
<file path=[Content_Types].xml><?xml version="1.0" encoding="utf-8"?>
<Types xmlns="http://schemas.openxmlformats.org/package/2006/content-types">
  <Default Extension="bin" ContentType="application/vnd.openxmlformats-officedocument.oleObject"/>
  <Default Extension="jpeg" ContentType="image/jpeg"/>
  <Default Extension="png" ContentType="image/png"/>
  <Default Extension="rels" ContentType="application/vnd.openxmlformats-package.relationships+xml"/>
  <Default Extension="vml" ContentType="application/vnd.openxmlformats-officedocument.vmlDrawing"/>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5.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6.xml" ContentType="application/vnd.openxmlformats-officedocument.theme+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theme/theme7.xml" ContentType="application/vnd.openxmlformats-officedocument.theme+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theme/theme8.xml" ContentType="application/vnd.openxmlformats-officedocument.theme+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theme/theme9.xml" ContentType="application/vnd.openxmlformats-officedocument.theme+xml"/>
  <Override PartName="/ppt/slideLayouts/slideLayout100.xml" ContentType="application/vnd.openxmlformats-officedocument.presentationml.slideLayout+xml"/>
  <Override PartName="/ppt/theme/theme10.xml" ContentType="application/vnd.openxmlformats-officedocument.theme+xml"/>
  <Override PartName="/ppt/theme/theme11.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notesSlides/notesSlide1.xml" ContentType="application/vnd.openxmlformats-officedocument.presentationml.notesSlide+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notesSlides/notesSlide2.xml" ContentType="application/vnd.openxmlformats-officedocument.presentationml.notesSlide+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notesSlides/notesSlide3.xml" ContentType="application/vnd.openxmlformats-officedocument.presentationml.notesSlide+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tags/tag458.xml" ContentType="application/vnd.openxmlformats-officedocument.presentationml.tags+xml"/>
  <Override PartName="/ppt/tags/tag459.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tags/tag462.xml" ContentType="application/vnd.openxmlformats-officedocument.presentationml.tags+xml"/>
  <Override PartName="/ppt/tags/tag463.xml" ContentType="application/vnd.openxmlformats-officedocument.presentationml.tags+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tags/tag479.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tags/tag500.xml" ContentType="application/vnd.openxmlformats-officedocument.presentationml.tags+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tags/tag526.xml" ContentType="application/vnd.openxmlformats-officedocument.presentationml.tags+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tags/tag549.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tags/tag559.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tags/tag562.xml" ContentType="application/vnd.openxmlformats-officedocument.presentationml.tags+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tags/tag570.xml" ContentType="application/vnd.openxmlformats-officedocument.presentationml.tags+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tags/tag574.xml" ContentType="application/vnd.openxmlformats-officedocument.presentationml.tags+xml"/>
  <Override PartName="/ppt/tags/tag575.xml" ContentType="application/vnd.openxmlformats-officedocument.presentationml.tags+xml"/>
  <Override PartName="/ppt/tags/tag576.xml" ContentType="application/vnd.openxmlformats-officedocument.presentationml.tags+xml"/>
  <Override PartName="/ppt/tags/tag577.xml" ContentType="application/vnd.openxmlformats-officedocument.presentationml.tags+xml"/>
  <Override PartName="/ppt/tags/tag578.xml" ContentType="application/vnd.openxmlformats-officedocument.presentationml.tags+xml"/>
  <Override PartName="/ppt/tags/tag579.xml" ContentType="application/vnd.openxmlformats-officedocument.presentationml.tags+xml"/>
  <Override PartName="/ppt/notesSlides/notesSlide4.xml" ContentType="application/vnd.openxmlformats-officedocument.presentationml.notesSlide+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tags/tag583.xml" ContentType="application/vnd.openxmlformats-officedocument.presentationml.tags+xml"/>
  <Override PartName="/ppt/tags/tag584.xml" ContentType="application/vnd.openxmlformats-officedocument.presentationml.tags+xml"/>
  <Override PartName="/ppt/tags/tag585.xml" ContentType="application/vnd.openxmlformats-officedocument.presentationml.tags+xml"/>
  <Override PartName="/ppt/tags/tag586.xml" ContentType="application/vnd.openxmlformats-officedocument.presentationml.tags+xml"/>
  <Override PartName="/ppt/tags/tag587.xml" ContentType="application/vnd.openxmlformats-officedocument.presentationml.tags+xml"/>
  <Override PartName="/ppt/tags/tag588.xml" ContentType="application/vnd.openxmlformats-officedocument.presentationml.tags+xml"/>
  <Override PartName="/ppt/tags/tag589.xml" ContentType="application/vnd.openxmlformats-officedocument.presentationml.tags+xml"/>
  <Override PartName="/ppt/tags/tag590.xml" ContentType="application/vnd.openxmlformats-officedocument.presentationml.tags+xml"/>
  <Override PartName="/ppt/tags/tag591.xml" ContentType="application/vnd.openxmlformats-officedocument.presentationml.tags+xml"/>
  <Override PartName="/ppt/tags/tag592.xml" ContentType="application/vnd.openxmlformats-officedocument.presentationml.tags+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tags/tag597.xml" ContentType="application/vnd.openxmlformats-officedocument.presentationml.tags+xml"/>
  <Override PartName="/ppt/tags/tag598.xml" ContentType="application/vnd.openxmlformats-officedocument.presentationml.tags+xml"/>
  <Override PartName="/ppt/tags/tag599.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tags/tag605.xml" ContentType="application/vnd.openxmlformats-officedocument.presentationml.tags+xml"/>
  <Override PartName="/ppt/tags/tag606.xml" ContentType="application/vnd.openxmlformats-officedocument.presentationml.tags+xml"/>
  <Override PartName="/ppt/tags/tag607.xml" ContentType="application/vnd.openxmlformats-officedocument.presentationml.tags+xml"/>
  <Override PartName="/ppt/tags/tag608.xml" ContentType="application/vnd.openxmlformats-officedocument.presentationml.tags+xml"/>
  <Override PartName="/ppt/tags/tag609.xml" ContentType="application/vnd.openxmlformats-officedocument.presentationml.tags+xml"/>
  <Override PartName="/ppt/tags/tag610.xml" ContentType="application/vnd.openxmlformats-officedocument.presentationml.tags+xml"/>
  <Override PartName="/ppt/tags/tag611.xml" ContentType="application/vnd.openxmlformats-officedocument.presentationml.tags+xml"/>
  <Override PartName="/ppt/tags/tag612.xml" ContentType="application/vnd.openxmlformats-officedocument.presentationml.tags+xml"/>
  <Override PartName="/ppt/tags/tag613.xml" ContentType="application/vnd.openxmlformats-officedocument.presentationml.tags+xml"/>
  <Override PartName="/ppt/notesSlides/notesSlide5.xml" ContentType="application/vnd.openxmlformats-officedocument.presentationml.notesSlide+xml"/>
  <Override PartName="/ppt/tags/tag614.xml" ContentType="application/vnd.openxmlformats-officedocument.presentationml.tags+xml"/>
  <Override PartName="/ppt/tags/tag615.xml" ContentType="application/vnd.openxmlformats-officedocument.presentationml.tags+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 id="2147483660" r:id="rId2"/>
    <p:sldMasterId id="2147483672" r:id="rId3"/>
    <p:sldMasterId id="2147483684" r:id="rId4"/>
    <p:sldMasterId id="2147483696" r:id="rId5"/>
    <p:sldMasterId id="2147483708" r:id="rId6"/>
    <p:sldMasterId id="2147483720" r:id="rId7"/>
    <p:sldMasterId id="2147483732" r:id="rId8"/>
    <p:sldMasterId id="2147483744" r:id="rId9"/>
    <p:sldMasterId id="2147483756" r:id="rId10"/>
  </p:sldMasterIdLst>
  <p:notesMasterIdLst>
    <p:notesMasterId r:id="rId48"/>
  </p:notesMasterIdLst>
  <p:sldIdLst>
    <p:sldId id="256" r:id="rId11"/>
    <p:sldId id="257" r:id="rId12"/>
    <p:sldId id="258" r:id="rId13"/>
    <p:sldId id="259" r:id="rId14"/>
    <p:sldId id="260" r:id="rId15"/>
    <p:sldId id="261" r:id="rId16"/>
    <p:sldId id="262" r:id="rId17"/>
    <p:sldId id="263" r:id="rId18"/>
    <p:sldId id="264" r:id="rId19"/>
    <p:sldId id="265" r:id="rId20"/>
    <p:sldId id="266" r:id="rId21"/>
    <p:sldId id="267" r:id="rId22"/>
    <p:sldId id="268" r:id="rId23"/>
    <p:sldId id="269" r:id="rId24"/>
    <p:sldId id="270" r:id="rId25"/>
    <p:sldId id="271" r:id="rId26"/>
    <p:sldId id="272" r:id="rId27"/>
    <p:sldId id="273" r:id="rId28"/>
    <p:sldId id="274" r:id="rId29"/>
    <p:sldId id="275" r:id="rId30"/>
    <p:sldId id="276" r:id="rId31"/>
    <p:sldId id="277" r:id="rId32"/>
    <p:sldId id="278" r:id="rId33"/>
    <p:sldId id="281" r:id="rId34"/>
    <p:sldId id="282" r:id="rId35"/>
    <p:sldId id="283" r:id="rId36"/>
    <p:sldId id="284" r:id="rId37"/>
    <p:sldId id="285" r:id="rId38"/>
    <p:sldId id="286" r:id="rId39"/>
    <p:sldId id="287" r:id="rId40"/>
    <p:sldId id="288" r:id="rId41"/>
    <p:sldId id="289" r:id="rId42"/>
    <p:sldId id="290" r:id="rId43"/>
    <p:sldId id="291" r:id="rId44"/>
    <p:sldId id="292" r:id="rId45"/>
    <p:sldId id="293" r:id="rId46"/>
    <p:sldId id="303" r:id="rId47"/>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3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6980" autoAdjust="0"/>
    <p:restoredTop sz="94660"/>
  </p:normalViewPr>
  <p:slideViewPr>
    <p:cSldViewPr snapToGrid="0" showGuides="1">
      <p:cViewPr varScale="1">
        <p:scale>
          <a:sx n="67" d="100"/>
          <a:sy n="67" d="100"/>
        </p:scale>
        <p:origin x="568" y="52"/>
      </p:cViewPr>
      <p:guideLst>
        <p:guide orient="horz" pos="2160"/>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3.xml"/><Relationship Id="rId18" Type="http://schemas.openxmlformats.org/officeDocument/2006/relationships/slide" Target="slides/slide8.xml"/><Relationship Id="rId26" Type="http://schemas.openxmlformats.org/officeDocument/2006/relationships/slide" Target="slides/slide16.xml"/><Relationship Id="rId39" Type="http://schemas.openxmlformats.org/officeDocument/2006/relationships/slide" Target="slides/slide29.xml"/><Relationship Id="rId21" Type="http://schemas.openxmlformats.org/officeDocument/2006/relationships/slide" Target="slides/slide11.xml"/><Relationship Id="rId34" Type="http://schemas.openxmlformats.org/officeDocument/2006/relationships/slide" Target="slides/slide24.xml"/><Relationship Id="rId42" Type="http://schemas.openxmlformats.org/officeDocument/2006/relationships/slide" Target="slides/slide32.xml"/><Relationship Id="rId47" Type="http://schemas.openxmlformats.org/officeDocument/2006/relationships/slide" Target="slides/slide37.xml"/><Relationship Id="rId50" Type="http://schemas.openxmlformats.org/officeDocument/2006/relationships/viewProps" Target="viewProps.xml"/><Relationship Id="rId7" Type="http://schemas.openxmlformats.org/officeDocument/2006/relationships/slideMaster" Target="slideMasters/slideMaster7.xml"/><Relationship Id="rId2" Type="http://schemas.openxmlformats.org/officeDocument/2006/relationships/slideMaster" Target="slideMasters/slideMaster2.xml"/><Relationship Id="rId16" Type="http://schemas.openxmlformats.org/officeDocument/2006/relationships/slide" Target="slides/slide6.xml"/><Relationship Id="rId29" Type="http://schemas.openxmlformats.org/officeDocument/2006/relationships/slide" Target="slides/slide19.xml"/><Relationship Id="rId11" Type="http://schemas.openxmlformats.org/officeDocument/2006/relationships/slide" Target="slides/slide1.xml"/><Relationship Id="rId24" Type="http://schemas.openxmlformats.org/officeDocument/2006/relationships/slide" Target="slides/slide14.xml"/><Relationship Id="rId32" Type="http://schemas.openxmlformats.org/officeDocument/2006/relationships/slide" Target="slides/slide22.xml"/><Relationship Id="rId37" Type="http://schemas.openxmlformats.org/officeDocument/2006/relationships/slide" Target="slides/slide27.xml"/><Relationship Id="rId40" Type="http://schemas.openxmlformats.org/officeDocument/2006/relationships/slide" Target="slides/slide30.xml"/><Relationship Id="rId45" Type="http://schemas.openxmlformats.org/officeDocument/2006/relationships/slide" Target="slides/slide35.xml"/><Relationship Id="rId5" Type="http://schemas.openxmlformats.org/officeDocument/2006/relationships/slideMaster" Target="slideMasters/slideMaster5.xml"/><Relationship Id="rId15" Type="http://schemas.openxmlformats.org/officeDocument/2006/relationships/slide" Target="slides/slide5.xml"/><Relationship Id="rId23" Type="http://schemas.openxmlformats.org/officeDocument/2006/relationships/slide" Target="slides/slide13.xml"/><Relationship Id="rId28" Type="http://schemas.openxmlformats.org/officeDocument/2006/relationships/slide" Target="slides/slide18.xml"/><Relationship Id="rId36" Type="http://schemas.openxmlformats.org/officeDocument/2006/relationships/slide" Target="slides/slide26.xml"/><Relationship Id="rId49" Type="http://schemas.openxmlformats.org/officeDocument/2006/relationships/presProps" Target="presProps.xml"/><Relationship Id="rId10" Type="http://schemas.openxmlformats.org/officeDocument/2006/relationships/slideMaster" Target="slideMasters/slideMaster10.xml"/><Relationship Id="rId19" Type="http://schemas.openxmlformats.org/officeDocument/2006/relationships/slide" Target="slides/slide9.xml"/><Relationship Id="rId31" Type="http://schemas.openxmlformats.org/officeDocument/2006/relationships/slide" Target="slides/slide21.xml"/><Relationship Id="rId44" Type="http://schemas.openxmlformats.org/officeDocument/2006/relationships/slide" Target="slides/slide34.xml"/><Relationship Id="rId52" Type="http://schemas.openxmlformats.org/officeDocument/2006/relationships/tableStyles" Target="tableStyles.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 Target="slides/slide4.xml"/><Relationship Id="rId22" Type="http://schemas.openxmlformats.org/officeDocument/2006/relationships/slide" Target="slides/slide12.xml"/><Relationship Id="rId27" Type="http://schemas.openxmlformats.org/officeDocument/2006/relationships/slide" Target="slides/slide17.xml"/><Relationship Id="rId30" Type="http://schemas.openxmlformats.org/officeDocument/2006/relationships/slide" Target="slides/slide20.xml"/><Relationship Id="rId35" Type="http://schemas.openxmlformats.org/officeDocument/2006/relationships/slide" Target="slides/slide25.xml"/><Relationship Id="rId43" Type="http://schemas.openxmlformats.org/officeDocument/2006/relationships/slide" Target="slides/slide33.xml"/><Relationship Id="rId48" Type="http://schemas.openxmlformats.org/officeDocument/2006/relationships/notesMaster" Target="notesMasters/notesMaster1.xml"/><Relationship Id="rId8" Type="http://schemas.openxmlformats.org/officeDocument/2006/relationships/slideMaster" Target="slideMasters/slideMaster8.xml"/><Relationship Id="rId51" Type="http://schemas.openxmlformats.org/officeDocument/2006/relationships/theme" Target="theme/theme1.xml"/><Relationship Id="rId3" Type="http://schemas.openxmlformats.org/officeDocument/2006/relationships/slideMaster" Target="slideMasters/slideMaster3.xml"/><Relationship Id="rId12" Type="http://schemas.openxmlformats.org/officeDocument/2006/relationships/slide" Target="slides/slide2.xml"/><Relationship Id="rId17" Type="http://schemas.openxmlformats.org/officeDocument/2006/relationships/slide" Target="slides/slide7.xml"/><Relationship Id="rId25" Type="http://schemas.openxmlformats.org/officeDocument/2006/relationships/slide" Target="slides/slide15.xml"/><Relationship Id="rId33" Type="http://schemas.openxmlformats.org/officeDocument/2006/relationships/slide" Target="slides/slide23.xml"/><Relationship Id="rId38" Type="http://schemas.openxmlformats.org/officeDocument/2006/relationships/slide" Target="slides/slide28.xml"/><Relationship Id="rId46" Type="http://schemas.openxmlformats.org/officeDocument/2006/relationships/slide" Target="slides/slide36.xml"/><Relationship Id="rId20" Type="http://schemas.openxmlformats.org/officeDocument/2006/relationships/slide" Target="slides/slide10.xml"/><Relationship Id="rId41" Type="http://schemas.openxmlformats.org/officeDocument/2006/relationships/slide" Target="slides/slide31.xml"/><Relationship Id="rId1" Type="http://schemas.openxmlformats.org/officeDocument/2006/relationships/slideMaster" Target="slideMasters/slideMaster1.xml"/><Relationship Id="rId6" Type="http://schemas.openxmlformats.org/officeDocument/2006/relationships/slideMaster" Target="slideMasters/slideMaster6.xml"/></Relationships>
</file>

<file path=ppt/drawings/_rels/vmlDrawing1.v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image" Target="../media/image15.png"/><Relationship Id="rId4" Type="http://schemas.openxmlformats.org/officeDocument/2006/relationships/image" Target="../media/image18.png"/></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45F55C6-A867-43FC-9865-83EC73EF6238}" type="datetimeFigureOut">
              <a:rPr lang="zh-CN" altLang="en-US" smtClean="0"/>
              <a:t>2020/7/29</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D5BEAE9-A456-40DF-B39F-D4EF337C1E77}" type="slidenum">
              <a:rPr lang="zh-CN" altLang="en-US" smtClean="0"/>
              <a:t>‹#›</a:t>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幻灯片图像占位符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23555"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a:p>
        </p:txBody>
      </p:sp>
      <p:sp>
        <p:nvSpPr>
          <p:cNvPr id="23556"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lvl1pPr>
              <a:defRPr>
                <a:solidFill>
                  <a:schemeClr val="tx1"/>
                </a:solidFill>
                <a:latin typeface="Segoe UI" panose="020B0502040204020203" pitchFamily="34" charset="0"/>
                <a:ea typeface="微软雅黑" panose="020B0503020204020204" pitchFamily="34" charset="-122"/>
              </a:defRPr>
            </a:lvl1pPr>
            <a:lvl2pPr marL="742950" indent="-285750">
              <a:defRPr>
                <a:solidFill>
                  <a:schemeClr val="tx1"/>
                </a:solidFill>
                <a:latin typeface="Segoe UI" panose="020B0502040204020203" pitchFamily="34" charset="0"/>
                <a:ea typeface="微软雅黑" panose="020B0503020204020204" pitchFamily="34" charset="-122"/>
              </a:defRPr>
            </a:lvl2pPr>
            <a:lvl3pPr marL="1143000" indent="-228600">
              <a:defRPr>
                <a:solidFill>
                  <a:schemeClr val="tx1"/>
                </a:solidFill>
                <a:latin typeface="Segoe UI" panose="020B0502040204020203" pitchFamily="34" charset="0"/>
                <a:ea typeface="微软雅黑" panose="020B0503020204020204" pitchFamily="34" charset="-122"/>
              </a:defRPr>
            </a:lvl3pPr>
            <a:lvl4pPr marL="1600200" indent="-228600">
              <a:defRPr>
                <a:solidFill>
                  <a:schemeClr val="tx1"/>
                </a:solidFill>
                <a:latin typeface="Segoe UI" panose="020B0502040204020203" pitchFamily="34" charset="0"/>
                <a:ea typeface="微软雅黑" panose="020B0503020204020204" pitchFamily="34" charset="-122"/>
              </a:defRPr>
            </a:lvl4pPr>
            <a:lvl5pPr marL="2057400" indent="-228600">
              <a:defRPr>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Segoe UI" panose="020B0502040204020203" pitchFamily="34" charset="0"/>
                <a:ea typeface="微软雅黑" panose="020B0503020204020204" pitchFamily="34" charset="-122"/>
              </a:defRPr>
            </a:lvl9pPr>
          </a:lstStyle>
          <a:p>
            <a:pPr marL="0" marR="0" lvl="0" indent="0" algn="r" defTabSz="914400" rtl="0" eaLnBrk="0" fontAlgn="base" latinLnBrk="0" hangingPunct="0">
              <a:lnSpc>
                <a:spcPct val="100000"/>
              </a:lnSpc>
              <a:spcBef>
                <a:spcPct val="0"/>
              </a:spcBef>
              <a:spcAft>
                <a:spcPct val="0"/>
              </a:spcAft>
              <a:buClrTx/>
              <a:buSzTx/>
              <a:buFontTx/>
              <a:buNone/>
              <a:defRPr/>
            </a:pPr>
            <a:fld id="{BDE53820-BE6F-4D17-9075-D7EA5A3B3B7C}" type="slidenum">
              <a:rPr kumimoji="0" lang="zh-CN" altLang="en-US" sz="1200" b="0" i="0" u="none" strike="noStrike" kern="1200" cap="none" spc="0" normalizeH="0" baseline="0" noProof="0" smtClean="0">
                <a:ln>
                  <a:noFill/>
                </a:ln>
                <a:solidFill>
                  <a:prstClr val="black"/>
                </a:solidFill>
                <a:effectLst/>
                <a:uLnTx/>
                <a:uFillTx/>
                <a:latin typeface="Segoe UI" panose="020B0502040204020203" pitchFamily="34" charset="0"/>
                <a:ea typeface="微软雅黑" panose="020B0503020204020204" pitchFamily="34" charset="-122"/>
                <a:cs typeface="+mn-cs"/>
              </a:rPr>
              <a:t>1</a:t>
            </a:fld>
            <a:endParaRPr kumimoji="0" lang="zh-CN" altLang="en-US" sz="1200" b="0" i="0" u="none" strike="noStrike" kern="1200" cap="none" spc="0" normalizeH="0" baseline="0" noProof="0">
              <a:ln>
                <a:noFill/>
              </a:ln>
              <a:solidFill>
                <a:prstClr val="black"/>
              </a:solidFill>
              <a:effectLst/>
              <a:uLnTx/>
              <a:uFillTx/>
              <a:latin typeface="Segoe UI" panose="020B0502040204020203" pitchFamily="34" charset="0"/>
              <a:ea typeface="微软雅黑" panose="020B0503020204020204" pitchFamily="34" charset="-122"/>
              <a:cs typeface="+mn-cs"/>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51"/>
        <p:cNvGrpSpPr/>
        <p:nvPr/>
      </p:nvGrpSpPr>
      <p:grpSpPr>
        <a:xfrm>
          <a:off x="0" y="0"/>
          <a:ext cx="0" cy="0"/>
          <a:chOff x="0" y="0"/>
          <a:chExt cx="0" cy="0"/>
        </a:xfrm>
      </p:grpSpPr>
      <p:sp>
        <p:nvSpPr>
          <p:cNvPr id="5152" name="Google Shape;5152;g8791038c9c_0_377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53" name="Google Shape;5153;g8791038c9c_0_37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56"/>
        <p:cNvGrpSpPr/>
        <p:nvPr/>
      </p:nvGrpSpPr>
      <p:grpSpPr>
        <a:xfrm>
          <a:off x="0" y="0"/>
          <a:ext cx="0" cy="0"/>
          <a:chOff x="0" y="0"/>
          <a:chExt cx="0" cy="0"/>
        </a:xfrm>
      </p:grpSpPr>
      <p:sp>
        <p:nvSpPr>
          <p:cNvPr id="5557" name="Google Shape;5557;g8791038c9c_0_417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58" name="Google Shape;5558;g8791038c9c_0_41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36"/>
        <p:cNvGrpSpPr/>
        <p:nvPr/>
      </p:nvGrpSpPr>
      <p:grpSpPr>
        <a:xfrm>
          <a:off x="0" y="0"/>
          <a:ext cx="0" cy="0"/>
          <a:chOff x="0" y="0"/>
          <a:chExt cx="0" cy="0"/>
        </a:xfrm>
      </p:grpSpPr>
      <p:sp>
        <p:nvSpPr>
          <p:cNvPr id="5937" name="Google Shape;5937;g8791038c9c_0_45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38" name="Google Shape;5938;g8791038c9c_0_45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50"/>
        <p:cNvGrpSpPr/>
        <p:nvPr/>
      </p:nvGrpSpPr>
      <p:grpSpPr>
        <a:xfrm>
          <a:off x="0" y="0"/>
          <a:ext cx="0" cy="0"/>
          <a:chOff x="0" y="0"/>
          <a:chExt cx="0" cy="0"/>
        </a:xfrm>
      </p:grpSpPr>
      <p:sp>
        <p:nvSpPr>
          <p:cNvPr id="6351" name="Google Shape;6351;g8791038c9c_0_496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52" name="Google Shape;6352;g8791038c9c_0_49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11"/>
        <p:cNvGrpSpPr/>
        <p:nvPr/>
      </p:nvGrpSpPr>
      <p:grpSpPr>
        <a:xfrm>
          <a:off x="0" y="0"/>
          <a:ext cx="0" cy="0"/>
          <a:chOff x="0" y="0"/>
          <a:chExt cx="0" cy="0"/>
        </a:xfrm>
      </p:grpSpPr>
      <p:sp>
        <p:nvSpPr>
          <p:cNvPr id="6712" name="Google Shape;6712;g8791038c9c_0_532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13" name="Google Shape;6713;g8791038c9c_0_53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21"/>
        <p:cNvGrpSpPr/>
        <p:nvPr/>
      </p:nvGrpSpPr>
      <p:grpSpPr>
        <a:xfrm>
          <a:off x="0" y="0"/>
          <a:ext cx="0" cy="0"/>
          <a:chOff x="0" y="0"/>
          <a:chExt cx="0" cy="0"/>
        </a:xfrm>
      </p:grpSpPr>
      <p:sp>
        <p:nvSpPr>
          <p:cNvPr id="7222" name="Google Shape;7222;g8791038c9c_0_583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23" name="Google Shape;7223;g8791038c9c_0_58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41"/>
        <p:cNvGrpSpPr/>
        <p:nvPr/>
      </p:nvGrpSpPr>
      <p:grpSpPr>
        <a:xfrm>
          <a:off x="0" y="0"/>
          <a:ext cx="0" cy="0"/>
          <a:chOff x="0" y="0"/>
          <a:chExt cx="0" cy="0"/>
        </a:xfrm>
      </p:grpSpPr>
      <p:sp>
        <p:nvSpPr>
          <p:cNvPr id="7842" name="Google Shape;7842;g8791038c9c_0_645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43" name="Google Shape;7843;g8791038c9c_0_64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5"/>
        <p:cNvGrpSpPr/>
        <p:nvPr/>
      </p:nvGrpSpPr>
      <p:grpSpPr>
        <a:xfrm>
          <a:off x="0" y="0"/>
          <a:ext cx="0" cy="0"/>
          <a:chOff x="0" y="0"/>
          <a:chExt cx="0" cy="0"/>
        </a:xfrm>
      </p:grpSpPr>
      <p:sp>
        <p:nvSpPr>
          <p:cNvPr id="8436" name="Google Shape;8436;g8791038c9c_0_704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7" name="Google Shape;8437;g8791038c9c_0_70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56"/>
        <p:cNvGrpSpPr/>
        <p:nvPr/>
      </p:nvGrpSpPr>
      <p:grpSpPr>
        <a:xfrm>
          <a:off x="0" y="0"/>
          <a:ext cx="0" cy="0"/>
          <a:chOff x="0" y="0"/>
          <a:chExt cx="0" cy="0"/>
        </a:xfrm>
      </p:grpSpPr>
      <p:sp>
        <p:nvSpPr>
          <p:cNvPr id="8757" name="Google Shape;8757;g8791038c9c_0_736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58" name="Google Shape;8758;g8791038c9c_0_73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3164420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幻灯片图像占位符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28675"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a:p>
        </p:txBody>
      </p:sp>
      <p:sp>
        <p:nvSpPr>
          <p:cNvPr id="28676"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lvl1pPr>
              <a:defRPr>
                <a:solidFill>
                  <a:schemeClr val="tx1"/>
                </a:solidFill>
                <a:latin typeface="Segoe UI" panose="020B0502040204020203" pitchFamily="34" charset="0"/>
                <a:ea typeface="微软雅黑" panose="020B0503020204020204" pitchFamily="34" charset="-122"/>
              </a:defRPr>
            </a:lvl1pPr>
            <a:lvl2pPr marL="742950" indent="-285750">
              <a:defRPr>
                <a:solidFill>
                  <a:schemeClr val="tx1"/>
                </a:solidFill>
                <a:latin typeface="Segoe UI" panose="020B0502040204020203" pitchFamily="34" charset="0"/>
                <a:ea typeface="微软雅黑" panose="020B0503020204020204" pitchFamily="34" charset="-122"/>
              </a:defRPr>
            </a:lvl2pPr>
            <a:lvl3pPr marL="1143000" indent="-228600">
              <a:defRPr>
                <a:solidFill>
                  <a:schemeClr val="tx1"/>
                </a:solidFill>
                <a:latin typeface="Segoe UI" panose="020B0502040204020203" pitchFamily="34" charset="0"/>
                <a:ea typeface="微软雅黑" panose="020B0503020204020204" pitchFamily="34" charset="-122"/>
              </a:defRPr>
            </a:lvl3pPr>
            <a:lvl4pPr marL="1600200" indent="-228600">
              <a:defRPr>
                <a:solidFill>
                  <a:schemeClr val="tx1"/>
                </a:solidFill>
                <a:latin typeface="Segoe UI" panose="020B0502040204020203" pitchFamily="34" charset="0"/>
                <a:ea typeface="微软雅黑" panose="020B0503020204020204" pitchFamily="34" charset="-122"/>
              </a:defRPr>
            </a:lvl4pPr>
            <a:lvl5pPr marL="2057400" indent="-228600">
              <a:defRPr>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Segoe UI" panose="020B0502040204020203" pitchFamily="34" charset="0"/>
                <a:ea typeface="微软雅黑" panose="020B0503020204020204" pitchFamily="34" charset="-122"/>
              </a:defRPr>
            </a:lvl9pPr>
          </a:lstStyle>
          <a:p>
            <a:pPr marL="0" marR="0" lvl="0" indent="0" algn="r" defTabSz="914400" rtl="0" eaLnBrk="0" fontAlgn="base" latinLnBrk="0" hangingPunct="0">
              <a:lnSpc>
                <a:spcPct val="100000"/>
              </a:lnSpc>
              <a:spcBef>
                <a:spcPct val="0"/>
              </a:spcBef>
              <a:spcAft>
                <a:spcPct val="0"/>
              </a:spcAft>
              <a:buClrTx/>
              <a:buSzTx/>
              <a:buFontTx/>
              <a:buNone/>
              <a:defRPr/>
            </a:pPr>
            <a:fld id="{7D556DEE-DD95-47FD-9A1D-4FEED4E2CD60}" type="slidenum">
              <a:rPr kumimoji="0" lang="zh-CN" altLang="en-US" sz="1200" b="0" i="0" u="none" strike="noStrike" kern="1200" cap="none" spc="0" normalizeH="0" baseline="0" noProof="0" smtClean="0">
                <a:ln>
                  <a:noFill/>
                </a:ln>
                <a:solidFill>
                  <a:prstClr val="black"/>
                </a:solidFill>
                <a:effectLst/>
                <a:uLnTx/>
                <a:uFillTx/>
                <a:latin typeface="Segoe UI" panose="020B0502040204020203" pitchFamily="34" charset="0"/>
                <a:ea typeface="微软雅黑" panose="020B0503020204020204" pitchFamily="34" charset="-122"/>
                <a:cs typeface="+mn-cs"/>
              </a:rPr>
              <a:t>5</a:t>
            </a:fld>
            <a:endParaRPr kumimoji="0" lang="zh-CN" altLang="en-US" sz="1200" b="0" i="0" u="none" strike="noStrike" kern="1200" cap="none" spc="0" normalizeH="0" baseline="0" noProof="0">
              <a:ln>
                <a:noFill/>
              </a:ln>
              <a:solidFill>
                <a:prstClr val="black"/>
              </a:solidFill>
              <a:effectLst/>
              <a:uLnTx/>
              <a:uFillTx/>
              <a:latin typeface="Segoe UI" panose="020B0502040204020203" pitchFamily="34" charset="0"/>
              <a:ea typeface="微软雅黑" panose="020B0503020204020204" pitchFamily="34" charset="-122"/>
              <a:cs typeface="+mn-cs"/>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幻灯片图像占位符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36867"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a:p>
        </p:txBody>
      </p:sp>
      <p:sp>
        <p:nvSpPr>
          <p:cNvPr id="36868"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lvl1pPr>
              <a:defRPr>
                <a:solidFill>
                  <a:schemeClr val="tx1"/>
                </a:solidFill>
                <a:latin typeface="Segoe UI" panose="020B0502040204020203" pitchFamily="34" charset="0"/>
                <a:ea typeface="微软雅黑" panose="020B0503020204020204" pitchFamily="34" charset="-122"/>
              </a:defRPr>
            </a:lvl1pPr>
            <a:lvl2pPr marL="742950" indent="-285750">
              <a:defRPr>
                <a:solidFill>
                  <a:schemeClr val="tx1"/>
                </a:solidFill>
                <a:latin typeface="Segoe UI" panose="020B0502040204020203" pitchFamily="34" charset="0"/>
                <a:ea typeface="微软雅黑" panose="020B0503020204020204" pitchFamily="34" charset="-122"/>
              </a:defRPr>
            </a:lvl2pPr>
            <a:lvl3pPr marL="1143000" indent="-228600">
              <a:defRPr>
                <a:solidFill>
                  <a:schemeClr val="tx1"/>
                </a:solidFill>
                <a:latin typeface="Segoe UI" panose="020B0502040204020203" pitchFamily="34" charset="0"/>
                <a:ea typeface="微软雅黑" panose="020B0503020204020204" pitchFamily="34" charset="-122"/>
              </a:defRPr>
            </a:lvl3pPr>
            <a:lvl4pPr marL="1600200" indent="-228600">
              <a:defRPr>
                <a:solidFill>
                  <a:schemeClr val="tx1"/>
                </a:solidFill>
                <a:latin typeface="Segoe UI" panose="020B0502040204020203" pitchFamily="34" charset="0"/>
                <a:ea typeface="微软雅黑" panose="020B0503020204020204" pitchFamily="34" charset="-122"/>
              </a:defRPr>
            </a:lvl4pPr>
            <a:lvl5pPr marL="2057400" indent="-228600">
              <a:defRPr>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Segoe UI" panose="020B0502040204020203" pitchFamily="34" charset="0"/>
                <a:ea typeface="微软雅黑" panose="020B0503020204020204" pitchFamily="34" charset="-122"/>
              </a:defRPr>
            </a:lvl9pPr>
          </a:lstStyle>
          <a:p>
            <a:pPr marL="0" marR="0" lvl="0" indent="0" algn="r" defTabSz="914400" rtl="0" eaLnBrk="0" fontAlgn="base" latinLnBrk="0" hangingPunct="0">
              <a:lnSpc>
                <a:spcPct val="100000"/>
              </a:lnSpc>
              <a:spcBef>
                <a:spcPct val="0"/>
              </a:spcBef>
              <a:spcAft>
                <a:spcPct val="0"/>
              </a:spcAft>
              <a:buClrTx/>
              <a:buSzTx/>
              <a:buFontTx/>
              <a:buNone/>
              <a:defRPr/>
            </a:pPr>
            <a:fld id="{1D5C9A6D-6422-43D5-AC18-4D0B4BDAC840}" type="slidenum">
              <a:rPr kumimoji="0" lang="zh-CN" altLang="en-US" sz="1200" b="0" i="0" u="none" strike="noStrike" kern="1200" cap="none" spc="0" normalizeH="0" baseline="0" noProof="0" smtClean="0">
                <a:ln>
                  <a:noFill/>
                </a:ln>
                <a:solidFill>
                  <a:prstClr val="black"/>
                </a:solidFill>
                <a:effectLst/>
                <a:uLnTx/>
                <a:uFillTx/>
                <a:latin typeface="Segoe UI" panose="020B0502040204020203" pitchFamily="34" charset="0"/>
                <a:ea typeface="微软雅黑" panose="020B0503020204020204" pitchFamily="34" charset="-122"/>
                <a:cs typeface="+mn-cs"/>
              </a:rPr>
              <a:t>12</a:t>
            </a:fld>
            <a:endParaRPr kumimoji="0" lang="zh-CN" altLang="en-US" sz="1200" b="0" i="0" u="none" strike="noStrike" kern="1200" cap="none" spc="0" normalizeH="0" baseline="0" noProof="0">
              <a:ln>
                <a:noFill/>
              </a:ln>
              <a:solidFill>
                <a:prstClr val="black"/>
              </a:solidFill>
              <a:effectLst/>
              <a:uLnTx/>
              <a:uFillTx/>
              <a:latin typeface="Segoe UI" panose="020B0502040204020203" pitchFamily="34" charset="0"/>
              <a:ea typeface="微软雅黑" panose="020B0503020204020204" pitchFamily="34" charset="-122"/>
              <a:cs typeface="+mn-cs"/>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幻灯片图像占位符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46083"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a:p>
        </p:txBody>
      </p:sp>
      <p:sp>
        <p:nvSpPr>
          <p:cNvPr id="46084"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lvl1pPr>
              <a:defRPr>
                <a:solidFill>
                  <a:schemeClr val="tx1"/>
                </a:solidFill>
                <a:latin typeface="Segoe UI" panose="020B0502040204020203" pitchFamily="34" charset="0"/>
                <a:ea typeface="微软雅黑" panose="020B0503020204020204" pitchFamily="34" charset="-122"/>
              </a:defRPr>
            </a:lvl1pPr>
            <a:lvl2pPr marL="742950" indent="-285750">
              <a:defRPr>
                <a:solidFill>
                  <a:schemeClr val="tx1"/>
                </a:solidFill>
                <a:latin typeface="Segoe UI" panose="020B0502040204020203" pitchFamily="34" charset="0"/>
                <a:ea typeface="微软雅黑" panose="020B0503020204020204" pitchFamily="34" charset="-122"/>
              </a:defRPr>
            </a:lvl2pPr>
            <a:lvl3pPr marL="1143000" indent="-228600">
              <a:defRPr>
                <a:solidFill>
                  <a:schemeClr val="tx1"/>
                </a:solidFill>
                <a:latin typeface="Segoe UI" panose="020B0502040204020203" pitchFamily="34" charset="0"/>
                <a:ea typeface="微软雅黑" panose="020B0503020204020204" pitchFamily="34" charset="-122"/>
              </a:defRPr>
            </a:lvl3pPr>
            <a:lvl4pPr marL="1600200" indent="-228600">
              <a:defRPr>
                <a:solidFill>
                  <a:schemeClr val="tx1"/>
                </a:solidFill>
                <a:latin typeface="Segoe UI" panose="020B0502040204020203" pitchFamily="34" charset="0"/>
                <a:ea typeface="微软雅黑" panose="020B0503020204020204" pitchFamily="34" charset="-122"/>
              </a:defRPr>
            </a:lvl4pPr>
            <a:lvl5pPr marL="2057400" indent="-228600">
              <a:defRPr>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Segoe UI" panose="020B0502040204020203" pitchFamily="34" charset="0"/>
                <a:ea typeface="微软雅黑" panose="020B0503020204020204" pitchFamily="34" charset="-122"/>
              </a:defRPr>
            </a:lvl9pPr>
          </a:lstStyle>
          <a:p>
            <a:pPr marL="0" marR="0" lvl="0" indent="0" algn="r" defTabSz="914400" rtl="0" eaLnBrk="0" fontAlgn="base" latinLnBrk="0" hangingPunct="0">
              <a:lnSpc>
                <a:spcPct val="100000"/>
              </a:lnSpc>
              <a:spcBef>
                <a:spcPct val="0"/>
              </a:spcBef>
              <a:spcAft>
                <a:spcPct val="0"/>
              </a:spcAft>
              <a:buClrTx/>
              <a:buSzTx/>
              <a:buFontTx/>
              <a:buNone/>
              <a:defRPr/>
            </a:pPr>
            <a:fld id="{8E113C12-D374-47BA-8B5F-44ECCE6C98BB}" type="slidenum">
              <a:rPr kumimoji="0" lang="zh-CN" altLang="en-US" sz="1200" b="0" i="0" u="none" strike="noStrike" kern="1200" cap="none" spc="0" normalizeH="0" baseline="0" noProof="0" smtClean="0">
                <a:ln>
                  <a:noFill/>
                </a:ln>
                <a:solidFill>
                  <a:prstClr val="black"/>
                </a:solidFill>
                <a:effectLst/>
                <a:uLnTx/>
                <a:uFillTx/>
                <a:latin typeface="Segoe UI" panose="020B0502040204020203" pitchFamily="34" charset="0"/>
                <a:ea typeface="微软雅黑" panose="020B0503020204020204" pitchFamily="34" charset="-122"/>
                <a:cs typeface="+mn-cs"/>
              </a:rPr>
              <a:t>20</a:t>
            </a:fld>
            <a:endParaRPr kumimoji="0" lang="zh-CN" altLang="en-US" sz="1200" b="0" i="0" u="none" strike="noStrike" kern="1200" cap="none" spc="0" normalizeH="0" baseline="0" noProof="0">
              <a:ln>
                <a:noFill/>
              </a:ln>
              <a:solidFill>
                <a:prstClr val="black"/>
              </a:solidFill>
              <a:effectLst/>
              <a:uLnTx/>
              <a:uFillTx/>
              <a:latin typeface="Segoe UI" panose="020B0502040204020203" pitchFamily="34" charset="0"/>
              <a:ea typeface="微软雅黑" panose="020B0503020204020204" pitchFamily="34" charset="-122"/>
              <a:cs typeface="+mn-cs"/>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幻灯片图像占位符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49155"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a:p>
        </p:txBody>
      </p:sp>
      <p:sp>
        <p:nvSpPr>
          <p:cNvPr id="49156"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lvl1pPr>
              <a:defRPr>
                <a:solidFill>
                  <a:schemeClr val="tx1"/>
                </a:solidFill>
                <a:latin typeface="Segoe UI" panose="020B0502040204020203" pitchFamily="34" charset="0"/>
                <a:ea typeface="微软雅黑" panose="020B0503020204020204" pitchFamily="34" charset="-122"/>
              </a:defRPr>
            </a:lvl1pPr>
            <a:lvl2pPr marL="742950" indent="-285750">
              <a:defRPr>
                <a:solidFill>
                  <a:schemeClr val="tx1"/>
                </a:solidFill>
                <a:latin typeface="Segoe UI" panose="020B0502040204020203" pitchFamily="34" charset="0"/>
                <a:ea typeface="微软雅黑" panose="020B0503020204020204" pitchFamily="34" charset="-122"/>
              </a:defRPr>
            </a:lvl2pPr>
            <a:lvl3pPr marL="1143000" indent="-228600">
              <a:defRPr>
                <a:solidFill>
                  <a:schemeClr val="tx1"/>
                </a:solidFill>
                <a:latin typeface="Segoe UI" panose="020B0502040204020203" pitchFamily="34" charset="0"/>
                <a:ea typeface="微软雅黑" panose="020B0503020204020204" pitchFamily="34" charset="-122"/>
              </a:defRPr>
            </a:lvl3pPr>
            <a:lvl4pPr marL="1600200" indent="-228600">
              <a:defRPr>
                <a:solidFill>
                  <a:schemeClr val="tx1"/>
                </a:solidFill>
                <a:latin typeface="Segoe UI" panose="020B0502040204020203" pitchFamily="34" charset="0"/>
                <a:ea typeface="微软雅黑" panose="020B0503020204020204" pitchFamily="34" charset="-122"/>
              </a:defRPr>
            </a:lvl4pPr>
            <a:lvl5pPr marL="2057400" indent="-228600">
              <a:defRPr>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Segoe UI" panose="020B0502040204020203" pitchFamily="34" charset="0"/>
                <a:ea typeface="微软雅黑" panose="020B0503020204020204" pitchFamily="34" charset="-122"/>
              </a:defRPr>
            </a:lvl9pPr>
          </a:lstStyle>
          <a:p>
            <a:pPr marL="0" marR="0" lvl="0" indent="0" algn="r" defTabSz="914400" rtl="0" eaLnBrk="0" fontAlgn="base" latinLnBrk="0" hangingPunct="0">
              <a:lnSpc>
                <a:spcPct val="100000"/>
              </a:lnSpc>
              <a:spcBef>
                <a:spcPct val="0"/>
              </a:spcBef>
              <a:spcAft>
                <a:spcPct val="0"/>
              </a:spcAft>
              <a:buClrTx/>
              <a:buSzTx/>
              <a:buFontTx/>
              <a:buNone/>
              <a:defRPr/>
            </a:pPr>
            <a:fld id="{CEB7FC30-B161-4D60-A925-176157617C0D}" type="slidenum">
              <a:rPr kumimoji="0" lang="zh-CN" altLang="en-US" sz="1200" b="0" i="0" u="none" strike="noStrike" kern="1200" cap="none" spc="0" normalizeH="0" baseline="0" noProof="0" smtClean="0">
                <a:ln>
                  <a:noFill/>
                </a:ln>
                <a:solidFill>
                  <a:prstClr val="black"/>
                </a:solidFill>
                <a:effectLst/>
                <a:uLnTx/>
                <a:uFillTx/>
                <a:latin typeface="Segoe UI" panose="020B0502040204020203" pitchFamily="34" charset="0"/>
                <a:ea typeface="微软雅黑" panose="020B0503020204020204" pitchFamily="34" charset="-122"/>
                <a:cs typeface="+mn-cs"/>
              </a:rPr>
              <a:t>22</a:t>
            </a:fld>
            <a:endParaRPr kumimoji="0" lang="zh-CN" altLang="en-US" sz="1200" b="0" i="0" u="none" strike="noStrike" kern="1200" cap="none" spc="0" normalizeH="0" baseline="0" noProof="0">
              <a:ln>
                <a:noFill/>
              </a:ln>
              <a:solidFill>
                <a:prstClr val="black"/>
              </a:solidFill>
              <a:effectLst/>
              <a:uLnTx/>
              <a:uFillTx/>
              <a:latin typeface="Segoe UI" panose="020B0502040204020203" pitchFamily="34" charset="0"/>
              <a:ea typeface="微软雅黑" panose="020B0503020204020204" pitchFamily="34" charset="-122"/>
              <a:cs typeface="+mn-cs"/>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6"/>
        <p:cNvGrpSpPr/>
        <p:nvPr/>
      </p:nvGrpSpPr>
      <p:grpSpPr>
        <a:xfrm>
          <a:off x="0" y="0"/>
          <a:ext cx="0" cy="0"/>
          <a:chOff x="0" y="0"/>
          <a:chExt cx="0" cy="0"/>
        </a:xfrm>
      </p:grpSpPr>
      <p:sp>
        <p:nvSpPr>
          <p:cNvPr id="1437" name="Google Shape;1437;g8791038c9c_0_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8" name="Google Shape;1438;g8791038c9c_0_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5"/>
        <p:cNvGrpSpPr/>
        <p:nvPr/>
      </p:nvGrpSpPr>
      <p:grpSpPr>
        <a:xfrm>
          <a:off x="0" y="0"/>
          <a:ext cx="0" cy="0"/>
          <a:chOff x="0" y="0"/>
          <a:chExt cx="0" cy="0"/>
        </a:xfrm>
      </p:grpSpPr>
      <p:sp>
        <p:nvSpPr>
          <p:cNvPr id="1776" name="Google Shape;1776;g8791038c9c_0_39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77" name="Google Shape;1777;g8791038c9c_0_3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62"/>
        <p:cNvGrpSpPr/>
        <p:nvPr/>
      </p:nvGrpSpPr>
      <p:grpSpPr>
        <a:xfrm>
          <a:off x="0" y="0"/>
          <a:ext cx="0" cy="0"/>
          <a:chOff x="0" y="0"/>
          <a:chExt cx="0" cy="0"/>
        </a:xfrm>
      </p:grpSpPr>
      <p:sp>
        <p:nvSpPr>
          <p:cNvPr id="4563" name="Google Shape;4563;g8791038c9c_0_318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64" name="Google Shape;4564;g8791038c9c_0_31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81"/>
        <p:cNvGrpSpPr/>
        <p:nvPr/>
      </p:nvGrpSpPr>
      <p:grpSpPr>
        <a:xfrm>
          <a:off x="0" y="0"/>
          <a:ext cx="0" cy="0"/>
          <a:chOff x="0" y="0"/>
          <a:chExt cx="0" cy="0"/>
        </a:xfrm>
      </p:grpSpPr>
      <p:sp>
        <p:nvSpPr>
          <p:cNvPr id="4982" name="Google Shape;4982;g8791038c9c_0_36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83" name="Google Shape;4983;g8791038c9c_0_36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hasCustomPrompt="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单击以编辑母版副标题样式</a:t>
            </a:r>
          </a:p>
        </p:txBody>
      </p:sp>
      <p:sp>
        <p:nvSpPr>
          <p:cNvPr id="4" name="日期占位符 3"/>
          <p:cNvSpPr>
            <a:spLocks noGrp="1"/>
          </p:cNvSpPr>
          <p:nvPr>
            <p:ph type="dt" sz="half" idx="10"/>
          </p:nvPr>
        </p:nvSpPr>
        <p:spPr/>
        <p:txBody>
          <a:bodyPr/>
          <a:lstStyle/>
          <a:p>
            <a:fld id="{2BDE7CEF-9355-4FCE-A057-CA6C7DCBE337}" type="datetimeFigureOut">
              <a:rPr lang="zh-CN" altLang="en-US" smtClean="0"/>
              <a:t>2020/7/29</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163650E1-9A25-42E7-AED6-EE09BCDD6A49}" type="slidenum">
              <a:rPr lang="zh-CN" altLang="en-US" smtClean="0"/>
              <a:t>‹#›</a:t>
            </a:fld>
            <a:endParaRPr lang="zh-CN" alt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hasCustomPrompt="1"/>
          </p:nvPr>
        </p:nvSpPr>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2BDE7CEF-9355-4FCE-A057-CA6C7DCBE337}" type="datetimeFigureOut">
              <a:rPr lang="zh-CN" altLang="en-US" smtClean="0"/>
              <a:t>2020/7/29</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163650E1-9A25-42E7-AED6-EE09BCDD6A49}" type="slidenum">
              <a:rPr lang="zh-CN" altLang="en-US" smtClean="0"/>
              <a:t>‹#›</a:t>
            </a:fld>
            <a:endParaRPr lang="zh-CN" altLang="en-US"/>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367"/>
        <p:cNvGrpSpPr/>
        <p:nvPr/>
      </p:nvGrpSpPr>
      <p:grpSpPr>
        <a:xfrm>
          <a:off x="0" y="0"/>
          <a:ext cx="0" cy="0"/>
          <a:chOff x="0" y="0"/>
          <a:chExt cx="0" cy="0"/>
        </a:xfrm>
      </p:grpSpPr>
    </p:spTree>
    <p:extLst>
      <p:ext uri="{BB962C8B-B14F-4D97-AF65-F5344CB8AC3E}">
        <p14:creationId xmlns:p14="http://schemas.microsoft.com/office/powerpoint/2010/main" val="55156884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hasCustomPrompt="1"/>
          </p:nvPr>
        </p:nvSpPr>
        <p:spPr>
          <a:xfrm>
            <a:off x="838200" y="365125"/>
            <a:ext cx="7734300" cy="5811838"/>
          </a:xfr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2BDE7CEF-9355-4FCE-A057-CA6C7DCBE337}" type="datetimeFigureOut">
              <a:rPr lang="zh-CN" altLang="en-US" smtClean="0"/>
              <a:t>2020/7/29</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163650E1-9A25-42E7-AED6-EE09BCDD6A49}" type="slidenum">
              <a:rPr lang="zh-CN" altLang="en-US" smtClean="0"/>
              <a:t>‹#›</a:t>
            </a:fld>
            <a:endParaRPr lang="zh-CN" alt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hasCustomPrompt="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单击以编辑母版副标题样式</a:t>
            </a: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hasCustomPrompt="1"/>
          </p:nvPr>
        </p:nvSpPr>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hasCustomPrompt="1"/>
          </p:nvPr>
        </p:nvSpPr>
        <p:spPr>
          <a:xfrm>
            <a:off x="831850" y="4589463"/>
            <a:ext cx="105156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a:t>编辑母版文本样式</a:t>
            </a: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hasCustomPrompt="1"/>
          </p:nvPr>
        </p:nvSpPr>
        <p:spPr>
          <a:xfrm>
            <a:off x="838200" y="1619250"/>
            <a:ext cx="5181600" cy="4557713"/>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hasCustomPrompt="1"/>
          </p:nvPr>
        </p:nvSpPr>
        <p:spPr>
          <a:xfrm>
            <a:off x="6172200" y="1619250"/>
            <a:ext cx="5181600" cy="4557713"/>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hasCustomPrompt="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4" name="内容占位符 3"/>
          <p:cNvSpPr>
            <a:spLocks noGrp="1"/>
          </p:cNvSpPr>
          <p:nvPr>
            <p:ph sz="half" idx="2" hasCustomPrompt="1"/>
          </p:nvPr>
        </p:nvSpPr>
        <p:spPr>
          <a:xfrm>
            <a:off x="839788" y="2505075"/>
            <a:ext cx="5157787"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hasCustomPrompt="1"/>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6" name="内容占位符 5"/>
          <p:cNvSpPr>
            <a:spLocks noGrp="1"/>
          </p:cNvSpPr>
          <p:nvPr>
            <p:ph sz="quarter" idx="4" hasCustomPrompt="1"/>
          </p:nvPr>
        </p:nvSpPr>
        <p:spPr>
          <a:xfrm>
            <a:off x="6172200" y="2505075"/>
            <a:ext cx="5183188"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p:cNvSpPr>
            <a:spLocks noGrp="1"/>
          </p:cNvSpPr>
          <p:nvPr>
            <p:ph idx="1" hasCustomPrompt="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hasCustomPrompt="1"/>
          </p:nvPr>
        </p:nvSpPr>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2BDE7CEF-9355-4FCE-A057-CA6C7DCBE337}" type="datetimeFigureOut">
              <a:rPr lang="zh-CN" altLang="en-US" smtClean="0"/>
              <a:t>2020/7/29</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163650E1-9A25-42E7-AED6-EE09BCDD6A49}" type="slidenum">
              <a:rPr lang="zh-CN" altLang="en-US" smtClean="0"/>
              <a:t>‹#›</a:t>
            </a:fld>
            <a:endParaRPr lang="zh-CN" altLang="en-US"/>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hasCustomPrompt="1"/>
          </p:nvPr>
        </p:nvSpPr>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hasCustomPrompt="1"/>
          </p:nvPr>
        </p:nvSpPr>
        <p:spPr>
          <a:xfrm>
            <a:off x="838200" y="365125"/>
            <a:ext cx="7734300" cy="5811838"/>
          </a:xfr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hasCustomPrompt="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单击以编辑母版副标题样式</a:t>
            </a: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hasCustomPrompt="1"/>
          </p:nvPr>
        </p:nvSpPr>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hasCustomPrompt="1"/>
          </p:nvPr>
        </p:nvSpPr>
        <p:spPr>
          <a:xfrm>
            <a:off x="831850" y="4589463"/>
            <a:ext cx="105156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a:t>编辑母版文本样式</a:t>
            </a: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hasCustomPrompt="1"/>
          </p:nvPr>
        </p:nvSpPr>
        <p:spPr>
          <a:xfrm>
            <a:off x="838200" y="1619250"/>
            <a:ext cx="5181600" cy="4557713"/>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hasCustomPrompt="1"/>
          </p:nvPr>
        </p:nvSpPr>
        <p:spPr>
          <a:xfrm>
            <a:off x="6172200" y="1619250"/>
            <a:ext cx="5181600" cy="4557713"/>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hasCustomPrompt="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4" name="内容占位符 3"/>
          <p:cNvSpPr>
            <a:spLocks noGrp="1"/>
          </p:cNvSpPr>
          <p:nvPr>
            <p:ph sz="half" idx="2" hasCustomPrompt="1"/>
          </p:nvPr>
        </p:nvSpPr>
        <p:spPr>
          <a:xfrm>
            <a:off x="839788" y="2505075"/>
            <a:ext cx="5157787"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hasCustomPrompt="1"/>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6" name="内容占位符 5"/>
          <p:cNvSpPr>
            <a:spLocks noGrp="1"/>
          </p:cNvSpPr>
          <p:nvPr>
            <p:ph sz="quarter" idx="4" hasCustomPrompt="1"/>
          </p:nvPr>
        </p:nvSpPr>
        <p:spPr>
          <a:xfrm>
            <a:off x="6172200" y="2505075"/>
            <a:ext cx="5183188"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hasCustomPrompt="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编辑母版文本样式</a:t>
            </a:r>
          </a:p>
        </p:txBody>
      </p:sp>
      <p:sp>
        <p:nvSpPr>
          <p:cNvPr id="4" name="日期占位符 3"/>
          <p:cNvSpPr>
            <a:spLocks noGrp="1"/>
          </p:cNvSpPr>
          <p:nvPr>
            <p:ph type="dt" sz="half" idx="10"/>
          </p:nvPr>
        </p:nvSpPr>
        <p:spPr/>
        <p:txBody>
          <a:bodyPr/>
          <a:lstStyle/>
          <a:p>
            <a:fld id="{2BDE7CEF-9355-4FCE-A057-CA6C7DCBE337}" type="datetimeFigureOut">
              <a:rPr lang="zh-CN" altLang="en-US" smtClean="0"/>
              <a:t>2020/7/29</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163650E1-9A25-42E7-AED6-EE09BCDD6A49}" type="slidenum">
              <a:rPr lang="zh-CN" altLang="en-US" smtClean="0"/>
              <a:t>‹#›</a:t>
            </a:fld>
            <a:endParaRPr lang="zh-CN" altLang="en-US"/>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p:cNvSpPr>
            <a:spLocks noGrp="1"/>
          </p:cNvSpPr>
          <p:nvPr>
            <p:ph idx="1" hasCustomPrompt="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hasCustomPrompt="1"/>
          </p:nvPr>
        </p:nvSpPr>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hasCustomPrompt="1"/>
          </p:nvPr>
        </p:nvSpPr>
        <p:spPr>
          <a:xfrm>
            <a:off x="838200" y="365125"/>
            <a:ext cx="7734300" cy="5811838"/>
          </a:xfr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hasCustomPrompt="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单击以编辑母版副标题样式</a:t>
            </a: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hasCustomPrompt="1"/>
          </p:nvPr>
        </p:nvSpPr>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hasCustomPrompt="1"/>
          </p:nvPr>
        </p:nvSpPr>
        <p:spPr>
          <a:xfrm>
            <a:off x="831850" y="4589463"/>
            <a:ext cx="105156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a:t>编辑母版文本样式</a:t>
            </a: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hasCustomPrompt="1"/>
          </p:nvPr>
        </p:nvSpPr>
        <p:spPr>
          <a:xfrm>
            <a:off x="838200" y="1619250"/>
            <a:ext cx="5181600" cy="4557713"/>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hasCustomPrompt="1"/>
          </p:nvPr>
        </p:nvSpPr>
        <p:spPr>
          <a:xfrm>
            <a:off x="6172200" y="1619250"/>
            <a:ext cx="5181600" cy="4557713"/>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hasCustomPrompt="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4" name="内容占位符 3"/>
          <p:cNvSpPr>
            <a:spLocks noGrp="1"/>
          </p:cNvSpPr>
          <p:nvPr>
            <p:ph sz="half" idx="2" hasCustomPrompt="1"/>
          </p:nvPr>
        </p:nvSpPr>
        <p:spPr>
          <a:xfrm>
            <a:off x="839788" y="2505075"/>
            <a:ext cx="5157787"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hasCustomPrompt="1"/>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6" name="内容占位符 5"/>
          <p:cNvSpPr>
            <a:spLocks noGrp="1"/>
          </p:cNvSpPr>
          <p:nvPr>
            <p:ph sz="quarter" idx="4" hasCustomPrompt="1"/>
          </p:nvPr>
        </p:nvSpPr>
        <p:spPr>
          <a:xfrm>
            <a:off x="6172200" y="2505075"/>
            <a:ext cx="5183188"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hasCustomPrompt="1"/>
          </p:nvPr>
        </p:nvSpPr>
        <p:spPr>
          <a:xfrm>
            <a:off x="838200" y="1825625"/>
            <a:ext cx="5181600" cy="435133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hasCustomPrompt="1"/>
          </p:nvPr>
        </p:nvSpPr>
        <p:spPr>
          <a:xfrm>
            <a:off x="6172200" y="1825625"/>
            <a:ext cx="5181600" cy="435133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2BDE7CEF-9355-4FCE-A057-CA6C7DCBE337}" type="datetimeFigureOut">
              <a:rPr lang="zh-CN" altLang="en-US" smtClean="0"/>
              <a:t>2020/7/29</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163650E1-9A25-42E7-AED6-EE09BCDD6A49}" type="slidenum">
              <a:rPr lang="zh-CN" altLang="en-US" smtClean="0"/>
              <a:t>‹#›</a:t>
            </a:fld>
            <a:endParaRPr lang="zh-CN" altLang="en-US"/>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p:cNvSpPr>
            <a:spLocks noGrp="1"/>
          </p:cNvSpPr>
          <p:nvPr>
            <p:ph idx="1" hasCustomPrompt="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hasCustomPrompt="1"/>
          </p:nvPr>
        </p:nvSpPr>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hasCustomPrompt="1"/>
          </p:nvPr>
        </p:nvSpPr>
        <p:spPr>
          <a:xfrm>
            <a:off x="838200" y="365125"/>
            <a:ext cx="7734300" cy="5811838"/>
          </a:xfr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hasCustomPrompt="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单击以编辑母版副标题样式</a:t>
            </a: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hasCustomPrompt="1"/>
          </p:nvPr>
        </p:nvSpPr>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hasCustomPrompt="1"/>
          </p:nvPr>
        </p:nvSpPr>
        <p:spPr>
          <a:xfrm>
            <a:off x="831850" y="4589463"/>
            <a:ext cx="105156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a:t>编辑母版文本样式</a:t>
            </a:r>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hasCustomPrompt="1"/>
          </p:nvPr>
        </p:nvSpPr>
        <p:spPr>
          <a:xfrm>
            <a:off x="838200" y="1619250"/>
            <a:ext cx="5181600" cy="4557713"/>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hasCustomPrompt="1"/>
          </p:nvPr>
        </p:nvSpPr>
        <p:spPr>
          <a:xfrm>
            <a:off x="6172200" y="1619250"/>
            <a:ext cx="5181600" cy="4557713"/>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hasCustomPrompt="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4" name="内容占位符 3"/>
          <p:cNvSpPr>
            <a:spLocks noGrp="1"/>
          </p:cNvSpPr>
          <p:nvPr>
            <p:ph sz="half" idx="2" hasCustomPrompt="1"/>
          </p:nvPr>
        </p:nvSpPr>
        <p:spPr>
          <a:xfrm>
            <a:off x="839788" y="2505075"/>
            <a:ext cx="5157787"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hasCustomPrompt="1"/>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6" name="内容占位符 5"/>
          <p:cNvSpPr>
            <a:spLocks noGrp="1"/>
          </p:cNvSpPr>
          <p:nvPr>
            <p:ph sz="quarter" idx="4" hasCustomPrompt="1"/>
          </p:nvPr>
        </p:nvSpPr>
        <p:spPr>
          <a:xfrm>
            <a:off x="6172200" y="2505075"/>
            <a:ext cx="5183188"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hasCustomPrompt="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4" name="内容占位符 3"/>
          <p:cNvSpPr>
            <a:spLocks noGrp="1"/>
          </p:cNvSpPr>
          <p:nvPr>
            <p:ph sz="half" idx="2" hasCustomPrompt="1"/>
          </p:nvPr>
        </p:nvSpPr>
        <p:spPr>
          <a:xfrm>
            <a:off x="839788" y="2505075"/>
            <a:ext cx="5157787"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hasCustomPrompt="1"/>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6" name="内容占位符 5"/>
          <p:cNvSpPr>
            <a:spLocks noGrp="1"/>
          </p:cNvSpPr>
          <p:nvPr>
            <p:ph sz="quarter" idx="4" hasCustomPrompt="1"/>
          </p:nvPr>
        </p:nvSpPr>
        <p:spPr>
          <a:xfrm>
            <a:off x="6172200" y="2505075"/>
            <a:ext cx="5183188"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2BDE7CEF-9355-4FCE-A057-CA6C7DCBE337}" type="datetimeFigureOut">
              <a:rPr lang="zh-CN" altLang="en-US" smtClean="0"/>
              <a:t>2020/7/29</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163650E1-9A25-42E7-AED6-EE09BCDD6A49}" type="slidenum">
              <a:rPr lang="zh-CN" altLang="en-US" smtClean="0"/>
              <a:t>‹#›</a:t>
            </a:fld>
            <a:endParaRPr lang="zh-CN" altLang="en-US"/>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p:cNvSpPr>
            <a:spLocks noGrp="1"/>
          </p:cNvSpPr>
          <p:nvPr>
            <p:ph idx="1" hasCustomPrompt="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hasCustomPrompt="1"/>
          </p:nvPr>
        </p:nvSpPr>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hasCustomPrompt="1"/>
          </p:nvPr>
        </p:nvSpPr>
        <p:spPr>
          <a:xfrm>
            <a:off x="838200" y="365125"/>
            <a:ext cx="7734300" cy="5811838"/>
          </a:xfr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hasCustomPrompt="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单击以编辑母版副标题样式</a:t>
            </a:r>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hasCustomPrompt="1"/>
          </p:nvPr>
        </p:nvSpPr>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hasCustomPrompt="1"/>
          </p:nvPr>
        </p:nvSpPr>
        <p:spPr>
          <a:xfrm>
            <a:off x="831850" y="4589463"/>
            <a:ext cx="105156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a:t>编辑母版文本样式</a:t>
            </a: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hasCustomPrompt="1"/>
          </p:nvPr>
        </p:nvSpPr>
        <p:spPr>
          <a:xfrm>
            <a:off x="838200" y="1619250"/>
            <a:ext cx="5181600" cy="4557713"/>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hasCustomPrompt="1"/>
          </p:nvPr>
        </p:nvSpPr>
        <p:spPr>
          <a:xfrm>
            <a:off x="6172200" y="1619250"/>
            <a:ext cx="5181600" cy="4557713"/>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2BDE7CEF-9355-4FCE-A057-CA6C7DCBE337}" type="datetimeFigureOut">
              <a:rPr lang="zh-CN" altLang="en-US" smtClean="0"/>
              <a:t>2020/7/29</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163650E1-9A25-42E7-AED6-EE09BCDD6A49}" type="slidenum">
              <a:rPr lang="zh-CN" altLang="en-US" smtClean="0"/>
              <a:t>‹#›</a:t>
            </a:fld>
            <a:endParaRPr lang="zh-CN" altLang="en-US"/>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hasCustomPrompt="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4" name="内容占位符 3"/>
          <p:cNvSpPr>
            <a:spLocks noGrp="1"/>
          </p:cNvSpPr>
          <p:nvPr>
            <p:ph sz="half" idx="2" hasCustomPrompt="1"/>
          </p:nvPr>
        </p:nvSpPr>
        <p:spPr>
          <a:xfrm>
            <a:off x="839788" y="2505075"/>
            <a:ext cx="5157787"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hasCustomPrompt="1"/>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6" name="内容占位符 5"/>
          <p:cNvSpPr>
            <a:spLocks noGrp="1"/>
          </p:cNvSpPr>
          <p:nvPr>
            <p:ph sz="quarter" idx="4" hasCustomPrompt="1"/>
          </p:nvPr>
        </p:nvSpPr>
        <p:spPr>
          <a:xfrm>
            <a:off x="6172200" y="2505075"/>
            <a:ext cx="5183188"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p:cNvSpPr>
            <a:spLocks noGrp="1"/>
          </p:cNvSpPr>
          <p:nvPr>
            <p:ph idx="1" hasCustomPrompt="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hasCustomPrompt="1"/>
          </p:nvPr>
        </p:nvSpPr>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hasCustomPrompt="1"/>
          </p:nvPr>
        </p:nvSpPr>
        <p:spPr>
          <a:xfrm>
            <a:off x="838200" y="365125"/>
            <a:ext cx="7734300" cy="5811838"/>
          </a:xfr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hasCustomPrompt="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单击以编辑母版副标题样式</a:t>
            </a:r>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hasCustomPrompt="1"/>
          </p:nvPr>
        </p:nvSpPr>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hasCustomPrompt="1"/>
          </p:nvPr>
        </p:nvSpPr>
        <p:spPr>
          <a:xfrm>
            <a:off x="831850" y="4589463"/>
            <a:ext cx="105156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a:t>编辑母版文本样式</a:t>
            </a: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2BDE7CEF-9355-4FCE-A057-CA6C7DCBE337}" type="datetimeFigureOut">
              <a:rPr lang="zh-CN" altLang="en-US" smtClean="0"/>
              <a:t>2020/7/29</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163650E1-9A25-42E7-AED6-EE09BCDD6A49}" type="slidenum">
              <a:rPr lang="zh-CN" altLang="en-US" smtClean="0"/>
              <a:t>‹#›</a:t>
            </a:fld>
            <a:endParaRPr lang="zh-CN" altLang="en-US"/>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hasCustomPrompt="1"/>
          </p:nvPr>
        </p:nvSpPr>
        <p:spPr>
          <a:xfrm>
            <a:off x="838200" y="1619250"/>
            <a:ext cx="5181600" cy="4557713"/>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hasCustomPrompt="1"/>
          </p:nvPr>
        </p:nvSpPr>
        <p:spPr>
          <a:xfrm>
            <a:off x="6172200" y="1619250"/>
            <a:ext cx="5181600" cy="4557713"/>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hasCustomPrompt="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4" name="内容占位符 3"/>
          <p:cNvSpPr>
            <a:spLocks noGrp="1"/>
          </p:cNvSpPr>
          <p:nvPr>
            <p:ph sz="half" idx="2" hasCustomPrompt="1"/>
          </p:nvPr>
        </p:nvSpPr>
        <p:spPr>
          <a:xfrm>
            <a:off x="839788" y="2505075"/>
            <a:ext cx="5157787"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hasCustomPrompt="1"/>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6" name="内容占位符 5"/>
          <p:cNvSpPr>
            <a:spLocks noGrp="1"/>
          </p:cNvSpPr>
          <p:nvPr>
            <p:ph sz="quarter" idx="4" hasCustomPrompt="1"/>
          </p:nvPr>
        </p:nvSpPr>
        <p:spPr>
          <a:xfrm>
            <a:off x="6172200" y="2505075"/>
            <a:ext cx="5183188"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p:cNvSpPr>
            <a:spLocks noGrp="1"/>
          </p:cNvSpPr>
          <p:nvPr>
            <p:ph idx="1" hasCustomPrompt="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hasCustomPrompt="1"/>
          </p:nvPr>
        </p:nvSpPr>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hasCustomPrompt="1"/>
          </p:nvPr>
        </p:nvSpPr>
        <p:spPr>
          <a:xfrm>
            <a:off x="838200" y="365125"/>
            <a:ext cx="7734300" cy="5811838"/>
          </a:xfr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hasCustomPrompt="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单击以编辑母版副标题样式</a:t>
            </a:r>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hasCustomPrompt="1"/>
          </p:nvPr>
        </p:nvSpPr>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p:cNvSpPr>
            <a:spLocks noGrp="1"/>
          </p:cNvSpPr>
          <p:nvPr>
            <p:ph idx="1" hasCustomPrompt="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p:txBody>
          <a:bodyPr/>
          <a:lstStyle/>
          <a:p>
            <a:fld id="{2BDE7CEF-9355-4FCE-A057-CA6C7DCBE337}" type="datetimeFigureOut">
              <a:rPr lang="zh-CN" altLang="en-US" smtClean="0"/>
              <a:t>2020/7/29</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163650E1-9A25-42E7-AED6-EE09BCDD6A49}" type="slidenum">
              <a:rPr lang="zh-CN" altLang="en-US" smtClean="0"/>
              <a:t>‹#›</a:t>
            </a:fld>
            <a:endParaRPr lang="zh-CN" altLang="en-US"/>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hasCustomPrompt="1"/>
          </p:nvPr>
        </p:nvSpPr>
        <p:spPr>
          <a:xfrm>
            <a:off x="831850" y="4589463"/>
            <a:ext cx="105156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a:t>编辑母版文本样式</a:t>
            </a: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hasCustomPrompt="1"/>
          </p:nvPr>
        </p:nvSpPr>
        <p:spPr>
          <a:xfrm>
            <a:off x="838200" y="1619250"/>
            <a:ext cx="5181600" cy="4557713"/>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hasCustomPrompt="1"/>
          </p:nvPr>
        </p:nvSpPr>
        <p:spPr>
          <a:xfrm>
            <a:off x="6172200" y="1619250"/>
            <a:ext cx="5181600" cy="4557713"/>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hasCustomPrompt="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4" name="内容占位符 3"/>
          <p:cNvSpPr>
            <a:spLocks noGrp="1"/>
          </p:cNvSpPr>
          <p:nvPr>
            <p:ph sz="half" idx="2" hasCustomPrompt="1"/>
          </p:nvPr>
        </p:nvSpPr>
        <p:spPr>
          <a:xfrm>
            <a:off x="839788" y="2505075"/>
            <a:ext cx="5157787"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hasCustomPrompt="1"/>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6" name="内容占位符 5"/>
          <p:cNvSpPr>
            <a:spLocks noGrp="1"/>
          </p:cNvSpPr>
          <p:nvPr>
            <p:ph sz="quarter" idx="4" hasCustomPrompt="1"/>
          </p:nvPr>
        </p:nvSpPr>
        <p:spPr>
          <a:xfrm>
            <a:off x="6172200" y="2505075"/>
            <a:ext cx="5183188"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p:cNvSpPr>
            <a:spLocks noGrp="1"/>
          </p:cNvSpPr>
          <p:nvPr>
            <p:ph idx="1" hasCustomPrompt="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hasCustomPrompt="1"/>
          </p:nvPr>
        </p:nvSpPr>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hasCustomPrompt="1"/>
          </p:nvPr>
        </p:nvSpPr>
        <p:spPr>
          <a:xfrm>
            <a:off x="838200" y="365125"/>
            <a:ext cx="7734300" cy="5811838"/>
          </a:xfr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hasCustomPrompt="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单击以编辑母版副标题样式</a:t>
            </a: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p:txBody>
          <a:bodyPr/>
          <a:lstStyle/>
          <a:p>
            <a:fld id="{2BDE7CEF-9355-4FCE-A057-CA6C7DCBE337}" type="datetimeFigureOut">
              <a:rPr lang="zh-CN" altLang="en-US" smtClean="0"/>
              <a:t>2020/7/29</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163650E1-9A25-42E7-AED6-EE09BCDD6A49}" type="slidenum">
              <a:rPr lang="zh-CN" altLang="en-US" smtClean="0"/>
              <a:t>‹#›</a:t>
            </a:fld>
            <a:endParaRPr lang="zh-CN" altLang="en-US"/>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hasCustomPrompt="1"/>
          </p:nvPr>
        </p:nvSpPr>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hasCustomPrompt="1"/>
          </p:nvPr>
        </p:nvSpPr>
        <p:spPr>
          <a:xfrm>
            <a:off x="831850" y="4589463"/>
            <a:ext cx="105156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a:t>编辑母版文本样式</a:t>
            </a:r>
          </a:p>
        </p:txBody>
      </p:sp>
    </p:spTree>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hasCustomPrompt="1"/>
          </p:nvPr>
        </p:nvSpPr>
        <p:spPr>
          <a:xfrm>
            <a:off x="838200" y="1619250"/>
            <a:ext cx="5181600" cy="4557713"/>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hasCustomPrompt="1"/>
          </p:nvPr>
        </p:nvSpPr>
        <p:spPr>
          <a:xfrm>
            <a:off x="6172200" y="1619250"/>
            <a:ext cx="5181600" cy="4557713"/>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hasCustomPrompt="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4" name="内容占位符 3"/>
          <p:cNvSpPr>
            <a:spLocks noGrp="1"/>
          </p:cNvSpPr>
          <p:nvPr>
            <p:ph sz="half" idx="2" hasCustomPrompt="1"/>
          </p:nvPr>
        </p:nvSpPr>
        <p:spPr>
          <a:xfrm>
            <a:off x="839788" y="2505075"/>
            <a:ext cx="5157787"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hasCustomPrompt="1"/>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6" name="内容占位符 5"/>
          <p:cNvSpPr>
            <a:spLocks noGrp="1"/>
          </p:cNvSpPr>
          <p:nvPr>
            <p:ph sz="quarter" idx="4" hasCustomPrompt="1"/>
          </p:nvPr>
        </p:nvSpPr>
        <p:spPr>
          <a:xfrm>
            <a:off x="6172200" y="2505075"/>
            <a:ext cx="5183188"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Tree>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p:cNvSpPr>
            <a:spLocks noGrp="1"/>
          </p:cNvSpPr>
          <p:nvPr>
            <p:ph idx="1" hasCustomPrompt="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Tree>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Tree>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hasCustomPrompt="1"/>
          </p:nvPr>
        </p:nvSpPr>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hasCustomPrompt="1"/>
          </p:nvPr>
        </p:nvSpPr>
        <p:spPr>
          <a:xfrm>
            <a:off x="838200" y="365125"/>
            <a:ext cx="7734300" cy="5811838"/>
          </a:xfr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2" Type="http://schemas.openxmlformats.org/officeDocument/2006/relationships/theme" Target="../theme/theme10.xml"/><Relationship Id="rId1" Type="http://schemas.openxmlformats.org/officeDocument/2006/relationships/slideLayout" Target="../slideLayouts/slideLayout100.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image" Target="../media/image1.jpeg"/><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image" Target="../media/image2.jpe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image" Target="../media/image1.jpeg"/><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 Id="rId14" Type="http://schemas.openxmlformats.org/officeDocument/2006/relationships/image" Target="../media/image2.jpeg"/></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13" Type="http://schemas.openxmlformats.org/officeDocument/2006/relationships/image" Target="../media/image1.jpeg"/><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4.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2.xml"/><Relationship Id="rId13" Type="http://schemas.openxmlformats.org/officeDocument/2006/relationships/image" Target="../media/image1.jpeg"/><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theme" Target="../theme/theme5.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3.xml"/><Relationship Id="rId13" Type="http://schemas.openxmlformats.org/officeDocument/2006/relationships/image" Target="../media/image1.jpeg"/><Relationship Id="rId3" Type="http://schemas.openxmlformats.org/officeDocument/2006/relationships/slideLayout" Target="../slideLayouts/slideLayout58.xml"/><Relationship Id="rId7" Type="http://schemas.openxmlformats.org/officeDocument/2006/relationships/slideLayout" Target="../slideLayouts/slideLayout62.xml"/><Relationship Id="rId12" Type="http://schemas.openxmlformats.org/officeDocument/2006/relationships/theme" Target="../theme/theme6.xml"/><Relationship Id="rId2" Type="http://schemas.openxmlformats.org/officeDocument/2006/relationships/slideLayout" Target="../slideLayouts/slideLayout57.xml"/><Relationship Id="rId1" Type="http://schemas.openxmlformats.org/officeDocument/2006/relationships/slideLayout" Target="../slideLayouts/slideLayout56.xml"/><Relationship Id="rId6" Type="http://schemas.openxmlformats.org/officeDocument/2006/relationships/slideLayout" Target="../slideLayouts/slideLayout61.xml"/><Relationship Id="rId11" Type="http://schemas.openxmlformats.org/officeDocument/2006/relationships/slideLayout" Target="../slideLayouts/slideLayout66.xml"/><Relationship Id="rId5" Type="http://schemas.openxmlformats.org/officeDocument/2006/relationships/slideLayout" Target="../slideLayouts/slideLayout60.xml"/><Relationship Id="rId10" Type="http://schemas.openxmlformats.org/officeDocument/2006/relationships/slideLayout" Target="../slideLayouts/slideLayout65.xml"/><Relationship Id="rId4" Type="http://schemas.openxmlformats.org/officeDocument/2006/relationships/slideLayout" Target="../slideLayouts/slideLayout59.xml"/><Relationship Id="rId9" Type="http://schemas.openxmlformats.org/officeDocument/2006/relationships/slideLayout" Target="../slideLayouts/slideLayout64.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4.xml"/><Relationship Id="rId13" Type="http://schemas.openxmlformats.org/officeDocument/2006/relationships/image" Target="../media/image1.jpeg"/><Relationship Id="rId3" Type="http://schemas.openxmlformats.org/officeDocument/2006/relationships/slideLayout" Target="../slideLayouts/slideLayout69.xml"/><Relationship Id="rId7" Type="http://schemas.openxmlformats.org/officeDocument/2006/relationships/slideLayout" Target="../slideLayouts/slideLayout73.xml"/><Relationship Id="rId12" Type="http://schemas.openxmlformats.org/officeDocument/2006/relationships/theme" Target="../theme/theme7.xml"/><Relationship Id="rId2" Type="http://schemas.openxmlformats.org/officeDocument/2006/relationships/slideLayout" Target="../slideLayouts/slideLayout68.xml"/><Relationship Id="rId1" Type="http://schemas.openxmlformats.org/officeDocument/2006/relationships/slideLayout" Target="../slideLayouts/slideLayout67.xml"/><Relationship Id="rId6" Type="http://schemas.openxmlformats.org/officeDocument/2006/relationships/slideLayout" Target="../slideLayouts/slideLayout72.xml"/><Relationship Id="rId11" Type="http://schemas.openxmlformats.org/officeDocument/2006/relationships/slideLayout" Target="../slideLayouts/slideLayout77.xml"/><Relationship Id="rId5" Type="http://schemas.openxmlformats.org/officeDocument/2006/relationships/slideLayout" Target="../slideLayouts/slideLayout71.xml"/><Relationship Id="rId10" Type="http://schemas.openxmlformats.org/officeDocument/2006/relationships/slideLayout" Target="../slideLayouts/slideLayout76.xml"/><Relationship Id="rId4" Type="http://schemas.openxmlformats.org/officeDocument/2006/relationships/slideLayout" Target="../slideLayouts/slideLayout70.xml"/><Relationship Id="rId9" Type="http://schemas.openxmlformats.org/officeDocument/2006/relationships/slideLayout" Target="../slideLayouts/slideLayout75.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5.xml"/><Relationship Id="rId13" Type="http://schemas.openxmlformats.org/officeDocument/2006/relationships/image" Target="../media/image1.jpeg"/><Relationship Id="rId3" Type="http://schemas.openxmlformats.org/officeDocument/2006/relationships/slideLayout" Target="../slideLayouts/slideLayout80.xml"/><Relationship Id="rId7" Type="http://schemas.openxmlformats.org/officeDocument/2006/relationships/slideLayout" Target="../slideLayouts/slideLayout84.xml"/><Relationship Id="rId12" Type="http://schemas.openxmlformats.org/officeDocument/2006/relationships/theme" Target="../theme/theme8.xml"/><Relationship Id="rId2" Type="http://schemas.openxmlformats.org/officeDocument/2006/relationships/slideLayout" Target="../slideLayouts/slideLayout79.xml"/><Relationship Id="rId1" Type="http://schemas.openxmlformats.org/officeDocument/2006/relationships/slideLayout" Target="../slideLayouts/slideLayout78.xml"/><Relationship Id="rId6" Type="http://schemas.openxmlformats.org/officeDocument/2006/relationships/slideLayout" Target="../slideLayouts/slideLayout83.xml"/><Relationship Id="rId11" Type="http://schemas.openxmlformats.org/officeDocument/2006/relationships/slideLayout" Target="../slideLayouts/slideLayout88.xml"/><Relationship Id="rId5" Type="http://schemas.openxmlformats.org/officeDocument/2006/relationships/slideLayout" Target="../slideLayouts/slideLayout82.xml"/><Relationship Id="rId10" Type="http://schemas.openxmlformats.org/officeDocument/2006/relationships/slideLayout" Target="../slideLayouts/slideLayout87.xml"/><Relationship Id="rId4" Type="http://schemas.openxmlformats.org/officeDocument/2006/relationships/slideLayout" Target="../slideLayouts/slideLayout81.xml"/><Relationship Id="rId9" Type="http://schemas.openxmlformats.org/officeDocument/2006/relationships/slideLayout" Target="../slideLayouts/slideLayout86.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6.xml"/><Relationship Id="rId13" Type="http://schemas.openxmlformats.org/officeDocument/2006/relationships/image" Target="../media/image1.jpeg"/><Relationship Id="rId3" Type="http://schemas.openxmlformats.org/officeDocument/2006/relationships/slideLayout" Target="../slideLayouts/slideLayout91.xml"/><Relationship Id="rId7" Type="http://schemas.openxmlformats.org/officeDocument/2006/relationships/slideLayout" Target="../slideLayouts/slideLayout95.xml"/><Relationship Id="rId12" Type="http://schemas.openxmlformats.org/officeDocument/2006/relationships/theme" Target="../theme/theme9.xml"/><Relationship Id="rId2" Type="http://schemas.openxmlformats.org/officeDocument/2006/relationships/slideLayout" Target="../slideLayouts/slideLayout90.xml"/><Relationship Id="rId1" Type="http://schemas.openxmlformats.org/officeDocument/2006/relationships/slideLayout" Target="../slideLayouts/slideLayout89.xml"/><Relationship Id="rId6" Type="http://schemas.openxmlformats.org/officeDocument/2006/relationships/slideLayout" Target="../slideLayouts/slideLayout94.xml"/><Relationship Id="rId11" Type="http://schemas.openxmlformats.org/officeDocument/2006/relationships/slideLayout" Target="../slideLayouts/slideLayout99.xml"/><Relationship Id="rId5" Type="http://schemas.openxmlformats.org/officeDocument/2006/relationships/slideLayout" Target="../slideLayouts/slideLayout93.xml"/><Relationship Id="rId10" Type="http://schemas.openxmlformats.org/officeDocument/2006/relationships/slideLayout" Target="../slideLayouts/slideLayout98.xml"/><Relationship Id="rId4" Type="http://schemas.openxmlformats.org/officeDocument/2006/relationships/slideLayout" Target="../slideLayouts/slideLayout92.xml"/><Relationship Id="rId9" Type="http://schemas.openxmlformats.org/officeDocument/2006/relationships/slideLayout" Target="../slideLayouts/slideLayout9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BDE7CEF-9355-4FCE-A057-CA6C7DCBE337}" type="datetimeFigureOut">
              <a:rPr lang="zh-CN" altLang="en-US" smtClean="0"/>
              <a:t>2020/7/29</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63650E1-9A25-42E7-AED6-EE09BCDD6A49}"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64"/>
        <p:cNvGrpSpPr/>
        <p:nvPr/>
      </p:nvGrpSpPr>
      <p:grpSpPr>
        <a:xfrm>
          <a:off x="0" y="0"/>
          <a:ext cx="0" cy="0"/>
          <a:chOff x="0" y="0"/>
          <a:chExt cx="0" cy="0"/>
        </a:xfrm>
      </p:grpSpPr>
      <p:sp>
        <p:nvSpPr>
          <p:cNvPr id="365" name="Google Shape;365;p25"/>
          <p:cNvSpPr txBox="1">
            <a:spLocks noGrp="1"/>
          </p:cNvSpPr>
          <p:nvPr>
            <p:ph type="title"/>
          </p:nvPr>
        </p:nvSpPr>
        <p:spPr>
          <a:xfrm>
            <a:off x="1424133" y="1244600"/>
            <a:ext cx="9396400" cy="6432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366" name="Google Shape;366;p25"/>
          <p:cNvSpPr txBox="1">
            <a:spLocks noGrp="1"/>
          </p:cNvSpPr>
          <p:nvPr>
            <p:ph type="body" idx="1"/>
          </p:nvPr>
        </p:nvSpPr>
        <p:spPr>
          <a:xfrm>
            <a:off x="1424133" y="2260600"/>
            <a:ext cx="9396400" cy="3336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1586176581"/>
      </p:ext>
    </p:extLst>
  </p:cSld>
  <p:clrMap bg1="lt1" tx1="dk1" bg2="dk2" tx2="lt2" accent1="accent1" accent2="accent2" accent3="accent3" accent4="accent4" accent5="accent5" accent6="accent6" hlink="hlink" folHlink="folHlink"/>
  <p:sldLayoutIdLst>
    <p:sldLayoutId id="2147483757"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bwMode="auto">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1026" name="图片 6"/>
          <p:cNvPicPr>
            <a:picLocks noChangeAspect="1" noChangeArrowheads="1"/>
          </p:cNvPicPr>
          <p:nvPr userDrawn="1"/>
        </p:nvPicPr>
        <p:blipFill>
          <a:blip r:embed="rId14">
            <a:extLst>
              <a:ext uri="{28A0092B-C50C-407E-A947-70E740481C1C}">
                <a14:useLocalDpi xmlns:a14="http://schemas.microsoft.com/office/drawing/2010/main" val="0"/>
              </a:ext>
            </a:extLst>
          </a:blip>
          <a:srcRect t="-2" b="39320"/>
          <a:stretch>
            <a:fillRect/>
          </a:stretch>
        </p:blipFill>
        <p:spPr bwMode="auto">
          <a:xfrm>
            <a:off x="0" y="0"/>
            <a:ext cx="12192000" cy="415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51" name="矩形 7"/>
          <p:cNvSpPr>
            <a:spLocks noChangeArrowheads="1"/>
          </p:cNvSpPr>
          <p:nvPr userDrawn="1"/>
        </p:nvSpPr>
        <p:spPr bwMode="auto">
          <a:xfrm>
            <a:off x="0" y="0"/>
            <a:ext cx="12192000" cy="4159250"/>
          </a:xfrm>
          <a:prstGeom prst="rect">
            <a:avLst/>
          </a:prstGeom>
          <a:solidFill>
            <a:srgbClr val="354B5E">
              <a:alpha val="79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Segoe UI" panose="020B0502040204020203" pitchFamily="34" charset="0"/>
                <a:ea typeface="微软雅黑" panose="020B0503020204020204" pitchFamily="34" charset="-122"/>
              </a:defRPr>
            </a:lvl1pPr>
            <a:lvl2pPr marL="742950" indent="-285750">
              <a:defRPr>
                <a:solidFill>
                  <a:schemeClr val="tx1"/>
                </a:solidFill>
                <a:latin typeface="Segoe UI" panose="020B0502040204020203" pitchFamily="34" charset="0"/>
                <a:ea typeface="微软雅黑" panose="020B0503020204020204" pitchFamily="34" charset="-122"/>
              </a:defRPr>
            </a:lvl2pPr>
            <a:lvl3pPr marL="1143000" indent="-228600">
              <a:defRPr>
                <a:solidFill>
                  <a:schemeClr val="tx1"/>
                </a:solidFill>
                <a:latin typeface="Segoe UI" panose="020B0502040204020203" pitchFamily="34" charset="0"/>
                <a:ea typeface="微软雅黑" panose="020B0503020204020204" pitchFamily="34" charset="-122"/>
              </a:defRPr>
            </a:lvl3pPr>
            <a:lvl4pPr marL="1600200" indent="-228600">
              <a:defRPr>
                <a:solidFill>
                  <a:schemeClr val="tx1"/>
                </a:solidFill>
                <a:latin typeface="Segoe UI" panose="020B0502040204020203" pitchFamily="34" charset="0"/>
                <a:ea typeface="微软雅黑" panose="020B0503020204020204" pitchFamily="34" charset="-122"/>
              </a:defRPr>
            </a:lvl4pPr>
            <a:lvl5pPr marL="2057400" indent="-228600">
              <a:defRPr>
                <a:solidFill>
                  <a:schemeClr val="tx1"/>
                </a:solidFill>
                <a:latin typeface="Segoe UI" panose="020B0502040204020203" pitchFamily="34" charset="0"/>
                <a:ea typeface="微软雅黑" panose="020B0503020204020204" pitchFamily="34" charset="-122"/>
              </a:defRPr>
            </a:lvl5pPr>
            <a:lvl6pPr marL="25146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6pPr>
            <a:lvl7pPr marL="29718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7pPr>
            <a:lvl8pPr marL="34290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8pPr>
            <a:lvl9pPr marL="38862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9pPr>
          </a:lstStyle>
          <a:p>
            <a:pPr algn="ctr" eaLnBrk="1" hangingPunct="1">
              <a:buFont typeface="Arial" panose="020B0604020202020204" pitchFamily="34" charset="0"/>
              <a:buNone/>
              <a:defRPr/>
            </a:pPr>
            <a:endParaRPr lang="zh-CN" altLang="en-US">
              <a:solidFill>
                <a:srgbClr val="FFFFFF"/>
              </a:solidFill>
            </a:endParaRPr>
          </a:p>
        </p:txBody>
      </p:sp>
      <p:sp>
        <p:nvSpPr>
          <p:cNvPr id="2052" name="矩形 8"/>
          <p:cNvSpPr>
            <a:spLocks noChangeArrowheads="1"/>
          </p:cNvSpPr>
          <p:nvPr userDrawn="1"/>
        </p:nvSpPr>
        <p:spPr bwMode="auto">
          <a:xfrm>
            <a:off x="0" y="4087813"/>
            <a:ext cx="12192000" cy="71437"/>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Segoe UI" panose="020B0502040204020203" pitchFamily="34" charset="0"/>
                <a:ea typeface="微软雅黑" panose="020B0503020204020204" pitchFamily="34" charset="-122"/>
              </a:defRPr>
            </a:lvl1pPr>
            <a:lvl2pPr marL="742950" indent="-285750">
              <a:defRPr>
                <a:solidFill>
                  <a:schemeClr val="tx1"/>
                </a:solidFill>
                <a:latin typeface="Segoe UI" panose="020B0502040204020203" pitchFamily="34" charset="0"/>
                <a:ea typeface="微软雅黑" panose="020B0503020204020204" pitchFamily="34" charset="-122"/>
              </a:defRPr>
            </a:lvl2pPr>
            <a:lvl3pPr marL="1143000" indent="-228600">
              <a:defRPr>
                <a:solidFill>
                  <a:schemeClr val="tx1"/>
                </a:solidFill>
                <a:latin typeface="Segoe UI" panose="020B0502040204020203" pitchFamily="34" charset="0"/>
                <a:ea typeface="微软雅黑" panose="020B0503020204020204" pitchFamily="34" charset="-122"/>
              </a:defRPr>
            </a:lvl3pPr>
            <a:lvl4pPr marL="1600200" indent="-228600">
              <a:defRPr>
                <a:solidFill>
                  <a:schemeClr val="tx1"/>
                </a:solidFill>
                <a:latin typeface="Segoe UI" panose="020B0502040204020203" pitchFamily="34" charset="0"/>
                <a:ea typeface="微软雅黑" panose="020B0503020204020204" pitchFamily="34" charset="-122"/>
              </a:defRPr>
            </a:lvl4pPr>
            <a:lvl5pPr marL="2057400" indent="-228600">
              <a:defRPr>
                <a:solidFill>
                  <a:schemeClr val="tx1"/>
                </a:solidFill>
                <a:latin typeface="Segoe UI" panose="020B0502040204020203" pitchFamily="34" charset="0"/>
                <a:ea typeface="微软雅黑" panose="020B0503020204020204" pitchFamily="34" charset="-122"/>
              </a:defRPr>
            </a:lvl5pPr>
            <a:lvl6pPr marL="25146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6pPr>
            <a:lvl7pPr marL="29718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7pPr>
            <a:lvl8pPr marL="34290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8pPr>
            <a:lvl9pPr marL="38862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9pPr>
          </a:lstStyle>
          <a:p>
            <a:pPr algn="ctr" eaLnBrk="1" hangingPunct="1">
              <a:buFont typeface="Arial" panose="020B0604020202020204" pitchFamily="34" charset="0"/>
              <a:buNone/>
              <a:defRPr/>
            </a:pPr>
            <a:endParaRPr lang="zh-CN" altLang="en-US">
              <a:solidFill>
                <a:srgbClr val="FFFFFF"/>
              </a:solidFill>
            </a:endParaRPr>
          </a:p>
        </p:txBody>
      </p:sp>
      <p:sp>
        <p:nvSpPr>
          <p:cNvPr id="2053" name="圆角矩形 9"/>
          <p:cNvSpPr>
            <a:spLocks noChangeAspect="1" noChangeArrowheads="1"/>
          </p:cNvSpPr>
          <p:nvPr userDrawn="1"/>
        </p:nvSpPr>
        <p:spPr bwMode="auto">
          <a:xfrm>
            <a:off x="5556250" y="3586163"/>
            <a:ext cx="1079500" cy="1079500"/>
          </a:xfrm>
          <a:prstGeom prst="roundRect">
            <a:avLst>
              <a:gd name="adj" fmla="val 50000"/>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defRPr>
                <a:solidFill>
                  <a:schemeClr val="tx1"/>
                </a:solidFill>
                <a:latin typeface="Segoe UI" panose="020B0502040204020203" pitchFamily="34" charset="0"/>
                <a:ea typeface="微软雅黑" panose="020B0503020204020204" pitchFamily="34" charset="-122"/>
              </a:defRPr>
            </a:lvl1pPr>
            <a:lvl2pPr marL="742950" indent="-285750">
              <a:defRPr>
                <a:solidFill>
                  <a:schemeClr val="tx1"/>
                </a:solidFill>
                <a:latin typeface="Segoe UI" panose="020B0502040204020203" pitchFamily="34" charset="0"/>
                <a:ea typeface="微软雅黑" panose="020B0503020204020204" pitchFamily="34" charset="-122"/>
              </a:defRPr>
            </a:lvl2pPr>
            <a:lvl3pPr marL="1143000" indent="-228600">
              <a:defRPr>
                <a:solidFill>
                  <a:schemeClr val="tx1"/>
                </a:solidFill>
                <a:latin typeface="Segoe UI" panose="020B0502040204020203" pitchFamily="34" charset="0"/>
                <a:ea typeface="微软雅黑" panose="020B0503020204020204" pitchFamily="34" charset="-122"/>
              </a:defRPr>
            </a:lvl3pPr>
            <a:lvl4pPr marL="1600200" indent="-228600">
              <a:defRPr>
                <a:solidFill>
                  <a:schemeClr val="tx1"/>
                </a:solidFill>
                <a:latin typeface="Segoe UI" panose="020B0502040204020203" pitchFamily="34" charset="0"/>
                <a:ea typeface="微软雅黑" panose="020B0503020204020204" pitchFamily="34" charset="-122"/>
              </a:defRPr>
            </a:lvl4pPr>
            <a:lvl5pPr marL="2057400" indent="-228600">
              <a:defRPr>
                <a:solidFill>
                  <a:schemeClr val="tx1"/>
                </a:solidFill>
                <a:latin typeface="Segoe UI" panose="020B0502040204020203" pitchFamily="34" charset="0"/>
                <a:ea typeface="微软雅黑" panose="020B0503020204020204" pitchFamily="34" charset="-122"/>
              </a:defRPr>
            </a:lvl5pPr>
            <a:lvl6pPr marL="25146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6pPr>
            <a:lvl7pPr marL="29718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7pPr>
            <a:lvl8pPr marL="34290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8pPr>
            <a:lvl9pPr marL="38862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9pPr>
          </a:lstStyle>
          <a:p>
            <a:pPr algn="ctr" eaLnBrk="1" hangingPunct="1">
              <a:buFont typeface="Arial" panose="020B0604020202020204" pitchFamily="34" charset="0"/>
              <a:buNone/>
              <a:defRPr/>
            </a:pPr>
            <a:endParaRPr lang="zh-CN" altLang="en-US">
              <a:solidFill>
                <a:srgbClr val="FFFFFF"/>
              </a:solidFill>
            </a:endParaRPr>
          </a:p>
        </p:txBody>
      </p:sp>
      <p:sp>
        <p:nvSpPr>
          <p:cNvPr id="1030" name="标题占位符 1"/>
          <p:cNvSpPr>
            <a:spLocks noGrp="1" noChangeArrowheads="1"/>
          </p:cNvSpPr>
          <p:nvPr>
            <p:ph type="title"/>
          </p:nvPr>
        </p:nvSpPr>
        <p:spPr bwMode="auto">
          <a:xfrm>
            <a:off x="838200" y="365125"/>
            <a:ext cx="10515600" cy="107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TW" altLang="zh-CN"/>
              <a:t>单击此处编辑母版标题样式</a:t>
            </a:r>
          </a:p>
        </p:txBody>
      </p:sp>
      <p:sp>
        <p:nvSpPr>
          <p:cNvPr id="1031" name="文本占位符 2"/>
          <p:cNvSpPr>
            <a:spLocks noGrp="1" noChangeArrowheads="1"/>
          </p:cNvSpPr>
          <p:nvPr>
            <p:ph type="body" idx="1"/>
          </p:nvPr>
        </p:nvSpPr>
        <p:spPr bwMode="auto">
          <a:xfrm>
            <a:off x="838200" y="1619250"/>
            <a:ext cx="10515600" cy="4557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TW" altLang="zh-CN"/>
              <a:t>单击此处编辑母版文本样式</a:t>
            </a:r>
          </a:p>
          <a:p>
            <a:pPr lvl="1"/>
            <a:r>
              <a:rPr lang="zh-TW" altLang="zh-CN"/>
              <a:t>第二级</a:t>
            </a:r>
          </a:p>
          <a:p>
            <a:pPr lvl="2"/>
            <a:r>
              <a:rPr lang="zh-TW" altLang="zh-CN"/>
              <a:t>第三级</a:t>
            </a:r>
          </a:p>
          <a:p>
            <a:pPr lvl="3"/>
            <a:r>
              <a:rPr lang="zh-TW" altLang="zh-CN"/>
              <a:t>第四级</a:t>
            </a:r>
          </a:p>
          <a:p>
            <a:pPr lvl="4"/>
            <a:r>
              <a:rPr lang="zh-TW" altLang="zh-CN"/>
              <a:t>第五级</a:t>
            </a:r>
          </a:p>
        </p:txBody>
      </p:sp>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rtl="0" eaLnBrk="0" fontAlgn="base" hangingPunct="0">
        <a:lnSpc>
          <a:spcPct val="90000"/>
        </a:lnSpc>
        <a:spcBef>
          <a:spcPct val="0"/>
        </a:spcBef>
        <a:spcAft>
          <a:spcPct val="0"/>
        </a:spcAft>
        <a:defRPr sz="4000" kern="1200">
          <a:solidFill>
            <a:schemeClr val="tx1"/>
          </a:solidFill>
          <a:latin typeface="+mj-lt"/>
          <a:ea typeface="+mj-ea"/>
          <a:cs typeface="+mj-cs"/>
        </a:defRPr>
      </a:lvl1pPr>
      <a:lvl2pPr algn="l" rtl="0" eaLnBrk="0" fontAlgn="base" hangingPunct="0">
        <a:lnSpc>
          <a:spcPct val="90000"/>
        </a:lnSpc>
        <a:spcBef>
          <a:spcPct val="0"/>
        </a:spcBef>
        <a:spcAft>
          <a:spcPct val="0"/>
        </a:spcAft>
        <a:defRPr sz="4000">
          <a:solidFill>
            <a:schemeClr val="tx1"/>
          </a:solidFill>
          <a:latin typeface="Segoe UI Light" panose="020B0502040204020203" pitchFamily="34" charset="0"/>
          <a:ea typeface="微软雅黑 Light" panose="020B0502040204020203" pitchFamily="34" charset="-122"/>
        </a:defRPr>
      </a:lvl2pPr>
      <a:lvl3pPr algn="l" rtl="0" eaLnBrk="0" fontAlgn="base" hangingPunct="0">
        <a:lnSpc>
          <a:spcPct val="90000"/>
        </a:lnSpc>
        <a:spcBef>
          <a:spcPct val="0"/>
        </a:spcBef>
        <a:spcAft>
          <a:spcPct val="0"/>
        </a:spcAft>
        <a:defRPr sz="4000">
          <a:solidFill>
            <a:schemeClr val="tx1"/>
          </a:solidFill>
          <a:latin typeface="Segoe UI Light" panose="020B0502040204020203" pitchFamily="34" charset="0"/>
          <a:ea typeface="微软雅黑 Light" panose="020B0502040204020203" pitchFamily="34" charset="-122"/>
        </a:defRPr>
      </a:lvl3pPr>
      <a:lvl4pPr algn="l" rtl="0" eaLnBrk="0" fontAlgn="base" hangingPunct="0">
        <a:lnSpc>
          <a:spcPct val="90000"/>
        </a:lnSpc>
        <a:spcBef>
          <a:spcPct val="0"/>
        </a:spcBef>
        <a:spcAft>
          <a:spcPct val="0"/>
        </a:spcAft>
        <a:defRPr sz="4000">
          <a:solidFill>
            <a:schemeClr val="tx1"/>
          </a:solidFill>
          <a:latin typeface="Segoe UI Light" panose="020B0502040204020203" pitchFamily="34" charset="0"/>
          <a:ea typeface="微软雅黑 Light" panose="020B0502040204020203" pitchFamily="34" charset="-122"/>
        </a:defRPr>
      </a:lvl4pPr>
      <a:lvl5pPr algn="l" rtl="0" eaLnBrk="0" fontAlgn="base" hangingPunct="0">
        <a:lnSpc>
          <a:spcPct val="90000"/>
        </a:lnSpc>
        <a:spcBef>
          <a:spcPct val="0"/>
        </a:spcBef>
        <a:spcAft>
          <a:spcPct val="0"/>
        </a:spcAft>
        <a:defRPr sz="4000">
          <a:solidFill>
            <a:schemeClr val="tx1"/>
          </a:solidFill>
          <a:latin typeface="Segoe UI Light" panose="020B0502040204020203" pitchFamily="34" charset="0"/>
          <a:ea typeface="微软雅黑 Light" panose="020B0502040204020203" pitchFamily="34" charset="-122"/>
        </a:defRPr>
      </a:lvl5pPr>
      <a:lvl6pPr marL="457200" algn="l" rtl="0" fontAlgn="base">
        <a:lnSpc>
          <a:spcPct val="90000"/>
        </a:lnSpc>
        <a:spcBef>
          <a:spcPct val="0"/>
        </a:spcBef>
        <a:spcAft>
          <a:spcPct val="0"/>
        </a:spcAft>
        <a:defRPr sz="4000">
          <a:solidFill>
            <a:schemeClr val="tx1"/>
          </a:solidFill>
          <a:latin typeface="Segoe UI Light" panose="020B0502040204020203" pitchFamily="34" charset="0"/>
          <a:ea typeface="微软雅黑 Light" panose="020B0502040204020203" pitchFamily="34" charset="-122"/>
        </a:defRPr>
      </a:lvl6pPr>
      <a:lvl7pPr marL="914400" algn="l" rtl="0" fontAlgn="base">
        <a:lnSpc>
          <a:spcPct val="90000"/>
        </a:lnSpc>
        <a:spcBef>
          <a:spcPct val="0"/>
        </a:spcBef>
        <a:spcAft>
          <a:spcPct val="0"/>
        </a:spcAft>
        <a:defRPr sz="4000">
          <a:solidFill>
            <a:schemeClr val="tx1"/>
          </a:solidFill>
          <a:latin typeface="Segoe UI Light" panose="020B0502040204020203" pitchFamily="34" charset="0"/>
          <a:ea typeface="微软雅黑 Light" panose="020B0502040204020203" pitchFamily="34" charset="-122"/>
        </a:defRPr>
      </a:lvl7pPr>
      <a:lvl8pPr marL="1371600" algn="l" rtl="0" fontAlgn="base">
        <a:lnSpc>
          <a:spcPct val="90000"/>
        </a:lnSpc>
        <a:spcBef>
          <a:spcPct val="0"/>
        </a:spcBef>
        <a:spcAft>
          <a:spcPct val="0"/>
        </a:spcAft>
        <a:defRPr sz="4000">
          <a:solidFill>
            <a:schemeClr val="tx1"/>
          </a:solidFill>
          <a:latin typeface="Segoe UI Light" panose="020B0502040204020203" pitchFamily="34" charset="0"/>
          <a:ea typeface="微软雅黑 Light" panose="020B0502040204020203" pitchFamily="34" charset="-122"/>
        </a:defRPr>
      </a:lvl8pPr>
      <a:lvl9pPr marL="1828800" algn="l" rtl="0" fontAlgn="base">
        <a:lnSpc>
          <a:spcPct val="90000"/>
        </a:lnSpc>
        <a:spcBef>
          <a:spcPct val="0"/>
        </a:spcBef>
        <a:spcAft>
          <a:spcPct val="0"/>
        </a:spcAft>
        <a:defRPr sz="4000">
          <a:solidFill>
            <a:schemeClr val="tx1"/>
          </a:solidFill>
          <a:latin typeface="Segoe UI Light" panose="020B0502040204020203" pitchFamily="34" charset="0"/>
          <a:ea typeface="微软雅黑 Light" panose="020B0502040204020203" pitchFamily="34" charset="-122"/>
        </a:defRPr>
      </a:lvl9pPr>
    </p:titleStyle>
    <p:body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bwMode="auto">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2050" name="图片 6"/>
          <p:cNvPicPr>
            <a:picLocks noChangeAspect="1" noChangeArrowheads="1"/>
          </p:cNvPicPr>
          <p:nvPr userDrawn="1"/>
        </p:nvPicPr>
        <p:blipFill>
          <a:blip r:embed="rId14">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99" name="矩形 7"/>
          <p:cNvSpPr>
            <a:spLocks noChangeArrowheads="1"/>
          </p:cNvSpPr>
          <p:nvPr userDrawn="1"/>
        </p:nvSpPr>
        <p:spPr bwMode="auto">
          <a:xfrm>
            <a:off x="0" y="0"/>
            <a:ext cx="12192000" cy="6858000"/>
          </a:xfrm>
          <a:prstGeom prst="rect">
            <a:avLst/>
          </a:prstGeom>
          <a:solidFill>
            <a:srgbClr val="354B5E">
              <a:alpha val="79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Segoe UI" panose="020B0502040204020203" pitchFamily="34" charset="0"/>
                <a:ea typeface="微软雅黑" panose="020B0503020204020204" pitchFamily="34" charset="-122"/>
              </a:defRPr>
            </a:lvl1pPr>
            <a:lvl2pPr marL="742950" indent="-285750">
              <a:defRPr>
                <a:solidFill>
                  <a:schemeClr val="tx1"/>
                </a:solidFill>
                <a:latin typeface="Segoe UI" panose="020B0502040204020203" pitchFamily="34" charset="0"/>
                <a:ea typeface="微软雅黑" panose="020B0503020204020204" pitchFamily="34" charset="-122"/>
              </a:defRPr>
            </a:lvl2pPr>
            <a:lvl3pPr marL="1143000" indent="-228600">
              <a:defRPr>
                <a:solidFill>
                  <a:schemeClr val="tx1"/>
                </a:solidFill>
                <a:latin typeface="Segoe UI" panose="020B0502040204020203" pitchFamily="34" charset="0"/>
                <a:ea typeface="微软雅黑" panose="020B0503020204020204" pitchFamily="34" charset="-122"/>
              </a:defRPr>
            </a:lvl3pPr>
            <a:lvl4pPr marL="1600200" indent="-228600">
              <a:defRPr>
                <a:solidFill>
                  <a:schemeClr val="tx1"/>
                </a:solidFill>
                <a:latin typeface="Segoe UI" panose="020B0502040204020203" pitchFamily="34" charset="0"/>
                <a:ea typeface="微软雅黑" panose="020B0503020204020204" pitchFamily="34" charset="-122"/>
              </a:defRPr>
            </a:lvl4pPr>
            <a:lvl5pPr marL="2057400" indent="-228600">
              <a:defRPr>
                <a:solidFill>
                  <a:schemeClr val="tx1"/>
                </a:solidFill>
                <a:latin typeface="Segoe UI" panose="020B0502040204020203" pitchFamily="34" charset="0"/>
                <a:ea typeface="微软雅黑" panose="020B0503020204020204" pitchFamily="34" charset="-122"/>
              </a:defRPr>
            </a:lvl5pPr>
            <a:lvl6pPr marL="25146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6pPr>
            <a:lvl7pPr marL="29718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7pPr>
            <a:lvl8pPr marL="34290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8pPr>
            <a:lvl9pPr marL="38862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9pPr>
          </a:lstStyle>
          <a:p>
            <a:pPr algn="ctr" eaLnBrk="1" hangingPunct="1">
              <a:buFont typeface="Arial" panose="020B0604020202020204" pitchFamily="34" charset="0"/>
              <a:buNone/>
              <a:defRPr/>
            </a:pPr>
            <a:endParaRPr lang="zh-CN" altLang="en-US">
              <a:solidFill>
                <a:srgbClr val="FFFFFF"/>
              </a:solidFill>
            </a:endParaRPr>
          </a:p>
        </p:txBody>
      </p:sp>
      <p:sp>
        <p:nvSpPr>
          <p:cNvPr id="4100" name="矩形 8"/>
          <p:cNvSpPr>
            <a:spLocks noChangeArrowheads="1"/>
          </p:cNvSpPr>
          <p:nvPr userDrawn="1"/>
        </p:nvSpPr>
        <p:spPr bwMode="auto">
          <a:xfrm>
            <a:off x="7872413" y="1809750"/>
            <a:ext cx="4319587" cy="3238500"/>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Segoe UI" panose="020B0502040204020203" pitchFamily="34" charset="0"/>
                <a:ea typeface="微软雅黑" panose="020B0503020204020204" pitchFamily="34" charset="-122"/>
              </a:defRPr>
            </a:lvl1pPr>
            <a:lvl2pPr marL="742950" indent="-285750">
              <a:defRPr>
                <a:solidFill>
                  <a:schemeClr val="tx1"/>
                </a:solidFill>
                <a:latin typeface="Segoe UI" panose="020B0502040204020203" pitchFamily="34" charset="0"/>
                <a:ea typeface="微软雅黑" panose="020B0503020204020204" pitchFamily="34" charset="-122"/>
              </a:defRPr>
            </a:lvl2pPr>
            <a:lvl3pPr marL="1143000" indent="-228600">
              <a:defRPr>
                <a:solidFill>
                  <a:schemeClr val="tx1"/>
                </a:solidFill>
                <a:latin typeface="Segoe UI" panose="020B0502040204020203" pitchFamily="34" charset="0"/>
                <a:ea typeface="微软雅黑" panose="020B0503020204020204" pitchFamily="34" charset="-122"/>
              </a:defRPr>
            </a:lvl3pPr>
            <a:lvl4pPr marL="1600200" indent="-228600">
              <a:defRPr>
                <a:solidFill>
                  <a:schemeClr val="tx1"/>
                </a:solidFill>
                <a:latin typeface="Segoe UI" panose="020B0502040204020203" pitchFamily="34" charset="0"/>
                <a:ea typeface="微软雅黑" panose="020B0503020204020204" pitchFamily="34" charset="-122"/>
              </a:defRPr>
            </a:lvl4pPr>
            <a:lvl5pPr marL="2057400" indent="-228600">
              <a:defRPr>
                <a:solidFill>
                  <a:schemeClr val="tx1"/>
                </a:solidFill>
                <a:latin typeface="Segoe UI" panose="020B0502040204020203" pitchFamily="34" charset="0"/>
                <a:ea typeface="微软雅黑" panose="020B0503020204020204" pitchFamily="34" charset="-122"/>
              </a:defRPr>
            </a:lvl5pPr>
            <a:lvl6pPr marL="25146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6pPr>
            <a:lvl7pPr marL="29718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7pPr>
            <a:lvl8pPr marL="34290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8pPr>
            <a:lvl9pPr marL="38862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9pPr>
          </a:lstStyle>
          <a:p>
            <a:pPr algn="ctr" eaLnBrk="1" hangingPunct="1">
              <a:buFont typeface="Arial" panose="020B0604020202020204" pitchFamily="34" charset="0"/>
              <a:buNone/>
              <a:defRPr/>
            </a:pPr>
            <a:endParaRPr lang="zh-CN" altLang="en-US">
              <a:solidFill>
                <a:srgbClr val="FFFFFF"/>
              </a:solidFill>
            </a:endParaRPr>
          </a:p>
        </p:txBody>
      </p:sp>
      <p:sp>
        <p:nvSpPr>
          <p:cNvPr id="2053" name="标题占位符 1"/>
          <p:cNvSpPr>
            <a:spLocks noGrp="1" noChangeArrowheads="1"/>
          </p:cNvSpPr>
          <p:nvPr>
            <p:ph type="title"/>
          </p:nvPr>
        </p:nvSpPr>
        <p:spPr bwMode="auto">
          <a:xfrm>
            <a:off x="838200" y="365125"/>
            <a:ext cx="10515600" cy="107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TW" altLang="zh-CN"/>
              <a:t>单击此处编辑母版标题样式</a:t>
            </a:r>
          </a:p>
        </p:txBody>
      </p:sp>
      <p:sp>
        <p:nvSpPr>
          <p:cNvPr id="2054" name="文本占位符 2"/>
          <p:cNvSpPr>
            <a:spLocks noGrp="1" noChangeArrowheads="1"/>
          </p:cNvSpPr>
          <p:nvPr>
            <p:ph type="body" idx="1"/>
          </p:nvPr>
        </p:nvSpPr>
        <p:spPr bwMode="auto">
          <a:xfrm>
            <a:off x="838200" y="1619250"/>
            <a:ext cx="10515600" cy="4557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TW" altLang="zh-CN"/>
              <a:t>单击此处编辑母版文本样式</a:t>
            </a:r>
          </a:p>
          <a:p>
            <a:pPr lvl="1"/>
            <a:r>
              <a:rPr lang="zh-TW" altLang="zh-CN"/>
              <a:t>第二级</a:t>
            </a:r>
          </a:p>
          <a:p>
            <a:pPr lvl="2"/>
            <a:r>
              <a:rPr lang="zh-TW" altLang="zh-CN"/>
              <a:t>第三级</a:t>
            </a:r>
          </a:p>
          <a:p>
            <a:pPr lvl="3"/>
            <a:r>
              <a:rPr lang="zh-TW" altLang="zh-CN"/>
              <a:t>第四级</a:t>
            </a:r>
          </a:p>
          <a:p>
            <a:pPr lvl="4"/>
            <a:r>
              <a:rPr lang="zh-TW" altLang="zh-CN"/>
              <a:t>第五级</a:t>
            </a:r>
          </a:p>
        </p:txBody>
      </p:sp>
    </p:spTree>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xStyles>
    <p:titleStyle>
      <a:lvl1pPr algn="l" rtl="0" eaLnBrk="0" fontAlgn="base" hangingPunct="0">
        <a:lnSpc>
          <a:spcPct val="90000"/>
        </a:lnSpc>
        <a:spcBef>
          <a:spcPct val="0"/>
        </a:spcBef>
        <a:spcAft>
          <a:spcPct val="0"/>
        </a:spcAft>
        <a:defRPr sz="4000" kern="1200">
          <a:solidFill>
            <a:schemeClr val="tx1"/>
          </a:solidFill>
          <a:latin typeface="+mj-lt"/>
          <a:ea typeface="+mj-ea"/>
          <a:cs typeface="+mj-cs"/>
        </a:defRPr>
      </a:lvl1pPr>
      <a:lvl2pPr algn="l" rtl="0" eaLnBrk="0" fontAlgn="base" hangingPunct="0">
        <a:lnSpc>
          <a:spcPct val="90000"/>
        </a:lnSpc>
        <a:spcBef>
          <a:spcPct val="0"/>
        </a:spcBef>
        <a:spcAft>
          <a:spcPct val="0"/>
        </a:spcAft>
        <a:defRPr sz="4000">
          <a:solidFill>
            <a:schemeClr val="tx1"/>
          </a:solidFill>
          <a:latin typeface="Segoe UI Light" panose="020B0502040204020203" pitchFamily="34" charset="0"/>
          <a:ea typeface="微软雅黑 Light" panose="020B0502040204020203" pitchFamily="34" charset="-122"/>
        </a:defRPr>
      </a:lvl2pPr>
      <a:lvl3pPr algn="l" rtl="0" eaLnBrk="0" fontAlgn="base" hangingPunct="0">
        <a:lnSpc>
          <a:spcPct val="90000"/>
        </a:lnSpc>
        <a:spcBef>
          <a:spcPct val="0"/>
        </a:spcBef>
        <a:spcAft>
          <a:spcPct val="0"/>
        </a:spcAft>
        <a:defRPr sz="4000">
          <a:solidFill>
            <a:schemeClr val="tx1"/>
          </a:solidFill>
          <a:latin typeface="Segoe UI Light" panose="020B0502040204020203" pitchFamily="34" charset="0"/>
          <a:ea typeface="微软雅黑 Light" panose="020B0502040204020203" pitchFamily="34" charset="-122"/>
        </a:defRPr>
      </a:lvl3pPr>
      <a:lvl4pPr algn="l" rtl="0" eaLnBrk="0" fontAlgn="base" hangingPunct="0">
        <a:lnSpc>
          <a:spcPct val="90000"/>
        </a:lnSpc>
        <a:spcBef>
          <a:spcPct val="0"/>
        </a:spcBef>
        <a:spcAft>
          <a:spcPct val="0"/>
        </a:spcAft>
        <a:defRPr sz="4000">
          <a:solidFill>
            <a:schemeClr val="tx1"/>
          </a:solidFill>
          <a:latin typeface="Segoe UI Light" panose="020B0502040204020203" pitchFamily="34" charset="0"/>
          <a:ea typeface="微软雅黑 Light" panose="020B0502040204020203" pitchFamily="34" charset="-122"/>
        </a:defRPr>
      </a:lvl4pPr>
      <a:lvl5pPr algn="l" rtl="0" eaLnBrk="0" fontAlgn="base" hangingPunct="0">
        <a:lnSpc>
          <a:spcPct val="90000"/>
        </a:lnSpc>
        <a:spcBef>
          <a:spcPct val="0"/>
        </a:spcBef>
        <a:spcAft>
          <a:spcPct val="0"/>
        </a:spcAft>
        <a:defRPr sz="4000">
          <a:solidFill>
            <a:schemeClr val="tx1"/>
          </a:solidFill>
          <a:latin typeface="Segoe UI Light" panose="020B0502040204020203" pitchFamily="34" charset="0"/>
          <a:ea typeface="微软雅黑 Light" panose="020B0502040204020203" pitchFamily="34" charset="-122"/>
        </a:defRPr>
      </a:lvl5pPr>
      <a:lvl6pPr marL="457200" algn="l" rtl="0" fontAlgn="base">
        <a:lnSpc>
          <a:spcPct val="90000"/>
        </a:lnSpc>
        <a:spcBef>
          <a:spcPct val="0"/>
        </a:spcBef>
        <a:spcAft>
          <a:spcPct val="0"/>
        </a:spcAft>
        <a:defRPr sz="4000">
          <a:solidFill>
            <a:schemeClr val="tx1"/>
          </a:solidFill>
          <a:latin typeface="Segoe UI Light" panose="020B0502040204020203" pitchFamily="34" charset="0"/>
          <a:ea typeface="微软雅黑 Light" panose="020B0502040204020203" pitchFamily="34" charset="-122"/>
        </a:defRPr>
      </a:lvl6pPr>
      <a:lvl7pPr marL="914400" algn="l" rtl="0" fontAlgn="base">
        <a:lnSpc>
          <a:spcPct val="90000"/>
        </a:lnSpc>
        <a:spcBef>
          <a:spcPct val="0"/>
        </a:spcBef>
        <a:spcAft>
          <a:spcPct val="0"/>
        </a:spcAft>
        <a:defRPr sz="4000">
          <a:solidFill>
            <a:schemeClr val="tx1"/>
          </a:solidFill>
          <a:latin typeface="Segoe UI Light" panose="020B0502040204020203" pitchFamily="34" charset="0"/>
          <a:ea typeface="微软雅黑 Light" panose="020B0502040204020203" pitchFamily="34" charset="-122"/>
        </a:defRPr>
      </a:lvl7pPr>
      <a:lvl8pPr marL="1371600" algn="l" rtl="0" fontAlgn="base">
        <a:lnSpc>
          <a:spcPct val="90000"/>
        </a:lnSpc>
        <a:spcBef>
          <a:spcPct val="0"/>
        </a:spcBef>
        <a:spcAft>
          <a:spcPct val="0"/>
        </a:spcAft>
        <a:defRPr sz="4000">
          <a:solidFill>
            <a:schemeClr val="tx1"/>
          </a:solidFill>
          <a:latin typeface="Segoe UI Light" panose="020B0502040204020203" pitchFamily="34" charset="0"/>
          <a:ea typeface="微软雅黑 Light" panose="020B0502040204020203" pitchFamily="34" charset="-122"/>
        </a:defRPr>
      </a:lvl8pPr>
      <a:lvl9pPr marL="1828800" algn="l" rtl="0" fontAlgn="base">
        <a:lnSpc>
          <a:spcPct val="90000"/>
        </a:lnSpc>
        <a:spcBef>
          <a:spcPct val="0"/>
        </a:spcBef>
        <a:spcAft>
          <a:spcPct val="0"/>
        </a:spcAft>
        <a:defRPr sz="4000">
          <a:solidFill>
            <a:schemeClr val="tx1"/>
          </a:solidFill>
          <a:latin typeface="Segoe UI Light" panose="020B0502040204020203" pitchFamily="34" charset="0"/>
          <a:ea typeface="微软雅黑 Light" panose="020B0502040204020203" pitchFamily="34" charset="-122"/>
        </a:defRPr>
      </a:lvl9pPr>
    </p:titleStyle>
    <p:body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bwMode="auto">
      <p:bgPr>
        <a:blipFill dpi="0" rotWithShape="0">
          <a:blip r:embed="rId13"/>
          <a:srcRect/>
          <a:stretch>
            <a:fillRect/>
          </a:stretch>
        </a:blipFill>
        <a:effectLst/>
      </p:bgPr>
    </p:bg>
    <p:spTree>
      <p:nvGrpSpPr>
        <p:cNvPr id="1" name=""/>
        <p:cNvGrpSpPr/>
        <p:nvPr/>
      </p:nvGrpSpPr>
      <p:grpSpPr>
        <a:xfrm>
          <a:off x="0" y="0"/>
          <a:ext cx="0" cy="0"/>
          <a:chOff x="0" y="0"/>
          <a:chExt cx="0" cy="0"/>
        </a:xfrm>
      </p:grpSpPr>
      <p:grpSp>
        <p:nvGrpSpPr>
          <p:cNvPr id="3074" name="组合 6"/>
          <p:cNvGrpSpPr/>
          <p:nvPr userDrawn="1"/>
        </p:nvGrpSpPr>
        <p:grpSpPr bwMode="auto">
          <a:xfrm>
            <a:off x="479425" y="692150"/>
            <a:ext cx="179388" cy="630238"/>
            <a:chOff x="0" y="0"/>
            <a:chExt cx="180000" cy="630000"/>
          </a:xfrm>
        </p:grpSpPr>
        <p:sp>
          <p:nvSpPr>
            <p:cNvPr id="2" name="圆角矩形 7"/>
            <p:cNvSpPr>
              <a:spLocks noChangeArrowheads="1"/>
            </p:cNvSpPr>
            <p:nvPr userDrawn="1"/>
          </p:nvSpPr>
          <p:spPr bwMode="auto">
            <a:xfrm>
              <a:off x="0" y="0"/>
              <a:ext cx="180000" cy="179320"/>
            </a:xfrm>
            <a:prstGeom prst="roundRect">
              <a:avLst>
                <a:gd name="adj" fmla="val 16667"/>
              </a:avLst>
            </a:pr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anchor="ctr"/>
            <a:lstStyle>
              <a:lvl1pPr>
                <a:defRPr>
                  <a:solidFill>
                    <a:schemeClr val="tx1"/>
                  </a:solidFill>
                  <a:latin typeface="Segoe UI" panose="020B0502040204020203" pitchFamily="34" charset="0"/>
                  <a:ea typeface="微软雅黑" panose="020B0503020204020204" pitchFamily="34" charset="-122"/>
                </a:defRPr>
              </a:lvl1pPr>
              <a:lvl2pPr marL="742950" indent="-285750">
                <a:defRPr>
                  <a:solidFill>
                    <a:schemeClr val="tx1"/>
                  </a:solidFill>
                  <a:latin typeface="Segoe UI" panose="020B0502040204020203" pitchFamily="34" charset="0"/>
                  <a:ea typeface="微软雅黑" panose="020B0503020204020204" pitchFamily="34" charset="-122"/>
                </a:defRPr>
              </a:lvl2pPr>
              <a:lvl3pPr marL="1143000" indent="-228600">
                <a:defRPr>
                  <a:solidFill>
                    <a:schemeClr val="tx1"/>
                  </a:solidFill>
                  <a:latin typeface="Segoe UI" panose="020B0502040204020203" pitchFamily="34" charset="0"/>
                  <a:ea typeface="微软雅黑" panose="020B0503020204020204" pitchFamily="34" charset="-122"/>
                </a:defRPr>
              </a:lvl3pPr>
              <a:lvl4pPr marL="1600200" indent="-228600">
                <a:defRPr>
                  <a:solidFill>
                    <a:schemeClr val="tx1"/>
                  </a:solidFill>
                  <a:latin typeface="Segoe UI" panose="020B0502040204020203" pitchFamily="34" charset="0"/>
                  <a:ea typeface="微软雅黑" panose="020B0503020204020204" pitchFamily="34" charset="-122"/>
                </a:defRPr>
              </a:lvl4pPr>
              <a:lvl5pPr marL="2057400" indent="-228600">
                <a:defRPr>
                  <a:solidFill>
                    <a:schemeClr val="tx1"/>
                  </a:solidFill>
                  <a:latin typeface="Segoe UI" panose="020B0502040204020203" pitchFamily="34" charset="0"/>
                  <a:ea typeface="微软雅黑" panose="020B0503020204020204" pitchFamily="34" charset="-122"/>
                </a:defRPr>
              </a:lvl5pPr>
              <a:lvl6pPr marL="25146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6pPr>
              <a:lvl7pPr marL="29718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7pPr>
              <a:lvl8pPr marL="34290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8pPr>
              <a:lvl9pPr marL="38862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9pPr>
            </a:lstStyle>
            <a:p>
              <a:pPr algn="ctr" eaLnBrk="1" hangingPunct="1">
                <a:buFont typeface="Arial" panose="020B0604020202020204" pitchFamily="34" charset="0"/>
                <a:buNone/>
                <a:defRPr/>
              </a:pPr>
              <a:endParaRPr lang="zh-CN" altLang="en-US">
                <a:solidFill>
                  <a:srgbClr val="FFFFFF"/>
                </a:solidFill>
              </a:endParaRPr>
            </a:p>
          </p:txBody>
        </p:sp>
        <p:sp>
          <p:nvSpPr>
            <p:cNvPr id="3" name="圆角矩形 8"/>
            <p:cNvSpPr>
              <a:spLocks noChangeArrowheads="1"/>
            </p:cNvSpPr>
            <p:nvPr userDrawn="1"/>
          </p:nvSpPr>
          <p:spPr bwMode="auto">
            <a:xfrm>
              <a:off x="0" y="225340"/>
              <a:ext cx="180000" cy="179320"/>
            </a:xfrm>
            <a:prstGeom prst="roundRect">
              <a:avLst>
                <a:gd name="adj" fmla="val 16667"/>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defRPr>
                  <a:solidFill>
                    <a:schemeClr val="tx1"/>
                  </a:solidFill>
                  <a:latin typeface="Segoe UI" panose="020B0502040204020203" pitchFamily="34" charset="0"/>
                  <a:ea typeface="微软雅黑" panose="020B0503020204020204" pitchFamily="34" charset="-122"/>
                </a:defRPr>
              </a:lvl1pPr>
              <a:lvl2pPr marL="742950" indent="-285750">
                <a:defRPr>
                  <a:solidFill>
                    <a:schemeClr val="tx1"/>
                  </a:solidFill>
                  <a:latin typeface="Segoe UI" panose="020B0502040204020203" pitchFamily="34" charset="0"/>
                  <a:ea typeface="微软雅黑" panose="020B0503020204020204" pitchFamily="34" charset="-122"/>
                </a:defRPr>
              </a:lvl2pPr>
              <a:lvl3pPr marL="1143000" indent="-228600">
                <a:defRPr>
                  <a:solidFill>
                    <a:schemeClr val="tx1"/>
                  </a:solidFill>
                  <a:latin typeface="Segoe UI" panose="020B0502040204020203" pitchFamily="34" charset="0"/>
                  <a:ea typeface="微软雅黑" panose="020B0503020204020204" pitchFamily="34" charset="-122"/>
                </a:defRPr>
              </a:lvl3pPr>
              <a:lvl4pPr marL="1600200" indent="-228600">
                <a:defRPr>
                  <a:solidFill>
                    <a:schemeClr val="tx1"/>
                  </a:solidFill>
                  <a:latin typeface="Segoe UI" panose="020B0502040204020203" pitchFamily="34" charset="0"/>
                  <a:ea typeface="微软雅黑" panose="020B0503020204020204" pitchFamily="34" charset="-122"/>
                </a:defRPr>
              </a:lvl4pPr>
              <a:lvl5pPr marL="2057400" indent="-228600">
                <a:defRPr>
                  <a:solidFill>
                    <a:schemeClr val="tx1"/>
                  </a:solidFill>
                  <a:latin typeface="Segoe UI" panose="020B0502040204020203" pitchFamily="34" charset="0"/>
                  <a:ea typeface="微软雅黑" panose="020B0503020204020204" pitchFamily="34" charset="-122"/>
                </a:defRPr>
              </a:lvl5pPr>
              <a:lvl6pPr marL="25146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6pPr>
              <a:lvl7pPr marL="29718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7pPr>
              <a:lvl8pPr marL="34290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8pPr>
              <a:lvl9pPr marL="38862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9pPr>
            </a:lstStyle>
            <a:p>
              <a:pPr algn="ctr" eaLnBrk="1" hangingPunct="1">
                <a:buFont typeface="Arial" panose="020B0604020202020204" pitchFamily="34" charset="0"/>
                <a:buNone/>
                <a:defRPr/>
              </a:pPr>
              <a:endParaRPr lang="zh-CN" altLang="en-US">
                <a:solidFill>
                  <a:srgbClr val="FFFFFF"/>
                </a:solidFill>
              </a:endParaRPr>
            </a:p>
          </p:txBody>
        </p:sp>
        <p:sp>
          <p:nvSpPr>
            <p:cNvPr id="5125" name="圆角矩形 9"/>
            <p:cNvSpPr>
              <a:spLocks noChangeArrowheads="1"/>
            </p:cNvSpPr>
            <p:nvPr userDrawn="1"/>
          </p:nvSpPr>
          <p:spPr bwMode="auto">
            <a:xfrm>
              <a:off x="0" y="450680"/>
              <a:ext cx="180000" cy="179320"/>
            </a:xfrm>
            <a:prstGeom prst="roundRect">
              <a:avLst>
                <a:gd name="adj" fmla="val 16667"/>
              </a:avLst>
            </a:pr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anchor="ctr"/>
            <a:lstStyle>
              <a:lvl1pPr>
                <a:defRPr>
                  <a:solidFill>
                    <a:schemeClr val="tx1"/>
                  </a:solidFill>
                  <a:latin typeface="Segoe UI" panose="020B0502040204020203" pitchFamily="34" charset="0"/>
                  <a:ea typeface="微软雅黑" panose="020B0503020204020204" pitchFamily="34" charset="-122"/>
                </a:defRPr>
              </a:lvl1pPr>
              <a:lvl2pPr marL="742950" indent="-285750">
                <a:defRPr>
                  <a:solidFill>
                    <a:schemeClr val="tx1"/>
                  </a:solidFill>
                  <a:latin typeface="Segoe UI" panose="020B0502040204020203" pitchFamily="34" charset="0"/>
                  <a:ea typeface="微软雅黑" panose="020B0503020204020204" pitchFamily="34" charset="-122"/>
                </a:defRPr>
              </a:lvl2pPr>
              <a:lvl3pPr marL="1143000" indent="-228600">
                <a:defRPr>
                  <a:solidFill>
                    <a:schemeClr val="tx1"/>
                  </a:solidFill>
                  <a:latin typeface="Segoe UI" panose="020B0502040204020203" pitchFamily="34" charset="0"/>
                  <a:ea typeface="微软雅黑" panose="020B0503020204020204" pitchFamily="34" charset="-122"/>
                </a:defRPr>
              </a:lvl3pPr>
              <a:lvl4pPr marL="1600200" indent="-228600">
                <a:defRPr>
                  <a:solidFill>
                    <a:schemeClr val="tx1"/>
                  </a:solidFill>
                  <a:latin typeface="Segoe UI" panose="020B0502040204020203" pitchFamily="34" charset="0"/>
                  <a:ea typeface="微软雅黑" panose="020B0503020204020204" pitchFamily="34" charset="-122"/>
                </a:defRPr>
              </a:lvl4pPr>
              <a:lvl5pPr marL="2057400" indent="-228600">
                <a:defRPr>
                  <a:solidFill>
                    <a:schemeClr val="tx1"/>
                  </a:solidFill>
                  <a:latin typeface="Segoe UI" panose="020B0502040204020203" pitchFamily="34" charset="0"/>
                  <a:ea typeface="微软雅黑" panose="020B0503020204020204" pitchFamily="34" charset="-122"/>
                </a:defRPr>
              </a:lvl5pPr>
              <a:lvl6pPr marL="25146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6pPr>
              <a:lvl7pPr marL="29718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7pPr>
              <a:lvl8pPr marL="34290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8pPr>
              <a:lvl9pPr marL="38862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9pPr>
            </a:lstStyle>
            <a:p>
              <a:pPr algn="ctr" eaLnBrk="1" hangingPunct="1">
                <a:buFont typeface="Arial" panose="020B0604020202020204" pitchFamily="34" charset="0"/>
                <a:buNone/>
                <a:defRPr/>
              </a:pPr>
              <a:endParaRPr lang="zh-CN" altLang="en-US">
                <a:solidFill>
                  <a:srgbClr val="FFFFFF"/>
                </a:solidFill>
              </a:endParaRPr>
            </a:p>
          </p:txBody>
        </p:sp>
      </p:grpSp>
      <p:sp>
        <p:nvSpPr>
          <p:cNvPr id="3075" name="标题占位符 1"/>
          <p:cNvSpPr>
            <a:spLocks noGrp="1" noChangeArrowheads="1"/>
          </p:cNvSpPr>
          <p:nvPr>
            <p:ph type="title"/>
          </p:nvPr>
        </p:nvSpPr>
        <p:spPr bwMode="auto">
          <a:xfrm>
            <a:off x="838200" y="365125"/>
            <a:ext cx="10515600" cy="107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TW" altLang="zh-CN"/>
              <a:t>单击此处编辑母版标题样式</a:t>
            </a:r>
          </a:p>
        </p:txBody>
      </p:sp>
      <p:sp>
        <p:nvSpPr>
          <p:cNvPr id="3076" name="文本占位符 2"/>
          <p:cNvSpPr>
            <a:spLocks noGrp="1" noChangeArrowheads="1"/>
          </p:cNvSpPr>
          <p:nvPr>
            <p:ph type="body" idx="1"/>
          </p:nvPr>
        </p:nvSpPr>
        <p:spPr bwMode="auto">
          <a:xfrm>
            <a:off x="838200" y="1619250"/>
            <a:ext cx="10515600" cy="4557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TW" altLang="zh-CN"/>
              <a:t>单击此处编辑母版文本样式</a:t>
            </a:r>
          </a:p>
          <a:p>
            <a:pPr lvl="1"/>
            <a:r>
              <a:rPr lang="zh-TW" altLang="zh-CN"/>
              <a:t>第二级</a:t>
            </a:r>
          </a:p>
          <a:p>
            <a:pPr lvl="2"/>
            <a:r>
              <a:rPr lang="zh-TW" altLang="zh-CN"/>
              <a:t>第三级</a:t>
            </a:r>
          </a:p>
          <a:p>
            <a:pPr lvl="3"/>
            <a:r>
              <a:rPr lang="zh-TW" altLang="zh-CN"/>
              <a:t>第四级</a:t>
            </a:r>
          </a:p>
          <a:p>
            <a:pPr lvl="4"/>
            <a:r>
              <a:rPr lang="zh-TW" altLang="zh-CN"/>
              <a:t>第五级</a:t>
            </a:r>
          </a:p>
        </p:txBody>
      </p:sp>
    </p:spTree>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p:txStyles>
    <p:titleStyle>
      <a:lvl1pPr algn="l" rtl="0" eaLnBrk="0" fontAlgn="base" hangingPunct="0">
        <a:lnSpc>
          <a:spcPct val="90000"/>
        </a:lnSpc>
        <a:spcBef>
          <a:spcPct val="0"/>
        </a:spcBef>
        <a:spcAft>
          <a:spcPct val="0"/>
        </a:spcAft>
        <a:defRPr sz="4000" kern="1200">
          <a:solidFill>
            <a:schemeClr val="tx1"/>
          </a:solidFill>
          <a:latin typeface="+mj-lt"/>
          <a:ea typeface="+mj-ea"/>
          <a:cs typeface="+mj-cs"/>
        </a:defRPr>
      </a:lvl1pPr>
      <a:lvl2pPr algn="l" rtl="0" eaLnBrk="0" fontAlgn="base" hangingPunct="0">
        <a:lnSpc>
          <a:spcPct val="90000"/>
        </a:lnSpc>
        <a:spcBef>
          <a:spcPct val="0"/>
        </a:spcBef>
        <a:spcAft>
          <a:spcPct val="0"/>
        </a:spcAft>
        <a:defRPr sz="4000">
          <a:solidFill>
            <a:schemeClr val="tx1"/>
          </a:solidFill>
          <a:latin typeface="Segoe UI Light" panose="020B0502040204020203" pitchFamily="34" charset="0"/>
          <a:ea typeface="微软雅黑 Light" panose="020B0502040204020203" pitchFamily="34" charset="-122"/>
        </a:defRPr>
      </a:lvl2pPr>
      <a:lvl3pPr algn="l" rtl="0" eaLnBrk="0" fontAlgn="base" hangingPunct="0">
        <a:lnSpc>
          <a:spcPct val="90000"/>
        </a:lnSpc>
        <a:spcBef>
          <a:spcPct val="0"/>
        </a:spcBef>
        <a:spcAft>
          <a:spcPct val="0"/>
        </a:spcAft>
        <a:defRPr sz="4000">
          <a:solidFill>
            <a:schemeClr val="tx1"/>
          </a:solidFill>
          <a:latin typeface="Segoe UI Light" panose="020B0502040204020203" pitchFamily="34" charset="0"/>
          <a:ea typeface="微软雅黑 Light" panose="020B0502040204020203" pitchFamily="34" charset="-122"/>
        </a:defRPr>
      </a:lvl3pPr>
      <a:lvl4pPr algn="l" rtl="0" eaLnBrk="0" fontAlgn="base" hangingPunct="0">
        <a:lnSpc>
          <a:spcPct val="90000"/>
        </a:lnSpc>
        <a:spcBef>
          <a:spcPct val="0"/>
        </a:spcBef>
        <a:spcAft>
          <a:spcPct val="0"/>
        </a:spcAft>
        <a:defRPr sz="4000">
          <a:solidFill>
            <a:schemeClr val="tx1"/>
          </a:solidFill>
          <a:latin typeface="Segoe UI Light" panose="020B0502040204020203" pitchFamily="34" charset="0"/>
          <a:ea typeface="微软雅黑 Light" panose="020B0502040204020203" pitchFamily="34" charset="-122"/>
        </a:defRPr>
      </a:lvl4pPr>
      <a:lvl5pPr algn="l" rtl="0" eaLnBrk="0" fontAlgn="base" hangingPunct="0">
        <a:lnSpc>
          <a:spcPct val="90000"/>
        </a:lnSpc>
        <a:spcBef>
          <a:spcPct val="0"/>
        </a:spcBef>
        <a:spcAft>
          <a:spcPct val="0"/>
        </a:spcAft>
        <a:defRPr sz="4000">
          <a:solidFill>
            <a:schemeClr val="tx1"/>
          </a:solidFill>
          <a:latin typeface="Segoe UI Light" panose="020B0502040204020203" pitchFamily="34" charset="0"/>
          <a:ea typeface="微软雅黑 Light" panose="020B0502040204020203" pitchFamily="34" charset="-122"/>
        </a:defRPr>
      </a:lvl5pPr>
      <a:lvl6pPr marL="457200" algn="l" rtl="0" fontAlgn="base">
        <a:lnSpc>
          <a:spcPct val="90000"/>
        </a:lnSpc>
        <a:spcBef>
          <a:spcPct val="0"/>
        </a:spcBef>
        <a:spcAft>
          <a:spcPct val="0"/>
        </a:spcAft>
        <a:defRPr sz="4000">
          <a:solidFill>
            <a:schemeClr val="tx1"/>
          </a:solidFill>
          <a:latin typeface="Segoe UI Light" panose="020B0502040204020203" pitchFamily="34" charset="0"/>
          <a:ea typeface="微软雅黑 Light" panose="020B0502040204020203" pitchFamily="34" charset="-122"/>
        </a:defRPr>
      </a:lvl6pPr>
      <a:lvl7pPr marL="914400" algn="l" rtl="0" fontAlgn="base">
        <a:lnSpc>
          <a:spcPct val="90000"/>
        </a:lnSpc>
        <a:spcBef>
          <a:spcPct val="0"/>
        </a:spcBef>
        <a:spcAft>
          <a:spcPct val="0"/>
        </a:spcAft>
        <a:defRPr sz="4000">
          <a:solidFill>
            <a:schemeClr val="tx1"/>
          </a:solidFill>
          <a:latin typeface="Segoe UI Light" panose="020B0502040204020203" pitchFamily="34" charset="0"/>
          <a:ea typeface="微软雅黑 Light" panose="020B0502040204020203" pitchFamily="34" charset="-122"/>
        </a:defRPr>
      </a:lvl7pPr>
      <a:lvl8pPr marL="1371600" algn="l" rtl="0" fontAlgn="base">
        <a:lnSpc>
          <a:spcPct val="90000"/>
        </a:lnSpc>
        <a:spcBef>
          <a:spcPct val="0"/>
        </a:spcBef>
        <a:spcAft>
          <a:spcPct val="0"/>
        </a:spcAft>
        <a:defRPr sz="4000">
          <a:solidFill>
            <a:schemeClr val="tx1"/>
          </a:solidFill>
          <a:latin typeface="Segoe UI Light" panose="020B0502040204020203" pitchFamily="34" charset="0"/>
          <a:ea typeface="微软雅黑 Light" panose="020B0502040204020203" pitchFamily="34" charset="-122"/>
        </a:defRPr>
      </a:lvl8pPr>
      <a:lvl9pPr marL="1828800" algn="l" rtl="0" fontAlgn="base">
        <a:lnSpc>
          <a:spcPct val="90000"/>
        </a:lnSpc>
        <a:spcBef>
          <a:spcPct val="0"/>
        </a:spcBef>
        <a:spcAft>
          <a:spcPct val="0"/>
        </a:spcAft>
        <a:defRPr sz="4000">
          <a:solidFill>
            <a:schemeClr val="tx1"/>
          </a:solidFill>
          <a:latin typeface="Segoe UI Light" panose="020B0502040204020203" pitchFamily="34" charset="0"/>
          <a:ea typeface="微软雅黑 Light" panose="020B0502040204020203" pitchFamily="34" charset="-122"/>
        </a:defRPr>
      </a:lvl9pPr>
    </p:titleStyle>
    <p:body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bwMode="auto">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8194" name="矩形 6"/>
          <p:cNvSpPr>
            <a:spLocks noChangeArrowheads="1"/>
          </p:cNvSpPr>
          <p:nvPr userDrawn="1"/>
        </p:nvSpPr>
        <p:spPr bwMode="auto">
          <a:xfrm>
            <a:off x="0" y="3429000"/>
            <a:ext cx="12192000" cy="7143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Segoe UI" panose="020B0502040204020203" pitchFamily="34" charset="0"/>
                <a:ea typeface="微软雅黑" panose="020B0503020204020204" pitchFamily="34" charset="-122"/>
              </a:defRPr>
            </a:lvl1pPr>
            <a:lvl2pPr marL="742950" indent="-285750">
              <a:defRPr>
                <a:solidFill>
                  <a:schemeClr val="tx1"/>
                </a:solidFill>
                <a:latin typeface="Segoe UI" panose="020B0502040204020203" pitchFamily="34" charset="0"/>
                <a:ea typeface="微软雅黑" panose="020B0503020204020204" pitchFamily="34" charset="-122"/>
              </a:defRPr>
            </a:lvl2pPr>
            <a:lvl3pPr marL="1143000" indent="-228600">
              <a:defRPr>
                <a:solidFill>
                  <a:schemeClr val="tx1"/>
                </a:solidFill>
                <a:latin typeface="Segoe UI" panose="020B0502040204020203" pitchFamily="34" charset="0"/>
                <a:ea typeface="微软雅黑" panose="020B0503020204020204" pitchFamily="34" charset="-122"/>
              </a:defRPr>
            </a:lvl3pPr>
            <a:lvl4pPr marL="1600200" indent="-228600">
              <a:defRPr>
                <a:solidFill>
                  <a:schemeClr val="tx1"/>
                </a:solidFill>
                <a:latin typeface="Segoe UI" panose="020B0502040204020203" pitchFamily="34" charset="0"/>
                <a:ea typeface="微软雅黑" panose="020B0503020204020204" pitchFamily="34" charset="-122"/>
              </a:defRPr>
            </a:lvl4pPr>
            <a:lvl5pPr marL="2057400" indent="-228600">
              <a:defRPr>
                <a:solidFill>
                  <a:schemeClr val="tx1"/>
                </a:solidFill>
                <a:latin typeface="Segoe UI" panose="020B0502040204020203" pitchFamily="34" charset="0"/>
                <a:ea typeface="微软雅黑" panose="020B0503020204020204" pitchFamily="34" charset="-122"/>
              </a:defRPr>
            </a:lvl5pPr>
            <a:lvl6pPr marL="25146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6pPr>
            <a:lvl7pPr marL="29718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7pPr>
            <a:lvl8pPr marL="34290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8pPr>
            <a:lvl9pPr marL="38862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9pPr>
          </a:lstStyle>
          <a:p>
            <a:pPr algn="ctr" eaLnBrk="1" hangingPunct="1">
              <a:buFont typeface="Arial" panose="020B0604020202020204" pitchFamily="34" charset="0"/>
              <a:buNone/>
              <a:defRPr/>
            </a:pPr>
            <a:endParaRPr lang="zh-CN" altLang="en-US">
              <a:solidFill>
                <a:srgbClr val="FFFFFF"/>
              </a:solidFill>
            </a:endParaRPr>
          </a:p>
        </p:txBody>
      </p:sp>
      <p:sp>
        <p:nvSpPr>
          <p:cNvPr id="5123" name="标题占位符 1"/>
          <p:cNvSpPr>
            <a:spLocks noGrp="1" noChangeArrowheads="1"/>
          </p:cNvSpPr>
          <p:nvPr>
            <p:ph type="title"/>
          </p:nvPr>
        </p:nvSpPr>
        <p:spPr bwMode="auto">
          <a:xfrm>
            <a:off x="838200" y="365125"/>
            <a:ext cx="10515600" cy="107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TW" altLang="zh-CN"/>
              <a:t>单击此处编辑母版标题样式</a:t>
            </a:r>
          </a:p>
        </p:txBody>
      </p:sp>
      <p:sp>
        <p:nvSpPr>
          <p:cNvPr id="5124" name="文本占位符 2"/>
          <p:cNvSpPr>
            <a:spLocks noGrp="1" noChangeArrowheads="1"/>
          </p:cNvSpPr>
          <p:nvPr>
            <p:ph type="body" idx="1"/>
          </p:nvPr>
        </p:nvSpPr>
        <p:spPr bwMode="auto">
          <a:xfrm>
            <a:off x="838200" y="1619250"/>
            <a:ext cx="10515600" cy="4557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TW" altLang="zh-CN"/>
              <a:t>单击此处编辑母版文本样式</a:t>
            </a:r>
          </a:p>
          <a:p>
            <a:pPr lvl="1"/>
            <a:r>
              <a:rPr lang="zh-TW" altLang="zh-CN"/>
              <a:t>第二级</a:t>
            </a:r>
          </a:p>
          <a:p>
            <a:pPr lvl="2"/>
            <a:r>
              <a:rPr lang="zh-TW" altLang="zh-CN"/>
              <a:t>第三级</a:t>
            </a:r>
          </a:p>
          <a:p>
            <a:pPr lvl="3"/>
            <a:r>
              <a:rPr lang="zh-TW" altLang="zh-CN"/>
              <a:t>第四级</a:t>
            </a:r>
          </a:p>
          <a:p>
            <a:pPr lvl="4"/>
            <a:r>
              <a:rPr lang="zh-TW" altLang="zh-CN"/>
              <a:t>第五级</a:t>
            </a:r>
          </a:p>
        </p:txBody>
      </p:sp>
    </p:spTree>
  </p:cSld>
  <p:clrMap bg1="lt1" tx1="dk1" bg2="lt2" tx2="dk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 id="2147483706" r:id="rId10"/>
    <p:sldLayoutId id="2147483707" r:id="rId11"/>
  </p:sldLayoutIdLst>
  <p:txStyles>
    <p:titleStyle>
      <a:lvl1pPr algn="l" rtl="0" eaLnBrk="0" fontAlgn="base" hangingPunct="0">
        <a:lnSpc>
          <a:spcPct val="90000"/>
        </a:lnSpc>
        <a:spcBef>
          <a:spcPct val="0"/>
        </a:spcBef>
        <a:spcAft>
          <a:spcPct val="0"/>
        </a:spcAft>
        <a:defRPr sz="4000" kern="1200">
          <a:solidFill>
            <a:schemeClr val="tx1"/>
          </a:solidFill>
          <a:latin typeface="+mj-lt"/>
          <a:ea typeface="+mj-ea"/>
          <a:cs typeface="+mj-cs"/>
        </a:defRPr>
      </a:lvl1pPr>
      <a:lvl2pPr algn="l" rtl="0" eaLnBrk="0" fontAlgn="base" hangingPunct="0">
        <a:lnSpc>
          <a:spcPct val="90000"/>
        </a:lnSpc>
        <a:spcBef>
          <a:spcPct val="0"/>
        </a:spcBef>
        <a:spcAft>
          <a:spcPct val="0"/>
        </a:spcAft>
        <a:defRPr sz="4000">
          <a:solidFill>
            <a:schemeClr val="tx1"/>
          </a:solidFill>
          <a:latin typeface="Segoe UI Light" panose="020B0502040204020203" pitchFamily="34" charset="0"/>
          <a:ea typeface="微软雅黑 Light" panose="020B0502040204020203" pitchFamily="34" charset="-122"/>
        </a:defRPr>
      </a:lvl2pPr>
      <a:lvl3pPr algn="l" rtl="0" eaLnBrk="0" fontAlgn="base" hangingPunct="0">
        <a:lnSpc>
          <a:spcPct val="90000"/>
        </a:lnSpc>
        <a:spcBef>
          <a:spcPct val="0"/>
        </a:spcBef>
        <a:spcAft>
          <a:spcPct val="0"/>
        </a:spcAft>
        <a:defRPr sz="4000">
          <a:solidFill>
            <a:schemeClr val="tx1"/>
          </a:solidFill>
          <a:latin typeface="Segoe UI Light" panose="020B0502040204020203" pitchFamily="34" charset="0"/>
          <a:ea typeface="微软雅黑 Light" panose="020B0502040204020203" pitchFamily="34" charset="-122"/>
        </a:defRPr>
      </a:lvl3pPr>
      <a:lvl4pPr algn="l" rtl="0" eaLnBrk="0" fontAlgn="base" hangingPunct="0">
        <a:lnSpc>
          <a:spcPct val="90000"/>
        </a:lnSpc>
        <a:spcBef>
          <a:spcPct val="0"/>
        </a:spcBef>
        <a:spcAft>
          <a:spcPct val="0"/>
        </a:spcAft>
        <a:defRPr sz="4000">
          <a:solidFill>
            <a:schemeClr val="tx1"/>
          </a:solidFill>
          <a:latin typeface="Segoe UI Light" panose="020B0502040204020203" pitchFamily="34" charset="0"/>
          <a:ea typeface="微软雅黑 Light" panose="020B0502040204020203" pitchFamily="34" charset="-122"/>
        </a:defRPr>
      </a:lvl4pPr>
      <a:lvl5pPr algn="l" rtl="0" eaLnBrk="0" fontAlgn="base" hangingPunct="0">
        <a:lnSpc>
          <a:spcPct val="90000"/>
        </a:lnSpc>
        <a:spcBef>
          <a:spcPct val="0"/>
        </a:spcBef>
        <a:spcAft>
          <a:spcPct val="0"/>
        </a:spcAft>
        <a:defRPr sz="4000">
          <a:solidFill>
            <a:schemeClr val="tx1"/>
          </a:solidFill>
          <a:latin typeface="Segoe UI Light" panose="020B0502040204020203" pitchFamily="34" charset="0"/>
          <a:ea typeface="微软雅黑 Light" panose="020B0502040204020203" pitchFamily="34" charset="-122"/>
        </a:defRPr>
      </a:lvl5pPr>
      <a:lvl6pPr marL="457200" algn="l" rtl="0" fontAlgn="base">
        <a:lnSpc>
          <a:spcPct val="90000"/>
        </a:lnSpc>
        <a:spcBef>
          <a:spcPct val="0"/>
        </a:spcBef>
        <a:spcAft>
          <a:spcPct val="0"/>
        </a:spcAft>
        <a:defRPr sz="4000">
          <a:solidFill>
            <a:schemeClr val="tx1"/>
          </a:solidFill>
          <a:latin typeface="Segoe UI Light" panose="020B0502040204020203" pitchFamily="34" charset="0"/>
          <a:ea typeface="微软雅黑 Light" panose="020B0502040204020203" pitchFamily="34" charset="-122"/>
        </a:defRPr>
      </a:lvl6pPr>
      <a:lvl7pPr marL="914400" algn="l" rtl="0" fontAlgn="base">
        <a:lnSpc>
          <a:spcPct val="90000"/>
        </a:lnSpc>
        <a:spcBef>
          <a:spcPct val="0"/>
        </a:spcBef>
        <a:spcAft>
          <a:spcPct val="0"/>
        </a:spcAft>
        <a:defRPr sz="4000">
          <a:solidFill>
            <a:schemeClr val="tx1"/>
          </a:solidFill>
          <a:latin typeface="Segoe UI Light" panose="020B0502040204020203" pitchFamily="34" charset="0"/>
          <a:ea typeface="微软雅黑 Light" panose="020B0502040204020203" pitchFamily="34" charset="-122"/>
        </a:defRPr>
      </a:lvl7pPr>
      <a:lvl8pPr marL="1371600" algn="l" rtl="0" fontAlgn="base">
        <a:lnSpc>
          <a:spcPct val="90000"/>
        </a:lnSpc>
        <a:spcBef>
          <a:spcPct val="0"/>
        </a:spcBef>
        <a:spcAft>
          <a:spcPct val="0"/>
        </a:spcAft>
        <a:defRPr sz="4000">
          <a:solidFill>
            <a:schemeClr val="tx1"/>
          </a:solidFill>
          <a:latin typeface="Segoe UI Light" panose="020B0502040204020203" pitchFamily="34" charset="0"/>
          <a:ea typeface="微软雅黑 Light" panose="020B0502040204020203" pitchFamily="34" charset="-122"/>
        </a:defRPr>
      </a:lvl8pPr>
      <a:lvl9pPr marL="1828800" algn="l" rtl="0" fontAlgn="base">
        <a:lnSpc>
          <a:spcPct val="90000"/>
        </a:lnSpc>
        <a:spcBef>
          <a:spcPct val="0"/>
        </a:spcBef>
        <a:spcAft>
          <a:spcPct val="0"/>
        </a:spcAft>
        <a:defRPr sz="4000">
          <a:solidFill>
            <a:schemeClr val="tx1"/>
          </a:solidFill>
          <a:latin typeface="Segoe UI Light" panose="020B0502040204020203" pitchFamily="34" charset="0"/>
          <a:ea typeface="微软雅黑 Light" panose="020B0502040204020203" pitchFamily="34" charset="-122"/>
        </a:defRPr>
      </a:lvl9pPr>
    </p:titleStyle>
    <p:body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bwMode="auto">
      <p:bgPr>
        <a:blipFill dpi="0" rotWithShape="0">
          <a:blip r:embed="rId13"/>
          <a:srcRect/>
          <a:stretch>
            <a:fillRect/>
          </a:stretch>
        </a:blipFill>
        <a:effectLst/>
      </p:bgPr>
    </p:bg>
    <p:spTree>
      <p:nvGrpSpPr>
        <p:cNvPr id="1" name=""/>
        <p:cNvGrpSpPr/>
        <p:nvPr/>
      </p:nvGrpSpPr>
      <p:grpSpPr>
        <a:xfrm>
          <a:off x="0" y="0"/>
          <a:ext cx="0" cy="0"/>
          <a:chOff x="0" y="0"/>
          <a:chExt cx="0" cy="0"/>
        </a:xfrm>
      </p:grpSpPr>
      <p:grpSp>
        <p:nvGrpSpPr>
          <p:cNvPr id="6146" name="组合 6"/>
          <p:cNvGrpSpPr/>
          <p:nvPr userDrawn="1"/>
        </p:nvGrpSpPr>
        <p:grpSpPr bwMode="auto">
          <a:xfrm>
            <a:off x="479425" y="692150"/>
            <a:ext cx="179388" cy="630238"/>
            <a:chOff x="0" y="0"/>
            <a:chExt cx="180000" cy="630000"/>
          </a:xfrm>
        </p:grpSpPr>
        <p:sp>
          <p:nvSpPr>
            <p:cNvPr id="9219" name="圆角矩形 7"/>
            <p:cNvSpPr>
              <a:spLocks noChangeArrowheads="1"/>
            </p:cNvSpPr>
            <p:nvPr userDrawn="1"/>
          </p:nvSpPr>
          <p:spPr bwMode="auto">
            <a:xfrm>
              <a:off x="0" y="0"/>
              <a:ext cx="180000" cy="179320"/>
            </a:xfrm>
            <a:prstGeom prst="roundRect">
              <a:avLst>
                <a:gd name="adj" fmla="val 16667"/>
              </a:avLst>
            </a:pr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anchor="ctr"/>
            <a:lstStyle>
              <a:lvl1pPr>
                <a:defRPr>
                  <a:solidFill>
                    <a:schemeClr val="tx1"/>
                  </a:solidFill>
                  <a:latin typeface="Segoe UI" panose="020B0502040204020203" pitchFamily="34" charset="0"/>
                  <a:ea typeface="微软雅黑" panose="020B0503020204020204" pitchFamily="34" charset="-122"/>
                </a:defRPr>
              </a:lvl1pPr>
              <a:lvl2pPr marL="742950" indent="-285750">
                <a:defRPr>
                  <a:solidFill>
                    <a:schemeClr val="tx1"/>
                  </a:solidFill>
                  <a:latin typeface="Segoe UI" panose="020B0502040204020203" pitchFamily="34" charset="0"/>
                  <a:ea typeface="微软雅黑" panose="020B0503020204020204" pitchFamily="34" charset="-122"/>
                </a:defRPr>
              </a:lvl2pPr>
              <a:lvl3pPr marL="1143000" indent="-228600">
                <a:defRPr>
                  <a:solidFill>
                    <a:schemeClr val="tx1"/>
                  </a:solidFill>
                  <a:latin typeface="Segoe UI" panose="020B0502040204020203" pitchFamily="34" charset="0"/>
                  <a:ea typeface="微软雅黑" panose="020B0503020204020204" pitchFamily="34" charset="-122"/>
                </a:defRPr>
              </a:lvl3pPr>
              <a:lvl4pPr marL="1600200" indent="-228600">
                <a:defRPr>
                  <a:solidFill>
                    <a:schemeClr val="tx1"/>
                  </a:solidFill>
                  <a:latin typeface="Segoe UI" panose="020B0502040204020203" pitchFamily="34" charset="0"/>
                  <a:ea typeface="微软雅黑" panose="020B0503020204020204" pitchFamily="34" charset="-122"/>
                </a:defRPr>
              </a:lvl4pPr>
              <a:lvl5pPr marL="2057400" indent="-228600">
                <a:defRPr>
                  <a:solidFill>
                    <a:schemeClr val="tx1"/>
                  </a:solidFill>
                  <a:latin typeface="Segoe UI" panose="020B0502040204020203" pitchFamily="34" charset="0"/>
                  <a:ea typeface="微软雅黑" panose="020B0503020204020204" pitchFamily="34" charset="-122"/>
                </a:defRPr>
              </a:lvl5pPr>
              <a:lvl6pPr marL="25146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6pPr>
              <a:lvl7pPr marL="29718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7pPr>
              <a:lvl8pPr marL="34290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8pPr>
              <a:lvl9pPr marL="38862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9pPr>
            </a:lstStyle>
            <a:p>
              <a:pPr algn="ctr" eaLnBrk="1" hangingPunct="1">
                <a:buFont typeface="Arial" panose="020B0604020202020204" pitchFamily="34" charset="0"/>
                <a:buNone/>
                <a:defRPr/>
              </a:pPr>
              <a:endParaRPr lang="zh-CN" altLang="en-US">
                <a:solidFill>
                  <a:srgbClr val="FFFFFF"/>
                </a:solidFill>
              </a:endParaRPr>
            </a:p>
          </p:txBody>
        </p:sp>
        <p:sp>
          <p:nvSpPr>
            <p:cNvPr id="2" name="圆角矩形 8"/>
            <p:cNvSpPr>
              <a:spLocks noChangeArrowheads="1"/>
            </p:cNvSpPr>
            <p:nvPr userDrawn="1"/>
          </p:nvSpPr>
          <p:spPr bwMode="auto">
            <a:xfrm>
              <a:off x="0" y="225340"/>
              <a:ext cx="180000" cy="179320"/>
            </a:xfrm>
            <a:prstGeom prst="roundRect">
              <a:avLst>
                <a:gd name="adj" fmla="val 16667"/>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defRPr>
                  <a:solidFill>
                    <a:schemeClr val="tx1"/>
                  </a:solidFill>
                  <a:latin typeface="Segoe UI" panose="020B0502040204020203" pitchFamily="34" charset="0"/>
                  <a:ea typeface="微软雅黑" panose="020B0503020204020204" pitchFamily="34" charset="-122"/>
                </a:defRPr>
              </a:lvl1pPr>
              <a:lvl2pPr marL="742950" indent="-285750">
                <a:defRPr>
                  <a:solidFill>
                    <a:schemeClr val="tx1"/>
                  </a:solidFill>
                  <a:latin typeface="Segoe UI" panose="020B0502040204020203" pitchFamily="34" charset="0"/>
                  <a:ea typeface="微软雅黑" panose="020B0503020204020204" pitchFamily="34" charset="-122"/>
                </a:defRPr>
              </a:lvl2pPr>
              <a:lvl3pPr marL="1143000" indent="-228600">
                <a:defRPr>
                  <a:solidFill>
                    <a:schemeClr val="tx1"/>
                  </a:solidFill>
                  <a:latin typeface="Segoe UI" panose="020B0502040204020203" pitchFamily="34" charset="0"/>
                  <a:ea typeface="微软雅黑" panose="020B0503020204020204" pitchFamily="34" charset="-122"/>
                </a:defRPr>
              </a:lvl3pPr>
              <a:lvl4pPr marL="1600200" indent="-228600">
                <a:defRPr>
                  <a:solidFill>
                    <a:schemeClr val="tx1"/>
                  </a:solidFill>
                  <a:latin typeface="Segoe UI" panose="020B0502040204020203" pitchFamily="34" charset="0"/>
                  <a:ea typeface="微软雅黑" panose="020B0503020204020204" pitchFamily="34" charset="-122"/>
                </a:defRPr>
              </a:lvl4pPr>
              <a:lvl5pPr marL="2057400" indent="-228600">
                <a:defRPr>
                  <a:solidFill>
                    <a:schemeClr val="tx1"/>
                  </a:solidFill>
                  <a:latin typeface="Segoe UI" panose="020B0502040204020203" pitchFamily="34" charset="0"/>
                  <a:ea typeface="微软雅黑" panose="020B0503020204020204" pitchFamily="34" charset="-122"/>
                </a:defRPr>
              </a:lvl5pPr>
              <a:lvl6pPr marL="25146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6pPr>
              <a:lvl7pPr marL="29718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7pPr>
              <a:lvl8pPr marL="34290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8pPr>
              <a:lvl9pPr marL="38862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9pPr>
            </a:lstStyle>
            <a:p>
              <a:pPr algn="ctr" eaLnBrk="1" hangingPunct="1">
                <a:buFont typeface="Arial" panose="020B0604020202020204" pitchFamily="34" charset="0"/>
                <a:buNone/>
                <a:defRPr/>
              </a:pPr>
              <a:endParaRPr lang="zh-CN" altLang="en-US">
                <a:solidFill>
                  <a:srgbClr val="FFFFFF"/>
                </a:solidFill>
              </a:endParaRPr>
            </a:p>
          </p:txBody>
        </p:sp>
        <p:sp>
          <p:nvSpPr>
            <p:cNvPr id="3" name="圆角矩形 9"/>
            <p:cNvSpPr>
              <a:spLocks noChangeArrowheads="1"/>
            </p:cNvSpPr>
            <p:nvPr userDrawn="1"/>
          </p:nvSpPr>
          <p:spPr bwMode="auto">
            <a:xfrm>
              <a:off x="0" y="450680"/>
              <a:ext cx="180000" cy="179320"/>
            </a:xfrm>
            <a:prstGeom prst="roundRect">
              <a:avLst>
                <a:gd name="adj" fmla="val 16667"/>
              </a:avLst>
            </a:pr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anchor="ctr"/>
            <a:lstStyle>
              <a:lvl1pPr>
                <a:defRPr>
                  <a:solidFill>
                    <a:schemeClr val="tx1"/>
                  </a:solidFill>
                  <a:latin typeface="Segoe UI" panose="020B0502040204020203" pitchFamily="34" charset="0"/>
                  <a:ea typeface="微软雅黑" panose="020B0503020204020204" pitchFamily="34" charset="-122"/>
                </a:defRPr>
              </a:lvl1pPr>
              <a:lvl2pPr marL="742950" indent="-285750">
                <a:defRPr>
                  <a:solidFill>
                    <a:schemeClr val="tx1"/>
                  </a:solidFill>
                  <a:latin typeface="Segoe UI" panose="020B0502040204020203" pitchFamily="34" charset="0"/>
                  <a:ea typeface="微软雅黑" panose="020B0503020204020204" pitchFamily="34" charset="-122"/>
                </a:defRPr>
              </a:lvl2pPr>
              <a:lvl3pPr marL="1143000" indent="-228600">
                <a:defRPr>
                  <a:solidFill>
                    <a:schemeClr val="tx1"/>
                  </a:solidFill>
                  <a:latin typeface="Segoe UI" panose="020B0502040204020203" pitchFamily="34" charset="0"/>
                  <a:ea typeface="微软雅黑" panose="020B0503020204020204" pitchFamily="34" charset="-122"/>
                </a:defRPr>
              </a:lvl3pPr>
              <a:lvl4pPr marL="1600200" indent="-228600">
                <a:defRPr>
                  <a:solidFill>
                    <a:schemeClr val="tx1"/>
                  </a:solidFill>
                  <a:latin typeface="Segoe UI" panose="020B0502040204020203" pitchFamily="34" charset="0"/>
                  <a:ea typeface="微软雅黑" panose="020B0503020204020204" pitchFamily="34" charset="-122"/>
                </a:defRPr>
              </a:lvl4pPr>
              <a:lvl5pPr marL="2057400" indent="-228600">
                <a:defRPr>
                  <a:solidFill>
                    <a:schemeClr val="tx1"/>
                  </a:solidFill>
                  <a:latin typeface="Segoe UI" panose="020B0502040204020203" pitchFamily="34" charset="0"/>
                  <a:ea typeface="微软雅黑" panose="020B0503020204020204" pitchFamily="34" charset="-122"/>
                </a:defRPr>
              </a:lvl5pPr>
              <a:lvl6pPr marL="25146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6pPr>
              <a:lvl7pPr marL="29718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7pPr>
              <a:lvl8pPr marL="34290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8pPr>
              <a:lvl9pPr marL="38862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9pPr>
            </a:lstStyle>
            <a:p>
              <a:pPr algn="ctr" eaLnBrk="1" hangingPunct="1">
                <a:buFont typeface="Arial" panose="020B0604020202020204" pitchFamily="34" charset="0"/>
                <a:buNone/>
                <a:defRPr/>
              </a:pPr>
              <a:endParaRPr lang="zh-CN" altLang="en-US">
                <a:solidFill>
                  <a:srgbClr val="FFFFFF"/>
                </a:solidFill>
              </a:endParaRPr>
            </a:p>
          </p:txBody>
        </p:sp>
      </p:grpSp>
      <p:sp>
        <p:nvSpPr>
          <p:cNvPr id="9222" name="矩形 10"/>
          <p:cNvSpPr>
            <a:spLocks noChangeArrowheads="1"/>
          </p:cNvSpPr>
          <p:nvPr userDrawn="1"/>
        </p:nvSpPr>
        <p:spPr bwMode="auto">
          <a:xfrm>
            <a:off x="7673975" y="2168525"/>
            <a:ext cx="4518025" cy="2520950"/>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Segoe UI" panose="020B0502040204020203" pitchFamily="34" charset="0"/>
                <a:ea typeface="微软雅黑" panose="020B0503020204020204" pitchFamily="34" charset="-122"/>
              </a:defRPr>
            </a:lvl1pPr>
            <a:lvl2pPr marL="742950" indent="-285750">
              <a:defRPr>
                <a:solidFill>
                  <a:schemeClr val="tx1"/>
                </a:solidFill>
                <a:latin typeface="Segoe UI" panose="020B0502040204020203" pitchFamily="34" charset="0"/>
                <a:ea typeface="微软雅黑" panose="020B0503020204020204" pitchFamily="34" charset="-122"/>
              </a:defRPr>
            </a:lvl2pPr>
            <a:lvl3pPr marL="1143000" indent="-228600">
              <a:defRPr>
                <a:solidFill>
                  <a:schemeClr val="tx1"/>
                </a:solidFill>
                <a:latin typeface="Segoe UI" panose="020B0502040204020203" pitchFamily="34" charset="0"/>
                <a:ea typeface="微软雅黑" panose="020B0503020204020204" pitchFamily="34" charset="-122"/>
              </a:defRPr>
            </a:lvl3pPr>
            <a:lvl4pPr marL="1600200" indent="-228600">
              <a:defRPr>
                <a:solidFill>
                  <a:schemeClr val="tx1"/>
                </a:solidFill>
                <a:latin typeface="Segoe UI" panose="020B0502040204020203" pitchFamily="34" charset="0"/>
                <a:ea typeface="微软雅黑" panose="020B0503020204020204" pitchFamily="34" charset="-122"/>
              </a:defRPr>
            </a:lvl4pPr>
            <a:lvl5pPr marL="2057400" indent="-228600">
              <a:defRPr>
                <a:solidFill>
                  <a:schemeClr val="tx1"/>
                </a:solidFill>
                <a:latin typeface="Segoe UI" panose="020B0502040204020203" pitchFamily="34" charset="0"/>
                <a:ea typeface="微软雅黑" panose="020B0503020204020204" pitchFamily="34" charset="-122"/>
              </a:defRPr>
            </a:lvl5pPr>
            <a:lvl6pPr marL="25146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6pPr>
            <a:lvl7pPr marL="29718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7pPr>
            <a:lvl8pPr marL="34290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8pPr>
            <a:lvl9pPr marL="38862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9pPr>
          </a:lstStyle>
          <a:p>
            <a:pPr algn="ctr" eaLnBrk="1" hangingPunct="1">
              <a:buFont typeface="Arial" panose="020B0604020202020204" pitchFamily="34" charset="0"/>
              <a:buNone/>
              <a:defRPr/>
            </a:pPr>
            <a:endParaRPr lang="zh-CN" altLang="en-US">
              <a:solidFill>
                <a:srgbClr val="FFFFFF"/>
              </a:solidFill>
            </a:endParaRPr>
          </a:p>
        </p:txBody>
      </p:sp>
      <p:sp>
        <p:nvSpPr>
          <p:cNvPr id="6148" name="标题占位符 1"/>
          <p:cNvSpPr>
            <a:spLocks noGrp="1" noChangeArrowheads="1"/>
          </p:cNvSpPr>
          <p:nvPr>
            <p:ph type="title"/>
          </p:nvPr>
        </p:nvSpPr>
        <p:spPr bwMode="auto">
          <a:xfrm>
            <a:off x="838200" y="365125"/>
            <a:ext cx="10515600" cy="107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TW" altLang="zh-CN"/>
              <a:t>单击此处编辑母版标题样式</a:t>
            </a:r>
          </a:p>
        </p:txBody>
      </p:sp>
      <p:sp>
        <p:nvSpPr>
          <p:cNvPr id="6149" name="文本占位符 2"/>
          <p:cNvSpPr>
            <a:spLocks noGrp="1" noChangeArrowheads="1"/>
          </p:cNvSpPr>
          <p:nvPr>
            <p:ph type="body" idx="1"/>
          </p:nvPr>
        </p:nvSpPr>
        <p:spPr bwMode="auto">
          <a:xfrm>
            <a:off x="838200" y="1619250"/>
            <a:ext cx="10515600" cy="4557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TW" altLang="zh-CN"/>
              <a:t>单击此处编辑母版文本样式</a:t>
            </a:r>
          </a:p>
          <a:p>
            <a:pPr lvl="1"/>
            <a:r>
              <a:rPr lang="zh-TW" altLang="zh-CN"/>
              <a:t>第二级</a:t>
            </a:r>
          </a:p>
          <a:p>
            <a:pPr lvl="2"/>
            <a:r>
              <a:rPr lang="zh-TW" altLang="zh-CN"/>
              <a:t>第三级</a:t>
            </a:r>
          </a:p>
          <a:p>
            <a:pPr lvl="3"/>
            <a:r>
              <a:rPr lang="zh-TW" altLang="zh-CN"/>
              <a:t>第四级</a:t>
            </a:r>
          </a:p>
          <a:p>
            <a:pPr lvl="4"/>
            <a:r>
              <a:rPr lang="zh-TW" altLang="zh-CN"/>
              <a:t>第五级</a:t>
            </a:r>
          </a:p>
        </p:txBody>
      </p:sp>
    </p:spTree>
  </p:cSld>
  <p:clrMap bg1="lt1" tx1="dk1" bg2="lt2" tx2="dk2" accent1="accent1" accent2="accent2" accent3="accent3" accent4="accent4" accent5="accent5" accent6="accent6" hlink="hlink" folHlink="folHlink"/>
  <p:sldLayoutIdLst>
    <p:sldLayoutId id="2147483709" r:id="rId1"/>
    <p:sldLayoutId id="2147483710" r:id="rId2"/>
    <p:sldLayoutId id="2147483711" r:id="rId3"/>
    <p:sldLayoutId id="2147483712" r:id="rId4"/>
    <p:sldLayoutId id="2147483713" r:id="rId5"/>
    <p:sldLayoutId id="2147483714" r:id="rId6"/>
    <p:sldLayoutId id="2147483715" r:id="rId7"/>
    <p:sldLayoutId id="2147483716" r:id="rId8"/>
    <p:sldLayoutId id="2147483717" r:id="rId9"/>
    <p:sldLayoutId id="2147483718" r:id="rId10"/>
    <p:sldLayoutId id="2147483719" r:id="rId11"/>
  </p:sldLayoutIdLst>
  <p:txStyles>
    <p:titleStyle>
      <a:lvl1pPr algn="l" rtl="0" eaLnBrk="0" fontAlgn="base" hangingPunct="0">
        <a:lnSpc>
          <a:spcPct val="90000"/>
        </a:lnSpc>
        <a:spcBef>
          <a:spcPct val="0"/>
        </a:spcBef>
        <a:spcAft>
          <a:spcPct val="0"/>
        </a:spcAft>
        <a:defRPr sz="4000" kern="1200">
          <a:solidFill>
            <a:schemeClr val="tx1"/>
          </a:solidFill>
          <a:latin typeface="+mj-lt"/>
          <a:ea typeface="+mj-ea"/>
          <a:cs typeface="+mj-cs"/>
        </a:defRPr>
      </a:lvl1pPr>
      <a:lvl2pPr algn="l" rtl="0" eaLnBrk="0" fontAlgn="base" hangingPunct="0">
        <a:lnSpc>
          <a:spcPct val="90000"/>
        </a:lnSpc>
        <a:spcBef>
          <a:spcPct val="0"/>
        </a:spcBef>
        <a:spcAft>
          <a:spcPct val="0"/>
        </a:spcAft>
        <a:defRPr sz="4000">
          <a:solidFill>
            <a:schemeClr val="tx1"/>
          </a:solidFill>
          <a:latin typeface="Segoe UI Light" panose="020B0502040204020203" pitchFamily="34" charset="0"/>
          <a:ea typeface="微软雅黑 Light" panose="020B0502040204020203" pitchFamily="34" charset="-122"/>
        </a:defRPr>
      </a:lvl2pPr>
      <a:lvl3pPr algn="l" rtl="0" eaLnBrk="0" fontAlgn="base" hangingPunct="0">
        <a:lnSpc>
          <a:spcPct val="90000"/>
        </a:lnSpc>
        <a:spcBef>
          <a:spcPct val="0"/>
        </a:spcBef>
        <a:spcAft>
          <a:spcPct val="0"/>
        </a:spcAft>
        <a:defRPr sz="4000">
          <a:solidFill>
            <a:schemeClr val="tx1"/>
          </a:solidFill>
          <a:latin typeface="Segoe UI Light" panose="020B0502040204020203" pitchFamily="34" charset="0"/>
          <a:ea typeface="微软雅黑 Light" panose="020B0502040204020203" pitchFamily="34" charset="-122"/>
        </a:defRPr>
      </a:lvl3pPr>
      <a:lvl4pPr algn="l" rtl="0" eaLnBrk="0" fontAlgn="base" hangingPunct="0">
        <a:lnSpc>
          <a:spcPct val="90000"/>
        </a:lnSpc>
        <a:spcBef>
          <a:spcPct val="0"/>
        </a:spcBef>
        <a:spcAft>
          <a:spcPct val="0"/>
        </a:spcAft>
        <a:defRPr sz="4000">
          <a:solidFill>
            <a:schemeClr val="tx1"/>
          </a:solidFill>
          <a:latin typeface="Segoe UI Light" panose="020B0502040204020203" pitchFamily="34" charset="0"/>
          <a:ea typeface="微软雅黑 Light" panose="020B0502040204020203" pitchFamily="34" charset="-122"/>
        </a:defRPr>
      </a:lvl4pPr>
      <a:lvl5pPr algn="l" rtl="0" eaLnBrk="0" fontAlgn="base" hangingPunct="0">
        <a:lnSpc>
          <a:spcPct val="90000"/>
        </a:lnSpc>
        <a:spcBef>
          <a:spcPct val="0"/>
        </a:spcBef>
        <a:spcAft>
          <a:spcPct val="0"/>
        </a:spcAft>
        <a:defRPr sz="4000">
          <a:solidFill>
            <a:schemeClr val="tx1"/>
          </a:solidFill>
          <a:latin typeface="Segoe UI Light" panose="020B0502040204020203" pitchFamily="34" charset="0"/>
          <a:ea typeface="微软雅黑 Light" panose="020B0502040204020203" pitchFamily="34" charset="-122"/>
        </a:defRPr>
      </a:lvl5pPr>
      <a:lvl6pPr marL="457200" algn="l" rtl="0" fontAlgn="base">
        <a:lnSpc>
          <a:spcPct val="90000"/>
        </a:lnSpc>
        <a:spcBef>
          <a:spcPct val="0"/>
        </a:spcBef>
        <a:spcAft>
          <a:spcPct val="0"/>
        </a:spcAft>
        <a:defRPr sz="4000">
          <a:solidFill>
            <a:schemeClr val="tx1"/>
          </a:solidFill>
          <a:latin typeface="Segoe UI Light" panose="020B0502040204020203" pitchFamily="34" charset="0"/>
          <a:ea typeface="微软雅黑 Light" panose="020B0502040204020203" pitchFamily="34" charset="-122"/>
        </a:defRPr>
      </a:lvl6pPr>
      <a:lvl7pPr marL="914400" algn="l" rtl="0" fontAlgn="base">
        <a:lnSpc>
          <a:spcPct val="90000"/>
        </a:lnSpc>
        <a:spcBef>
          <a:spcPct val="0"/>
        </a:spcBef>
        <a:spcAft>
          <a:spcPct val="0"/>
        </a:spcAft>
        <a:defRPr sz="4000">
          <a:solidFill>
            <a:schemeClr val="tx1"/>
          </a:solidFill>
          <a:latin typeface="Segoe UI Light" panose="020B0502040204020203" pitchFamily="34" charset="0"/>
          <a:ea typeface="微软雅黑 Light" panose="020B0502040204020203" pitchFamily="34" charset="-122"/>
        </a:defRPr>
      </a:lvl7pPr>
      <a:lvl8pPr marL="1371600" algn="l" rtl="0" fontAlgn="base">
        <a:lnSpc>
          <a:spcPct val="90000"/>
        </a:lnSpc>
        <a:spcBef>
          <a:spcPct val="0"/>
        </a:spcBef>
        <a:spcAft>
          <a:spcPct val="0"/>
        </a:spcAft>
        <a:defRPr sz="4000">
          <a:solidFill>
            <a:schemeClr val="tx1"/>
          </a:solidFill>
          <a:latin typeface="Segoe UI Light" panose="020B0502040204020203" pitchFamily="34" charset="0"/>
          <a:ea typeface="微软雅黑 Light" panose="020B0502040204020203" pitchFamily="34" charset="-122"/>
        </a:defRPr>
      </a:lvl8pPr>
      <a:lvl9pPr marL="1828800" algn="l" rtl="0" fontAlgn="base">
        <a:lnSpc>
          <a:spcPct val="90000"/>
        </a:lnSpc>
        <a:spcBef>
          <a:spcPct val="0"/>
        </a:spcBef>
        <a:spcAft>
          <a:spcPct val="0"/>
        </a:spcAft>
        <a:defRPr sz="4000">
          <a:solidFill>
            <a:schemeClr val="tx1"/>
          </a:solidFill>
          <a:latin typeface="Segoe UI Light" panose="020B0502040204020203" pitchFamily="34" charset="0"/>
          <a:ea typeface="微软雅黑 Light" panose="020B0502040204020203" pitchFamily="34" charset="-122"/>
        </a:defRPr>
      </a:lvl9pPr>
    </p:titleStyle>
    <p:body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bwMode="auto">
      <p:bgPr>
        <a:blipFill dpi="0" rotWithShape="0">
          <a:blip r:embed="rId13"/>
          <a:srcRect/>
          <a:stretch>
            <a:fillRect/>
          </a:stretch>
        </a:blipFill>
        <a:effectLst/>
      </p:bgPr>
    </p:bg>
    <p:spTree>
      <p:nvGrpSpPr>
        <p:cNvPr id="1" name=""/>
        <p:cNvGrpSpPr/>
        <p:nvPr/>
      </p:nvGrpSpPr>
      <p:grpSpPr>
        <a:xfrm>
          <a:off x="0" y="0"/>
          <a:ext cx="0" cy="0"/>
          <a:chOff x="0" y="0"/>
          <a:chExt cx="0" cy="0"/>
        </a:xfrm>
      </p:grpSpPr>
      <p:grpSp>
        <p:nvGrpSpPr>
          <p:cNvPr id="7170" name="组合 6"/>
          <p:cNvGrpSpPr/>
          <p:nvPr userDrawn="1"/>
        </p:nvGrpSpPr>
        <p:grpSpPr bwMode="auto">
          <a:xfrm rot="5400000">
            <a:off x="6006306" y="4104482"/>
            <a:ext cx="179387" cy="628650"/>
            <a:chOff x="0" y="0"/>
            <a:chExt cx="180000" cy="630000"/>
          </a:xfrm>
        </p:grpSpPr>
        <p:sp>
          <p:nvSpPr>
            <p:cNvPr id="10243" name="圆角矩形 7"/>
            <p:cNvSpPr>
              <a:spLocks noChangeArrowheads="1"/>
            </p:cNvSpPr>
            <p:nvPr userDrawn="1"/>
          </p:nvSpPr>
          <p:spPr bwMode="auto">
            <a:xfrm>
              <a:off x="0" y="7954"/>
              <a:ext cx="180000" cy="179773"/>
            </a:xfrm>
            <a:prstGeom prst="roundRect">
              <a:avLst>
                <a:gd name="adj" fmla="val 16667"/>
              </a:avLst>
            </a:pr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anchor="ctr"/>
            <a:lstStyle>
              <a:lvl1pPr>
                <a:defRPr>
                  <a:solidFill>
                    <a:schemeClr val="tx1"/>
                  </a:solidFill>
                  <a:latin typeface="Segoe UI" panose="020B0502040204020203" pitchFamily="34" charset="0"/>
                  <a:ea typeface="微软雅黑" panose="020B0503020204020204" pitchFamily="34" charset="-122"/>
                </a:defRPr>
              </a:lvl1pPr>
              <a:lvl2pPr marL="742950" indent="-285750">
                <a:defRPr>
                  <a:solidFill>
                    <a:schemeClr val="tx1"/>
                  </a:solidFill>
                  <a:latin typeface="Segoe UI" panose="020B0502040204020203" pitchFamily="34" charset="0"/>
                  <a:ea typeface="微软雅黑" panose="020B0503020204020204" pitchFamily="34" charset="-122"/>
                </a:defRPr>
              </a:lvl2pPr>
              <a:lvl3pPr marL="1143000" indent="-228600">
                <a:defRPr>
                  <a:solidFill>
                    <a:schemeClr val="tx1"/>
                  </a:solidFill>
                  <a:latin typeface="Segoe UI" panose="020B0502040204020203" pitchFamily="34" charset="0"/>
                  <a:ea typeface="微软雅黑" panose="020B0503020204020204" pitchFamily="34" charset="-122"/>
                </a:defRPr>
              </a:lvl3pPr>
              <a:lvl4pPr marL="1600200" indent="-228600">
                <a:defRPr>
                  <a:solidFill>
                    <a:schemeClr val="tx1"/>
                  </a:solidFill>
                  <a:latin typeface="Segoe UI" panose="020B0502040204020203" pitchFamily="34" charset="0"/>
                  <a:ea typeface="微软雅黑" panose="020B0503020204020204" pitchFamily="34" charset="-122"/>
                </a:defRPr>
              </a:lvl4pPr>
              <a:lvl5pPr marL="2057400" indent="-228600">
                <a:defRPr>
                  <a:solidFill>
                    <a:schemeClr val="tx1"/>
                  </a:solidFill>
                  <a:latin typeface="Segoe UI" panose="020B0502040204020203" pitchFamily="34" charset="0"/>
                  <a:ea typeface="微软雅黑" panose="020B0503020204020204" pitchFamily="34" charset="-122"/>
                </a:defRPr>
              </a:lvl5pPr>
              <a:lvl6pPr marL="25146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6pPr>
              <a:lvl7pPr marL="29718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7pPr>
              <a:lvl8pPr marL="34290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8pPr>
              <a:lvl9pPr marL="38862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9pPr>
            </a:lstStyle>
            <a:p>
              <a:pPr algn="ctr" eaLnBrk="1" hangingPunct="1">
                <a:buFont typeface="Arial" panose="020B0604020202020204" pitchFamily="34" charset="0"/>
                <a:buNone/>
                <a:defRPr/>
              </a:pPr>
              <a:endParaRPr lang="zh-CN" altLang="en-US">
                <a:solidFill>
                  <a:srgbClr val="FFFFFF"/>
                </a:solidFill>
              </a:endParaRPr>
            </a:p>
          </p:txBody>
        </p:sp>
        <p:sp>
          <p:nvSpPr>
            <p:cNvPr id="2" name="圆角矩形 8"/>
            <p:cNvSpPr>
              <a:spLocks noChangeArrowheads="1"/>
            </p:cNvSpPr>
            <p:nvPr userDrawn="1"/>
          </p:nvSpPr>
          <p:spPr bwMode="auto">
            <a:xfrm>
              <a:off x="-1" y="224317"/>
              <a:ext cx="180000" cy="181364"/>
            </a:xfrm>
            <a:prstGeom prst="roundRect">
              <a:avLst>
                <a:gd name="adj" fmla="val 16667"/>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defRPr>
                  <a:solidFill>
                    <a:schemeClr val="tx1"/>
                  </a:solidFill>
                  <a:latin typeface="Segoe UI" panose="020B0502040204020203" pitchFamily="34" charset="0"/>
                  <a:ea typeface="微软雅黑" panose="020B0503020204020204" pitchFamily="34" charset="-122"/>
                </a:defRPr>
              </a:lvl1pPr>
              <a:lvl2pPr marL="742950" indent="-285750">
                <a:defRPr>
                  <a:solidFill>
                    <a:schemeClr val="tx1"/>
                  </a:solidFill>
                  <a:latin typeface="Segoe UI" panose="020B0502040204020203" pitchFamily="34" charset="0"/>
                  <a:ea typeface="微软雅黑" panose="020B0503020204020204" pitchFamily="34" charset="-122"/>
                </a:defRPr>
              </a:lvl2pPr>
              <a:lvl3pPr marL="1143000" indent="-228600">
                <a:defRPr>
                  <a:solidFill>
                    <a:schemeClr val="tx1"/>
                  </a:solidFill>
                  <a:latin typeface="Segoe UI" panose="020B0502040204020203" pitchFamily="34" charset="0"/>
                  <a:ea typeface="微软雅黑" panose="020B0503020204020204" pitchFamily="34" charset="-122"/>
                </a:defRPr>
              </a:lvl3pPr>
              <a:lvl4pPr marL="1600200" indent="-228600">
                <a:defRPr>
                  <a:solidFill>
                    <a:schemeClr val="tx1"/>
                  </a:solidFill>
                  <a:latin typeface="Segoe UI" panose="020B0502040204020203" pitchFamily="34" charset="0"/>
                  <a:ea typeface="微软雅黑" panose="020B0503020204020204" pitchFamily="34" charset="-122"/>
                </a:defRPr>
              </a:lvl4pPr>
              <a:lvl5pPr marL="2057400" indent="-228600">
                <a:defRPr>
                  <a:solidFill>
                    <a:schemeClr val="tx1"/>
                  </a:solidFill>
                  <a:latin typeface="Segoe UI" panose="020B0502040204020203" pitchFamily="34" charset="0"/>
                  <a:ea typeface="微软雅黑" panose="020B0503020204020204" pitchFamily="34" charset="-122"/>
                </a:defRPr>
              </a:lvl5pPr>
              <a:lvl6pPr marL="25146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6pPr>
              <a:lvl7pPr marL="29718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7pPr>
              <a:lvl8pPr marL="34290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8pPr>
              <a:lvl9pPr marL="38862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9pPr>
            </a:lstStyle>
            <a:p>
              <a:pPr algn="ctr" eaLnBrk="1" hangingPunct="1">
                <a:buFont typeface="Arial" panose="020B0604020202020204" pitchFamily="34" charset="0"/>
                <a:buNone/>
                <a:defRPr/>
              </a:pPr>
              <a:endParaRPr lang="zh-CN" altLang="en-US">
                <a:solidFill>
                  <a:srgbClr val="FFFFFF"/>
                </a:solidFill>
              </a:endParaRPr>
            </a:p>
          </p:txBody>
        </p:sp>
        <p:sp>
          <p:nvSpPr>
            <p:cNvPr id="3" name="圆角矩形 9"/>
            <p:cNvSpPr>
              <a:spLocks noChangeArrowheads="1"/>
            </p:cNvSpPr>
            <p:nvPr userDrawn="1"/>
          </p:nvSpPr>
          <p:spPr bwMode="auto">
            <a:xfrm>
              <a:off x="-1" y="458181"/>
              <a:ext cx="180000" cy="179772"/>
            </a:xfrm>
            <a:prstGeom prst="roundRect">
              <a:avLst>
                <a:gd name="adj" fmla="val 16667"/>
              </a:avLst>
            </a:pr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anchor="ctr"/>
            <a:lstStyle>
              <a:lvl1pPr>
                <a:defRPr>
                  <a:solidFill>
                    <a:schemeClr val="tx1"/>
                  </a:solidFill>
                  <a:latin typeface="Segoe UI" panose="020B0502040204020203" pitchFamily="34" charset="0"/>
                  <a:ea typeface="微软雅黑" panose="020B0503020204020204" pitchFamily="34" charset="-122"/>
                </a:defRPr>
              </a:lvl1pPr>
              <a:lvl2pPr marL="742950" indent="-285750">
                <a:defRPr>
                  <a:solidFill>
                    <a:schemeClr val="tx1"/>
                  </a:solidFill>
                  <a:latin typeface="Segoe UI" panose="020B0502040204020203" pitchFamily="34" charset="0"/>
                  <a:ea typeface="微软雅黑" panose="020B0503020204020204" pitchFamily="34" charset="-122"/>
                </a:defRPr>
              </a:lvl2pPr>
              <a:lvl3pPr marL="1143000" indent="-228600">
                <a:defRPr>
                  <a:solidFill>
                    <a:schemeClr val="tx1"/>
                  </a:solidFill>
                  <a:latin typeface="Segoe UI" panose="020B0502040204020203" pitchFamily="34" charset="0"/>
                  <a:ea typeface="微软雅黑" panose="020B0503020204020204" pitchFamily="34" charset="-122"/>
                </a:defRPr>
              </a:lvl3pPr>
              <a:lvl4pPr marL="1600200" indent="-228600">
                <a:defRPr>
                  <a:solidFill>
                    <a:schemeClr val="tx1"/>
                  </a:solidFill>
                  <a:latin typeface="Segoe UI" panose="020B0502040204020203" pitchFamily="34" charset="0"/>
                  <a:ea typeface="微软雅黑" panose="020B0503020204020204" pitchFamily="34" charset="-122"/>
                </a:defRPr>
              </a:lvl4pPr>
              <a:lvl5pPr marL="2057400" indent="-228600">
                <a:defRPr>
                  <a:solidFill>
                    <a:schemeClr val="tx1"/>
                  </a:solidFill>
                  <a:latin typeface="Segoe UI" panose="020B0502040204020203" pitchFamily="34" charset="0"/>
                  <a:ea typeface="微软雅黑" panose="020B0503020204020204" pitchFamily="34" charset="-122"/>
                </a:defRPr>
              </a:lvl5pPr>
              <a:lvl6pPr marL="25146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6pPr>
              <a:lvl7pPr marL="29718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7pPr>
              <a:lvl8pPr marL="34290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8pPr>
              <a:lvl9pPr marL="38862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9pPr>
            </a:lstStyle>
            <a:p>
              <a:pPr algn="ctr" eaLnBrk="1" hangingPunct="1">
                <a:buFont typeface="Arial" panose="020B0604020202020204" pitchFamily="34" charset="0"/>
                <a:buNone/>
                <a:defRPr/>
              </a:pPr>
              <a:endParaRPr lang="zh-CN" altLang="en-US">
                <a:solidFill>
                  <a:srgbClr val="FFFFFF"/>
                </a:solidFill>
              </a:endParaRPr>
            </a:p>
          </p:txBody>
        </p:sp>
      </p:grpSp>
      <p:sp>
        <p:nvSpPr>
          <p:cNvPr id="10246" name="矩形 10"/>
          <p:cNvSpPr>
            <a:spLocks noChangeArrowheads="1"/>
          </p:cNvSpPr>
          <p:nvPr userDrawn="1"/>
        </p:nvSpPr>
        <p:spPr bwMode="auto">
          <a:xfrm>
            <a:off x="839788" y="3429000"/>
            <a:ext cx="10512425" cy="7143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Segoe UI" panose="020B0502040204020203" pitchFamily="34" charset="0"/>
                <a:ea typeface="微软雅黑" panose="020B0503020204020204" pitchFamily="34" charset="-122"/>
              </a:defRPr>
            </a:lvl1pPr>
            <a:lvl2pPr marL="742950" indent="-285750">
              <a:defRPr>
                <a:solidFill>
                  <a:schemeClr val="tx1"/>
                </a:solidFill>
                <a:latin typeface="Segoe UI" panose="020B0502040204020203" pitchFamily="34" charset="0"/>
                <a:ea typeface="微软雅黑" panose="020B0503020204020204" pitchFamily="34" charset="-122"/>
              </a:defRPr>
            </a:lvl2pPr>
            <a:lvl3pPr marL="1143000" indent="-228600">
              <a:defRPr>
                <a:solidFill>
                  <a:schemeClr val="tx1"/>
                </a:solidFill>
                <a:latin typeface="Segoe UI" panose="020B0502040204020203" pitchFamily="34" charset="0"/>
                <a:ea typeface="微软雅黑" panose="020B0503020204020204" pitchFamily="34" charset="-122"/>
              </a:defRPr>
            </a:lvl3pPr>
            <a:lvl4pPr marL="1600200" indent="-228600">
              <a:defRPr>
                <a:solidFill>
                  <a:schemeClr val="tx1"/>
                </a:solidFill>
                <a:latin typeface="Segoe UI" panose="020B0502040204020203" pitchFamily="34" charset="0"/>
                <a:ea typeface="微软雅黑" panose="020B0503020204020204" pitchFamily="34" charset="-122"/>
              </a:defRPr>
            </a:lvl4pPr>
            <a:lvl5pPr marL="2057400" indent="-228600">
              <a:defRPr>
                <a:solidFill>
                  <a:schemeClr val="tx1"/>
                </a:solidFill>
                <a:latin typeface="Segoe UI" panose="020B0502040204020203" pitchFamily="34" charset="0"/>
                <a:ea typeface="微软雅黑" panose="020B0503020204020204" pitchFamily="34" charset="-122"/>
              </a:defRPr>
            </a:lvl5pPr>
            <a:lvl6pPr marL="25146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6pPr>
            <a:lvl7pPr marL="29718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7pPr>
            <a:lvl8pPr marL="34290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8pPr>
            <a:lvl9pPr marL="38862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9pPr>
          </a:lstStyle>
          <a:p>
            <a:pPr algn="ctr" eaLnBrk="1" hangingPunct="1">
              <a:buFont typeface="Arial" panose="020B0604020202020204" pitchFamily="34" charset="0"/>
              <a:buNone/>
              <a:defRPr/>
            </a:pPr>
            <a:endParaRPr lang="zh-CN" altLang="en-US">
              <a:solidFill>
                <a:srgbClr val="FFFFFF"/>
              </a:solidFill>
            </a:endParaRPr>
          </a:p>
        </p:txBody>
      </p:sp>
      <p:sp>
        <p:nvSpPr>
          <p:cNvPr id="7172" name="标题占位符 1"/>
          <p:cNvSpPr>
            <a:spLocks noGrp="1" noChangeArrowheads="1"/>
          </p:cNvSpPr>
          <p:nvPr>
            <p:ph type="title"/>
          </p:nvPr>
        </p:nvSpPr>
        <p:spPr bwMode="auto">
          <a:xfrm>
            <a:off x="838200" y="365125"/>
            <a:ext cx="10515600" cy="107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TW" altLang="zh-CN"/>
              <a:t>单击此处编辑母版标题样式</a:t>
            </a:r>
          </a:p>
        </p:txBody>
      </p:sp>
      <p:sp>
        <p:nvSpPr>
          <p:cNvPr id="7173" name="文本占位符 2"/>
          <p:cNvSpPr>
            <a:spLocks noGrp="1" noChangeArrowheads="1"/>
          </p:cNvSpPr>
          <p:nvPr>
            <p:ph type="body" idx="1"/>
          </p:nvPr>
        </p:nvSpPr>
        <p:spPr bwMode="auto">
          <a:xfrm>
            <a:off x="838200" y="1619250"/>
            <a:ext cx="10515600" cy="4557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TW" altLang="zh-CN"/>
              <a:t>单击此处编辑母版文本样式</a:t>
            </a:r>
          </a:p>
          <a:p>
            <a:pPr lvl="1"/>
            <a:r>
              <a:rPr lang="zh-TW" altLang="zh-CN"/>
              <a:t>第二级</a:t>
            </a:r>
          </a:p>
          <a:p>
            <a:pPr lvl="2"/>
            <a:r>
              <a:rPr lang="zh-TW" altLang="zh-CN"/>
              <a:t>第三级</a:t>
            </a:r>
          </a:p>
          <a:p>
            <a:pPr lvl="3"/>
            <a:r>
              <a:rPr lang="zh-TW" altLang="zh-CN"/>
              <a:t>第四级</a:t>
            </a:r>
          </a:p>
          <a:p>
            <a:pPr lvl="4"/>
            <a:r>
              <a:rPr lang="zh-TW" altLang="zh-CN"/>
              <a:t>第五级</a:t>
            </a:r>
          </a:p>
        </p:txBody>
      </p:sp>
    </p:spTree>
  </p:cSld>
  <p:clrMap bg1="lt1" tx1="dk1" bg2="lt2" tx2="dk2" accent1="accent1" accent2="accent2" accent3="accent3" accent4="accent4" accent5="accent5" accent6="accent6" hlink="hlink" folHlink="folHlink"/>
  <p:sldLayoutIdLst>
    <p:sldLayoutId id="2147483721" r:id="rId1"/>
    <p:sldLayoutId id="2147483722" r:id="rId2"/>
    <p:sldLayoutId id="2147483723" r:id="rId3"/>
    <p:sldLayoutId id="2147483724" r:id="rId4"/>
    <p:sldLayoutId id="2147483725" r:id="rId5"/>
    <p:sldLayoutId id="2147483726" r:id="rId6"/>
    <p:sldLayoutId id="2147483727" r:id="rId7"/>
    <p:sldLayoutId id="2147483728" r:id="rId8"/>
    <p:sldLayoutId id="2147483729" r:id="rId9"/>
    <p:sldLayoutId id="2147483730" r:id="rId10"/>
    <p:sldLayoutId id="2147483731" r:id="rId11"/>
  </p:sldLayoutIdLst>
  <p:txStyles>
    <p:titleStyle>
      <a:lvl1pPr algn="l" rtl="0" eaLnBrk="0" fontAlgn="base" hangingPunct="0">
        <a:lnSpc>
          <a:spcPct val="90000"/>
        </a:lnSpc>
        <a:spcBef>
          <a:spcPct val="0"/>
        </a:spcBef>
        <a:spcAft>
          <a:spcPct val="0"/>
        </a:spcAft>
        <a:defRPr sz="4000" kern="1200">
          <a:solidFill>
            <a:schemeClr val="tx1"/>
          </a:solidFill>
          <a:latin typeface="+mj-lt"/>
          <a:ea typeface="+mj-ea"/>
          <a:cs typeface="+mj-cs"/>
        </a:defRPr>
      </a:lvl1pPr>
      <a:lvl2pPr algn="l" rtl="0" eaLnBrk="0" fontAlgn="base" hangingPunct="0">
        <a:lnSpc>
          <a:spcPct val="90000"/>
        </a:lnSpc>
        <a:spcBef>
          <a:spcPct val="0"/>
        </a:spcBef>
        <a:spcAft>
          <a:spcPct val="0"/>
        </a:spcAft>
        <a:defRPr sz="4000">
          <a:solidFill>
            <a:schemeClr val="tx1"/>
          </a:solidFill>
          <a:latin typeface="Segoe UI Light" panose="020B0502040204020203" pitchFamily="34" charset="0"/>
          <a:ea typeface="微软雅黑 Light" panose="020B0502040204020203" pitchFamily="34" charset="-122"/>
        </a:defRPr>
      </a:lvl2pPr>
      <a:lvl3pPr algn="l" rtl="0" eaLnBrk="0" fontAlgn="base" hangingPunct="0">
        <a:lnSpc>
          <a:spcPct val="90000"/>
        </a:lnSpc>
        <a:spcBef>
          <a:spcPct val="0"/>
        </a:spcBef>
        <a:spcAft>
          <a:spcPct val="0"/>
        </a:spcAft>
        <a:defRPr sz="4000">
          <a:solidFill>
            <a:schemeClr val="tx1"/>
          </a:solidFill>
          <a:latin typeface="Segoe UI Light" panose="020B0502040204020203" pitchFamily="34" charset="0"/>
          <a:ea typeface="微软雅黑 Light" panose="020B0502040204020203" pitchFamily="34" charset="-122"/>
        </a:defRPr>
      </a:lvl3pPr>
      <a:lvl4pPr algn="l" rtl="0" eaLnBrk="0" fontAlgn="base" hangingPunct="0">
        <a:lnSpc>
          <a:spcPct val="90000"/>
        </a:lnSpc>
        <a:spcBef>
          <a:spcPct val="0"/>
        </a:spcBef>
        <a:spcAft>
          <a:spcPct val="0"/>
        </a:spcAft>
        <a:defRPr sz="4000">
          <a:solidFill>
            <a:schemeClr val="tx1"/>
          </a:solidFill>
          <a:latin typeface="Segoe UI Light" panose="020B0502040204020203" pitchFamily="34" charset="0"/>
          <a:ea typeface="微软雅黑 Light" panose="020B0502040204020203" pitchFamily="34" charset="-122"/>
        </a:defRPr>
      </a:lvl4pPr>
      <a:lvl5pPr algn="l" rtl="0" eaLnBrk="0" fontAlgn="base" hangingPunct="0">
        <a:lnSpc>
          <a:spcPct val="90000"/>
        </a:lnSpc>
        <a:spcBef>
          <a:spcPct val="0"/>
        </a:spcBef>
        <a:spcAft>
          <a:spcPct val="0"/>
        </a:spcAft>
        <a:defRPr sz="4000">
          <a:solidFill>
            <a:schemeClr val="tx1"/>
          </a:solidFill>
          <a:latin typeface="Segoe UI Light" panose="020B0502040204020203" pitchFamily="34" charset="0"/>
          <a:ea typeface="微软雅黑 Light" panose="020B0502040204020203" pitchFamily="34" charset="-122"/>
        </a:defRPr>
      </a:lvl5pPr>
      <a:lvl6pPr marL="457200" algn="l" rtl="0" fontAlgn="base">
        <a:lnSpc>
          <a:spcPct val="90000"/>
        </a:lnSpc>
        <a:spcBef>
          <a:spcPct val="0"/>
        </a:spcBef>
        <a:spcAft>
          <a:spcPct val="0"/>
        </a:spcAft>
        <a:defRPr sz="4000">
          <a:solidFill>
            <a:schemeClr val="tx1"/>
          </a:solidFill>
          <a:latin typeface="Segoe UI Light" panose="020B0502040204020203" pitchFamily="34" charset="0"/>
          <a:ea typeface="微软雅黑 Light" panose="020B0502040204020203" pitchFamily="34" charset="-122"/>
        </a:defRPr>
      </a:lvl6pPr>
      <a:lvl7pPr marL="914400" algn="l" rtl="0" fontAlgn="base">
        <a:lnSpc>
          <a:spcPct val="90000"/>
        </a:lnSpc>
        <a:spcBef>
          <a:spcPct val="0"/>
        </a:spcBef>
        <a:spcAft>
          <a:spcPct val="0"/>
        </a:spcAft>
        <a:defRPr sz="4000">
          <a:solidFill>
            <a:schemeClr val="tx1"/>
          </a:solidFill>
          <a:latin typeface="Segoe UI Light" panose="020B0502040204020203" pitchFamily="34" charset="0"/>
          <a:ea typeface="微软雅黑 Light" panose="020B0502040204020203" pitchFamily="34" charset="-122"/>
        </a:defRPr>
      </a:lvl7pPr>
      <a:lvl8pPr marL="1371600" algn="l" rtl="0" fontAlgn="base">
        <a:lnSpc>
          <a:spcPct val="90000"/>
        </a:lnSpc>
        <a:spcBef>
          <a:spcPct val="0"/>
        </a:spcBef>
        <a:spcAft>
          <a:spcPct val="0"/>
        </a:spcAft>
        <a:defRPr sz="4000">
          <a:solidFill>
            <a:schemeClr val="tx1"/>
          </a:solidFill>
          <a:latin typeface="Segoe UI Light" panose="020B0502040204020203" pitchFamily="34" charset="0"/>
          <a:ea typeface="微软雅黑 Light" panose="020B0502040204020203" pitchFamily="34" charset="-122"/>
        </a:defRPr>
      </a:lvl8pPr>
      <a:lvl9pPr marL="1828800" algn="l" rtl="0" fontAlgn="base">
        <a:lnSpc>
          <a:spcPct val="90000"/>
        </a:lnSpc>
        <a:spcBef>
          <a:spcPct val="0"/>
        </a:spcBef>
        <a:spcAft>
          <a:spcPct val="0"/>
        </a:spcAft>
        <a:defRPr sz="4000">
          <a:solidFill>
            <a:schemeClr val="tx1"/>
          </a:solidFill>
          <a:latin typeface="Segoe UI Light" panose="020B0502040204020203" pitchFamily="34" charset="0"/>
          <a:ea typeface="微软雅黑 Light" panose="020B0502040204020203" pitchFamily="34" charset="-122"/>
        </a:defRPr>
      </a:lvl9pPr>
    </p:titleStyle>
    <p:body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bwMode="auto">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8194" name="标题占位符 1"/>
          <p:cNvSpPr>
            <a:spLocks noGrp="1" noChangeArrowheads="1"/>
          </p:cNvSpPr>
          <p:nvPr>
            <p:ph type="title"/>
          </p:nvPr>
        </p:nvSpPr>
        <p:spPr bwMode="auto">
          <a:xfrm>
            <a:off x="838200" y="365125"/>
            <a:ext cx="10515600" cy="107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TW" altLang="zh-CN"/>
              <a:t>单击此处编辑母版标题样式</a:t>
            </a:r>
          </a:p>
        </p:txBody>
      </p:sp>
      <p:sp>
        <p:nvSpPr>
          <p:cNvPr id="8195" name="文本占位符 2"/>
          <p:cNvSpPr>
            <a:spLocks noGrp="1" noChangeArrowheads="1"/>
          </p:cNvSpPr>
          <p:nvPr>
            <p:ph type="body" idx="1"/>
          </p:nvPr>
        </p:nvSpPr>
        <p:spPr bwMode="auto">
          <a:xfrm>
            <a:off x="838200" y="1619250"/>
            <a:ext cx="10515600" cy="4557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TW" altLang="zh-CN"/>
              <a:t>单击此处编辑母版文本样式</a:t>
            </a:r>
          </a:p>
          <a:p>
            <a:pPr lvl="1"/>
            <a:r>
              <a:rPr lang="zh-TW" altLang="zh-CN"/>
              <a:t>第二级</a:t>
            </a:r>
          </a:p>
          <a:p>
            <a:pPr lvl="2"/>
            <a:r>
              <a:rPr lang="zh-TW" altLang="zh-CN"/>
              <a:t>第三级</a:t>
            </a:r>
          </a:p>
          <a:p>
            <a:pPr lvl="3"/>
            <a:r>
              <a:rPr lang="zh-TW" altLang="zh-CN"/>
              <a:t>第四级</a:t>
            </a:r>
          </a:p>
          <a:p>
            <a:pPr lvl="4"/>
            <a:r>
              <a:rPr lang="zh-TW" altLang="zh-CN"/>
              <a:t>第五级</a:t>
            </a:r>
          </a:p>
        </p:txBody>
      </p:sp>
    </p:spTree>
  </p:cSld>
  <p:clrMap bg1="lt1" tx1="dk1" bg2="lt2" tx2="dk2" accent1="accent1" accent2="accent2" accent3="accent3" accent4="accent4" accent5="accent5" accent6="accent6" hlink="hlink" folHlink="folHlink"/>
  <p:sldLayoutIdLst>
    <p:sldLayoutId id="2147483733" r:id="rId1"/>
    <p:sldLayoutId id="2147483734" r:id="rId2"/>
    <p:sldLayoutId id="2147483735" r:id="rId3"/>
    <p:sldLayoutId id="2147483736" r:id="rId4"/>
    <p:sldLayoutId id="2147483737" r:id="rId5"/>
    <p:sldLayoutId id="2147483738" r:id="rId6"/>
    <p:sldLayoutId id="2147483739" r:id="rId7"/>
    <p:sldLayoutId id="2147483740" r:id="rId8"/>
    <p:sldLayoutId id="2147483741" r:id="rId9"/>
    <p:sldLayoutId id="2147483742" r:id="rId10"/>
    <p:sldLayoutId id="2147483743" r:id="rId11"/>
  </p:sldLayoutIdLst>
  <p:txStyles>
    <p:titleStyle>
      <a:lvl1pPr algn="l" rtl="0" eaLnBrk="0" fontAlgn="base" hangingPunct="0">
        <a:lnSpc>
          <a:spcPct val="90000"/>
        </a:lnSpc>
        <a:spcBef>
          <a:spcPct val="0"/>
        </a:spcBef>
        <a:spcAft>
          <a:spcPct val="0"/>
        </a:spcAft>
        <a:defRPr sz="4000" kern="1200">
          <a:solidFill>
            <a:schemeClr val="tx1"/>
          </a:solidFill>
          <a:latin typeface="+mj-lt"/>
          <a:ea typeface="+mj-ea"/>
          <a:cs typeface="+mj-cs"/>
        </a:defRPr>
      </a:lvl1pPr>
      <a:lvl2pPr algn="l" rtl="0" eaLnBrk="0" fontAlgn="base" hangingPunct="0">
        <a:lnSpc>
          <a:spcPct val="90000"/>
        </a:lnSpc>
        <a:spcBef>
          <a:spcPct val="0"/>
        </a:spcBef>
        <a:spcAft>
          <a:spcPct val="0"/>
        </a:spcAft>
        <a:defRPr sz="4000">
          <a:solidFill>
            <a:schemeClr val="tx1"/>
          </a:solidFill>
          <a:latin typeface="Segoe UI Light" panose="020B0502040204020203" pitchFamily="34" charset="0"/>
          <a:ea typeface="微软雅黑 Light" panose="020B0502040204020203" pitchFamily="34" charset="-122"/>
        </a:defRPr>
      </a:lvl2pPr>
      <a:lvl3pPr algn="l" rtl="0" eaLnBrk="0" fontAlgn="base" hangingPunct="0">
        <a:lnSpc>
          <a:spcPct val="90000"/>
        </a:lnSpc>
        <a:spcBef>
          <a:spcPct val="0"/>
        </a:spcBef>
        <a:spcAft>
          <a:spcPct val="0"/>
        </a:spcAft>
        <a:defRPr sz="4000">
          <a:solidFill>
            <a:schemeClr val="tx1"/>
          </a:solidFill>
          <a:latin typeface="Segoe UI Light" panose="020B0502040204020203" pitchFamily="34" charset="0"/>
          <a:ea typeface="微软雅黑 Light" panose="020B0502040204020203" pitchFamily="34" charset="-122"/>
        </a:defRPr>
      </a:lvl3pPr>
      <a:lvl4pPr algn="l" rtl="0" eaLnBrk="0" fontAlgn="base" hangingPunct="0">
        <a:lnSpc>
          <a:spcPct val="90000"/>
        </a:lnSpc>
        <a:spcBef>
          <a:spcPct val="0"/>
        </a:spcBef>
        <a:spcAft>
          <a:spcPct val="0"/>
        </a:spcAft>
        <a:defRPr sz="4000">
          <a:solidFill>
            <a:schemeClr val="tx1"/>
          </a:solidFill>
          <a:latin typeface="Segoe UI Light" panose="020B0502040204020203" pitchFamily="34" charset="0"/>
          <a:ea typeface="微软雅黑 Light" panose="020B0502040204020203" pitchFamily="34" charset="-122"/>
        </a:defRPr>
      </a:lvl4pPr>
      <a:lvl5pPr algn="l" rtl="0" eaLnBrk="0" fontAlgn="base" hangingPunct="0">
        <a:lnSpc>
          <a:spcPct val="90000"/>
        </a:lnSpc>
        <a:spcBef>
          <a:spcPct val="0"/>
        </a:spcBef>
        <a:spcAft>
          <a:spcPct val="0"/>
        </a:spcAft>
        <a:defRPr sz="4000">
          <a:solidFill>
            <a:schemeClr val="tx1"/>
          </a:solidFill>
          <a:latin typeface="Segoe UI Light" panose="020B0502040204020203" pitchFamily="34" charset="0"/>
          <a:ea typeface="微软雅黑 Light" panose="020B0502040204020203" pitchFamily="34" charset="-122"/>
        </a:defRPr>
      </a:lvl5pPr>
      <a:lvl6pPr marL="457200" algn="l" rtl="0" fontAlgn="base">
        <a:lnSpc>
          <a:spcPct val="90000"/>
        </a:lnSpc>
        <a:spcBef>
          <a:spcPct val="0"/>
        </a:spcBef>
        <a:spcAft>
          <a:spcPct val="0"/>
        </a:spcAft>
        <a:defRPr sz="4000">
          <a:solidFill>
            <a:schemeClr val="tx1"/>
          </a:solidFill>
          <a:latin typeface="Segoe UI Light" panose="020B0502040204020203" pitchFamily="34" charset="0"/>
          <a:ea typeface="微软雅黑 Light" panose="020B0502040204020203" pitchFamily="34" charset="-122"/>
        </a:defRPr>
      </a:lvl6pPr>
      <a:lvl7pPr marL="914400" algn="l" rtl="0" fontAlgn="base">
        <a:lnSpc>
          <a:spcPct val="90000"/>
        </a:lnSpc>
        <a:spcBef>
          <a:spcPct val="0"/>
        </a:spcBef>
        <a:spcAft>
          <a:spcPct val="0"/>
        </a:spcAft>
        <a:defRPr sz="4000">
          <a:solidFill>
            <a:schemeClr val="tx1"/>
          </a:solidFill>
          <a:latin typeface="Segoe UI Light" panose="020B0502040204020203" pitchFamily="34" charset="0"/>
          <a:ea typeface="微软雅黑 Light" panose="020B0502040204020203" pitchFamily="34" charset="-122"/>
        </a:defRPr>
      </a:lvl7pPr>
      <a:lvl8pPr marL="1371600" algn="l" rtl="0" fontAlgn="base">
        <a:lnSpc>
          <a:spcPct val="90000"/>
        </a:lnSpc>
        <a:spcBef>
          <a:spcPct val="0"/>
        </a:spcBef>
        <a:spcAft>
          <a:spcPct val="0"/>
        </a:spcAft>
        <a:defRPr sz="4000">
          <a:solidFill>
            <a:schemeClr val="tx1"/>
          </a:solidFill>
          <a:latin typeface="Segoe UI Light" panose="020B0502040204020203" pitchFamily="34" charset="0"/>
          <a:ea typeface="微软雅黑 Light" panose="020B0502040204020203" pitchFamily="34" charset="-122"/>
        </a:defRPr>
      </a:lvl8pPr>
      <a:lvl9pPr marL="1828800" algn="l" rtl="0" fontAlgn="base">
        <a:lnSpc>
          <a:spcPct val="90000"/>
        </a:lnSpc>
        <a:spcBef>
          <a:spcPct val="0"/>
        </a:spcBef>
        <a:spcAft>
          <a:spcPct val="0"/>
        </a:spcAft>
        <a:defRPr sz="4000">
          <a:solidFill>
            <a:schemeClr val="tx1"/>
          </a:solidFill>
          <a:latin typeface="Segoe UI Light" panose="020B0502040204020203" pitchFamily="34" charset="0"/>
          <a:ea typeface="微软雅黑 Light" panose="020B0502040204020203" pitchFamily="34" charset="-122"/>
        </a:defRPr>
      </a:lvl9pPr>
    </p:titleStyle>
    <p:body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bwMode="auto">
      <p:bgPr>
        <a:blipFill dpi="0" rotWithShape="0">
          <a:blip r:embed="rId13"/>
          <a:srcRect/>
          <a:stretch>
            <a:fillRect/>
          </a:stretch>
        </a:blipFill>
        <a:effectLst/>
      </p:bgPr>
    </p:bg>
    <p:spTree>
      <p:nvGrpSpPr>
        <p:cNvPr id="1" name=""/>
        <p:cNvGrpSpPr/>
        <p:nvPr/>
      </p:nvGrpSpPr>
      <p:grpSpPr>
        <a:xfrm>
          <a:off x="0" y="0"/>
          <a:ext cx="0" cy="0"/>
          <a:chOff x="0" y="0"/>
          <a:chExt cx="0" cy="0"/>
        </a:xfrm>
      </p:grpSpPr>
      <p:grpSp>
        <p:nvGrpSpPr>
          <p:cNvPr id="4098" name="组合 6"/>
          <p:cNvGrpSpPr/>
          <p:nvPr userDrawn="1"/>
        </p:nvGrpSpPr>
        <p:grpSpPr bwMode="auto">
          <a:xfrm>
            <a:off x="479425" y="692150"/>
            <a:ext cx="179388" cy="630238"/>
            <a:chOff x="0" y="0"/>
            <a:chExt cx="180000" cy="630000"/>
          </a:xfrm>
        </p:grpSpPr>
        <p:sp>
          <p:nvSpPr>
            <p:cNvPr id="6147" name="圆角矩形 7"/>
            <p:cNvSpPr>
              <a:spLocks noChangeArrowheads="1"/>
            </p:cNvSpPr>
            <p:nvPr userDrawn="1"/>
          </p:nvSpPr>
          <p:spPr bwMode="auto">
            <a:xfrm>
              <a:off x="0" y="0"/>
              <a:ext cx="180000" cy="179320"/>
            </a:xfrm>
            <a:prstGeom prst="roundRect">
              <a:avLst>
                <a:gd name="adj" fmla="val 16667"/>
              </a:avLst>
            </a:pr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anchor="ctr"/>
            <a:lstStyle>
              <a:lvl1pPr>
                <a:defRPr>
                  <a:solidFill>
                    <a:schemeClr val="tx1"/>
                  </a:solidFill>
                  <a:latin typeface="Segoe UI" panose="020B0502040204020203" pitchFamily="34" charset="0"/>
                  <a:ea typeface="微软雅黑" panose="020B0503020204020204" pitchFamily="34" charset="-122"/>
                </a:defRPr>
              </a:lvl1pPr>
              <a:lvl2pPr marL="742950" indent="-285750">
                <a:defRPr>
                  <a:solidFill>
                    <a:schemeClr val="tx1"/>
                  </a:solidFill>
                  <a:latin typeface="Segoe UI" panose="020B0502040204020203" pitchFamily="34" charset="0"/>
                  <a:ea typeface="微软雅黑" panose="020B0503020204020204" pitchFamily="34" charset="-122"/>
                </a:defRPr>
              </a:lvl2pPr>
              <a:lvl3pPr marL="1143000" indent="-228600">
                <a:defRPr>
                  <a:solidFill>
                    <a:schemeClr val="tx1"/>
                  </a:solidFill>
                  <a:latin typeface="Segoe UI" panose="020B0502040204020203" pitchFamily="34" charset="0"/>
                  <a:ea typeface="微软雅黑" panose="020B0503020204020204" pitchFamily="34" charset="-122"/>
                </a:defRPr>
              </a:lvl3pPr>
              <a:lvl4pPr marL="1600200" indent="-228600">
                <a:defRPr>
                  <a:solidFill>
                    <a:schemeClr val="tx1"/>
                  </a:solidFill>
                  <a:latin typeface="Segoe UI" panose="020B0502040204020203" pitchFamily="34" charset="0"/>
                  <a:ea typeface="微软雅黑" panose="020B0503020204020204" pitchFamily="34" charset="-122"/>
                </a:defRPr>
              </a:lvl4pPr>
              <a:lvl5pPr marL="2057400" indent="-228600">
                <a:defRPr>
                  <a:solidFill>
                    <a:schemeClr val="tx1"/>
                  </a:solidFill>
                  <a:latin typeface="Segoe UI" panose="020B0502040204020203" pitchFamily="34" charset="0"/>
                  <a:ea typeface="微软雅黑" panose="020B0503020204020204" pitchFamily="34" charset="-122"/>
                </a:defRPr>
              </a:lvl5pPr>
              <a:lvl6pPr marL="25146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6pPr>
              <a:lvl7pPr marL="29718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7pPr>
              <a:lvl8pPr marL="34290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8pPr>
              <a:lvl9pPr marL="38862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9pPr>
            </a:lstStyle>
            <a:p>
              <a:pPr algn="ctr" eaLnBrk="1" hangingPunct="1">
                <a:buFont typeface="Arial" panose="020B0604020202020204" pitchFamily="34" charset="0"/>
                <a:buNone/>
                <a:defRPr/>
              </a:pPr>
              <a:endParaRPr lang="zh-CN" altLang="en-US">
                <a:solidFill>
                  <a:srgbClr val="FFFFFF"/>
                </a:solidFill>
              </a:endParaRPr>
            </a:p>
          </p:txBody>
        </p:sp>
        <p:sp>
          <p:nvSpPr>
            <p:cNvPr id="2" name="圆角矩形 8"/>
            <p:cNvSpPr>
              <a:spLocks noChangeArrowheads="1"/>
            </p:cNvSpPr>
            <p:nvPr userDrawn="1"/>
          </p:nvSpPr>
          <p:spPr bwMode="auto">
            <a:xfrm>
              <a:off x="0" y="225340"/>
              <a:ext cx="180000" cy="179320"/>
            </a:xfrm>
            <a:prstGeom prst="roundRect">
              <a:avLst>
                <a:gd name="adj" fmla="val 16667"/>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defRPr>
                  <a:solidFill>
                    <a:schemeClr val="tx1"/>
                  </a:solidFill>
                  <a:latin typeface="Segoe UI" panose="020B0502040204020203" pitchFamily="34" charset="0"/>
                  <a:ea typeface="微软雅黑" panose="020B0503020204020204" pitchFamily="34" charset="-122"/>
                </a:defRPr>
              </a:lvl1pPr>
              <a:lvl2pPr marL="742950" indent="-285750">
                <a:defRPr>
                  <a:solidFill>
                    <a:schemeClr val="tx1"/>
                  </a:solidFill>
                  <a:latin typeface="Segoe UI" panose="020B0502040204020203" pitchFamily="34" charset="0"/>
                  <a:ea typeface="微软雅黑" panose="020B0503020204020204" pitchFamily="34" charset="-122"/>
                </a:defRPr>
              </a:lvl2pPr>
              <a:lvl3pPr marL="1143000" indent="-228600">
                <a:defRPr>
                  <a:solidFill>
                    <a:schemeClr val="tx1"/>
                  </a:solidFill>
                  <a:latin typeface="Segoe UI" panose="020B0502040204020203" pitchFamily="34" charset="0"/>
                  <a:ea typeface="微软雅黑" panose="020B0503020204020204" pitchFamily="34" charset="-122"/>
                </a:defRPr>
              </a:lvl3pPr>
              <a:lvl4pPr marL="1600200" indent="-228600">
                <a:defRPr>
                  <a:solidFill>
                    <a:schemeClr val="tx1"/>
                  </a:solidFill>
                  <a:latin typeface="Segoe UI" panose="020B0502040204020203" pitchFamily="34" charset="0"/>
                  <a:ea typeface="微软雅黑" panose="020B0503020204020204" pitchFamily="34" charset="-122"/>
                </a:defRPr>
              </a:lvl4pPr>
              <a:lvl5pPr marL="2057400" indent="-228600">
                <a:defRPr>
                  <a:solidFill>
                    <a:schemeClr val="tx1"/>
                  </a:solidFill>
                  <a:latin typeface="Segoe UI" panose="020B0502040204020203" pitchFamily="34" charset="0"/>
                  <a:ea typeface="微软雅黑" panose="020B0503020204020204" pitchFamily="34" charset="-122"/>
                </a:defRPr>
              </a:lvl5pPr>
              <a:lvl6pPr marL="25146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6pPr>
              <a:lvl7pPr marL="29718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7pPr>
              <a:lvl8pPr marL="34290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8pPr>
              <a:lvl9pPr marL="38862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9pPr>
            </a:lstStyle>
            <a:p>
              <a:pPr algn="ctr" eaLnBrk="1" hangingPunct="1">
                <a:buFont typeface="Arial" panose="020B0604020202020204" pitchFamily="34" charset="0"/>
                <a:buNone/>
                <a:defRPr/>
              </a:pPr>
              <a:endParaRPr lang="zh-CN" altLang="en-US">
                <a:solidFill>
                  <a:srgbClr val="FFFFFF"/>
                </a:solidFill>
              </a:endParaRPr>
            </a:p>
          </p:txBody>
        </p:sp>
        <p:sp>
          <p:nvSpPr>
            <p:cNvPr id="3" name="圆角矩形 9"/>
            <p:cNvSpPr>
              <a:spLocks noChangeArrowheads="1"/>
            </p:cNvSpPr>
            <p:nvPr userDrawn="1"/>
          </p:nvSpPr>
          <p:spPr bwMode="auto">
            <a:xfrm>
              <a:off x="0" y="450680"/>
              <a:ext cx="180000" cy="179320"/>
            </a:xfrm>
            <a:prstGeom prst="roundRect">
              <a:avLst>
                <a:gd name="adj" fmla="val 16667"/>
              </a:avLst>
            </a:pr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anchor="ctr"/>
            <a:lstStyle>
              <a:lvl1pPr>
                <a:defRPr>
                  <a:solidFill>
                    <a:schemeClr val="tx1"/>
                  </a:solidFill>
                  <a:latin typeface="Segoe UI" panose="020B0502040204020203" pitchFamily="34" charset="0"/>
                  <a:ea typeface="微软雅黑" panose="020B0503020204020204" pitchFamily="34" charset="-122"/>
                </a:defRPr>
              </a:lvl1pPr>
              <a:lvl2pPr marL="742950" indent="-285750">
                <a:defRPr>
                  <a:solidFill>
                    <a:schemeClr val="tx1"/>
                  </a:solidFill>
                  <a:latin typeface="Segoe UI" panose="020B0502040204020203" pitchFamily="34" charset="0"/>
                  <a:ea typeface="微软雅黑" panose="020B0503020204020204" pitchFamily="34" charset="-122"/>
                </a:defRPr>
              </a:lvl2pPr>
              <a:lvl3pPr marL="1143000" indent="-228600">
                <a:defRPr>
                  <a:solidFill>
                    <a:schemeClr val="tx1"/>
                  </a:solidFill>
                  <a:latin typeface="Segoe UI" panose="020B0502040204020203" pitchFamily="34" charset="0"/>
                  <a:ea typeface="微软雅黑" panose="020B0503020204020204" pitchFamily="34" charset="-122"/>
                </a:defRPr>
              </a:lvl3pPr>
              <a:lvl4pPr marL="1600200" indent="-228600">
                <a:defRPr>
                  <a:solidFill>
                    <a:schemeClr val="tx1"/>
                  </a:solidFill>
                  <a:latin typeface="Segoe UI" panose="020B0502040204020203" pitchFamily="34" charset="0"/>
                  <a:ea typeface="微软雅黑" panose="020B0503020204020204" pitchFamily="34" charset="-122"/>
                </a:defRPr>
              </a:lvl4pPr>
              <a:lvl5pPr marL="2057400" indent="-228600">
                <a:defRPr>
                  <a:solidFill>
                    <a:schemeClr val="tx1"/>
                  </a:solidFill>
                  <a:latin typeface="Segoe UI" panose="020B0502040204020203" pitchFamily="34" charset="0"/>
                  <a:ea typeface="微软雅黑" panose="020B0503020204020204" pitchFamily="34" charset="-122"/>
                </a:defRPr>
              </a:lvl5pPr>
              <a:lvl6pPr marL="25146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6pPr>
              <a:lvl7pPr marL="29718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7pPr>
              <a:lvl8pPr marL="34290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8pPr>
              <a:lvl9pPr marL="38862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9pPr>
            </a:lstStyle>
            <a:p>
              <a:pPr algn="ctr" eaLnBrk="1" hangingPunct="1">
                <a:buFont typeface="Arial" panose="020B0604020202020204" pitchFamily="34" charset="0"/>
                <a:buNone/>
                <a:defRPr/>
              </a:pPr>
              <a:endParaRPr lang="zh-CN" altLang="en-US">
                <a:solidFill>
                  <a:srgbClr val="FFFFFF"/>
                </a:solidFill>
              </a:endParaRPr>
            </a:p>
          </p:txBody>
        </p:sp>
      </p:grpSp>
      <p:sp>
        <p:nvSpPr>
          <p:cNvPr id="6150" name="矩形 10"/>
          <p:cNvSpPr>
            <a:spLocks noChangeArrowheads="1"/>
          </p:cNvSpPr>
          <p:nvPr userDrawn="1"/>
        </p:nvSpPr>
        <p:spPr bwMode="auto">
          <a:xfrm>
            <a:off x="0" y="1997075"/>
            <a:ext cx="12192000" cy="2159000"/>
          </a:xfrm>
          <a:prstGeom prst="rect">
            <a:avLst/>
          </a:prstGeom>
          <a:solidFill>
            <a:srgbClr val="354B5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Segoe UI" panose="020B0502040204020203" pitchFamily="34" charset="0"/>
                <a:ea typeface="微软雅黑" panose="020B0503020204020204" pitchFamily="34" charset="-122"/>
              </a:defRPr>
            </a:lvl1pPr>
            <a:lvl2pPr marL="742950" indent="-285750">
              <a:defRPr>
                <a:solidFill>
                  <a:schemeClr val="tx1"/>
                </a:solidFill>
                <a:latin typeface="Segoe UI" panose="020B0502040204020203" pitchFamily="34" charset="0"/>
                <a:ea typeface="微软雅黑" panose="020B0503020204020204" pitchFamily="34" charset="-122"/>
              </a:defRPr>
            </a:lvl2pPr>
            <a:lvl3pPr marL="1143000" indent="-228600">
              <a:defRPr>
                <a:solidFill>
                  <a:schemeClr val="tx1"/>
                </a:solidFill>
                <a:latin typeface="Segoe UI" panose="020B0502040204020203" pitchFamily="34" charset="0"/>
                <a:ea typeface="微软雅黑" panose="020B0503020204020204" pitchFamily="34" charset="-122"/>
              </a:defRPr>
            </a:lvl3pPr>
            <a:lvl4pPr marL="1600200" indent="-228600">
              <a:defRPr>
                <a:solidFill>
                  <a:schemeClr val="tx1"/>
                </a:solidFill>
                <a:latin typeface="Segoe UI" panose="020B0502040204020203" pitchFamily="34" charset="0"/>
                <a:ea typeface="微软雅黑" panose="020B0503020204020204" pitchFamily="34" charset="-122"/>
              </a:defRPr>
            </a:lvl4pPr>
            <a:lvl5pPr marL="2057400" indent="-228600">
              <a:defRPr>
                <a:solidFill>
                  <a:schemeClr val="tx1"/>
                </a:solidFill>
                <a:latin typeface="Segoe UI" panose="020B0502040204020203" pitchFamily="34" charset="0"/>
                <a:ea typeface="微软雅黑" panose="020B0503020204020204" pitchFamily="34" charset="-122"/>
              </a:defRPr>
            </a:lvl5pPr>
            <a:lvl6pPr marL="25146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6pPr>
            <a:lvl7pPr marL="29718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7pPr>
            <a:lvl8pPr marL="34290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8pPr>
            <a:lvl9pPr marL="3886200" indent="-228600" fontAlgn="base">
              <a:spcBef>
                <a:spcPct val="0"/>
              </a:spcBef>
              <a:spcAft>
                <a:spcPct val="0"/>
              </a:spcAft>
              <a:buFont typeface="Arial" panose="020B0604020202020204" pitchFamily="34" charset="0"/>
              <a:defRPr>
                <a:solidFill>
                  <a:schemeClr val="tx1"/>
                </a:solidFill>
                <a:latin typeface="Segoe UI" panose="020B0502040204020203" pitchFamily="34" charset="0"/>
                <a:ea typeface="微软雅黑" panose="020B0503020204020204" pitchFamily="34" charset="-122"/>
              </a:defRPr>
            </a:lvl9pPr>
          </a:lstStyle>
          <a:p>
            <a:pPr algn="ctr" eaLnBrk="1" hangingPunct="1">
              <a:buFont typeface="Arial" panose="020B0604020202020204" pitchFamily="34" charset="0"/>
              <a:buNone/>
              <a:defRPr/>
            </a:pPr>
            <a:endParaRPr lang="zh-CN" altLang="en-US">
              <a:solidFill>
                <a:srgbClr val="FFFFFF"/>
              </a:solidFill>
            </a:endParaRPr>
          </a:p>
        </p:txBody>
      </p:sp>
      <p:sp>
        <p:nvSpPr>
          <p:cNvPr id="4100" name="标题占位符 1"/>
          <p:cNvSpPr>
            <a:spLocks noGrp="1" noChangeArrowheads="1"/>
          </p:cNvSpPr>
          <p:nvPr>
            <p:ph type="title"/>
          </p:nvPr>
        </p:nvSpPr>
        <p:spPr bwMode="auto">
          <a:xfrm>
            <a:off x="838200" y="365125"/>
            <a:ext cx="10515600" cy="107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TW" altLang="zh-CN"/>
              <a:t>单击此处编辑母版标题样式</a:t>
            </a:r>
          </a:p>
        </p:txBody>
      </p:sp>
      <p:sp>
        <p:nvSpPr>
          <p:cNvPr id="4101" name="文本占位符 2"/>
          <p:cNvSpPr>
            <a:spLocks noGrp="1" noChangeArrowheads="1"/>
          </p:cNvSpPr>
          <p:nvPr>
            <p:ph type="body" idx="1"/>
          </p:nvPr>
        </p:nvSpPr>
        <p:spPr bwMode="auto">
          <a:xfrm>
            <a:off x="838200" y="1619250"/>
            <a:ext cx="10515600" cy="4557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TW" altLang="zh-CN"/>
              <a:t>单击此处编辑母版文本样式</a:t>
            </a:r>
          </a:p>
          <a:p>
            <a:pPr lvl="1"/>
            <a:r>
              <a:rPr lang="zh-TW" altLang="zh-CN"/>
              <a:t>第二级</a:t>
            </a:r>
          </a:p>
          <a:p>
            <a:pPr lvl="2"/>
            <a:r>
              <a:rPr lang="zh-TW" altLang="zh-CN"/>
              <a:t>第三级</a:t>
            </a:r>
          </a:p>
          <a:p>
            <a:pPr lvl="3"/>
            <a:r>
              <a:rPr lang="zh-TW" altLang="zh-CN"/>
              <a:t>第四级</a:t>
            </a:r>
          </a:p>
          <a:p>
            <a:pPr lvl="4"/>
            <a:r>
              <a:rPr lang="zh-TW" altLang="zh-CN"/>
              <a:t>第五级</a:t>
            </a:r>
          </a:p>
        </p:txBody>
      </p:sp>
    </p:spTree>
  </p:cSld>
  <p:clrMap bg1="lt1" tx1="dk1" bg2="lt2" tx2="dk2" accent1="accent1" accent2="accent2" accent3="accent3" accent4="accent4" accent5="accent5" accent6="accent6" hlink="hlink" folHlink="folHlink"/>
  <p:sldLayoutIdLst>
    <p:sldLayoutId id="2147483745" r:id="rId1"/>
    <p:sldLayoutId id="2147483746" r:id="rId2"/>
    <p:sldLayoutId id="2147483747" r:id="rId3"/>
    <p:sldLayoutId id="2147483748" r:id="rId4"/>
    <p:sldLayoutId id="2147483749" r:id="rId5"/>
    <p:sldLayoutId id="2147483750" r:id="rId6"/>
    <p:sldLayoutId id="2147483751" r:id="rId7"/>
    <p:sldLayoutId id="2147483752" r:id="rId8"/>
    <p:sldLayoutId id="2147483753" r:id="rId9"/>
    <p:sldLayoutId id="2147483754" r:id="rId10"/>
    <p:sldLayoutId id="2147483755" r:id="rId11"/>
  </p:sldLayoutIdLst>
  <p:txStyles>
    <p:titleStyle>
      <a:lvl1pPr algn="l" rtl="0" eaLnBrk="0" fontAlgn="base" hangingPunct="0">
        <a:lnSpc>
          <a:spcPct val="90000"/>
        </a:lnSpc>
        <a:spcBef>
          <a:spcPct val="0"/>
        </a:spcBef>
        <a:spcAft>
          <a:spcPct val="0"/>
        </a:spcAft>
        <a:defRPr sz="4000" kern="1200">
          <a:solidFill>
            <a:schemeClr val="tx1"/>
          </a:solidFill>
          <a:latin typeface="+mj-lt"/>
          <a:ea typeface="+mj-ea"/>
          <a:cs typeface="+mj-cs"/>
        </a:defRPr>
      </a:lvl1pPr>
      <a:lvl2pPr algn="l" rtl="0" eaLnBrk="0" fontAlgn="base" hangingPunct="0">
        <a:lnSpc>
          <a:spcPct val="90000"/>
        </a:lnSpc>
        <a:spcBef>
          <a:spcPct val="0"/>
        </a:spcBef>
        <a:spcAft>
          <a:spcPct val="0"/>
        </a:spcAft>
        <a:defRPr sz="4000">
          <a:solidFill>
            <a:schemeClr val="tx1"/>
          </a:solidFill>
          <a:latin typeface="Segoe UI Light" panose="020B0502040204020203" pitchFamily="34" charset="0"/>
          <a:ea typeface="微软雅黑 Light" panose="020B0502040204020203" pitchFamily="34" charset="-122"/>
        </a:defRPr>
      </a:lvl2pPr>
      <a:lvl3pPr algn="l" rtl="0" eaLnBrk="0" fontAlgn="base" hangingPunct="0">
        <a:lnSpc>
          <a:spcPct val="90000"/>
        </a:lnSpc>
        <a:spcBef>
          <a:spcPct val="0"/>
        </a:spcBef>
        <a:spcAft>
          <a:spcPct val="0"/>
        </a:spcAft>
        <a:defRPr sz="4000">
          <a:solidFill>
            <a:schemeClr val="tx1"/>
          </a:solidFill>
          <a:latin typeface="Segoe UI Light" panose="020B0502040204020203" pitchFamily="34" charset="0"/>
          <a:ea typeface="微软雅黑 Light" panose="020B0502040204020203" pitchFamily="34" charset="-122"/>
        </a:defRPr>
      </a:lvl3pPr>
      <a:lvl4pPr algn="l" rtl="0" eaLnBrk="0" fontAlgn="base" hangingPunct="0">
        <a:lnSpc>
          <a:spcPct val="90000"/>
        </a:lnSpc>
        <a:spcBef>
          <a:spcPct val="0"/>
        </a:spcBef>
        <a:spcAft>
          <a:spcPct val="0"/>
        </a:spcAft>
        <a:defRPr sz="4000">
          <a:solidFill>
            <a:schemeClr val="tx1"/>
          </a:solidFill>
          <a:latin typeface="Segoe UI Light" panose="020B0502040204020203" pitchFamily="34" charset="0"/>
          <a:ea typeface="微软雅黑 Light" panose="020B0502040204020203" pitchFamily="34" charset="-122"/>
        </a:defRPr>
      </a:lvl4pPr>
      <a:lvl5pPr algn="l" rtl="0" eaLnBrk="0" fontAlgn="base" hangingPunct="0">
        <a:lnSpc>
          <a:spcPct val="90000"/>
        </a:lnSpc>
        <a:spcBef>
          <a:spcPct val="0"/>
        </a:spcBef>
        <a:spcAft>
          <a:spcPct val="0"/>
        </a:spcAft>
        <a:defRPr sz="4000">
          <a:solidFill>
            <a:schemeClr val="tx1"/>
          </a:solidFill>
          <a:latin typeface="Segoe UI Light" panose="020B0502040204020203" pitchFamily="34" charset="0"/>
          <a:ea typeface="微软雅黑 Light" panose="020B0502040204020203" pitchFamily="34" charset="-122"/>
        </a:defRPr>
      </a:lvl5pPr>
      <a:lvl6pPr marL="457200" algn="l" rtl="0" fontAlgn="base">
        <a:lnSpc>
          <a:spcPct val="90000"/>
        </a:lnSpc>
        <a:spcBef>
          <a:spcPct val="0"/>
        </a:spcBef>
        <a:spcAft>
          <a:spcPct val="0"/>
        </a:spcAft>
        <a:defRPr sz="4000">
          <a:solidFill>
            <a:schemeClr val="tx1"/>
          </a:solidFill>
          <a:latin typeface="Segoe UI Light" panose="020B0502040204020203" pitchFamily="34" charset="0"/>
          <a:ea typeface="微软雅黑 Light" panose="020B0502040204020203" pitchFamily="34" charset="-122"/>
        </a:defRPr>
      </a:lvl6pPr>
      <a:lvl7pPr marL="914400" algn="l" rtl="0" fontAlgn="base">
        <a:lnSpc>
          <a:spcPct val="90000"/>
        </a:lnSpc>
        <a:spcBef>
          <a:spcPct val="0"/>
        </a:spcBef>
        <a:spcAft>
          <a:spcPct val="0"/>
        </a:spcAft>
        <a:defRPr sz="4000">
          <a:solidFill>
            <a:schemeClr val="tx1"/>
          </a:solidFill>
          <a:latin typeface="Segoe UI Light" panose="020B0502040204020203" pitchFamily="34" charset="0"/>
          <a:ea typeface="微软雅黑 Light" panose="020B0502040204020203" pitchFamily="34" charset="-122"/>
        </a:defRPr>
      </a:lvl7pPr>
      <a:lvl8pPr marL="1371600" algn="l" rtl="0" fontAlgn="base">
        <a:lnSpc>
          <a:spcPct val="90000"/>
        </a:lnSpc>
        <a:spcBef>
          <a:spcPct val="0"/>
        </a:spcBef>
        <a:spcAft>
          <a:spcPct val="0"/>
        </a:spcAft>
        <a:defRPr sz="4000">
          <a:solidFill>
            <a:schemeClr val="tx1"/>
          </a:solidFill>
          <a:latin typeface="Segoe UI Light" panose="020B0502040204020203" pitchFamily="34" charset="0"/>
          <a:ea typeface="微软雅黑 Light" panose="020B0502040204020203" pitchFamily="34" charset="-122"/>
        </a:defRPr>
      </a:lvl8pPr>
      <a:lvl9pPr marL="1828800" algn="l" rtl="0" fontAlgn="base">
        <a:lnSpc>
          <a:spcPct val="90000"/>
        </a:lnSpc>
        <a:spcBef>
          <a:spcPct val="0"/>
        </a:spcBef>
        <a:spcAft>
          <a:spcPct val="0"/>
        </a:spcAft>
        <a:defRPr sz="4000">
          <a:solidFill>
            <a:schemeClr val="tx1"/>
          </a:solidFill>
          <a:latin typeface="Segoe UI Light" panose="020B0502040204020203" pitchFamily="34" charset="0"/>
          <a:ea typeface="微软雅黑 Light" panose="020B0502040204020203" pitchFamily="34" charset="-122"/>
        </a:defRPr>
      </a:lvl9pPr>
    </p:titleStyle>
    <p:body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tags" Target="../tags/tag3.xml"/><Relationship Id="rId2" Type="http://schemas.openxmlformats.org/officeDocument/2006/relationships/tags" Target="../tags/tag2.xml"/><Relationship Id="rId1" Type="http://schemas.openxmlformats.org/officeDocument/2006/relationships/tags" Target="../tags/tag1.xml"/><Relationship Id="rId5" Type="http://schemas.openxmlformats.org/officeDocument/2006/relationships/notesSlide" Target="../notesSlides/notesSlide1.xml"/><Relationship Id="rId4" Type="http://schemas.openxmlformats.org/officeDocument/2006/relationships/slideLayout" Target="../slideLayouts/slideLayout18.xml"/></Relationships>
</file>

<file path=ppt/slides/_rels/slide10.xml.rels><?xml version="1.0" encoding="UTF-8" standalone="yes"?>
<Relationships xmlns="http://schemas.openxmlformats.org/package/2006/relationships"><Relationship Id="rId8" Type="http://schemas.openxmlformats.org/officeDocument/2006/relationships/tags" Target="../tags/tag92.xml"/><Relationship Id="rId13" Type="http://schemas.openxmlformats.org/officeDocument/2006/relationships/tags" Target="../tags/tag97.xml"/><Relationship Id="rId18" Type="http://schemas.openxmlformats.org/officeDocument/2006/relationships/tags" Target="../tags/tag102.xml"/><Relationship Id="rId26" Type="http://schemas.openxmlformats.org/officeDocument/2006/relationships/tags" Target="../tags/tag110.xml"/><Relationship Id="rId3" Type="http://schemas.openxmlformats.org/officeDocument/2006/relationships/tags" Target="../tags/tag87.xml"/><Relationship Id="rId21" Type="http://schemas.openxmlformats.org/officeDocument/2006/relationships/tags" Target="../tags/tag105.xml"/><Relationship Id="rId7" Type="http://schemas.openxmlformats.org/officeDocument/2006/relationships/tags" Target="../tags/tag91.xml"/><Relationship Id="rId12" Type="http://schemas.openxmlformats.org/officeDocument/2006/relationships/tags" Target="../tags/tag96.xml"/><Relationship Id="rId17" Type="http://schemas.openxmlformats.org/officeDocument/2006/relationships/tags" Target="../tags/tag101.xml"/><Relationship Id="rId25" Type="http://schemas.openxmlformats.org/officeDocument/2006/relationships/tags" Target="../tags/tag109.xml"/><Relationship Id="rId2" Type="http://schemas.openxmlformats.org/officeDocument/2006/relationships/tags" Target="../tags/tag86.xml"/><Relationship Id="rId16" Type="http://schemas.openxmlformats.org/officeDocument/2006/relationships/tags" Target="../tags/tag100.xml"/><Relationship Id="rId20" Type="http://schemas.openxmlformats.org/officeDocument/2006/relationships/tags" Target="../tags/tag104.xml"/><Relationship Id="rId29" Type="http://schemas.openxmlformats.org/officeDocument/2006/relationships/tags" Target="../tags/tag113.xml"/><Relationship Id="rId1" Type="http://schemas.openxmlformats.org/officeDocument/2006/relationships/tags" Target="../tags/tag85.xml"/><Relationship Id="rId6" Type="http://schemas.openxmlformats.org/officeDocument/2006/relationships/tags" Target="../tags/tag90.xml"/><Relationship Id="rId11" Type="http://schemas.openxmlformats.org/officeDocument/2006/relationships/tags" Target="../tags/tag95.xml"/><Relationship Id="rId24" Type="http://schemas.openxmlformats.org/officeDocument/2006/relationships/tags" Target="../tags/tag108.xml"/><Relationship Id="rId5" Type="http://schemas.openxmlformats.org/officeDocument/2006/relationships/tags" Target="../tags/tag89.xml"/><Relationship Id="rId15" Type="http://schemas.openxmlformats.org/officeDocument/2006/relationships/tags" Target="../tags/tag99.xml"/><Relationship Id="rId23" Type="http://schemas.openxmlformats.org/officeDocument/2006/relationships/tags" Target="../tags/tag107.xml"/><Relationship Id="rId28" Type="http://schemas.openxmlformats.org/officeDocument/2006/relationships/tags" Target="../tags/tag112.xml"/><Relationship Id="rId10" Type="http://schemas.openxmlformats.org/officeDocument/2006/relationships/tags" Target="../tags/tag94.xml"/><Relationship Id="rId19" Type="http://schemas.openxmlformats.org/officeDocument/2006/relationships/tags" Target="../tags/tag103.xml"/><Relationship Id="rId31" Type="http://schemas.openxmlformats.org/officeDocument/2006/relationships/slideLayout" Target="../slideLayouts/slideLayout40.xml"/><Relationship Id="rId4" Type="http://schemas.openxmlformats.org/officeDocument/2006/relationships/tags" Target="../tags/tag88.xml"/><Relationship Id="rId9" Type="http://schemas.openxmlformats.org/officeDocument/2006/relationships/tags" Target="../tags/tag93.xml"/><Relationship Id="rId14" Type="http://schemas.openxmlformats.org/officeDocument/2006/relationships/tags" Target="../tags/tag98.xml"/><Relationship Id="rId22" Type="http://schemas.openxmlformats.org/officeDocument/2006/relationships/tags" Target="../tags/tag106.xml"/><Relationship Id="rId27" Type="http://schemas.openxmlformats.org/officeDocument/2006/relationships/tags" Target="../tags/tag111.xml"/><Relationship Id="rId30" Type="http://schemas.openxmlformats.org/officeDocument/2006/relationships/tags" Target="../tags/tag114.xml"/></Relationships>
</file>

<file path=ppt/slides/_rels/slide11.xml.rels><?xml version="1.0" encoding="UTF-8" standalone="yes"?>
<Relationships xmlns="http://schemas.openxmlformats.org/package/2006/relationships"><Relationship Id="rId8" Type="http://schemas.openxmlformats.org/officeDocument/2006/relationships/tags" Target="../tags/tag122.xml"/><Relationship Id="rId13" Type="http://schemas.openxmlformats.org/officeDocument/2006/relationships/tags" Target="../tags/tag127.xml"/><Relationship Id="rId18" Type="http://schemas.openxmlformats.org/officeDocument/2006/relationships/tags" Target="../tags/tag132.xml"/><Relationship Id="rId3" Type="http://schemas.openxmlformats.org/officeDocument/2006/relationships/tags" Target="../tags/tag117.xml"/><Relationship Id="rId21" Type="http://schemas.openxmlformats.org/officeDocument/2006/relationships/tags" Target="../tags/tag135.xml"/><Relationship Id="rId7" Type="http://schemas.openxmlformats.org/officeDocument/2006/relationships/tags" Target="../tags/tag121.xml"/><Relationship Id="rId12" Type="http://schemas.openxmlformats.org/officeDocument/2006/relationships/tags" Target="../tags/tag126.xml"/><Relationship Id="rId17" Type="http://schemas.openxmlformats.org/officeDocument/2006/relationships/tags" Target="../tags/tag131.xml"/><Relationship Id="rId2" Type="http://schemas.openxmlformats.org/officeDocument/2006/relationships/tags" Target="../tags/tag116.xml"/><Relationship Id="rId16" Type="http://schemas.openxmlformats.org/officeDocument/2006/relationships/tags" Target="../tags/tag130.xml"/><Relationship Id="rId20" Type="http://schemas.openxmlformats.org/officeDocument/2006/relationships/tags" Target="../tags/tag134.xml"/><Relationship Id="rId1" Type="http://schemas.openxmlformats.org/officeDocument/2006/relationships/tags" Target="../tags/tag115.xml"/><Relationship Id="rId6" Type="http://schemas.openxmlformats.org/officeDocument/2006/relationships/tags" Target="../tags/tag120.xml"/><Relationship Id="rId11" Type="http://schemas.openxmlformats.org/officeDocument/2006/relationships/tags" Target="../tags/tag125.xml"/><Relationship Id="rId5" Type="http://schemas.openxmlformats.org/officeDocument/2006/relationships/tags" Target="../tags/tag119.xml"/><Relationship Id="rId15" Type="http://schemas.openxmlformats.org/officeDocument/2006/relationships/tags" Target="../tags/tag129.xml"/><Relationship Id="rId23" Type="http://schemas.openxmlformats.org/officeDocument/2006/relationships/slideLayout" Target="../slideLayouts/slideLayout40.xml"/><Relationship Id="rId10" Type="http://schemas.openxmlformats.org/officeDocument/2006/relationships/tags" Target="../tags/tag124.xml"/><Relationship Id="rId19" Type="http://schemas.openxmlformats.org/officeDocument/2006/relationships/tags" Target="../tags/tag133.xml"/><Relationship Id="rId4" Type="http://schemas.openxmlformats.org/officeDocument/2006/relationships/tags" Target="../tags/tag118.xml"/><Relationship Id="rId9" Type="http://schemas.openxmlformats.org/officeDocument/2006/relationships/tags" Target="../tags/tag123.xml"/><Relationship Id="rId14" Type="http://schemas.openxmlformats.org/officeDocument/2006/relationships/tags" Target="../tags/tag128.xml"/><Relationship Id="rId22" Type="http://schemas.openxmlformats.org/officeDocument/2006/relationships/tags" Target="../tags/tag136.xml"/></Relationships>
</file>

<file path=ppt/slides/_rels/slide12.xml.rels><?xml version="1.0" encoding="UTF-8" standalone="yes"?>
<Relationships xmlns="http://schemas.openxmlformats.org/package/2006/relationships"><Relationship Id="rId8" Type="http://schemas.openxmlformats.org/officeDocument/2006/relationships/tags" Target="../tags/tag144.xml"/><Relationship Id="rId13" Type="http://schemas.openxmlformats.org/officeDocument/2006/relationships/tags" Target="../tags/tag149.xml"/><Relationship Id="rId18" Type="http://schemas.openxmlformats.org/officeDocument/2006/relationships/tags" Target="../tags/tag154.xml"/><Relationship Id="rId26" Type="http://schemas.openxmlformats.org/officeDocument/2006/relationships/slideLayout" Target="../slideLayouts/slideLayout40.xml"/><Relationship Id="rId3" Type="http://schemas.openxmlformats.org/officeDocument/2006/relationships/tags" Target="../tags/tag139.xml"/><Relationship Id="rId21" Type="http://schemas.openxmlformats.org/officeDocument/2006/relationships/tags" Target="../tags/tag157.xml"/><Relationship Id="rId7" Type="http://schemas.openxmlformats.org/officeDocument/2006/relationships/tags" Target="../tags/tag143.xml"/><Relationship Id="rId12" Type="http://schemas.openxmlformats.org/officeDocument/2006/relationships/tags" Target="../tags/tag148.xml"/><Relationship Id="rId17" Type="http://schemas.openxmlformats.org/officeDocument/2006/relationships/tags" Target="../tags/tag153.xml"/><Relationship Id="rId25" Type="http://schemas.openxmlformats.org/officeDocument/2006/relationships/tags" Target="../tags/tag161.xml"/><Relationship Id="rId2" Type="http://schemas.openxmlformats.org/officeDocument/2006/relationships/tags" Target="../tags/tag138.xml"/><Relationship Id="rId16" Type="http://schemas.openxmlformats.org/officeDocument/2006/relationships/tags" Target="../tags/tag152.xml"/><Relationship Id="rId20" Type="http://schemas.openxmlformats.org/officeDocument/2006/relationships/tags" Target="../tags/tag156.xml"/><Relationship Id="rId1" Type="http://schemas.openxmlformats.org/officeDocument/2006/relationships/tags" Target="../tags/tag137.xml"/><Relationship Id="rId6" Type="http://schemas.openxmlformats.org/officeDocument/2006/relationships/tags" Target="../tags/tag142.xml"/><Relationship Id="rId11" Type="http://schemas.openxmlformats.org/officeDocument/2006/relationships/tags" Target="../tags/tag147.xml"/><Relationship Id="rId24" Type="http://schemas.openxmlformats.org/officeDocument/2006/relationships/tags" Target="../tags/tag160.xml"/><Relationship Id="rId5" Type="http://schemas.openxmlformats.org/officeDocument/2006/relationships/tags" Target="../tags/tag141.xml"/><Relationship Id="rId15" Type="http://schemas.openxmlformats.org/officeDocument/2006/relationships/tags" Target="../tags/tag151.xml"/><Relationship Id="rId23" Type="http://schemas.openxmlformats.org/officeDocument/2006/relationships/tags" Target="../tags/tag159.xml"/><Relationship Id="rId10" Type="http://schemas.openxmlformats.org/officeDocument/2006/relationships/tags" Target="../tags/tag146.xml"/><Relationship Id="rId19" Type="http://schemas.openxmlformats.org/officeDocument/2006/relationships/tags" Target="../tags/tag155.xml"/><Relationship Id="rId4" Type="http://schemas.openxmlformats.org/officeDocument/2006/relationships/tags" Target="../tags/tag140.xml"/><Relationship Id="rId9" Type="http://schemas.openxmlformats.org/officeDocument/2006/relationships/tags" Target="../tags/tag145.xml"/><Relationship Id="rId14" Type="http://schemas.openxmlformats.org/officeDocument/2006/relationships/tags" Target="../tags/tag150.xml"/><Relationship Id="rId22" Type="http://schemas.openxmlformats.org/officeDocument/2006/relationships/tags" Target="../tags/tag158.xml"/><Relationship Id="rId27" Type="http://schemas.openxmlformats.org/officeDocument/2006/relationships/notesSlide" Target="../notesSlides/notesSlide3.xml"/></Relationships>
</file>

<file path=ppt/slides/_rels/slide13.xml.rels><?xml version="1.0" encoding="UTF-8" standalone="yes"?>
<Relationships xmlns="http://schemas.openxmlformats.org/package/2006/relationships"><Relationship Id="rId8" Type="http://schemas.openxmlformats.org/officeDocument/2006/relationships/tags" Target="../tags/tag169.xml"/><Relationship Id="rId13" Type="http://schemas.openxmlformats.org/officeDocument/2006/relationships/tags" Target="../tags/tag174.xml"/><Relationship Id="rId18" Type="http://schemas.openxmlformats.org/officeDocument/2006/relationships/tags" Target="../tags/tag179.xml"/><Relationship Id="rId26" Type="http://schemas.openxmlformats.org/officeDocument/2006/relationships/slideLayout" Target="../slideLayouts/slideLayout40.xml"/><Relationship Id="rId3" Type="http://schemas.openxmlformats.org/officeDocument/2006/relationships/tags" Target="../tags/tag164.xml"/><Relationship Id="rId21" Type="http://schemas.openxmlformats.org/officeDocument/2006/relationships/tags" Target="../tags/tag182.xml"/><Relationship Id="rId7" Type="http://schemas.openxmlformats.org/officeDocument/2006/relationships/tags" Target="../tags/tag168.xml"/><Relationship Id="rId12" Type="http://schemas.openxmlformats.org/officeDocument/2006/relationships/tags" Target="../tags/tag173.xml"/><Relationship Id="rId17" Type="http://schemas.openxmlformats.org/officeDocument/2006/relationships/tags" Target="../tags/tag178.xml"/><Relationship Id="rId25" Type="http://schemas.openxmlformats.org/officeDocument/2006/relationships/tags" Target="../tags/tag186.xml"/><Relationship Id="rId2" Type="http://schemas.openxmlformats.org/officeDocument/2006/relationships/tags" Target="../tags/tag163.xml"/><Relationship Id="rId16" Type="http://schemas.openxmlformats.org/officeDocument/2006/relationships/tags" Target="../tags/tag177.xml"/><Relationship Id="rId20" Type="http://schemas.openxmlformats.org/officeDocument/2006/relationships/tags" Target="../tags/tag181.xml"/><Relationship Id="rId1" Type="http://schemas.openxmlformats.org/officeDocument/2006/relationships/tags" Target="../tags/tag162.xml"/><Relationship Id="rId6" Type="http://schemas.openxmlformats.org/officeDocument/2006/relationships/tags" Target="../tags/tag167.xml"/><Relationship Id="rId11" Type="http://schemas.openxmlformats.org/officeDocument/2006/relationships/tags" Target="../tags/tag172.xml"/><Relationship Id="rId24" Type="http://schemas.openxmlformats.org/officeDocument/2006/relationships/tags" Target="../tags/tag185.xml"/><Relationship Id="rId5" Type="http://schemas.openxmlformats.org/officeDocument/2006/relationships/tags" Target="../tags/tag166.xml"/><Relationship Id="rId15" Type="http://schemas.openxmlformats.org/officeDocument/2006/relationships/tags" Target="../tags/tag176.xml"/><Relationship Id="rId23" Type="http://schemas.openxmlformats.org/officeDocument/2006/relationships/tags" Target="../tags/tag184.xml"/><Relationship Id="rId28" Type="http://schemas.openxmlformats.org/officeDocument/2006/relationships/image" Target="../media/image12.png"/><Relationship Id="rId10" Type="http://schemas.openxmlformats.org/officeDocument/2006/relationships/tags" Target="../tags/tag171.xml"/><Relationship Id="rId19" Type="http://schemas.openxmlformats.org/officeDocument/2006/relationships/tags" Target="../tags/tag180.xml"/><Relationship Id="rId4" Type="http://schemas.openxmlformats.org/officeDocument/2006/relationships/tags" Target="../tags/tag165.xml"/><Relationship Id="rId9" Type="http://schemas.openxmlformats.org/officeDocument/2006/relationships/tags" Target="../tags/tag170.xml"/><Relationship Id="rId14" Type="http://schemas.openxmlformats.org/officeDocument/2006/relationships/tags" Target="../tags/tag175.xml"/><Relationship Id="rId22" Type="http://schemas.openxmlformats.org/officeDocument/2006/relationships/tags" Target="../tags/tag183.xml"/><Relationship Id="rId27" Type="http://schemas.openxmlformats.org/officeDocument/2006/relationships/image" Target="../media/image11.png"/></Relationships>
</file>

<file path=ppt/slides/_rels/slide14.xml.rels><?xml version="1.0" encoding="UTF-8" standalone="yes"?>
<Relationships xmlns="http://schemas.openxmlformats.org/package/2006/relationships"><Relationship Id="rId8" Type="http://schemas.openxmlformats.org/officeDocument/2006/relationships/tags" Target="../tags/tag194.xml"/><Relationship Id="rId13" Type="http://schemas.openxmlformats.org/officeDocument/2006/relationships/tags" Target="../tags/tag199.xml"/><Relationship Id="rId18" Type="http://schemas.openxmlformats.org/officeDocument/2006/relationships/slideLayout" Target="../slideLayouts/slideLayout40.xml"/><Relationship Id="rId3" Type="http://schemas.openxmlformats.org/officeDocument/2006/relationships/tags" Target="../tags/tag189.xml"/><Relationship Id="rId7" Type="http://schemas.openxmlformats.org/officeDocument/2006/relationships/tags" Target="../tags/tag193.xml"/><Relationship Id="rId12" Type="http://schemas.openxmlformats.org/officeDocument/2006/relationships/tags" Target="../tags/tag198.xml"/><Relationship Id="rId17" Type="http://schemas.openxmlformats.org/officeDocument/2006/relationships/tags" Target="../tags/tag203.xml"/><Relationship Id="rId2" Type="http://schemas.openxmlformats.org/officeDocument/2006/relationships/tags" Target="../tags/tag188.xml"/><Relationship Id="rId16" Type="http://schemas.openxmlformats.org/officeDocument/2006/relationships/tags" Target="../tags/tag202.xml"/><Relationship Id="rId1" Type="http://schemas.openxmlformats.org/officeDocument/2006/relationships/tags" Target="../tags/tag187.xml"/><Relationship Id="rId6" Type="http://schemas.openxmlformats.org/officeDocument/2006/relationships/tags" Target="../tags/tag192.xml"/><Relationship Id="rId11" Type="http://schemas.openxmlformats.org/officeDocument/2006/relationships/tags" Target="../tags/tag197.xml"/><Relationship Id="rId5" Type="http://schemas.openxmlformats.org/officeDocument/2006/relationships/tags" Target="../tags/tag191.xml"/><Relationship Id="rId15" Type="http://schemas.openxmlformats.org/officeDocument/2006/relationships/tags" Target="../tags/tag201.xml"/><Relationship Id="rId10" Type="http://schemas.openxmlformats.org/officeDocument/2006/relationships/tags" Target="../tags/tag196.xml"/><Relationship Id="rId4" Type="http://schemas.openxmlformats.org/officeDocument/2006/relationships/tags" Target="../tags/tag190.xml"/><Relationship Id="rId9" Type="http://schemas.openxmlformats.org/officeDocument/2006/relationships/tags" Target="../tags/tag195.xml"/><Relationship Id="rId14" Type="http://schemas.openxmlformats.org/officeDocument/2006/relationships/tags" Target="../tags/tag200.xml"/></Relationships>
</file>

<file path=ppt/slides/_rels/slide15.xml.rels><?xml version="1.0" encoding="UTF-8" standalone="yes"?>
<Relationships xmlns="http://schemas.openxmlformats.org/package/2006/relationships"><Relationship Id="rId8" Type="http://schemas.openxmlformats.org/officeDocument/2006/relationships/tags" Target="../tags/tag211.xml"/><Relationship Id="rId13" Type="http://schemas.openxmlformats.org/officeDocument/2006/relationships/tags" Target="../tags/tag216.xml"/><Relationship Id="rId3" Type="http://schemas.openxmlformats.org/officeDocument/2006/relationships/tags" Target="../tags/tag206.xml"/><Relationship Id="rId7" Type="http://schemas.openxmlformats.org/officeDocument/2006/relationships/tags" Target="../tags/tag210.xml"/><Relationship Id="rId12" Type="http://schemas.openxmlformats.org/officeDocument/2006/relationships/tags" Target="../tags/tag215.xml"/><Relationship Id="rId17" Type="http://schemas.openxmlformats.org/officeDocument/2006/relationships/slideLayout" Target="../slideLayouts/slideLayout95.xml"/><Relationship Id="rId2" Type="http://schemas.openxmlformats.org/officeDocument/2006/relationships/tags" Target="../tags/tag205.xml"/><Relationship Id="rId16" Type="http://schemas.openxmlformats.org/officeDocument/2006/relationships/tags" Target="../tags/tag219.xml"/><Relationship Id="rId1" Type="http://schemas.openxmlformats.org/officeDocument/2006/relationships/tags" Target="../tags/tag204.xml"/><Relationship Id="rId6" Type="http://schemas.openxmlformats.org/officeDocument/2006/relationships/tags" Target="../tags/tag209.xml"/><Relationship Id="rId11" Type="http://schemas.openxmlformats.org/officeDocument/2006/relationships/tags" Target="../tags/tag214.xml"/><Relationship Id="rId5" Type="http://schemas.openxmlformats.org/officeDocument/2006/relationships/tags" Target="../tags/tag208.xml"/><Relationship Id="rId15" Type="http://schemas.openxmlformats.org/officeDocument/2006/relationships/tags" Target="../tags/tag218.xml"/><Relationship Id="rId10" Type="http://schemas.openxmlformats.org/officeDocument/2006/relationships/tags" Target="../tags/tag213.xml"/><Relationship Id="rId4" Type="http://schemas.openxmlformats.org/officeDocument/2006/relationships/tags" Target="../tags/tag207.xml"/><Relationship Id="rId9" Type="http://schemas.openxmlformats.org/officeDocument/2006/relationships/tags" Target="../tags/tag212.xml"/><Relationship Id="rId14" Type="http://schemas.openxmlformats.org/officeDocument/2006/relationships/tags" Target="../tags/tag217.xml"/></Relationships>
</file>

<file path=ppt/slides/_rels/slide16.xml.rels><?xml version="1.0" encoding="UTF-8" standalone="yes"?>
<Relationships xmlns="http://schemas.openxmlformats.org/package/2006/relationships"><Relationship Id="rId3" Type="http://schemas.openxmlformats.org/officeDocument/2006/relationships/slideLayout" Target="../slideLayouts/slideLayout29.xml"/><Relationship Id="rId2" Type="http://schemas.openxmlformats.org/officeDocument/2006/relationships/tags" Target="../tags/tag221.xml"/><Relationship Id="rId1" Type="http://schemas.openxmlformats.org/officeDocument/2006/relationships/tags" Target="../tags/tag220.xml"/></Relationships>
</file>

<file path=ppt/slides/_rels/slide17.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tags" Target="../tags/tag224.xml"/><Relationship Id="rId7" Type="http://schemas.openxmlformats.org/officeDocument/2006/relationships/slideLayout" Target="../slideLayouts/slideLayout40.xml"/><Relationship Id="rId2" Type="http://schemas.openxmlformats.org/officeDocument/2006/relationships/tags" Target="../tags/tag223.xml"/><Relationship Id="rId1" Type="http://schemas.openxmlformats.org/officeDocument/2006/relationships/tags" Target="../tags/tag222.xml"/><Relationship Id="rId6" Type="http://schemas.openxmlformats.org/officeDocument/2006/relationships/tags" Target="../tags/tag227.xml"/><Relationship Id="rId5" Type="http://schemas.openxmlformats.org/officeDocument/2006/relationships/tags" Target="../tags/tag226.xml"/><Relationship Id="rId4" Type="http://schemas.openxmlformats.org/officeDocument/2006/relationships/tags" Target="../tags/tag225.xml"/><Relationship Id="rId9" Type="http://schemas.openxmlformats.org/officeDocument/2006/relationships/image" Target="../media/image14.png"/></Relationships>
</file>

<file path=ppt/slides/_rels/slide18.xml.rels><?xml version="1.0" encoding="UTF-8" standalone="yes"?>
<Relationships xmlns="http://schemas.openxmlformats.org/package/2006/relationships"><Relationship Id="rId8" Type="http://schemas.openxmlformats.org/officeDocument/2006/relationships/tags" Target="../tags/tag234.xml"/><Relationship Id="rId13" Type="http://schemas.openxmlformats.org/officeDocument/2006/relationships/image" Target="../media/image16.png"/><Relationship Id="rId3" Type="http://schemas.openxmlformats.org/officeDocument/2006/relationships/tags" Target="../tags/tag229.xml"/><Relationship Id="rId7" Type="http://schemas.openxmlformats.org/officeDocument/2006/relationships/tags" Target="../tags/tag233.xml"/><Relationship Id="rId12" Type="http://schemas.openxmlformats.org/officeDocument/2006/relationships/oleObject" Target="../embeddings/oleObject2.bin"/><Relationship Id="rId17" Type="http://schemas.openxmlformats.org/officeDocument/2006/relationships/image" Target="../media/image18.png"/><Relationship Id="rId2" Type="http://schemas.openxmlformats.org/officeDocument/2006/relationships/tags" Target="../tags/tag228.xml"/><Relationship Id="rId16" Type="http://schemas.openxmlformats.org/officeDocument/2006/relationships/oleObject" Target="../embeddings/oleObject4.bin"/><Relationship Id="rId1" Type="http://schemas.openxmlformats.org/officeDocument/2006/relationships/vmlDrawing" Target="../drawings/vmlDrawing1.vml"/><Relationship Id="rId6" Type="http://schemas.openxmlformats.org/officeDocument/2006/relationships/tags" Target="../tags/tag232.xml"/><Relationship Id="rId11" Type="http://schemas.openxmlformats.org/officeDocument/2006/relationships/image" Target="../media/image15.png"/><Relationship Id="rId5" Type="http://schemas.openxmlformats.org/officeDocument/2006/relationships/tags" Target="../tags/tag231.xml"/><Relationship Id="rId15" Type="http://schemas.openxmlformats.org/officeDocument/2006/relationships/image" Target="../media/image17.png"/><Relationship Id="rId10" Type="http://schemas.openxmlformats.org/officeDocument/2006/relationships/oleObject" Target="../embeddings/oleObject1.bin"/><Relationship Id="rId4" Type="http://schemas.openxmlformats.org/officeDocument/2006/relationships/tags" Target="../tags/tag230.xml"/><Relationship Id="rId9" Type="http://schemas.openxmlformats.org/officeDocument/2006/relationships/slideLayout" Target="../slideLayouts/slideLayout40.xml"/><Relationship Id="rId14" Type="http://schemas.openxmlformats.org/officeDocument/2006/relationships/oleObject" Target="../embeddings/oleObject3.bin"/></Relationships>
</file>

<file path=ppt/slides/_rels/slide19.xml.rels><?xml version="1.0" encoding="UTF-8" standalone="yes"?>
<Relationships xmlns="http://schemas.openxmlformats.org/package/2006/relationships"><Relationship Id="rId117" Type="http://schemas.openxmlformats.org/officeDocument/2006/relationships/tags" Target="../tags/tag351.xml"/><Relationship Id="rId299" Type="http://schemas.openxmlformats.org/officeDocument/2006/relationships/tags" Target="../tags/tag533.xml"/><Relationship Id="rId21" Type="http://schemas.openxmlformats.org/officeDocument/2006/relationships/tags" Target="../tags/tag255.xml"/><Relationship Id="rId63" Type="http://schemas.openxmlformats.org/officeDocument/2006/relationships/tags" Target="../tags/tag297.xml"/><Relationship Id="rId159" Type="http://schemas.openxmlformats.org/officeDocument/2006/relationships/tags" Target="../tags/tag393.xml"/><Relationship Id="rId170" Type="http://schemas.openxmlformats.org/officeDocument/2006/relationships/tags" Target="../tags/tag404.xml"/><Relationship Id="rId226" Type="http://schemas.openxmlformats.org/officeDocument/2006/relationships/tags" Target="../tags/tag460.xml"/><Relationship Id="rId268" Type="http://schemas.openxmlformats.org/officeDocument/2006/relationships/tags" Target="../tags/tag502.xml"/><Relationship Id="rId32" Type="http://schemas.openxmlformats.org/officeDocument/2006/relationships/tags" Target="../tags/tag266.xml"/><Relationship Id="rId74" Type="http://schemas.openxmlformats.org/officeDocument/2006/relationships/tags" Target="../tags/tag308.xml"/><Relationship Id="rId128" Type="http://schemas.openxmlformats.org/officeDocument/2006/relationships/tags" Target="../tags/tag362.xml"/><Relationship Id="rId5" Type="http://schemas.openxmlformats.org/officeDocument/2006/relationships/tags" Target="../tags/tag239.xml"/><Relationship Id="rId181" Type="http://schemas.openxmlformats.org/officeDocument/2006/relationships/tags" Target="../tags/tag415.xml"/><Relationship Id="rId237" Type="http://schemas.openxmlformats.org/officeDocument/2006/relationships/tags" Target="../tags/tag471.xml"/><Relationship Id="rId279" Type="http://schemas.openxmlformats.org/officeDocument/2006/relationships/tags" Target="../tags/tag513.xml"/><Relationship Id="rId43" Type="http://schemas.openxmlformats.org/officeDocument/2006/relationships/tags" Target="../tags/tag277.xml"/><Relationship Id="rId139" Type="http://schemas.openxmlformats.org/officeDocument/2006/relationships/tags" Target="../tags/tag373.xml"/><Relationship Id="rId290" Type="http://schemas.openxmlformats.org/officeDocument/2006/relationships/tags" Target="../tags/tag524.xml"/><Relationship Id="rId304" Type="http://schemas.openxmlformats.org/officeDocument/2006/relationships/tags" Target="../tags/tag538.xml"/><Relationship Id="rId85" Type="http://schemas.openxmlformats.org/officeDocument/2006/relationships/tags" Target="../tags/tag319.xml"/><Relationship Id="rId150" Type="http://schemas.openxmlformats.org/officeDocument/2006/relationships/tags" Target="../tags/tag384.xml"/><Relationship Id="rId192" Type="http://schemas.openxmlformats.org/officeDocument/2006/relationships/tags" Target="../tags/tag426.xml"/><Relationship Id="rId206" Type="http://schemas.openxmlformats.org/officeDocument/2006/relationships/tags" Target="../tags/tag440.xml"/><Relationship Id="rId248" Type="http://schemas.openxmlformats.org/officeDocument/2006/relationships/tags" Target="../tags/tag482.xml"/><Relationship Id="rId12" Type="http://schemas.openxmlformats.org/officeDocument/2006/relationships/tags" Target="../tags/tag246.xml"/><Relationship Id="rId108" Type="http://schemas.openxmlformats.org/officeDocument/2006/relationships/tags" Target="../tags/tag342.xml"/><Relationship Id="rId54" Type="http://schemas.openxmlformats.org/officeDocument/2006/relationships/tags" Target="../tags/tag288.xml"/><Relationship Id="rId96" Type="http://schemas.openxmlformats.org/officeDocument/2006/relationships/tags" Target="../tags/tag330.xml"/><Relationship Id="rId161" Type="http://schemas.openxmlformats.org/officeDocument/2006/relationships/tags" Target="../tags/tag395.xml"/><Relationship Id="rId217" Type="http://schemas.openxmlformats.org/officeDocument/2006/relationships/tags" Target="../tags/tag451.xml"/><Relationship Id="rId259" Type="http://schemas.openxmlformats.org/officeDocument/2006/relationships/tags" Target="../tags/tag493.xml"/><Relationship Id="rId23" Type="http://schemas.openxmlformats.org/officeDocument/2006/relationships/tags" Target="../tags/tag257.xml"/><Relationship Id="rId119" Type="http://schemas.openxmlformats.org/officeDocument/2006/relationships/tags" Target="../tags/tag353.xml"/><Relationship Id="rId270" Type="http://schemas.openxmlformats.org/officeDocument/2006/relationships/tags" Target="../tags/tag504.xml"/><Relationship Id="rId65" Type="http://schemas.openxmlformats.org/officeDocument/2006/relationships/tags" Target="../tags/tag299.xml"/><Relationship Id="rId130" Type="http://schemas.openxmlformats.org/officeDocument/2006/relationships/tags" Target="../tags/tag364.xml"/><Relationship Id="rId172" Type="http://schemas.openxmlformats.org/officeDocument/2006/relationships/tags" Target="../tags/tag406.xml"/><Relationship Id="rId193" Type="http://schemas.openxmlformats.org/officeDocument/2006/relationships/tags" Target="../tags/tag427.xml"/><Relationship Id="rId207" Type="http://schemas.openxmlformats.org/officeDocument/2006/relationships/tags" Target="../tags/tag441.xml"/><Relationship Id="rId228" Type="http://schemas.openxmlformats.org/officeDocument/2006/relationships/tags" Target="../tags/tag462.xml"/><Relationship Id="rId249" Type="http://schemas.openxmlformats.org/officeDocument/2006/relationships/tags" Target="../tags/tag483.xml"/><Relationship Id="rId13" Type="http://schemas.openxmlformats.org/officeDocument/2006/relationships/tags" Target="../tags/tag247.xml"/><Relationship Id="rId109" Type="http://schemas.openxmlformats.org/officeDocument/2006/relationships/tags" Target="../tags/tag343.xml"/><Relationship Id="rId260" Type="http://schemas.openxmlformats.org/officeDocument/2006/relationships/tags" Target="../tags/tag494.xml"/><Relationship Id="rId281" Type="http://schemas.openxmlformats.org/officeDocument/2006/relationships/tags" Target="../tags/tag515.xml"/><Relationship Id="rId34" Type="http://schemas.openxmlformats.org/officeDocument/2006/relationships/tags" Target="../tags/tag268.xml"/><Relationship Id="rId55" Type="http://schemas.openxmlformats.org/officeDocument/2006/relationships/tags" Target="../tags/tag289.xml"/><Relationship Id="rId76" Type="http://schemas.openxmlformats.org/officeDocument/2006/relationships/tags" Target="../tags/tag310.xml"/><Relationship Id="rId97" Type="http://schemas.openxmlformats.org/officeDocument/2006/relationships/tags" Target="../tags/tag331.xml"/><Relationship Id="rId120" Type="http://schemas.openxmlformats.org/officeDocument/2006/relationships/tags" Target="../tags/tag354.xml"/><Relationship Id="rId141" Type="http://schemas.openxmlformats.org/officeDocument/2006/relationships/tags" Target="../tags/tag375.xml"/><Relationship Id="rId7" Type="http://schemas.openxmlformats.org/officeDocument/2006/relationships/tags" Target="../tags/tag241.xml"/><Relationship Id="rId162" Type="http://schemas.openxmlformats.org/officeDocument/2006/relationships/tags" Target="../tags/tag396.xml"/><Relationship Id="rId183" Type="http://schemas.openxmlformats.org/officeDocument/2006/relationships/tags" Target="../tags/tag417.xml"/><Relationship Id="rId218" Type="http://schemas.openxmlformats.org/officeDocument/2006/relationships/tags" Target="../tags/tag452.xml"/><Relationship Id="rId239" Type="http://schemas.openxmlformats.org/officeDocument/2006/relationships/tags" Target="../tags/tag473.xml"/><Relationship Id="rId250" Type="http://schemas.openxmlformats.org/officeDocument/2006/relationships/tags" Target="../tags/tag484.xml"/><Relationship Id="rId271" Type="http://schemas.openxmlformats.org/officeDocument/2006/relationships/tags" Target="../tags/tag505.xml"/><Relationship Id="rId292" Type="http://schemas.openxmlformats.org/officeDocument/2006/relationships/tags" Target="../tags/tag526.xml"/><Relationship Id="rId306" Type="http://schemas.openxmlformats.org/officeDocument/2006/relationships/tags" Target="../tags/tag540.xml"/><Relationship Id="rId24" Type="http://schemas.openxmlformats.org/officeDocument/2006/relationships/tags" Target="../tags/tag258.xml"/><Relationship Id="rId45" Type="http://schemas.openxmlformats.org/officeDocument/2006/relationships/tags" Target="../tags/tag279.xml"/><Relationship Id="rId66" Type="http://schemas.openxmlformats.org/officeDocument/2006/relationships/tags" Target="../tags/tag300.xml"/><Relationship Id="rId87" Type="http://schemas.openxmlformats.org/officeDocument/2006/relationships/tags" Target="../tags/tag321.xml"/><Relationship Id="rId110" Type="http://schemas.openxmlformats.org/officeDocument/2006/relationships/tags" Target="../tags/tag344.xml"/><Relationship Id="rId131" Type="http://schemas.openxmlformats.org/officeDocument/2006/relationships/tags" Target="../tags/tag365.xml"/><Relationship Id="rId152" Type="http://schemas.openxmlformats.org/officeDocument/2006/relationships/tags" Target="../tags/tag386.xml"/><Relationship Id="rId173" Type="http://schemas.openxmlformats.org/officeDocument/2006/relationships/tags" Target="../tags/tag407.xml"/><Relationship Id="rId194" Type="http://schemas.openxmlformats.org/officeDocument/2006/relationships/tags" Target="../tags/tag428.xml"/><Relationship Id="rId208" Type="http://schemas.openxmlformats.org/officeDocument/2006/relationships/tags" Target="../tags/tag442.xml"/><Relationship Id="rId229" Type="http://schemas.openxmlformats.org/officeDocument/2006/relationships/tags" Target="../tags/tag463.xml"/><Relationship Id="rId240" Type="http://schemas.openxmlformats.org/officeDocument/2006/relationships/tags" Target="../tags/tag474.xml"/><Relationship Id="rId261" Type="http://schemas.openxmlformats.org/officeDocument/2006/relationships/tags" Target="../tags/tag495.xml"/><Relationship Id="rId14" Type="http://schemas.openxmlformats.org/officeDocument/2006/relationships/tags" Target="../tags/tag248.xml"/><Relationship Id="rId35" Type="http://schemas.openxmlformats.org/officeDocument/2006/relationships/tags" Target="../tags/tag269.xml"/><Relationship Id="rId56" Type="http://schemas.openxmlformats.org/officeDocument/2006/relationships/tags" Target="../tags/tag290.xml"/><Relationship Id="rId77" Type="http://schemas.openxmlformats.org/officeDocument/2006/relationships/tags" Target="../tags/tag311.xml"/><Relationship Id="rId100" Type="http://schemas.openxmlformats.org/officeDocument/2006/relationships/tags" Target="../tags/tag334.xml"/><Relationship Id="rId282" Type="http://schemas.openxmlformats.org/officeDocument/2006/relationships/tags" Target="../tags/tag516.xml"/><Relationship Id="rId8" Type="http://schemas.openxmlformats.org/officeDocument/2006/relationships/tags" Target="../tags/tag242.xml"/><Relationship Id="rId98" Type="http://schemas.openxmlformats.org/officeDocument/2006/relationships/tags" Target="../tags/tag332.xml"/><Relationship Id="rId121" Type="http://schemas.openxmlformats.org/officeDocument/2006/relationships/tags" Target="../tags/tag355.xml"/><Relationship Id="rId142" Type="http://schemas.openxmlformats.org/officeDocument/2006/relationships/tags" Target="../tags/tag376.xml"/><Relationship Id="rId163" Type="http://schemas.openxmlformats.org/officeDocument/2006/relationships/tags" Target="../tags/tag397.xml"/><Relationship Id="rId184" Type="http://schemas.openxmlformats.org/officeDocument/2006/relationships/tags" Target="../tags/tag418.xml"/><Relationship Id="rId219" Type="http://schemas.openxmlformats.org/officeDocument/2006/relationships/tags" Target="../tags/tag453.xml"/><Relationship Id="rId230" Type="http://schemas.openxmlformats.org/officeDocument/2006/relationships/tags" Target="../tags/tag464.xml"/><Relationship Id="rId251" Type="http://schemas.openxmlformats.org/officeDocument/2006/relationships/tags" Target="../tags/tag485.xml"/><Relationship Id="rId25" Type="http://schemas.openxmlformats.org/officeDocument/2006/relationships/tags" Target="../tags/tag259.xml"/><Relationship Id="rId46" Type="http://schemas.openxmlformats.org/officeDocument/2006/relationships/tags" Target="../tags/tag280.xml"/><Relationship Id="rId67" Type="http://schemas.openxmlformats.org/officeDocument/2006/relationships/tags" Target="../tags/tag301.xml"/><Relationship Id="rId272" Type="http://schemas.openxmlformats.org/officeDocument/2006/relationships/tags" Target="../tags/tag506.xml"/><Relationship Id="rId293" Type="http://schemas.openxmlformats.org/officeDocument/2006/relationships/tags" Target="../tags/tag527.xml"/><Relationship Id="rId307" Type="http://schemas.openxmlformats.org/officeDocument/2006/relationships/tags" Target="../tags/tag541.xml"/><Relationship Id="rId88" Type="http://schemas.openxmlformats.org/officeDocument/2006/relationships/tags" Target="../tags/tag322.xml"/><Relationship Id="rId111" Type="http://schemas.openxmlformats.org/officeDocument/2006/relationships/tags" Target="../tags/tag345.xml"/><Relationship Id="rId132" Type="http://schemas.openxmlformats.org/officeDocument/2006/relationships/tags" Target="../tags/tag366.xml"/><Relationship Id="rId153" Type="http://schemas.openxmlformats.org/officeDocument/2006/relationships/tags" Target="../tags/tag387.xml"/><Relationship Id="rId174" Type="http://schemas.openxmlformats.org/officeDocument/2006/relationships/tags" Target="../tags/tag408.xml"/><Relationship Id="rId195" Type="http://schemas.openxmlformats.org/officeDocument/2006/relationships/tags" Target="../tags/tag429.xml"/><Relationship Id="rId209" Type="http://schemas.openxmlformats.org/officeDocument/2006/relationships/tags" Target="../tags/tag443.xml"/><Relationship Id="rId220" Type="http://schemas.openxmlformats.org/officeDocument/2006/relationships/tags" Target="../tags/tag454.xml"/><Relationship Id="rId241" Type="http://schemas.openxmlformats.org/officeDocument/2006/relationships/tags" Target="../tags/tag475.xml"/><Relationship Id="rId15" Type="http://schemas.openxmlformats.org/officeDocument/2006/relationships/tags" Target="../tags/tag249.xml"/><Relationship Id="rId36" Type="http://schemas.openxmlformats.org/officeDocument/2006/relationships/tags" Target="../tags/tag270.xml"/><Relationship Id="rId57" Type="http://schemas.openxmlformats.org/officeDocument/2006/relationships/tags" Target="../tags/tag291.xml"/><Relationship Id="rId262" Type="http://schemas.openxmlformats.org/officeDocument/2006/relationships/tags" Target="../tags/tag496.xml"/><Relationship Id="rId283" Type="http://schemas.openxmlformats.org/officeDocument/2006/relationships/tags" Target="../tags/tag517.xml"/><Relationship Id="rId78" Type="http://schemas.openxmlformats.org/officeDocument/2006/relationships/tags" Target="../tags/tag312.xml"/><Relationship Id="rId99" Type="http://schemas.openxmlformats.org/officeDocument/2006/relationships/tags" Target="../tags/tag333.xml"/><Relationship Id="rId101" Type="http://schemas.openxmlformats.org/officeDocument/2006/relationships/tags" Target="../tags/tag335.xml"/><Relationship Id="rId122" Type="http://schemas.openxmlformats.org/officeDocument/2006/relationships/tags" Target="../tags/tag356.xml"/><Relationship Id="rId143" Type="http://schemas.openxmlformats.org/officeDocument/2006/relationships/tags" Target="../tags/tag377.xml"/><Relationship Id="rId164" Type="http://schemas.openxmlformats.org/officeDocument/2006/relationships/tags" Target="../tags/tag398.xml"/><Relationship Id="rId185" Type="http://schemas.openxmlformats.org/officeDocument/2006/relationships/tags" Target="../tags/tag419.xml"/><Relationship Id="rId9" Type="http://schemas.openxmlformats.org/officeDocument/2006/relationships/tags" Target="../tags/tag243.xml"/><Relationship Id="rId210" Type="http://schemas.openxmlformats.org/officeDocument/2006/relationships/tags" Target="../tags/tag444.xml"/><Relationship Id="rId26" Type="http://schemas.openxmlformats.org/officeDocument/2006/relationships/tags" Target="../tags/tag260.xml"/><Relationship Id="rId231" Type="http://schemas.openxmlformats.org/officeDocument/2006/relationships/tags" Target="../tags/tag465.xml"/><Relationship Id="rId252" Type="http://schemas.openxmlformats.org/officeDocument/2006/relationships/tags" Target="../tags/tag486.xml"/><Relationship Id="rId273" Type="http://schemas.openxmlformats.org/officeDocument/2006/relationships/tags" Target="../tags/tag507.xml"/><Relationship Id="rId294" Type="http://schemas.openxmlformats.org/officeDocument/2006/relationships/tags" Target="../tags/tag528.xml"/><Relationship Id="rId308" Type="http://schemas.openxmlformats.org/officeDocument/2006/relationships/tags" Target="../tags/tag542.xml"/><Relationship Id="rId47" Type="http://schemas.openxmlformats.org/officeDocument/2006/relationships/tags" Target="../tags/tag281.xml"/><Relationship Id="rId68" Type="http://schemas.openxmlformats.org/officeDocument/2006/relationships/tags" Target="../tags/tag302.xml"/><Relationship Id="rId89" Type="http://schemas.openxmlformats.org/officeDocument/2006/relationships/tags" Target="../tags/tag323.xml"/><Relationship Id="rId112" Type="http://schemas.openxmlformats.org/officeDocument/2006/relationships/tags" Target="../tags/tag346.xml"/><Relationship Id="rId133" Type="http://schemas.openxmlformats.org/officeDocument/2006/relationships/tags" Target="../tags/tag367.xml"/><Relationship Id="rId154" Type="http://schemas.openxmlformats.org/officeDocument/2006/relationships/tags" Target="../tags/tag388.xml"/><Relationship Id="rId175" Type="http://schemas.openxmlformats.org/officeDocument/2006/relationships/tags" Target="../tags/tag409.xml"/><Relationship Id="rId196" Type="http://schemas.openxmlformats.org/officeDocument/2006/relationships/tags" Target="../tags/tag430.xml"/><Relationship Id="rId200" Type="http://schemas.openxmlformats.org/officeDocument/2006/relationships/tags" Target="../tags/tag434.xml"/><Relationship Id="rId16" Type="http://schemas.openxmlformats.org/officeDocument/2006/relationships/tags" Target="../tags/tag250.xml"/><Relationship Id="rId221" Type="http://schemas.openxmlformats.org/officeDocument/2006/relationships/tags" Target="../tags/tag455.xml"/><Relationship Id="rId242" Type="http://schemas.openxmlformats.org/officeDocument/2006/relationships/tags" Target="../tags/tag476.xml"/><Relationship Id="rId263" Type="http://schemas.openxmlformats.org/officeDocument/2006/relationships/tags" Target="../tags/tag497.xml"/><Relationship Id="rId284" Type="http://schemas.openxmlformats.org/officeDocument/2006/relationships/tags" Target="../tags/tag518.xml"/><Relationship Id="rId37" Type="http://schemas.openxmlformats.org/officeDocument/2006/relationships/tags" Target="../tags/tag271.xml"/><Relationship Id="rId58" Type="http://schemas.openxmlformats.org/officeDocument/2006/relationships/tags" Target="../tags/tag292.xml"/><Relationship Id="rId79" Type="http://schemas.openxmlformats.org/officeDocument/2006/relationships/tags" Target="../tags/tag313.xml"/><Relationship Id="rId102" Type="http://schemas.openxmlformats.org/officeDocument/2006/relationships/tags" Target="../tags/tag336.xml"/><Relationship Id="rId123" Type="http://schemas.openxmlformats.org/officeDocument/2006/relationships/tags" Target="../tags/tag357.xml"/><Relationship Id="rId144" Type="http://schemas.openxmlformats.org/officeDocument/2006/relationships/tags" Target="../tags/tag378.xml"/><Relationship Id="rId90" Type="http://schemas.openxmlformats.org/officeDocument/2006/relationships/tags" Target="../tags/tag324.xml"/><Relationship Id="rId165" Type="http://schemas.openxmlformats.org/officeDocument/2006/relationships/tags" Target="../tags/tag399.xml"/><Relationship Id="rId186" Type="http://schemas.openxmlformats.org/officeDocument/2006/relationships/tags" Target="../tags/tag420.xml"/><Relationship Id="rId211" Type="http://schemas.openxmlformats.org/officeDocument/2006/relationships/tags" Target="../tags/tag445.xml"/><Relationship Id="rId232" Type="http://schemas.openxmlformats.org/officeDocument/2006/relationships/tags" Target="../tags/tag466.xml"/><Relationship Id="rId253" Type="http://schemas.openxmlformats.org/officeDocument/2006/relationships/tags" Target="../tags/tag487.xml"/><Relationship Id="rId274" Type="http://schemas.openxmlformats.org/officeDocument/2006/relationships/tags" Target="../tags/tag508.xml"/><Relationship Id="rId295" Type="http://schemas.openxmlformats.org/officeDocument/2006/relationships/tags" Target="../tags/tag529.xml"/><Relationship Id="rId309" Type="http://schemas.openxmlformats.org/officeDocument/2006/relationships/tags" Target="../tags/tag543.xml"/><Relationship Id="rId27" Type="http://schemas.openxmlformats.org/officeDocument/2006/relationships/tags" Target="../tags/tag261.xml"/><Relationship Id="rId48" Type="http://schemas.openxmlformats.org/officeDocument/2006/relationships/tags" Target="../tags/tag282.xml"/><Relationship Id="rId69" Type="http://schemas.openxmlformats.org/officeDocument/2006/relationships/tags" Target="../tags/tag303.xml"/><Relationship Id="rId113" Type="http://schemas.openxmlformats.org/officeDocument/2006/relationships/tags" Target="../tags/tag347.xml"/><Relationship Id="rId134" Type="http://schemas.openxmlformats.org/officeDocument/2006/relationships/tags" Target="../tags/tag368.xml"/><Relationship Id="rId80" Type="http://schemas.openxmlformats.org/officeDocument/2006/relationships/tags" Target="../tags/tag314.xml"/><Relationship Id="rId155" Type="http://schemas.openxmlformats.org/officeDocument/2006/relationships/tags" Target="../tags/tag389.xml"/><Relationship Id="rId176" Type="http://schemas.openxmlformats.org/officeDocument/2006/relationships/tags" Target="../tags/tag410.xml"/><Relationship Id="rId197" Type="http://schemas.openxmlformats.org/officeDocument/2006/relationships/tags" Target="../tags/tag431.xml"/><Relationship Id="rId201" Type="http://schemas.openxmlformats.org/officeDocument/2006/relationships/tags" Target="../tags/tag435.xml"/><Relationship Id="rId222" Type="http://schemas.openxmlformats.org/officeDocument/2006/relationships/tags" Target="../tags/tag456.xml"/><Relationship Id="rId243" Type="http://schemas.openxmlformats.org/officeDocument/2006/relationships/tags" Target="../tags/tag477.xml"/><Relationship Id="rId264" Type="http://schemas.openxmlformats.org/officeDocument/2006/relationships/tags" Target="../tags/tag498.xml"/><Relationship Id="rId285" Type="http://schemas.openxmlformats.org/officeDocument/2006/relationships/tags" Target="../tags/tag519.xml"/><Relationship Id="rId17" Type="http://schemas.openxmlformats.org/officeDocument/2006/relationships/tags" Target="../tags/tag251.xml"/><Relationship Id="rId38" Type="http://schemas.openxmlformats.org/officeDocument/2006/relationships/tags" Target="../tags/tag272.xml"/><Relationship Id="rId59" Type="http://schemas.openxmlformats.org/officeDocument/2006/relationships/tags" Target="../tags/tag293.xml"/><Relationship Id="rId103" Type="http://schemas.openxmlformats.org/officeDocument/2006/relationships/tags" Target="../tags/tag337.xml"/><Relationship Id="rId124" Type="http://schemas.openxmlformats.org/officeDocument/2006/relationships/tags" Target="../tags/tag358.xml"/><Relationship Id="rId310" Type="http://schemas.openxmlformats.org/officeDocument/2006/relationships/tags" Target="../tags/tag544.xml"/><Relationship Id="rId70" Type="http://schemas.openxmlformats.org/officeDocument/2006/relationships/tags" Target="../tags/tag304.xml"/><Relationship Id="rId91" Type="http://schemas.openxmlformats.org/officeDocument/2006/relationships/tags" Target="../tags/tag325.xml"/><Relationship Id="rId145" Type="http://schemas.openxmlformats.org/officeDocument/2006/relationships/tags" Target="../tags/tag379.xml"/><Relationship Id="rId166" Type="http://schemas.openxmlformats.org/officeDocument/2006/relationships/tags" Target="../tags/tag400.xml"/><Relationship Id="rId187" Type="http://schemas.openxmlformats.org/officeDocument/2006/relationships/tags" Target="../tags/tag421.xml"/><Relationship Id="rId1" Type="http://schemas.openxmlformats.org/officeDocument/2006/relationships/tags" Target="../tags/tag235.xml"/><Relationship Id="rId212" Type="http://schemas.openxmlformats.org/officeDocument/2006/relationships/tags" Target="../tags/tag446.xml"/><Relationship Id="rId233" Type="http://schemas.openxmlformats.org/officeDocument/2006/relationships/tags" Target="../tags/tag467.xml"/><Relationship Id="rId254" Type="http://schemas.openxmlformats.org/officeDocument/2006/relationships/tags" Target="../tags/tag488.xml"/><Relationship Id="rId28" Type="http://schemas.openxmlformats.org/officeDocument/2006/relationships/tags" Target="../tags/tag262.xml"/><Relationship Id="rId49" Type="http://schemas.openxmlformats.org/officeDocument/2006/relationships/tags" Target="../tags/tag283.xml"/><Relationship Id="rId114" Type="http://schemas.openxmlformats.org/officeDocument/2006/relationships/tags" Target="../tags/tag348.xml"/><Relationship Id="rId275" Type="http://schemas.openxmlformats.org/officeDocument/2006/relationships/tags" Target="../tags/tag509.xml"/><Relationship Id="rId296" Type="http://schemas.openxmlformats.org/officeDocument/2006/relationships/tags" Target="../tags/tag530.xml"/><Relationship Id="rId300" Type="http://schemas.openxmlformats.org/officeDocument/2006/relationships/tags" Target="../tags/tag534.xml"/><Relationship Id="rId60" Type="http://schemas.openxmlformats.org/officeDocument/2006/relationships/tags" Target="../tags/tag294.xml"/><Relationship Id="rId81" Type="http://schemas.openxmlformats.org/officeDocument/2006/relationships/tags" Target="../tags/tag315.xml"/><Relationship Id="rId135" Type="http://schemas.openxmlformats.org/officeDocument/2006/relationships/tags" Target="../tags/tag369.xml"/><Relationship Id="rId156" Type="http://schemas.openxmlformats.org/officeDocument/2006/relationships/tags" Target="../tags/tag390.xml"/><Relationship Id="rId177" Type="http://schemas.openxmlformats.org/officeDocument/2006/relationships/tags" Target="../tags/tag411.xml"/><Relationship Id="rId198" Type="http://schemas.openxmlformats.org/officeDocument/2006/relationships/tags" Target="../tags/tag432.xml"/><Relationship Id="rId202" Type="http://schemas.openxmlformats.org/officeDocument/2006/relationships/tags" Target="../tags/tag436.xml"/><Relationship Id="rId223" Type="http://schemas.openxmlformats.org/officeDocument/2006/relationships/tags" Target="../tags/tag457.xml"/><Relationship Id="rId244" Type="http://schemas.openxmlformats.org/officeDocument/2006/relationships/tags" Target="../tags/tag478.xml"/><Relationship Id="rId18" Type="http://schemas.openxmlformats.org/officeDocument/2006/relationships/tags" Target="../tags/tag252.xml"/><Relationship Id="rId39" Type="http://schemas.openxmlformats.org/officeDocument/2006/relationships/tags" Target="../tags/tag273.xml"/><Relationship Id="rId265" Type="http://schemas.openxmlformats.org/officeDocument/2006/relationships/tags" Target="../tags/tag499.xml"/><Relationship Id="rId286" Type="http://schemas.openxmlformats.org/officeDocument/2006/relationships/tags" Target="../tags/tag520.xml"/><Relationship Id="rId50" Type="http://schemas.openxmlformats.org/officeDocument/2006/relationships/tags" Target="../tags/tag284.xml"/><Relationship Id="rId104" Type="http://schemas.openxmlformats.org/officeDocument/2006/relationships/tags" Target="../tags/tag338.xml"/><Relationship Id="rId125" Type="http://schemas.openxmlformats.org/officeDocument/2006/relationships/tags" Target="../tags/tag359.xml"/><Relationship Id="rId146" Type="http://schemas.openxmlformats.org/officeDocument/2006/relationships/tags" Target="../tags/tag380.xml"/><Relationship Id="rId167" Type="http://schemas.openxmlformats.org/officeDocument/2006/relationships/tags" Target="../tags/tag401.xml"/><Relationship Id="rId188" Type="http://schemas.openxmlformats.org/officeDocument/2006/relationships/tags" Target="../tags/tag422.xml"/><Relationship Id="rId311" Type="http://schemas.openxmlformats.org/officeDocument/2006/relationships/tags" Target="../tags/tag545.xml"/><Relationship Id="rId71" Type="http://schemas.openxmlformats.org/officeDocument/2006/relationships/tags" Target="../tags/tag305.xml"/><Relationship Id="rId92" Type="http://schemas.openxmlformats.org/officeDocument/2006/relationships/tags" Target="../tags/tag326.xml"/><Relationship Id="rId213" Type="http://schemas.openxmlformats.org/officeDocument/2006/relationships/tags" Target="../tags/tag447.xml"/><Relationship Id="rId234" Type="http://schemas.openxmlformats.org/officeDocument/2006/relationships/tags" Target="../tags/tag468.xml"/><Relationship Id="rId2" Type="http://schemas.openxmlformats.org/officeDocument/2006/relationships/tags" Target="../tags/tag236.xml"/><Relationship Id="rId29" Type="http://schemas.openxmlformats.org/officeDocument/2006/relationships/tags" Target="../tags/tag263.xml"/><Relationship Id="rId255" Type="http://schemas.openxmlformats.org/officeDocument/2006/relationships/tags" Target="../tags/tag489.xml"/><Relationship Id="rId276" Type="http://schemas.openxmlformats.org/officeDocument/2006/relationships/tags" Target="../tags/tag510.xml"/><Relationship Id="rId297" Type="http://schemas.openxmlformats.org/officeDocument/2006/relationships/tags" Target="../tags/tag531.xml"/><Relationship Id="rId40" Type="http://schemas.openxmlformats.org/officeDocument/2006/relationships/tags" Target="../tags/tag274.xml"/><Relationship Id="rId115" Type="http://schemas.openxmlformats.org/officeDocument/2006/relationships/tags" Target="../tags/tag349.xml"/><Relationship Id="rId136" Type="http://schemas.openxmlformats.org/officeDocument/2006/relationships/tags" Target="../tags/tag370.xml"/><Relationship Id="rId157" Type="http://schemas.openxmlformats.org/officeDocument/2006/relationships/tags" Target="../tags/tag391.xml"/><Relationship Id="rId178" Type="http://schemas.openxmlformats.org/officeDocument/2006/relationships/tags" Target="../tags/tag412.xml"/><Relationship Id="rId301" Type="http://schemas.openxmlformats.org/officeDocument/2006/relationships/tags" Target="../tags/tag535.xml"/><Relationship Id="rId61" Type="http://schemas.openxmlformats.org/officeDocument/2006/relationships/tags" Target="../tags/tag295.xml"/><Relationship Id="rId82" Type="http://schemas.openxmlformats.org/officeDocument/2006/relationships/tags" Target="../tags/tag316.xml"/><Relationship Id="rId199" Type="http://schemas.openxmlformats.org/officeDocument/2006/relationships/tags" Target="../tags/tag433.xml"/><Relationship Id="rId203" Type="http://schemas.openxmlformats.org/officeDocument/2006/relationships/tags" Target="../tags/tag437.xml"/><Relationship Id="rId19" Type="http://schemas.openxmlformats.org/officeDocument/2006/relationships/tags" Target="../tags/tag253.xml"/><Relationship Id="rId224" Type="http://schemas.openxmlformats.org/officeDocument/2006/relationships/tags" Target="../tags/tag458.xml"/><Relationship Id="rId245" Type="http://schemas.openxmlformats.org/officeDocument/2006/relationships/tags" Target="../tags/tag479.xml"/><Relationship Id="rId266" Type="http://schemas.openxmlformats.org/officeDocument/2006/relationships/tags" Target="../tags/tag500.xml"/><Relationship Id="rId287" Type="http://schemas.openxmlformats.org/officeDocument/2006/relationships/tags" Target="../tags/tag521.xml"/><Relationship Id="rId30" Type="http://schemas.openxmlformats.org/officeDocument/2006/relationships/tags" Target="../tags/tag264.xml"/><Relationship Id="rId105" Type="http://schemas.openxmlformats.org/officeDocument/2006/relationships/tags" Target="../tags/tag339.xml"/><Relationship Id="rId126" Type="http://schemas.openxmlformats.org/officeDocument/2006/relationships/tags" Target="../tags/tag360.xml"/><Relationship Id="rId147" Type="http://schemas.openxmlformats.org/officeDocument/2006/relationships/tags" Target="../tags/tag381.xml"/><Relationship Id="rId168" Type="http://schemas.openxmlformats.org/officeDocument/2006/relationships/tags" Target="../tags/tag402.xml"/><Relationship Id="rId312" Type="http://schemas.openxmlformats.org/officeDocument/2006/relationships/tags" Target="../tags/tag546.xml"/><Relationship Id="rId51" Type="http://schemas.openxmlformats.org/officeDocument/2006/relationships/tags" Target="../tags/tag285.xml"/><Relationship Id="rId72" Type="http://schemas.openxmlformats.org/officeDocument/2006/relationships/tags" Target="../tags/tag306.xml"/><Relationship Id="rId93" Type="http://schemas.openxmlformats.org/officeDocument/2006/relationships/tags" Target="../tags/tag327.xml"/><Relationship Id="rId189" Type="http://schemas.openxmlformats.org/officeDocument/2006/relationships/tags" Target="../tags/tag423.xml"/><Relationship Id="rId3" Type="http://schemas.openxmlformats.org/officeDocument/2006/relationships/tags" Target="../tags/tag237.xml"/><Relationship Id="rId214" Type="http://schemas.openxmlformats.org/officeDocument/2006/relationships/tags" Target="../tags/tag448.xml"/><Relationship Id="rId235" Type="http://schemas.openxmlformats.org/officeDocument/2006/relationships/tags" Target="../tags/tag469.xml"/><Relationship Id="rId256" Type="http://schemas.openxmlformats.org/officeDocument/2006/relationships/tags" Target="../tags/tag490.xml"/><Relationship Id="rId277" Type="http://schemas.openxmlformats.org/officeDocument/2006/relationships/tags" Target="../tags/tag511.xml"/><Relationship Id="rId298" Type="http://schemas.openxmlformats.org/officeDocument/2006/relationships/tags" Target="../tags/tag532.xml"/><Relationship Id="rId116" Type="http://schemas.openxmlformats.org/officeDocument/2006/relationships/tags" Target="../tags/tag350.xml"/><Relationship Id="rId137" Type="http://schemas.openxmlformats.org/officeDocument/2006/relationships/tags" Target="../tags/tag371.xml"/><Relationship Id="rId158" Type="http://schemas.openxmlformats.org/officeDocument/2006/relationships/tags" Target="../tags/tag392.xml"/><Relationship Id="rId302" Type="http://schemas.openxmlformats.org/officeDocument/2006/relationships/tags" Target="../tags/tag536.xml"/><Relationship Id="rId20" Type="http://schemas.openxmlformats.org/officeDocument/2006/relationships/tags" Target="../tags/tag254.xml"/><Relationship Id="rId41" Type="http://schemas.openxmlformats.org/officeDocument/2006/relationships/tags" Target="../tags/tag275.xml"/><Relationship Id="rId62" Type="http://schemas.openxmlformats.org/officeDocument/2006/relationships/tags" Target="../tags/tag296.xml"/><Relationship Id="rId83" Type="http://schemas.openxmlformats.org/officeDocument/2006/relationships/tags" Target="../tags/tag317.xml"/><Relationship Id="rId179" Type="http://schemas.openxmlformats.org/officeDocument/2006/relationships/tags" Target="../tags/tag413.xml"/><Relationship Id="rId190" Type="http://schemas.openxmlformats.org/officeDocument/2006/relationships/tags" Target="../tags/tag424.xml"/><Relationship Id="rId204" Type="http://schemas.openxmlformats.org/officeDocument/2006/relationships/tags" Target="../tags/tag438.xml"/><Relationship Id="rId225" Type="http://schemas.openxmlformats.org/officeDocument/2006/relationships/tags" Target="../tags/tag459.xml"/><Relationship Id="rId246" Type="http://schemas.openxmlformats.org/officeDocument/2006/relationships/tags" Target="../tags/tag480.xml"/><Relationship Id="rId267" Type="http://schemas.openxmlformats.org/officeDocument/2006/relationships/tags" Target="../tags/tag501.xml"/><Relationship Id="rId288" Type="http://schemas.openxmlformats.org/officeDocument/2006/relationships/tags" Target="../tags/tag522.xml"/><Relationship Id="rId106" Type="http://schemas.openxmlformats.org/officeDocument/2006/relationships/tags" Target="../tags/tag340.xml"/><Relationship Id="rId127" Type="http://schemas.openxmlformats.org/officeDocument/2006/relationships/tags" Target="../tags/tag361.xml"/><Relationship Id="rId313" Type="http://schemas.openxmlformats.org/officeDocument/2006/relationships/tags" Target="../tags/tag547.xml"/><Relationship Id="rId10" Type="http://schemas.openxmlformats.org/officeDocument/2006/relationships/tags" Target="../tags/tag244.xml"/><Relationship Id="rId31" Type="http://schemas.openxmlformats.org/officeDocument/2006/relationships/tags" Target="../tags/tag265.xml"/><Relationship Id="rId52" Type="http://schemas.openxmlformats.org/officeDocument/2006/relationships/tags" Target="../tags/tag286.xml"/><Relationship Id="rId73" Type="http://schemas.openxmlformats.org/officeDocument/2006/relationships/tags" Target="../tags/tag307.xml"/><Relationship Id="rId94" Type="http://schemas.openxmlformats.org/officeDocument/2006/relationships/tags" Target="../tags/tag328.xml"/><Relationship Id="rId148" Type="http://schemas.openxmlformats.org/officeDocument/2006/relationships/tags" Target="../tags/tag382.xml"/><Relationship Id="rId169" Type="http://schemas.openxmlformats.org/officeDocument/2006/relationships/tags" Target="../tags/tag403.xml"/><Relationship Id="rId4" Type="http://schemas.openxmlformats.org/officeDocument/2006/relationships/tags" Target="../tags/tag238.xml"/><Relationship Id="rId180" Type="http://schemas.openxmlformats.org/officeDocument/2006/relationships/tags" Target="../tags/tag414.xml"/><Relationship Id="rId215" Type="http://schemas.openxmlformats.org/officeDocument/2006/relationships/tags" Target="../tags/tag449.xml"/><Relationship Id="rId236" Type="http://schemas.openxmlformats.org/officeDocument/2006/relationships/tags" Target="../tags/tag470.xml"/><Relationship Id="rId257" Type="http://schemas.openxmlformats.org/officeDocument/2006/relationships/tags" Target="../tags/tag491.xml"/><Relationship Id="rId278" Type="http://schemas.openxmlformats.org/officeDocument/2006/relationships/tags" Target="../tags/tag512.xml"/><Relationship Id="rId303" Type="http://schemas.openxmlformats.org/officeDocument/2006/relationships/tags" Target="../tags/tag537.xml"/><Relationship Id="rId42" Type="http://schemas.openxmlformats.org/officeDocument/2006/relationships/tags" Target="../tags/tag276.xml"/><Relationship Id="rId84" Type="http://schemas.openxmlformats.org/officeDocument/2006/relationships/tags" Target="../tags/tag318.xml"/><Relationship Id="rId138" Type="http://schemas.openxmlformats.org/officeDocument/2006/relationships/tags" Target="../tags/tag372.xml"/><Relationship Id="rId191" Type="http://schemas.openxmlformats.org/officeDocument/2006/relationships/tags" Target="../tags/tag425.xml"/><Relationship Id="rId205" Type="http://schemas.openxmlformats.org/officeDocument/2006/relationships/tags" Target="../tags/tag439.xml"/><Relationship Id="rId247" Type="http://schemas.openxmlformats.org/officeDocument/2006/relationships/tags" Target="../tags/tag481.xml"/><Relationship Id="rId107" Type="http://schemas.openxmlformats.org/officeDocument/2006/relationships/tags" Target="../tags/tag341.xml"/><Relationship Id="rId289" Type="http://schemas.openxmlformats.org/officeDocument/2006/relationships/tags" Target="../tags/tag523.xml"/><Relationship Id="rId11" Type="http://schemas.openxmlformats.org/officeDocument/2006/relationships/tags" Target="../tags/tag245.xml"/><Relationship Id="rId53" Type="http://schemas.openxmlformats.org/officeDocument/2006/relationships/tags" Target="../tags/tag287.xml"/><Relationship Id="rId149" Type="http://schemas.openxmlformats.org/officeDocument/2006/relationships/tags" Target="../tags/tag383.xml"/><Relationship Id="rId314" Type="http://schemas.openxmlformats.org/officeDocument/2006/relationships/slideLayout" Target="../slideLayouts/slideLayout40.xml"/><Relationship Id="rId95" Type="http://schemas.openxmlformats.org/officeDocument/2006/relationships/tags" Target="../tags/tag329.xml"/><Relationship Id="rId160" Type="http://schemas.openxmlformats.org/officeDocument/2006/relationships/tags" Target="../tags/tag394.xml"/><Relationship Id="rId216" Type="http://schemas.openxmlformats.org/officeDocument/2006/relationships/tags" Target="../tags/tag450.xml"/><Relationship Id="rId258" Type="http://schemas.openxmlformats.org/officeDocument/2006/relationships/tags" Target="../tags/tag492.xml"/><Relationship Id="rId22" Type="http://schemas.openxmlformats.org/officeDocument/2006/relationships/tags" Target="../tags/tag256.xml"/><Relationship Id="rId64" Type="http://schemas.openxmlformats.org/officeDocument/2006/relationships/tags" Target="../tags/tag298.xml"/><Relationship Id="rId118" Type="http://schemas.openxmlformats.org/officeDocument/2006/relationships/tags" Target="../tags/tag352.xml"/><Relationship Id="rId171" Type="http://schemas.openxmlformats.org/officeDocument/2006/relationships/tags" Target="../tags/tag405.xml"/><Relationship Id="rId227" Type="http://schemas.openxmlformats.org/officeDocument/2006/relationships/tags" Target="../tags/tag461.xml"/><Relationship Id="rId269" Type="http://schemas.openxmlformats.org/officeDocument/2006/relationships/tags" Target="../tags/tag503.xml"/><Relationship Id="rId33" Type="http://schemas.openxmlformats.org/officeDocument/2006/relationships/tags" Target="../tags/tag267.xml"/><Relationship Id="rId129" Type="http://schemas.openxmlformats.org/officeDocument/2006/relationships/tags" Target="../tags/tag363.xml"/><Relationship Id="rId280" Type="http://schemas.openxmlformats.org/officeDocument/2006/relationships/tags" Target="../tags/tag514.xml"/><Relationship Id="rId75" Type="http://schemas.openxmlformats.org/officeDocument/2006/relationships/tags" Target="../tags/tag309.xml"/><Relationship Id="rId140" Type="http://schemas.openxmlformats.org/officeDocument/2006/relationships/tags" Target="../tags/tag374.xml"/><Relationship Id="rId182" Type="http://schemas.openxmlformats.org/officeDocument/2006/relationships/tags" Target="../tags/tag416.xml"/><Relationship Id="rId6" Type="http://schemas.openxmlformats.org/officeDocument/2006/relationships/tags" Target="../tags/tag240.xml"/><Relationship Id="rId238" Type="http://schemas.openxmlformats.org/officeDocument/2006/relationships/tags" Target="../tags/tag472.xml"/><Relationship Id="rId291" Type="http://schemas.openxmlformats.org/officeDocument/2006/relationships/tags" Target="../tags/tag525.xml"/><Relationship Id="rId305" Type="http://schemas.openxmlformats.org/officeDocument/2006/relationships/tags" Target="../tags/tag539.xml"/><Relationship Id="rId44" Type="http://schemas.openxmlformats.org/officeDocument/2006/relationships/tags" Target="../tags/tag278.xml"/><Relationship Id="rId86" Type="http://schemas.openxmlformats.org/officeDocument/2006/relationships/tags" Target="../tags/tag320.xml"/><Relationship Id="rId151" Type="http://schemas.openxmlformats.org/officeDocument/2006/relationships/tags" Target="../tags/tag385.xml"/></Relationships>
</file>

<file path=ppt/slides/_rels/slide2.xml.rels><?xml version="1.0" encoding="UTF-8" standalone="yes"?>
<Relationships xmlns="http://schemas.openxmlformats.org/package/2006/relationships"><Relationship Id="rId3" Type="http://schemas.openxmlformats.org/officeDocument/2006/relationships/slideLayout" Target="../slideLayouts/slideLayout29.xml"/><Relationship Id="rId2" Type="http://schemas.openxmlformats.org/officeDocument/2006/relationships/tags" Target="../tags/tag5.xml"/><Relationship Id="rId1" Type="http://schemas.openxmlformats.org/officeDocument/2006/relationships/tags" Target="../tags/tag4.xml"/></Relationships>
</file>

<file path=ppt/slides/_rels/slide20.xml.rels><?xml version="1.0" encoding="UTF-8" standalone="yes"?>
<Relationships xmlns="http://schemas.openxmlformats.org/package/2006/relationships"><Relationship Id="rId13" Type="http://schemas.openxmlformats.org/officeDocument/2006/relationships/tags" Target="../tags/tag560.xml"/><Relationship Id="rId18" Type="http://schemas.openxmlformats.org/officeDocument/2006/relationships/tags" Target="../tags/tag565.xml"/><Relationship Id="rId26" Type="http://schemas.openxmlformats.org/officeDocument/2006/relationships/tags" Target="../tags/tag573.xml"/><Relationship Id="rId3" Type="http://schemas.openxmlformats.org/officeDocument/2006/relationships/tags" Target="../tags/tag550.xml"/><Relationship Id="rId21" Type="http://schemas.openxmlformats.org/officeDocument/2006/relationships/tags" Target="../tags/tag568.xml"/><Relationship Id="rId34" Type="http://schemas.openxmlformats.org/officeDocument/2006/relationships/notesSlide" Target="../notesSlides/notesSlide4.xml"/><Relationship Id="rId7" Type="http://schemas.openxmlformats.org/officeDocument/2006/relationships/tags" Target="../tags/tag554.xml"/><Relationship Id="rId12" Type="http://schemas.openxmlformats.org/officeDocument/2006/relationships/tags" Target="../tags/tag559.xml"/><Relationship Id="rId17" Type="http://schemas.openxmlformats.org/officeDocument/2006/relationships/tags" Target="../tags/tag564.xml"/><Relationship Id="rId25" Type="http://schemas.openxmlformats.org/officeDocument/2006/relationships/tags" Target="../tags/tag572.xml"/><Relationship Id="rId33" Type="http://schemas.openxmlformats.org/officeDocument/2006/relationships/slideLayout" Target="../slideLayouts/slideLayout40.xml"/><Relationship Id="rId2" Type="http://schemas.openxmlformats.org/officeDocument/2006/relationships/tags" Target="../tags/tag549.xml"/><Relationship Id="rId16" Type="http://schemas.openxmlformats.org/officeDocument/2006/relationships/tags" Target="../tags/tag563.xml"/><Relationship Id="rId20" Type="http://schemas.openxmlformats.org/officeDocument/2006/relationships/tags" Target="../tags/tag567.xml"/><Relationship Id="rId29" Type="http://schemas.openxmlformats.org/officeDocument/2006/relationships/tags" Target="../tags/tag576.xml"/><Relationship Id="rId1" Type="http://schemas.openxmlformats.org/officeDocument/2006/relationships/tags" Target="../tags/tag548.xml"/><Relationship Id="rId6" Type="http://schemas.openxmlformats.org/officeDocument/2006/relationships/tags" Target="../tags/tag553.xml"/><Relationship Id="rId11" Type="http://schemas.openxmlformats.org/officeDocument/2006/relationships/tags" Target="../tags/tag558.xml"/><Relationship Id="rId24" Type="http://schemas.openxmlformats.org/officeDocument/2006/relationships/tags" Target="../tags/tag571.xml"/><Relationship Id="rId32" Type="http://schemas.openxmlformats.org/officeDocument/2006/relationships/tags" Target="../tags/tag579.xml"/><Relationship Id="rId5" Type="http://schemas.openxmlformats.org/officeDocument/2006/relationships/tags" Target="../tags/tag552.xml"/><Relationship Id="rId15" Type="http://schemas.openxmlformats.org/officeDocument/2006/relationships/tags" Target="../tags/tag562.xml"/><Relationship Id="rId23" Type="http://schemas.openxmlformats.org/officeDocument/2006/relationships/tags" Target="../tags/tag570.xml"/><Relationship Id="rId28" Type="http://schemas.openxmlformats.org/officeDocument/2006/relationships/tags" Target="../tags/tag575.xml"/><Relationship Id="rId36" Type="http://schemas.openxmlformats.org/officeDocument/2006/relationships/image" Target="../media/image20.png"/><Relationship Id="rId10" Type="http://schemas.openxmlformats.org/officeDocument/2006/relationships/tags" Target="../tags/tag557.xml"/><Relationship Id="rId19" Type="http://schemas.openxmlformats.org/officeDocument/2006/relationships/tags" Target="../tags/tag566.xml"/><Relationship Id="rId31" Type="http://schemas.openxmlformats.org/officeDocument/2006/relationships/tags" Target="../tags/tag578.xml"/><Relationship Id="rId4" Type="http://schemas.openxmlformats.org/officeDocument/2006/relationships/tags" Target="../tags/tag551.xml"/><Relationship Id="rId9" Type="http://schemas.openxmlformats.org/officeDocument/2006/relationships/tags" Target="../tags/tag556.xml"/><Relationship Id="rId14" Type="http://schemas.openxmlformats.org/officeDocument/2006/relationships/tags" Target="../tags/tag561.xml"/><Relationship Id="rId22" Type="http://schemas.openxmlformats.org/officeDocument/2006/relationships/tags" Target="../tags/tag569.xml"/><Relationship Id="rId27" Type="http://schemas.openxmlformats.org/officeDocument/2006/relationships/tags" Target="../tags/tag574.xml"/><Relationship Id="rId30" Type="http://schemas.openxmlformats.org/officeDocument/2006/relationships/tags" Target="../tags/tag577.xml"/><Relationship Id="rId35" Type="http://schemas.openxmlformats.org/officeDocument/2006/relationships/image" Target="../media/image19.png"/><Relationship Id="rId8" Type="http://schemas.openxmlformats.org/officeDocument/2006/relationships/tags" Target="../tags/tag555.xml"/></Relationships>
</file>

<file path=ppt/slides/_rels/slide21.xml.rels><?xml version="1.0" encoding="UTF-8" standalone="yes"?>
<Relationships xmlns="http://schemas.openxmlformats.org/package/2006/relationships"><Relationship Id="rId8" Type="http://schemas.openxmlformats.org/officeDocument/2006/relationships/tags" Target="../tags/tag587.xml"/><Relationship Id="rId13" Type="http://schemas.openxmlformats.org/officeDocument/2006/relationships/tags" Target="../tags/tag592.xml"/><Relationship Id="rId18" Type="http://schemas.openxmlformats.org/officeDocument/2006/relationships/tags" Target="../tags/tag597.xml"/><Relationship Id="rId3" Type="http://schemas.openxmlformats.org/officeDocument/2006/relationships/tags" Target="../tags/tag582.xml"/><Relationship Id="rId21" Type="http://schemas.openxmlformats.org/officeDocument/2006/relationships/image" Target="../media/image21.png"/><Relationship Id="rId7" Type="http://schemas.openxmlformats.org/officeDocument/2006/relationships/tags" Target="../tags/tag586.xml"/><Relationship Id="rId12" Type="http://schemas.openxmlformats.org/officeDocument/2006/relationships/tags" Target="../tags/tag591.xml"/><Relationship Id="rId17" Type="http://schemas.openxmlformats.org/officeDocument/2006/relationships/tags" Target="../tags/tag596.xml"/><Relationship Id="rId25" Type="http://schemas.openxmlformats.org/officeDocument/2006/relationships/image" Target="../media/image25.png"/><Relationship Id="rId2" Type="http://schemas.openxmlformats.org/officeDocument/2006/relationships/tags" Target="../tags/tag581.xml"/><Relationship Id="rId16" Type="http://schemas.openxmlformats.org/officeDocument/2006/relationships/tags" Target="../tags/tag595.xml"/><Relationship Id="rId20" Type="http://schemas.openxmlformats.org/officeDocument/2006/relationships/slideLayout" Target="../slideLayouts/slideLayout40.xml"/><Relationship Id="rId1" Type="http://schemas.openxmlformats.org/officeDocument/2006/relationships/tags" Target="../tags/tag580.xml"/><Relationship Id="rId6" Type="http://schemas.openxmlformats.org/officeDocument/2006/relationships/tags" Target="../tags/tag585.xml"/><Relationship Id="rId11" Type="http://schemas.openxmlformats.org/officeDocument/2006/relationships/tags" Target="../tags/tag590.xml"/><Relationship Id="rId24" Type="http://schemas.openxmlformats.org/officeDocument/2006/relationships/image" Target="../media/image24.png"/><Relationship Id="rId5" Type="http://schemas.openxmlformats.org/officeDocument/2006/relationships/tags" Target="../tags/tag584.xml"/><Relationship Id="rId15" Type="http://schemas.openxmlformats.org/officeDocument/2006/relationships/tags" Target="../tags/tag594.xml"/><Relationship Id="rId23" Type="http://schemas.openxmlformats.org/officeDocument/2006/relationships/image" Target="../media/image23.png"/><Relationship Id="rId10" Type="http://schemas.openxmlformats.org/officeDocument/2006/relationships/tags" Target="../tags/tag589.xml"/><Relationship Id="rId19" Type="http://schemas.openxmlformats.org/officeDocument/2006/relationships/tags" Target="../tags/tag598.xml"/><Relationship Id="rId4" Type="http://schemas.openxmlformats.org/officeDocument/2006/relationships/tags" Target="../tags/tag583.xml"/><Relationship Id="rId9" Type="http://schemas.openxmlformats.org/officeDocument/2006/relationships/tags" Target="../tags/tag588.xml"/><Relationship Id="rId14" Type="http://schemas.openxmlformats.org/officeDocument/2006/relationships/tags" Target="../tags/tag593.xml"/><Relationship Id="rId22" Type="http://schemas.openxmlformats.org/officeDocument/2006/relationships/image" Target="../media/image22.png"/></Relationships>
</file>

<file path=ppt/slides/_rels/slide22.xml.rels><?xml version="1.0" encoding="UTF-8" standalone="yes"?>
<Relationships xmlns="http://schemas.openxmlformats.org/package/2006/relationships"><Relationship Id="rId8" Type="http://schemas.openxmlformats.org/officeDocument/2006/relationships/tags" Target="../tags/tag606.xml"/><Relationship Id="rId13" Type="http://schemas.openxmlformats.org/officeDocument/2006/relationships/tags" Target="../tags/tag611.xml"/><Relationship Id="rId18" Type="http://schemas.openxmlformats.org/officeDocument/2006/relationships/image" Target="../media/image26.png"/><Relationship Id="rId3" Type="http://schemas.openxmlformats.org/officeDocument/2006/relationships/tags" Target="../tags/tag601.xml"/><Relationship Id="rId7" Type="http://schemas.openxmlformats.org/officeDocument/2006/relationships/tags" Target="../tags/tag605.xml"/><Relationship Id="rId12" Type="http://schemas.openxmlformats.org/officeDocument/2006/relationships/tags" Target="../tags/tag610.xml"/><Relationship Id="rId17" Type="http://schemas.openxmlformats.org/officeDocument/2006/relationships/notesSlide" Target="../notesSlides/notesSlide5.xml"/><Relationship Id="rId2" Type="http://schemas.openxmlformats.org/officeDocument/2006/relationships/tags" Target="../tags/tag600.xml"/><Relationship Id="rId16" Type="http://schemas.openxmlformats.org/officeDocument/2006/relationships/slideLayout" Target="../slideLayouts/slideLayout40.xml"/><Relationship Id="rId1" Type="http://schemas.openxmlformats.org/officeDocument/2006/relationships/tags" Target="../tags/tag599.xml"/><Relationship Id="rId6" Type="http://schemas.openxmlformats.org/officeDocument/2006/relationships/tags" Target="../tags/tag604.xml"/><Relationship Id="rId11" Type="http://schemas.openxmlformats.org/officeDocument/2006/relationships/tags" Target="../tags/tag609.xml"/><Relationship Id="rId5" Type="http://schemas.openxmlformats.org/officeDocument/2006/relationships/tags" Target="../tags/tag603.xml"/><Relationship Id="rId15" Type="http://schemas.openxmlformats.org/officeDocument/2006/relationships/tags" Target="../tags/tag613.xml"/><Relationship Id="rId10" Type="http://schemas.openxmlformats.org/officeDocument/2006/relationships/tags" Target="../tags/tag608.xml"/><Relationship Id="rId4" Type="http://schemas.openxmlformats.org/officeDocument/2006/relationships/tags" Target="../tags/tag602.xml"/><Relationship Id="rId9" Type="http://schemas.openxmlformats.org/officeDocument/2006/relationships/tags" Target="../tags/tag607.xml"/><Relationship Id="rId14" Type="http://schemas.openxmlformats.org/officeDocument/2006/relationships/tags" Target="../tags/tag612.xml"/></Relationships>
</file>

<file path=ppt/slides/_rels/slide23.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615.xml"/><Relationship Id="rId1" Type="http://schemas.openxmlformats.org/officeDocument/2006/relationships/tags" Target="../tags/tag614.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00.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00.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00.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00.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00.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00.xml"/></Relationships>
</file>

<file path=ppt/slides/_rels/slide3.xml.rels><?xml version="1.0" encoding="UTF-8" standalone="yes"?>
<Relationships xmlns="http://schemas.openxmlformats.org/package/2006/relationships"><Relationship Id="rId8" Type="http://schemas.openxmlformats.org/officeDocument/2006/relationships/tags" Target="../tags/tag13.xml"/><Relationship Id="rId13" Type="http://schemas.openxmlformats.org/officeDocument/2006/relationships/tags" Target="../tags/tag18.xml"/><Relationship Id="rId18" Type="http://schemas.openxmlformats.org/officeDocument/2006/relationships/tags" Target="../tags/tag23.xml"/><Relationship Id="rId26" Type="http://schemas.openxmlformats.org/officeDocument/2006/relationships/tags" Target="../tags/tag31.xml"/><Relationship Id="rId3" Type="http://schemas.openxmlformats.org/officeDocument/2006/relationships/tags" Target="../tags/tag8.xml"/><Relationship Id="rId21" Type="http://schemas.openxmlformats.org/officeDocument/2006/relationships/tags" Target="../tags/tag26.xml"/><Relationship Id="rId7" Type="http://schemas.openxmlformats.org/officeDocument/2006/relationships/tags" Target="../tags/tag12.xml"/><Relationship Id="rId12" Type="http://schemas.openxmlformats.org/officeDocument/2006/relationships/tags" Target="../tags/tag17.xml"/><Relationship Id="rId17" Type="http://schemas.openxmlformats.org/officeDocument/2006/relationships/tags" Target="../tags/tag22.xml"/><Relationship Id="rId25" Type="http://schemas.openxmlformats.org/officeDocument/2006/relationships/tags" Target="../tags/tag30.xml"/><Relationship Id="rId2" Type="http://schemas.openxmlformats.org/officeDocument/2006/relationships/tags" Target="../tags/tag7.xml"/><Relationship Id="rId16" Type="http://schemas.openxmlformats.org/officeDocument/2006/relationships/tags" Target="../tags/tag21.xml"/><Relationship Id="rId20" Type="http://schemas.openxmlformats.org/officeDocument/2006/relationships/tags" Target="../tags/tag25.xml"/><Relationship Id="rId1" Type="http://schemas.openxmlformats.org/officeDocument/2006/relationships/tags" Target="../tags/tag6.xml"/><Relationship Id="rId6" Type="http://schemas.openxmlformats.org/officeDocument/2006/relationships/tags" Target="../tags/tag11.xml"/><Relationship Id="rId11" Type="http://schemas.openxmlformats.org/officeDocument/2006/relationships/tags" Target="../tags/tag16.xml"/><Relationship Id="rId24" Type="http://schemas.openxmlformats.org/officeDocument/2006/relationships/tags" Target="../tags/tag29.xml"/><Relationship Id="rId5" Type="http://schemas.openxmlformats.org/officeDocument/2006/relationships/tags" Target="../tags/tag10.xml"/><Relationship Id="rId15" Type="http://schemas.openxmlformats.org/officeDocument/2006/relationships/tags" Target="../tags/tag20.xml"/><Relationship Id="rId23" Type="http://schemas.openxmlformats.org/officeDocument/2006/relationships/tags" Target="../tags/tag28.xml"/><Relationship Id="rId10" Type="http://schemas.openxmlformats.org/officeDocument/2006/relationships/tags" Target="../tags/tag15.xml"/><Relationship Id="rId19" Type="http://schemas.openxmlformats.org/officeDocument/2006/relationships/tags" Target="../tags/tag24.xml"/><Relationship Id="rId4" Type="http://schemas.openxmlformats.org/officeDocument/2006/relationships/tags" Target="../tags/tag9.xml"/><Relationship Id="rId9" Type="http://schemas.openxmlformats.org/officeDocument/2006/relationships/tags" Target="../tags/tag14.xml"/><Relationship Id="rId14" Type="http://schemas.openxmlformats.org/officeDocument/2006/relationships/tags" Target="../tags/tag19.xml"/><Relationship Id="rId22" Type="http://schemas.openxmlformats.org/officeDocument/2006/relationships/tags" Target="../tags/tag27.xml"/><Relationship Id="rId27" Type="http://schemas.openxmlformats.org/officeDocument/2006/relationships/slideLayout" Target="../slideLayouts/slideLayout40.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00.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00.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00.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00.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00.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00.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00.xml"/></Relationships>
</file>

<file path=ppt/slides/_rels/slide37.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9.xml"/><Relationship Id="rId1" Type="http://schemas.openxmlformats.org/officeDocument/2006/relationships/slideLayout" Target="../slideLayouts/slideLayout100.xml"/><Relationship Id="rId4" Type="http://schemas.openxmlformats.org/officeDocument/2006/relationships/hyperlink" Target="https://www.greatppt.com/" TargetMode="External"/></Relationships>
</file>

<file path=ppt/slides/_rels/slide4.xml.rels><?xml version="1.0" encoding="UTF-8" standalone="yes"?>
<Relationships xmlns="http://schemas.openxmlformats.org/package/2006/relationships"><Relationship Id="rId8" Type="http://schemas.openxmlformats.org/officeDocument/2006/relationships/tags" Target="../tags/tag39.xml"/><Relationship Id="rId13" Type="http://schemas.openxmlformats.org/officeDocument/2006/relationships/tags" Target="../tags/tag44.xml"/><Relationship Id="rId18" Type="http://schemas.openxmlformats.org/officeDocument/2006/relationships/image" Target="../media/image3.jpeg"/><Relationship Id="rId3" Type="http://schemas.openxmlformats.org/officeDocument/2006/relationships/tags" Target="../tags/tag34.xml"/><Relationship Id="rId7" Type="http://schemas.openxmlformats.org/officeDocument/2006/relationships/tags" Target="../tags/tag38.xml"/><Relationship Id="rId12" Type="http://schemas.openxmlformats.org/officeDocument/2006/relationships/tags" Target="../tags/tag43.xml"/><Relationship Id="rId17" Type="http://schemas.openxmlformats.org/officeDocument/2006/relationships/slideLayout" Target="../slideLayouts/slideLayout51.xml"/><Relationship Id="rId2" Type="http://schemas.openxmlformats.org/officeDocument/2006/relationships/tags" Target="../tags/tag33.xml"/><Relationship Id="rId16" Type="http://schemas.openxmlformats.org/officeDocument/2006/relationships/tags" Target="../tags/tag47.xml"/><Relationship Id="rId1" Type="http://schemas.openxmlformats.org/officeDocument/2006/relationships/tags" Target="../tags/tag32.xml"/><Relationship Id="rId6" Type="http://schemas.openxmlformats.org/officeDocument/2006/relationships/tags" Target="../tags/tag37.xml"/><Relationship Id="rId11" Type="http://schemas.openxmlformats.org/officeDocument/2006/relationships/tags" Target="../tags/tag42.xml"/><Relationship Id="rId5" Type="http://schemas.openxmlformats.org/officeDocument/2006/relationships/tags" Target="../tags/tag36.xml"/><Relationship Id="rId15" Type="http://schemas.openxmlformats.org/officeDocument/2006/relationships/tags" Target="../tags/tag46.xml"/><Relationship Id="rId10" Type="http://schemas.openxmlformats.org/officeDocument/2006/relationships/tags" Target="../tags/tag41.xml"/><Relationship Id="rId4" Type="http://schemas.openxmlformats.org/officeDocument/2006/relationships/tags" Target="../tags/tag35.xml"/><Relationship Id="rId9" Type="http://schemas.openxmlformats.org/officeDocument/2006/relationships/tags" Target="../tags/tag40.xml"/><Relationship Id="rId14" Type="http://schemas.openxmlformats.org/officeDocument/2006/relationships/tags" Target="../tags/tag45.xml"/></Relationships>
</file>

<file path=ppt/slides/_rels/slide5.xml.rels><?xml version="1.0" encoding="UTF-8" standalone="yes"?>
<Relationships xmlns="http://schemas.openxmlformats.org/package/2006/relationships"><Relationship Id="rId8" Type="http://schemas.openxmlformats.org/officeDocument/2006/relationships/slideLayout" Target="../slideLayouts/slideLayout62.xml"/><Relationship Id="rId3" Type="http://schemas.openxmlformats.org/officeDocument/2006/relationships/tags" Target="../tags/tag50.xml"/><Relationship Id="rId7" Type="http://schemas.openxmlformats.org/officeDocument/2006/relationships/tags" Target="../tags/tag54.xml"/><Relationship Id="rId12" Type="http://schemas.openxmlformats.org/officeDocument/2006/relationships/image" Target="../media/image6.png"/><Relationship Id="rId2" Type="http://schemas.openxmlformats.org/officeDocument/2006/relationships/tags" Target="../tags/tag49.xml"/><Relationship Id="rId1" Type="http://schemas.openxmlformats.org/officeDocument/2006/relationships/tags" Target="../tags/tag48.xml"/><Relationship Id="rId6" Type="http://schemas.openxmlformats.org/officeDocument/2006/relationships/tags" Target="../tags/tag53.xml"/><Relationship Id="rId11" Type="http://schemas.openxmlformats.org/officeDocument/2006/relationships/image" Target="../media/image5.png"/><Relationship Id="rId5" Type="http://schemas.openxmlformats.org/officeDocument/2006/relationships/tags" Target="../tags/tag52.xml"/><Relationship Id="rId10" Type="http://schemas.openxmlformats.org/officeDocument/2006/relationships/image" Target="../media/image4.jpeg"/><Relationship Id="rId4" Type="http://schemas.openxmlformats.org/officeDocument/2006/relationships/tags" Target="../tags/tag51.xml"/><Relationship Id="rId9" Type="http://schemas.openxmlformats.org/officeDocument/2006/relationships/notesSlide" Target="../notesSlides/notesSlide2.xml"/></Relationships>
</file>

<file path=ppt/slides/_rels/slide6.xml.rels><?xml version="1.0" encoding="UTF-8" standalone="yes"?>
<Relationships xmlns="http://schemas.openxmlformats.org/package/2006/relationships"><Relationship Id="rId8" Type="http://schemas.openxmlformats.org/officeDocument/2006/relationships/tags" Target="../tags/tag62.xml"/><Relationship Id="rId13" Type="http://schemas.openxmlformats.org/officeDocument/2006/relationships/slideLayout" Target="../slideLayouts/slideLayout73.xml"/><Relationship Id="rId3" Type="http://schemas.openxmlformats.org/officeDocument/2006/relationships/tags" Target="../tags/tag57.xml"/><Relationship Id="rId7" Type="http://schemas.openxmlformats.org/officeDocument/2006/relationships/tags" Target="../tags/tag61.xml"/><Relationship Id="rId12" Type="http://schemas.openxmlformats.org/officeDocument/2006/relationships/tags" Target="../tags/tag66.xml"/><Relationship Id="rId2" Type="http://schemas.openxmlformats.org/officeDocument/2006/relationships/tags" Target="../tags/tag56.xml"/><Relationship Id="rId16" Type="http://schemas.openxmlformats.org/officeDocument/2006/relationships/image" Target="../media/image9.jpeg"/><Relationship Id="rId1" Type="http://schemas.openxmlformats.org/officeDocument/2006/relationships/tags" Target="../tags/tag55.xml"/><Relationship Id="rId6" Type="http://schemas.openxmlformats.org/officeDocument/2006/relationships/tags" Target="../tags/tag60.xml"/><Relationship Id="rId11" Type="http://schemas.openxmlformats.org/officeDocument/2006/relationships/tags" Target="../tags/tag65.xml"/><Relationship Id="rId5" Type="http://schemas.openxmlformats.org/officeDocument/2006/relationships/tags" Target="../tags/tag59.xml"/><Relationship Id="rId15" Type="http://schemas.openxmlformats.org/officeDocument/2006/relationships/image" Target="../media/image8.png"/><Relationship Id="rId10" Type="http://schemas.openxmlformats.org/officeDocument/2006/relationships/tags" Target="../tags/tag64.xml"/><Relationship Id="rId4" Type="http://schemas.openxmlformats.org/officeDocument/2006/relationships/tags" Target="../tags/tag58.xml"/><Relationship Id="rId9" Type="http://schemas.openxmlformats.org/officeDocument/2006/relationships/tags" Target="../tags/tag63.xml"/><Relationship Id="rId14" Type="http://schemas.openxmlformats.org/officeDocument/2006/relationships/image" Target="../media/image7.png"/></Relationships>
</file>

<file path=ppt/slides/_rels/slide7.xml.rels><?xml version="1.0" encoding="UTF-8" standalone="yes"?>
<Relationships xmlns="http://schemas.openxmlformats.org/package/2006/relationships"><Relationship Id="rId8" Type="http://schemas.openxmlformats.org/officeDocument/2006/relationships/tags" Target="../tags/tag74.xml"/><Relationship Id="rId3" Type="http://schemas.openxmlformats.org/officeDocument/2006/relationships/tags" Target="../tags/tag69.xml"/><Relationship Id="rId7" Type="http://schemas.openxmlformats.org/officeDocument/2006/relationships/tags" Target="../tags/tag73.xml"/><Relationship Id="rId2" Type="http://schemas.openxmlformats.org/officeDocument/2006/relationships/tags" Target="../tags/tag68.xml"/><Relationship Id="rId1" Type="http://schemas.openxmlformats.org/officeDocument/2006/relationships/tags" Target="../tags/tag67.xml"/><Relationship Id="rId6" Type="http://schemas.openxmlformats.org/officeDocument/2006/relationships/tags" Target="../tags/tag72.xml"/><Relationship Id="rId5" Type="http://schemas.openxmlformats.org/officeDocument/2006/relationships/tags" Target="../tags/tag71.xml"/><Relationship Id="rId10" Type="http://schemas.openxmlformats.org/officeDocument/2006/relationships/image" Target="../media/image10.jpeg"/><Relationship Id="rId4" Type="http://schemas.openxmlformats.org/officeDocument/2006/relationships/tags" Target="../tags/tag70.xml"/><Relationship Id="rId9" Type="http://schemas.openxmlformats.org/officeDocument/2006/relationships/slideLayout" Target="../slideLayouts/slideLayout84.xml"/></Relationships>
</file>

<file path=ppt/slides/_rels/slide8.xml.rels><?xml version="1.0" encoding="UTF-8" standalone="yes"?>
<Relationships xmlns="http://schemas.openxmlformats.org/package/2006/relationships"><Relationship Id="rId8" Type="http://schemas.openxmlformats.org/officeDocument/2006/relationships/tags" Target="../tags/tag82.xml"/><Relationship Id="rId3" Type="http://schemas.openxmlformats.org/officeDocument/2006/relationships/tags" Target="../tags/tag77.xml"/><Relationship Id="rId7" Type="http://schemas.openxmlformats.org/officeDocument/2006/relationships/tags" Target="../tags/tag81.xml"/><Relationship Id="rId2" Type="http://schemas.openxmlformats.org/officeDocument/2006/relationships/tags" Target="../tags/tag76.xml"/><Relationship Id="rId1" Type="http://schemas.openxmlformats.org/officeDocument/2006/relationships/tags" Target="../tags/tag75.xml"/><Relationship Id="rId6" Type="http://schemas.openxmlformats.org/officeDocument/2006/relationships/tags" Target="../tags/tag80.xml"/><Relationship Id="rId5" Type="http://schemas.openxmlformats.org/officeDocument/2006/relationships/tags" Target="../tags/tag79.xml"/><Relationship Id="rId4" Type="http://schemas.openxmlformats.org/officeDocument/2006/relationships/tags" Target="../tags/tag78.xml"/><Relationship Id="rId9" Type="http://schemas.openxmlformats.org/officeDocument/2006/relationships/slideLayout" Target="../slideLayouts/slideLayout40.xml"/></Relationships>
</file>

<file path=ppt/slides/_rels/slide9.xml.rels><?xml version="1.0" encoding="UTF-8" standalone="yes"?>
<Relationships xmlns="http://schemas.openxmlformats.org/package/2006/relationships"><Relationship Id="rId3" Type="http://schemas.openxmlformats.org/officeDocument/2006/relationships/slideLayout" Target="../slideLayouts/slideLayout29.xml"/><Relationship Id="rId2" Type="http://schemas.openxmlformats.org/officeDocument/2006/relationships/tags" Target="../tags/tag84.xml"/><Relationship Id="rId1" Type="http://schemas.openxmlformats.org/officeDocument/2006/relationships/tags" Target="../tags/tag8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PA_标题 6"/>
          <p:cNvSpPr>
            <a:spLocks noGrp="1"/>
          </p:cNvSpPr>
          <p:nvPr>
            <p:ph type="ctrTitle" idx="4294967295"/>
            <p:custDataLst>
              <p:tags r:id="rId1"/>
            </p:custDataLst>
          </p:nvPr>
        </p:nvSpPr>
        <p:spPr>
          <a:xfrm>
            <a:off x="839788" y="827088"/>
            <a:ext cx="10512425" cy="1450975"/>
          </a:xfrm>
        </p:spPr>
        <p:txBody>
          <a:bodyPr anchor="b"/>
          <a:lstStyle/>
          <a:p>
            <a:pPr algn="ctr" eaLnBrk="1" hangingPunct="1"/>
            <a:r>
              <a:rPr lang="en-US" altLang="zh-CN" sz="6000" b="1" dirty="0">
                <a:solidFill>
                  <a:schemeClr val="bg1"/>
                </a:solidFill>
              </a:rPr>
              <a:t>Company Introduction</a:t>
            </a:r>
            <a:endParaRPr lang="zh-CN" altLang="en-US" sz="6000" b="1" dirty="0">
              <a:solidFill>
                <a:schemeClr val="bg1"/>
              </a:solidFill>
            </a:endParaRPr>
          </a:p>
        </p:txBody>
      </p:sp>
      <p:sp>
        <p:nvSpPr>
          <p:cNvPr id="22531" name="PA_文本框 10"/>
          <p:cNvSpPr txBox="1">
            <a:spLocks noChangeArrowheads="1"/>
          </p:cNvSpPr>
          <p:nvPr>
            <p:custDataLst>
              <p:tags r:id="rId2"/>
            </p:custDataLst>
          </p:nvPr>
        </p:nvSpPr>
        <p:spPr bwMode="auto">
          <a:xfrm>
            <a:off x="4013315" y="4956175"/>
            <a:ext cx="416537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lvl="0" algn="ctr" fontAlgn="base">
              <a:lnSpc>
                <a:spcPct val="100000"/>
              </a:lnSpc>
              <a:spcBef>
                <a:spcPct val="0"/>
              </a:spcBef>
              <a:spcAft>
                <a:spcPct val="0"/>
              </a:spcAft>
              <a:buNone/>
              <a:defRPr/>
            </a:pPr>
            <a:r>
              <a:rPr lang="en-US" altLang="zh-CN" dirty="0">
                <a:solidFill>
                  <a:srgbClr val="354B5E"/>
                </a:solidFill>
              </a:rPr>
              <a:t>Here is where the workshop begins</a:t>
            </a:r>
          </a:p>
        </p:txBody>
      </p:sp>
      <p:sp>
        <p:nvSpPr>
          <p:cNvPr id="22532" name="PA_文本框 12"/>
          <p:cNvSpPr txBox="1">
            <a:spLocks noChangeArrowheads="1"/>
          </p:cNvSpPr>
          <p:nvPr>
            <p:custDataLst>
              <p:tags r:id="rId3"/>
            </p:custDataLst>
          </p:nvPr>
        </p:nvSpPr>
        <p:spPr bwMode="auto">
          <a:xfrm>
            <a:off x="839788" y="2393950"/>
            <a:ext cx="105124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14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rPr>
              <a:t>A designer can use default text to simulate what text would look like. It looks even better with you using this text. Whoever evaluates your text cannot evaluate the way you write. Your design looks awesome by the way.</a:t>
            </a:r>
            <a:endParaRPr kumimoji="0" lang="zh-CN" altLang="en-US" sz="14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10000"/>
                                  </p:iterate>
                                  <p:childTnLst>
                                    <p:set>
                                      <p:cBhvr>
                                        <p:cTn id="6" dur="1" fill="hold">
                                          <p:stCondLst>
                                            <p:cond delay="0"/>
                                          </p:stCondLst>
                                        </p:cTn>
                                        <p:tgtEl>
                                          <p:spTgt spid="22530"/>
                                        </p:tgtEl>
                                        <p:attrNameLst>
                                          <p:attrName>style.visibility</p:attrName>
                                        </p:attrNameLst>
                                      </p:cBhvr>
                                      <p:to>
                                        <p:strVal val="visible"/>
                                      </p:to>
                                    </p:set>
                                    <p:anim to="" calcmode="lin" valueType="num">
                                      <p:cBhvr>
                                        <p:cTn id="7" dur="700" fill="hold">
                                          <p:stCondLst>
                                            <p:cond delay="0"/>
                                          </p:stCondLst>
                                        </p:cTn>
                                        <p:tgtEl>
                                          <p:spTgt spid="22530"/>
                                        </p:tgtEl>
                                        <p:attrNameLst>
                                          <p:attrName>ppt_y</p:attrName>
                                        </p:attrNameLst>
                                      </p:cBhvr>
                                      <p:tavLst>
                                        <p:tav tm="0" fmla="#ppt_y+#ppt_h/2*((1.5-1.5*$)^3-(1.5-1.5*$)^2)*8/9">
                                          <p:val>
                                            <p:fltVal val="0"/>
                                          </p:val>
                                        </p:tav>
                                        <p:tav tm="100000">
                                          <p:val>
                                            <p:fltVal val="1"/>
                                          </p:val>
                                        </p:tav>
                                      </p:tavLst>
                                    </p:anim>
                                    <p:anim to="" calcmode="lin" valueType="num">
                                      <p:cBhvr>
                                        <p:cTn id="8" dur="700" fill="hold">
                                          <p:stCondLst>
                                            <p:cond delay="0"/>
                                          </p:stCondLst>
                                        </p:cTn>
                                        <p:tgtEl>
                                          <p:spTgt spid="22530"/>
                                        </p:tgtEl>
                                        <p:attrNameLst>
                                          <p:attrName>ppt_h</p:attrName>
                                        </p:attrNameLst>
                                      </p:cBhvr>
                                      <p:tavLst>
                                        <p:tav tm="0" fmla="#ppt_h-#ppt_h*((1.5-1.5*$)^3-(1.5-1.5*$)^2)">
                                          <p:val>
                                            <p:fltVal val="0"/>
                                          </p:val>
                                        </p:tav>
                                        <p:tav tm="100000">
                                          <p:val>
                                            <p:fltVal val="1"/>
                                          </p:val>
                                        </p:tav>
                                      </p:tavLst>
                                    </p:anim>
                                  </p:childTnLst>
                                </p:cTn>
                              </p:par>
                              <p:par>
                                <p:cTn id="9" presetID="0" presetClass="entr" presetSubtype="0" fill="hold" grpId="0" nodeType="withEffect">
                                  <p:stCondLst>
                                    <p:cond delay="0"/>
                                  </p:stCondLst>
                                  <p:iterate type="lt">
                                    <p:tmPct val="10000"/>
                                  </p:iterate>
                                  <p:childTnLst>
                                    <p:set>
                                      <p:cBhvr>
                                        <p:cTn id="10" dur="1" fill="hold">
                                          <p:stCondLst>
                                            <p:cond delay="0"/>
                                          </p:stCondLst>
                                        </p:cTn>
                                        <p:tgtEl>
                                          <p:spTgt spid="22531"/>
                                        </p:tgtEl>
                                        <p:attrNameLst>
                                          <p:attrName>style.visibility</p:attrName>
                                        </p:attrNameLst>
                                      </p:cBhvr>
                                      <p:to>
                                        <p:strVal val="visible"/>
                                      </p:to>
                                    </p:set>
                                    <p:anim to="" calcmode="lin" valueType="num">
                                      <p:cBhvr>
                                        <p:cTn id="11" dur="700" fill="hold">
                                          <p:stCondLst>
                                            <p:cond delay="0"/>
                                          </p:stCondLst>
                                        </p:cTn>
                                        <p:tgtEl>
                                          <p:spTgt spid="22531"/>
                                        </p:tgtEl>
                                        <p:attrNameLst>
                                          <p:attrName>ppt_y</p:attrName>
                                        </p:attrNameLst>
                                      </p:cBhvr>
                                      <p:tavLst>
                                        <p:tav tm="0" fmla="#ppt_y+#ppt_h/2*((1.5-1.5*$)^3-(1.5-1.5*$)^2)*8/9">
                                          <p:val>
                                            <p:fltVal val="0"/>
                                          </p:val>
                                        </p:tav>
                                        <p:tav tm="100000">
                                          <p:val>
                                            <p:fltVal val="1"/>
                                          </p:val>
                                        </p:tav>
                                      </p:tavLst>
                                    </p:anim>
                                    <p:anim to="" calcmode="lin" valueType="num">
                                      <p:cBhvr>
                                        <p:cTn id="12" dur="700" fill="hold">
                                          <p:stCondLst>
                                            <p:cond delay="0"/>
                                          </p:stCondLst>
                                        </p:cTn>
                                        <p:tgtEl>
                                          <p:spTgt spid="22531"/>
                                        </p:tgtEl>
                                        <p:attrNameLst>
                                          <p:attrName>ppt_h</p:attrName>
                                        </p:attrNameLst>
                                      </p:cBhvr>
                                      <p:tavLst>
                                        <p:tav tm="0" fmla="#ppt_h-#ppt_h*((1.5-1.5*$)^3-(1.5-1.5*$)^2)">
                                          <p:val>
                                            <p:fltVal val="0"/>
                                          </p:val>
                                        </p:tav>
                                        <p:tav tm="100000">
                                          <p:val>
                                            <p:fltVal val="1"/>
                                          </p:val>
                                        </p:tav>
                                      </p:tavLst>
                                    </p:anim>
                                  </p:childTnLst>
                                </p:cTn>
                              </p:par>
                              <p:par>
                                <p:cTn id="13" presetID="0" presetClass="entr" presetSubtype="0" fill="hold" grpId="0" nodeType="withEffect">
                                  <p:stCondLst>
                                    <p:cond delay="0"/>
                                  </p:stCondLst>
                                  <p:iterate type="lt">
                                    <p:tmPct val="10000"/>
                                  </p:iterate>
                                  <p:childTnLst>
                                    <p:set>
                                      <p:cBhvr>
                                        <p:cTn id="14" dur="1" fill="hold">
                                          <p:stCondLst>
                                            <p:cond delay="0"/>
                                          </p:stCondLst>
                                        </p:cTn>
                                        <p:tgtEl>
                                          <p:spTgt spid="22532"/>
                                        </p:tgtEl>
                                        <p:attrNameLst>
                                          <p:attrName>style.visibility</p:attrName>
                                        </p:attrNameLst>
                                      </p:cBhvr>
                                      <p:to>
                                        <p:strVal val="visible"/>
                                      </p:to>
                                    </p:set>
                                    <p:anim to="" calcmode="lin" valueType="num">
                                      <p:cBhvr>
                                        <p:cTn id="15" dur="700" fill="hold">
                                          <p:stCondLst>
                                            <p:cond delay="0"/>
                                          </p:stCondLst>
                                        </p:cTn>
                                        <p:tgtEl>
                                          <p:spTgt spid="22532"/>
                                        </p:tgtEl>
                                        <p:attrNameLst>
                                          <p:attrName>ppt_y</p:attrName>
                                        </p:attrNameLst>
                                      </p:cBhvr>
                                      <p:tavLst>
                                        <p:tav tm="0" fmla="#ppt_y+#ppt_h/2*((1.5-1.5*$)^3-(1.5-1.5*$)^2)*8/9">
                                          <p:val>
                                            <p:fltVal val="0"/>
                                          </p:val>
                                        </p:tav>
                                        <p:tav tm="100000">
                                          <p:val>
                                            <p:fltVal val="1"/>
                                          </p:val>
                                        </p:tav>
                                      </p:tavLst>
                                    </p:anim>
                                    <p:anim to="" calcmode="lin" valueType="num">
                                      <p:cBhvr>
                                        <p:cTn id="16" dur="700" fill="hold">
                                          <p:stCondLst>
                                            <p:cond delay="0"/>
                                          </p:stCondLst>
                                        </p:cTn>
                                        <p:tgtEl>
                                          <p:spTgt spid="22532"/>
                                        </p:tgtEl>
                                        <p:attrNameLst>
                                          <p:attrName>ppt_h</p:attrName>
                                        </p:attrNameLst>
                                      </p:cBhvr>
                                      <p:tavLst>
                                        <p:tav tm="0" fmla="#ppt_h-#ppt_h*((1.5-1.5*$)^3-(1.5-1.5*$)^2)">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0" grpId="0"/>
      <p:bldP spid="22531" grpId="0"/>
      <p:bldP spid="22532"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PA_标题 8"/>
          <p:cNvSpPr>
            <a:spLocks noGrp="1"/>
          </p:cNvSpPr>
          <p:nvPr>
            <p:ph type="title" idx="4294967295"/>
            <p:custDataLst>
              <p:tags r:id="rId1"/>
            </p:custDataLst>
          </p:nvPr>
        </p:nvSpPr>
        <p:spPr/>
        <p:txBody>
          <a:bodyPr/>
          <a:lstStyle/>
          <a:p>
            <a:pPr eaLnBrk="1" hangingPunct="1"/>
            <a:r>
              <a:rPr lang="en-US" altLang="zh-CN"/>
              <a:t>YOUR TITLE HERE</a:t>
            </a:r>
            <a:endParaRPr lang="zh-CN" altLang="en-US"/>
          </a:p>
        </p:txBody>
      </p:sp>
      <p:sp>
        <p:nvSpPr>
          <p:cNvPr id="33795" name="PA_文本框 9"/>
          <p:cNvSpPr txBox="1">
            <a:spLocks noChangeArrowheads="1"/>
          </p:cNvSpPr>
          <p:nvPr>
            <p:custDataLst>
              <p:tags r:id="rId2"/>
            </p:custDataLst>
          </p:nvPr>
        </p:nvSpPr>
        <p:spPr bwMode="auto">
          <a:xfrm>
            <a:off x="838200" y="1109663"/>
            <a:ext cx="7589838" cy="334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1400" b="0" i="0" u="none" strike="noStrike" kern="1200" cap="none" spc="0" normalizeH="0" baseline="0" noProof="0">
                <a:ln>
                  <a:noFill/>
                </a:ln>
                <a:solidFill>
                  <a:srgbClr val="BFBFBF"/>
                </a:solidFill>
                <a:effectLst/>
                <a:uLnTx/>
                <a:uFillTx/>
                <a:latin typeface="Segoe UI" panose="020B0502040204020203" pitchFamily="34" charset="0"/>
                <a:ea typeface="微软雅黑" panose="020B0503020204020204" pitchFamily="34" charset="-122"/>
                <a:cs typeface="+mn-cs"/>
              </a:rPr>
              <a:t>HUMANS ARE CREATIVE BEINGS. IF IT IS NOT REAL TEXT, THEY WILL FOCUS ON THE DESIGN.</a:t>
            </a:r>
            <a:endParaRPr kumimoji="0" lang="zh-CN" altLang="en-US" sz="1400" b="0" i="0" u="none" strike="noStrike" kern="1200" cap="none" spc="0" normalizeH="0" baseline="0" noProof="0">
              <a:ln>
                <a:noFill/>
              </a:ln>
              <a:solidFill>
                <a:srgbClr val="BFBFBF"/>
              </a:solidFill>
              <a:effectLst/>
              <a:uLnTx/>
              <a:uFillTx/>
              <a:latin typeface="Segoe UI" panose="020B0502040204020203" pitchFamily="34" charset="0"/>
              <a:ea typeface="微软雅黑" panose="020B0503020204020204" pitchFamily="34" charset="-122"/>
              <a:cs typeface="+mn-cs"/>
            </a:endParaRPr>
          </a:p>
        </p:txBody>
      </p:sp>
      <p:sp>
        <p:nvSpPr>
          <p:cNvPr id="33796" name="PA_椭圆 1"/>
          <p:cNvSpPr>
            <a:spLocks noChangeAspect="1" noChangeArrowheads="1"/>
          </p:cNvSpPr>
          <p:nvPr>
            <p:custDataLst>
              <p:tags r:id="rId3"/>
            </p:custDataLst>
          </p:nvPr>
        </p:nvSpPr>
        <p:spPr bwMode="auto">
          <a:xfrm>
            <a:off x="839788" y="2724150"/>
            <a:ext cx="2879725" cy="2879725"/>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3797" name="PA_空心弧 2"/>
          <p:cNvSpPr>
            <a:spLocks noChangeAspect="1"/>
          </p:cNvSpPr>
          <p:nvPr>
            <p:custDataLst>
              <p:tags r:id="rId4"/>
            </p:custDataLst>
          </p:nvPr>
        </p:nvSpPr>
        <p:spPr bwMode="auto">
          <a:xfrm>
            <a:off x="119063" y="2005013"/>
            <a:ext cx="4321175" cy="4319587"/>
          </a:xfrm>
          <a:custGeom>
            <a:avLst/>
            <a:gdLst>
              <a:gd name="T0" fmla="*/ 2162940 w 4320000"/>
              <a:gd name="T1" fmla="*/ 0 h 4320000"/>
              <a:gd name="T2" fmla="*/ 4325878 w 4320000"/>
              <a:gd name="T3" fmla="*/ 2158970 h 4320000"/>
              <a:gd name="T4" fmla="*/ 2162940 w 4320000"/>
              <a:gd name="T5" fmla="*/ 4317935 h 4320000"/>
              <a:gd name="T6" fmla="*/ 2162940 w 4320000"/>
              <a:gd name="T7" fmla="*/ 4188397 h 4320000"/>
              <a:gd name="T8" fmla="*/ 4196102 w 4320000"/>
              <a:gd name="T9" fmla="*/ 2158970 h 4320000"/>
              <a:gd name="T10" fmla="*/ 2162940 w 4320000"/>
              <a:gd name="T11" fmla="*/ 129540 h 4320000"/>
              <a:gd name="T12" fmla="*/ 2162940 w 4320000"/>
              <a:gd name="T13" fmla="*/ 0 h 43200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320000" h="4320000">
                <a:moveTo>
                  <a:pt x="2160000" y="0"/>
                </a:moveTo>
                <a:cubicBezTo>
                  <a:pt x="3352935" y="0"/>
                  <a:pt x="4320000" y="967065"/>
                  <a:pt x="4320000" y="2160000"/>
                </a:cubicBezTo>
                <a:cubicBezTo>
                  <a:pt x="4320000" y="3352935"/>
                  <a:pt x="3352935" y="4320000"/>
                  <a:pt x="2160000" y="4320000"/>
                </a:cubicBezTo>
                <a:lnTo>
                  <a:pt x="2160000" y="4190400"/>
                </a:lnTo>
                <a:cubicBezTo>
                  <a:pt x="3281359" y="4190400"/>
                  <a:pt x="4190400" y="3281359"/>
                  <a:pt x="4190400" y="2160000"/>
                </a:cubicBezTo>
                <a:cubicBezTo>
                  <a:pt x="4190400" y="1038641"/>
                  <a:pt x="3281359" y="129600"/>
                  <a:pt x="2160000" y="129600"/>
                </a:cubicBezTo>
                <a:lnTo>
                  <a:pt x="2160000" y="0"/>
                </a:ln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33798" name="PA_椭圆 5"/>
          <p:cNvSpPr>
            <a:spLocks noChangeAspect="1" noChangeArrowheads="1"/>
          </p:cNvSpPr>
          <p:nvPr>
            <p:custDataLst>
              <p:tags r:id="rId5"/>
            </p:custDataLst>
          </p:nvPr>
        </p:nvSpPr>
        <p:spPr bwMode="auto">
          <a:xfrm>
            <a:off x="3173413" y="2187575"/>
            <a:ext cx="449262" cy="449263"/>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3799" name="PA_椭圆 6"/>
          <p:cNvSpPr>
            <a:spLocks noChangeAspect="1" noChangeArrowheads="1"/>
          </p:cNvSpPr>
          <p:nvPr>
            <p:custDataLst>
              <p:tags r:id="rId6"/>
            </p:custDataLst>
          </p:nvPr>
        </p:nvSpPr>
        <p:spPr bwMode="auto">
          <a:xfrm>
            <a:off x="4071938" y="3355975"/>
            <a:ext cx="450850" cy="449263"/>
          </a:xfrm>
          <a:prstGeom prst="ellipse">
            <a:avLst/>
          </a:prstGeom>
          <a:solidFill>
            <a:srgbClr val="354B5E"/>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3800" name="PA_椭圆 7"/>
          <p:cNvSpPr>
            <a:spLocks noChangeAspect="1" noChangeArrowheads="1"/>
          </p:cNvSpPr>
          <p:nvPr>
            <p:custDataLst>
              <p:tags r:id="rId7"/>
            </p:custDataLst>
          </p:nvPr>
        </p:nvSpPr>
        <p:spPr bwMode="auto">
          <a:xfrm>
            <a:off x="4071938" y="4522788"/>
            <a:ext cx="450850" cy="450850"/>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3801" name="PA_椭圆 10"/>
          <p:cNvSpPr>
            <a:spLocks noChangeAspect="1" noChangeArrowheads="1"/>
          </p:cNvSpPr>
          <p:nvPr>
            <p:custDataLst>
              <p:tags r:id="rId8"/>
            </p:custDataLst>
          </p:nvPr>
        </p:nvSpPr>
        <p:spPr bwMode="auto">
          <a:xfrm>
            <a:off x="3173413" y="5691188"/>
            <a:ext cx="449262" cy="449262"/>
          </a:xfrm>
          <a:prstGeom prst="ellipse">
            <a:avLst/>
          </a:prstGeom>
          <a:solidFill>
            <a:srgbClr val="354B5E"/>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3802" name="PA_椭圆 11"/>
          <p:cNvSpPr>
            <a:spLocks noChangeAspect="1" noChangeArrowheads="1"/>
          </p:cNvSpPr>
          <p:nvPr>
            <p:custDataLst>
              <p:tags r:id="rId9"/>
            </p:custDataLst>
          </p:nvPr>
        </p:nvSpPr>
        <p:spPr bwMode="auto">
          <a:xfrm>
            <a:off x="5629275" y="1962150"/>
            <a:ext cx="900113" cy="900113"/>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3803" name="PA_椭圆 12"/>
          <p:cNvSpPr>
            <a:spLocks noChangeAspect="1" noChangeArrowheads="1"/>
          </p:cNvSpPr>
          <p:nvPr>
            <p:custDataLst>
              <p:tags r:id="rId10"/>
            </p:custDataLst>
          </p:nvPr>
        </p:nvSpPr>
        <p:spPr bwMode="auto">
          <a:xfrm>
            <a:off x="7334250" y="3130550"/>
            <a:ext cx="900113" cy="900113"/>
          </a:xfrm>
          <a:prstGeom prst="ellipse">
            <a:avLst/>
          </a:prstGeom>
          <a:solidFill>
            <a:srgbClr val="354B5E"/>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3804" name="PA_椭圆 13"/>
          <p:cNvSpPr>
            <a:spLocks noChangeAspect="1" noChangeArrowheads="1"/>
          </p:cNvSpPr>
          <p:nvPr>
            <p:custDataLst>
              <p:tags r:id="rId11"/>
            </p:custDataLst>
          </p:nvPr>
        </p:nvSpPr>
        <p:spPr bwMode="auto">
          <a:xfrm>
            <a:off x="7334250" y="4298950"/>
            <a:ext cx="900113" cy="898525"/>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3805" name="PA_椭圆 14"/>
          <p:cNvSpPr>
            <a:spLocks noChangeAspect="1" noChangeArrowheads="1"/>
          </p:cNvSpPr>
          <p:nvPr>
            <p:custDataLst>
              <p:tags r:id="rId12"/>
            </p:custDataLst>
          </p:nvPr>
        </p:nvSpPr>
        <p:spPr bwMode="auto">
          <a:xfrm>
            <a:off x="5629275" y="5465763"/>
            <a:ext cx="900113" cy="900112"/>
          </a:xfrm>
          <a:prstGeom prst="ellipse">
            <a:avLst/>
          </a:prstGeom>
          <a:solidFill>
            <a:srgbClr val="354B5E"/>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cxnSp>
        <p:nvCxnSpPr>
          <p:cNvPr id="33806" name="PA_直接连接符 4"/>
          <p:cNvCxnSpPr>
            <a:cxnSpLocks noChangeShapeType="1"/>
            <a:stCxn id="33798" idx="6"/>
            <a:endCxn id="33802" idx="2"/>
          </p:cNvCxnSpPr>
          <p:nvPr>
            <p:custDataLst>
              <p:tags r:id="rId13"/>
            </p:custDataLst>
          </p:nvPr>
        </p:nvCxnSpPr>
        <p:spPr bwMode="auto">
          <a:xfrm>
            <a:off x="3622675" y="2413000"/>
            <a:ext cx="2006600" cy="0"/>
          </a:xfrm>
          <a:prstGeom prst="line">
            <a:avLst/>
          </a:prstGeom>
          <a:noFill/>
          <a:ln w="9525">
            <a:solidFill>
              <a:srgbClr val="BFBFBF"/>
            </a:solidFill>
            <a:round/>
          </a:ln>
          <a:extLst>
            <a:ext uri="{909E8E84-426E-40DD-AFC4-6F175D3DCCD1}">
              <a14:hiddenFill xmlns:a14="http://schemas.microsoft.com/office/drawing/2010/main">
                <a:noFill/>
              </a14:hiddenFill>
            </a:ext>
          </a:extLst>
        </p:spPr>
      </p:cxnSp>
      <p:cxnSp>
        <p:nvCxnSpPr>
          <p:cNvPr id="33807" name="PA_直接连接符 16"/>
          <p:cNvCxnSpPr>
            <a:cxnSpLocks noChangeShapeType="1"/>
            <a:stCxn id="33799" idx="6"/>
            <a:endCxn id="33803" idx="2"/>
          </p:cNvCxnSpPr>
          <p:nvPr>
            <p:custDataLst>
              <p:tags r:id="rId14"/>
            </p:custDataLst>
          </p:nvPr>
        </p:nvCxnSpPr>
        <p:spPr bwMode="auto">
          <a:xfrm>
            <a:off x="4522788" y="3579813"/>
            <a:ext cx="2811462" cy="0"/>
          </a:xfrm>
          <a:prstGeom prst="line">
            <a:avLst/>
          </a:prstGeom>
          <a:noFill/>
          <a:ln w="9525">
            <a:solidFill>
              <a:srgbClr val="BFBFBF"/>
            </a:solidFill>
            <a:round/>
          </a:ln>
          <a:extLst>
            <a:ext uri="{909E8E84-426E-40DD-AFC4-6F175D3DCCD1}">
              <a14:hiddenFill xmlns:a14="http://schemas.microsoft.com/office/drawing/2010/main">
                <a:noFill/>
              </a14:hiddenFill>
            </a:ext>
          </a:extLst>
        </p:spPr>
      </p:cxnSp>
      <p:cxnSp>
        <p:nvCxnSpPr>
          <p:cNvPr id="33808" name="PA_直接连接符 18"/>
          <p:cNvCxnSpPr>
            <a:cxnSpLocks noChangeShapeType="1"/>
            <a:stCxn id="33800" idx="6"/>
            <a:endCxn id="33804" idx="2"/>
          </p:cNvCxnSpPr>
          <p:nvPr>
            <p:custDataLst>
              <p:tags r:id="rId15"/>
            </p:custDataLst>
          </p:nvPr>
        </p:nvCxnSpPr>
        <p:spPr bwMode="auto">
          <a:xfrm>
            <a:off x="4522788" y="4748213"/>
            <a:ext cx="2811462" cy="0"/>
          </a:xfrm>
          <a:prstGeom prst="line">
            <a:avLst/>
          </a:prstGeom>
          <a:noFill/>
          <a:ln w="9525">
            <a:solidFill>
              <a:srgbClr val="BFBFBF"/>
            </a:solidFill>
            <a:round/>
          </a:ln>
          <a:extLst>
            <a:ext uri="{909E8E84-426E-40DD-AFC4-6F175D3DCCD1}">
              <a14:hiddenFill xmlns:a14="http://schemas.microsoft.com/office/drawing/2010/main">
                <a:noFill/>
              </a14:hiddenFill>
            </a:ext>
          </a:extLst>
        </p:spPr>
      </p:cxnSp>
      <p:cxnSp>
        <p:nvCxnSpPr>
          <p:cNvPr id="33809" name="PA_直接连接符 20"/>
          <p:cNvCxnSpPr>
            <a:cxnSpLocks noChangeShapeType="1"/>
            <a:stCxn id="33801" idx="6"/>
            <a:endCxn id="33805" idx="2"/>
          </p:cNvCxnSpPr>
          <p:nvPr>
            <p:custDataLst>
              <p:tags r:id="rId16"/>
            </p:custDataLst>
          </p:nvPr>
        </p:nvCxnSpPr>
        <p:spPr bwMode="auto">
          <a:xfrm>
            <a:off x="3622675" y="5916613"/>
            <a:ext cx="2006600" cy="0"/>
          </a:xfrm>
          <a:prstGeom prst="line">
            <a:avLst/>
          </a:prstGeom>
          <a:noFill/>
          <a:ln w="9525">
            <a:solidFill>
              <a:srgbClr val="BFBFBF"/>
            </a:solidFill>
            <a:round/>
          </a:ln>
          <a:extLst>
            <a:ext uri="{909E8E84-426E-40DD-AFC4-6F175D3DCCD1}">
              <a14:hiddenFill xmlns:a14="http://schemas.microsoft.com/office/drawing/2010/main">
                <a:noFill/>
              </a14:hiddenFill>
            </a:ext>
          </a:extLst>
        </p:spPr>
      </p:cxnSp>
      <p:sp>
        <p:nvSpPr>
          <p:cNvPr id="33810" name="PA_文本框 21"/>
          <p:cNvSpPr txBox="1">
            <a:spLocks noChangeArrowheads="1"/>
          </p:cNvSpPr>
          <p:nvPr>
            <p:custDataLst>
              <p:tags r:id="rId17"/>
            </p:custDataLst>
          </p:nvPr>
        </p:nvSpPr>
        <p:spPr bwMode="auto">
          <a:xfrm>
            <a:off x="6529388" y="1895475"/>
            <a:ext cx="16414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1600" b="0" i="0" u="none" strike="noStrike" kern="1200" cap="none" spc="0" normalizeH="0" baseline="0" noProof="0">
                <a:ln>
                  <a:noFill/>
                </a:ln>
                <a:solidFill>
                  <a:srgbClr val="D74B4B"/>
                </a:solidFill>
                <a:effectLst/>
                <a:uLnTx/>
                <a:uFillTx/>
                <a:latin typeface="Segoe UI" panose="020B0502040204020203" pitchFamily="34" charset="0"/>
                <a:ea typeface="微软雅黑" panose="020B0503020204020204" pitchFamily="34" charset="-122"/>
                <a:cs typeface="+mn-cs"/>
              </a:rPr>
              <a:t>ADD TEXT HERE</a:t>
            </a:r>
            <a:endParaRPr kumimoji="0" lang="zh-CN" altLang="en-US" sz="1600" b="0" i="0" u="none" strike="noStrike" kern="1200" cap="none" spc="0" normalizeH="0" baseline="0" noProof="0">
              <a:ln>
                <a:noFill/>
              </a:ln>
              <a:solidFill>
                <a:srgbClr val="D74B4B"/>
              </a:solidFill>
              <a:effectLst/>
              <a:uLnTx/>
              <a:uFillTx/>
              <a:latin typeface="Segoe UI" panose="020B0502040204020203" pitchFamily="34" charset="0"/>
              <a:ea typeface="微软雅黑" panose="020B0503020204020204" pitchFamily="34" charset="-122"/>
              <a:cs typeface="+mn-cs"/>
            </a:endParaRPr>
          </a:p>
        </p:txBody>
      </p:sp>
      <p:sp>
        <p:nvSpPr>
          <p:cNvPr id="33811" name="PA_文本框 22"/>
          <p:cNvSpPr txBox="1">
            <a:spLocks noChangeArrowheads="1"/>
          </p:cNvSpPr>
          <p:nvPr>
            <p:custDataLst>
              <p:tags r:id="rId18"/>
            </p:custDataLst>
          </p:nvPr>
        </p:nvSpPr>
        <p:spPr bwMode="auto">
          <a:xfrm>
            <a:off x="8234363" y="4294188"/>
            <a:ext cx="16414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1600" b="0" i="0" u="none" strike="noStrike" kern="1200" cap="none" spc="0" normalizeH="0" baseline="0" noProof="0">
                <a:ln>
                  <a:noFill/>
                </a:ln>
                <a:solidFill>
                  <a:srgbClr val="D74B4B"/>
                </a:solidFill>
                <a:effectLst/>
                <a:uLnTx/>
                <a:uFillTx/>
                <a:latin typeface="Segoe UI" panose="020B0502040204020203" pitchFamily="34" charset="0"/>
                <a:ea typeface="微软雅黑" panose="020B0503020204020204" pitchFamily="34" charset="-122"/>
                <a:cs typeface="+mn-cs"/>
              </a:rPr>
              <a:t>ADD TEXT HERE</a:t>
            </a:r>
            <a:endParaRPr kumimoji="0" lang="zh-CN" altLang="en-US" sz="1600" b="0" i="0" u="none" strike="noStrike" kern="1200" cap="none" spc="0" normalizeH="0" baseline="0" noProof="0">
              <a:ln>
                <a:noFill/>
              </a:ln>
              <a:solidFill>
                <a:srgbClr val="D74B4B"/>
              </a:solidFill>
              <a:effectLst/>
              <a:uLnTx/>
              <a:uFillTx/>
              <a:latin typeface="Segoe UI" panose="020B0502040204020203" pitchFamily="34" charset="0"/>
              <a:ea typeface="微软雅黑" panose="020B0503020204020204" pitchFamily="34" charset="-122"/>
              <a:cs typeface="+mn-cs"/>
            </a:endParaRPr>
          </a:p>
        </p:txBody>
      </p:sp>
      <p:sp>
        <p:nvSpPr>
          <p:cNvPr id="33812" name="PA_文本框 23"/>
          <p:cNvSpPr txBox="1">
            <a:spLocks noChangeArrowheads="1"/>
          </p:cNvSpPr>
          <p:nvPr>
            <p:custDataLst>
              <p:tags r:id="rId19"/>
            </p:custDataLst>
          </p:nvPr>
        </p:nvSpPr>
        <p:spPr bwMode="auto">
          <a:xfrm>
            <a:off x="8234363" y="3130550"/>
            <a:ext cx="16414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1600" b="0" i="0" u="none" strike="noStrike" kern="1200" cap="none" spc="0" normalizeH="0" baseline="0" noProof="0">
                <a:ln>
                  <a:noFill/>
                </a:ln>
                <a:solidFill>
                  <a:srgbClr val="354B5E"/>
                </a:solidFill>
                <a:effectLst/>
                <a:uLnTx/>
                <a:uFillTx/>
                <a:latin typeface="Segoe UI" panose="020B0502040204020203" pitchFamily="34" charset="0"/>
                <a:ea typeface="微软雅黑" panose="020B0503020204020204" pitchFamily="34" charset="-122"/>
                <a:cs typeface="+mn-cs"/>
              </a:rPr>
              <a:t>ADD TEXT HERE</a:t>
            </a:r>
            <a:endParaRPr kumimoji="0" lang="zh-CN" altLang="en-US" sz="1600" b="0" i="0" u="none" strike="noStrike" kern="1200" cap="none" spc="0" normalizeH="0" baseline="0" noProof="0">
              <a:ln>
                <a:noFill/>
              </a:ln>
              <a:solidFill>
                <a:srgbClr val="354B5E"/>
              </a:solidFill>
              <a:effectLst/>
              <a:uLnTx/>
              <a:uFillTx/>
              <a:latin typeface="Segoe UI" panose="020B0502040204020203" pitchFamily="34" charset="0"/>
              <a:ea typeface="微软雅黑" panose="020B0503020204020204" pitchFamily="34" charset="-122"/>
              <a:cs typeface="+mn-cs"/>
            </a:endParaRPr>
          </a:p>
        </p:txBody>
      </p:sp>
      <p:sp>
        <p:nvSpPr>
          <p:cNvPr id="33813" name="PA_文本框 24"/>
          <p:cNvSpPr txBox="1">
            <a:spLocks noChangeArrowheads="1"/>
          </p:cNvSpPr>
          <p:nvPr>
            <p:custDataLst>
              <p:tags r:id="rId20"/>
            </p:custDataLst>
          </p:nvPr>
        </p:nvSpPr>
        <p:spPr bwMode="auto">
          <a:xfrm>
            <a:off x="6529388" y="5465763"/>
            <a:ext cx="16414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1600" b="0" i="0" u="none" strike="noStrike" kern="1200" cap="none" spc="0" normalizeH="0" baseline="0" noProof="0">
                <a:ln>
                  <a:noFill/>
                </a:ln>
                <a:solidFill>
                  <a:srgbClr val="354B5E"/>
                </a:solidFill>
                <a:effectLst/>
                <a:uLnTx/>
                <a:uFillTx/>
                <a:latin typeface="Segoe UI" panose="020B0502040204020203" pitchFamily="34" charset="0"/>
                <a:ea typeface="微软雅黑" panose="020B0503020204020204" pitchFamily="34" charset="-122"/>
                <a:cs typeface="+mn-cs"/>
              </a:rPr>
              <a:t>ADD TEXT HERE</a:t>
            </a:r>
            <a:endParaRPr kumimoji="0" lang="zh-CN" altLang="en-US" sz="1600" b="0" i="0" u="none" strike="noStrike" kern="1200" cap="none" spc="0" normalizeH="0" baseline="0" noProof="0">
              <a:ln>
                <a:noFill/>
              </a:ln>
              <a:solidFill>
                <a:srgbClr val="354B5E"/>
              </a:solidFill>
              <a:effectLst/>
              <a:uLnTx/>
              <a:uFillTx/>
              <a:latin typeface="Segoe UI" panose="020B0502040204020203" pitchFamily="34" charset="0"/>
              <a:ea typeface="微软雅黑" panose="020B0503020204020204" pitchFamily="34" charset="-122"/>
              <a:cs typeface="+mn-cs"/>
            </a:endParaRPr>
          </a:p>
        </p:txBody>
      </p:sp>
      <p:sp>
        <p:nvSpPr>
          <p:cNvPr id="33814" name="PA_文本框 25"/>
          <p:cNvSpPr txBox="1">
            <a:spLocks noChangeArrowheads="1"/>
          </p:cNvSpPr>
          <p:nvPr>
            <p:custDataLst>
              <p:tags r:id="rId21"/>
            </p:custDataLst>
          </p:nvPr>
        </p:nvSpPr>
        <p:spPr bwMode="auto">
          <a:xfrm>
            <a:off x="6529388" y="2262188"/>
            <a:ext cx="3860800" cy="604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1400" b="0" i="0" u="none" strike="noStrike" kern="1200" cap="none" spc="0" normalizeH="0" baseline="0" noProof="0">
                <a:ln>
                  <a:noFill/>
                </a:ln>
                <a:solidFill>
                  <a:srgbClr val="8F8F8F"/>
                </a:solidFill>
                <a:effectLst/>
                <a:uLnTx/>
                <a:uFillTx/>
                <a:latin typeface="Segoe UI" panose="020B0502040204020203" pitchFamily="34" charset="0"/>
                <a:ea typeface="微软雅黑" panose="020B0503020204020204" pitchFamily="34" charset="-122"/>
                <a:cs typeface="+mn-cs"/>
              </a:rPr>
              <a:t>People tend to read writing. This text will not appear in a consistent order.</a:t>
            </a:r>
            <a:endParaRPr kumimoji="0" lang="zh-CN" altLang="en-US" sz="1400" b="0" i="0" u="none" strike="noStrike" kern="1200" cap="none" spc="0" normalizeH="0" baseline="0" noProof="0">
              <a:ln>
                <a:noFill/>
              </a:ln>
              <a:solidFill>
                <a:srgbClr val="8F8F8F"/>
              </a:solidFill>
              <a:effectLst/>
              <a:uLnTx/>
              <a:uFillTx/>
              <a:latin typeface="Segoe UI" panose="020B0502040204020203" pitchFamily="34" charset="0"/>
              <a:ea typeface="微软雅黑" panose="020B0503020204020204" pitchFamily="34" charset="-122"/>
              <a:cs typeface="+mn-cs"/>
            </a:endParaRPr>
          </a:p>
        </p:txBody>
      </p:sp>
      <p:sp>
        <p:nvSpPr>
          <p:cNvPr id="33815" name="PA_文本框 26"/>
          <p:cNvSpPr txBox="1">
            <a:spLocks noChangeArrowheads="1"/>
          </p:cNvSpPr>
          <p:nvPr>
            <p:custDataLst>
              <p:tags r:id="rId22"/>
            </p:custDataLst>
          </p:nvPr>
        </p:nvSpPr>
        <p:spPr bwMode="auto">
          <a:xfrm>
            <a:off x="8235950" y="3430588"/>
            <a:ext cx="3117850" cy="630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1400" b="0" i="0" u="none" strike="noStrike" kern="1200" cap="none" spc="0" normalizeH="0" baseline="0" noProof="0">
                <a:ln>
                  <a:noFill/>
                </a:ln>
                <a:solidFill>
                  <a:srgbClr val="8F8F8F"/>
                </a:solidFill>
                <a:effectLst/>
                <a:uLnTx/>
                <a:uFillTx/>
                <a:latin typeface="Segoe UI" panose="020B0502040204020203" pitchFamily="34" charset="0"/>
                <a:ea typeface="微软雅黑" panose="020B0503020204020204" pitchFamily="34" charset="-122"/>
                <a:cs typeface="+mn-cs"/>
              </a:rPr>
              <a:t>People tend to read writing. This text will not appear in a consistent order.</a:t>
            </a:r>
            <a:endParaRPr kumimoji="0" lang="zh-CN" altLang="en-US" sz="1400" b="0" i="0" u="none" strike="noStrike" kern="1200" cap="none" spc="0" normalizeH="0" baseline="0" noProof="0">
              <a:ln>
                <a:noFill/>
              </a:ln>
              <a:solidFill>
                <a:srgbClr val="8F8F8F"/>
              </a:solidFill>
              <a:effectLst/>
              <a:uLnTx/>
              <a:uFillTx/>
              <a:latin typeface="Segoe UI" panose="020B0502040204020203" pitchFamily="34" charset="0"/>
              <a:ea typeface="微软雅黑" panose="020B0503020204020204" pitchFamily="34" charset="-122"/>
              <a:cs typeface="+mn-cs"/>
            </a:endParaRPr>
          </a:p>
        </p:txBody>
      </p:sp>
      <p:sp>
        <p:nvSpPr>
          <p:cNvPr id="33816" name="PA_文本框 27"/>
          <p:cNvSpPr txBox="1">
            <a:spLocks noChangeArrowheads="1"/>
          </p:cNvSpPr>
          <p:nvPr>
            <p:custDataLst>
              <p:tags r:id="rId23"/>
            </p:custDataLst>
          </p:nvPr>
        </p:nvSpPr>
        <p:spPr bwMode="auto">
          <a:xfrm>
            <a:off x="8234363" y="4664075"/>
            <a:ext cx="3117850"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1400" b="0" i="0" u="none" strike="noStrike" kern="1200" cap="none" spc="0" normalizeH="0" baseline="0" noProof="0">
                <a:ln>
                  <a:noFill/>
                </a:ln>
                <a:solidFill>
                  <a:srgbClr val="8F8F8F"/>
                </a:solidFill>
                <a:effectLst/>
                <a:uLnTx/>
                <a:uFillTx/>
                <a:latin typeface="Segoe UI" panose="020B0502040204020203" pitchFamily="34" charset="0"/>
                <a:ea typeface="微软雅黑" panose="020B0503020204020204" pitchFamily="34" charset="-122"/>
                <a:cs typeface="+mn-cs"/>
              </a:rPr>
              <a:t>People tend to read writing. This text will not appear in a consistent order.</a:t>
            </a:r>
            <a:endParaRPr kumimoji="0" lang="zh-CN" altLang="en-US" sz="1400" b="0" i="0" u="none" strike="noStrike" kern="1200" cap="none" spc="0" normalizeH="0" baseline="0" noProof="0">
              <a:ln>
                <a:noFill/>
              </a:ln>
              <a:solidFill>
                <a:srgbClr val="8F8F8F"/>
              </a:solidFill>
              <a:effectLst/>
              <a:uLnTx/>
              <a:uFillTx/>
              <a:latin typeface="Segoe UI" panose="020B0502040204020203" pitchFamily="34" charset="0"/>
              <a:ea typeface="微软雅黑" panose="020B0503020204020204" pitchFamily="34" charset="-122"/>
              <a:cs typeface="+mn-cs"/>
            </a:endParaRPr>
          </a:p>
        </p:txBody>
      </p:sp>
      <p:sp>
        <p:nvSpPr>
          <p:cNvPr id="33817" name="PA_文本框 28"/>
          <p:cNvSpPr txBox="1">
            <a:spLocks noChangeArrowheads="1"/>
          </p:cNvSpPr>
          <p:nvPr>
            <p:custDataLst>
              <p:tags r:id="rId24"/>
            </p:custDataLst>
          </p:nvPr>
        </p:nvSpPr>
        <p:spPr bwMode="auto">
          <a:xfrm>
            <a:off x="6529388" y="5829300"/>
            <a:ext cx="3860800" cy="604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1400" b="0" i="0" u="none" strike="noStrike" kern="1200" cap="none" spc="0" normalizeH="0" baseline="0" noProof="0">
                <a:ln>
                  <a:noFill/>
                </a:ln>
                <a:solidFill>
                  <a:srgbClr val="8F8F8F"/>
                </a:solidFill>
                <a:effectLst/>
                <a:uLnTx/>
                <a:uFillTx/>
                <a:latin typeface="Segoe UI" panose="020B0502040204020203" pitchFamily="34" charset="0"/>
                <a:ea typeface="微软雅黑" panose="020B0503020204020204" pitchFamily="34" charset="-122"/>
                <a:cs typeface="+mn-cs"/>
              </a:rPr>
              <a:t>People tend to read writing. This text will not appear in a consistent order.</a:t>
            </a:r>
            <a:endParaRPr kumimoji="0" lang="zh-CN" altLang="en-US" sz="1400" b="0" i="0" u="none" strike="noStrike" kern="1200" cap="none" spc="0" normalizeH="0" baseline="0" noProof="0">
              <a:ln>
                <a:noFill/>
              </a:ln>
              <a:solidFill>
                <a:srgbClr val="8F8F8F"/>
              </a:solidFill>
              <a:effectLst/>
              <a:uLnTx/>
              <a:uFillTx/>
              <a:latin typeface="Segoe UI" panose="020B0502040204020203" pitchFamily="34" charset="0"/>
              <a:ea typeface="微软雅黑" panose="020B0503020204020204" pitchFamily="34" charset="-122"/>
              <a:cs typeface="+mn-cs"/>
            </a:endParaRPr>
          </a:p>
        </p:txBody>
      </p:sp>
      <p:sp>
        <p:nvSpPr>
          <p:cNvPr id="33818" name="PA_KSO_Shape"/>
          <p:cNvSpPr>
            <a:spLocks noChangeAspect="1"/>
          </p:cNvSpPr>
          <p:nvPr>
            <p:custDataLst>
              <p:tags r:id="rId25"/>
            </p:custDataLst>
          </p:nvPr>
        </p:nvSpPr>
        <p:spPr bwMode="auto">
          <a:xfrm>
            <a:off x="5797550" y="2163763"/>
            <a:ext cx="539750" cy="534987"/>
          </a:xfrm>
          <a:custGeom>
            <a:avLst/>
            <a:gdLst>
              <a:gd name="T0" fmla="*/ 1099 w 2262188"/>
              <a:gd name="T1" fmla="*/ 1669 h 2241550"/>
              <a:gd name="T2" fmla="*/ 0 w 2262188"/>
              <a:gd name="T3" fmla="*/ 1473 h 2241550"/>
              <a:gd name="T4" fmla="*/ 748 w 2262188"/>
              <a:gd name="T5" fmla="*/ 1551 h 2241550"/>
              <a:gd name="T6" fmla="*/ 358 w 2262188"/>
              <a:gd name="T7" fmla="*/ 1393 h 2241550"/>
              <a:gd name="T8" fmla="*/ 1485 w 2262188"/>
              <a:gd name="T9" fmla="*/ 1333 h 2241550"/>
              <a:gd name="T10" fmla="*/ 1485 w 2262188"/>
              <a:gd name="T11" fmla="*/ 1272 h 2241550"/>
              <a:gd name="T12" fmla="*/ 1485 w 2262188"/>
              <a:gd name="T13" fmla="*/ 1178 h 2241550"/>
              <a:gd name="T14" fmla="*/ 1111 w 2262188"/>
              <a:gd name="T15" fmla="*/ 1380 h 2241550"/>
              <a:gd name="T16" fmla="*/ 0 w 2262188"/>
              <a:gd name="T17" fmla="*/ 1139 h 2241550"/>
              <a:gd name="T18" fmla="*/ 1009 w 2262188"/>
              <a:gd name="T19" fmla="*/ 1285 h 2241550"/>
              <a:gd name="T20" fmla="*/ 1031 w 2262188"/>
              <a:gd name="T21" fmla="*/ 1276 h 2241550"/>
              <a:gd name="T22" fmla="*/ 1079 w 2262188"/>
              <a:gd name="T23" fmla="*/ 1271 h 2241550"/>
              <a:gd name="T24" fmla="*/ 1120 w 2262188"/>
              <a:gd name="T25" fmla="*/ 1275 h 2241550"/>
              <a:gd name="T26" fmla="*/ 1297 w 2262188"/>
              <a:gd name="T27" fmla="*/ 1167 h 2241550"/>
              <a:gd name="T28" fmla="*/ 1281 w 2262188"/>
              <a:gd name="T29" fmla="*/ 1155 h 2241550"/>
              <a:gd name="T30" fmla="*/ 1279 w 2262188"/>
              <a:gd name="T31" fmla="*/ 1145 h 2241550"/>
              <a:gd name="T32" fmla="*/ 1287 w 2262188"/>
              <a:gd name="T33" fmla="*/ 1135 h 2241550"/>
              <a:gd name="T34" fmla="*/ 770 w 2262188"/>
              <a:gd name="T35" fmla="*/ 975 h 2241550"/>
              <a:gd name="T36" fmla="*/ 379 w 2262188"/>
              <a:gd name="T37" fmla="*/ 875 h 2241550"/>
              <a:gd name="T38" fmla="*/ 459 w 2262188"/>
              <a:gd name="T39" fmla="*/ 940 h 2241550"/>
              <a:gd name="T40" fmla="*/ 429 w 2262188"/>
              <a:gd name="T41" fmla="*/ 947 h 2241550"/>
              <a:gd name="T42" fmla="*/ 376 w 2262188"/>
              <a:gd name="T43" fmla="*/ 947 h 2241550"/>
              <a:gd name="T44" fmla="*/ 163 w 2262188"/>
              <a:gd name="T45" fmla="*/ 1047 h 2241550"/>
              <a:gd name="T46" fmla="*/ 194 w 2262188"/>
              <a:gd name="T47" fmla="*/ 1060 h 2241550"/>
              <a:gd name="T48" fmla="*/ 200 w 2262188"/>
              <a:gd name="T49" fmla="*/ 1070 h 2241550"/>
              <a:gd name="T50" fmla="*/ 197 w 2262188"/>
              <a:gd name="T51" fmla="*/ 1080 h 2241550"/>
              <a:gd name="T52" fmla="*/ 186 w 2262188"/>
              <a:gd name="T53" fmla="*/ 1088 h 2241550"/>
              <a:gd name="T54" fmla="*/ 626 w 2262188"/>
              <a:gd name="T55" fmla="*/ 791 h 2241550"/>
              <a:gd name="T56" fmla="*/ 264 w 2262188"/>
              <a:gd name="T57" fmla="*/ 597 h 2241550"/>
              <a:gd name="T58" fmla="*/ 1749 w 2262188"/>
              <a:gd name="T59" fmla="*/ 532 h 2241550"/>
              <a:gd name="T60" fmla="*/ 643 w 2262188"/>
              <a:gd name="T61" fmla="*/ 761 h 2241550"/>
              <a:gd name="T62" fmla="*/ 1390 w 2262188"/>
              <a:gd name="T63" fmla="*/ 583 h 2241550"/>
              <a:gd name="T64" fmla="*/ 1002 w 2262188"/>
              <a:gd name="T65" fmla="*/ 511 h 2241550"/>
              <a:gd name="T66" fmla="*/ 1749 w 2262188"/>
              <a:gd name="T67" fmla="*/ 358 h 2241550"/>
              <a:gd name="T68" fmla="*/ 638 w 2262188"/>
              <a:gd name="T69" fmla="*/ 504 h 2241550"/>
              <a:gd name="T70" fmla="*/ 264 w 2262188"/>
              <a:gd name="T71" fmla="*/ 302 h 2241550"/>
              <a:gd name="T72" fmla="*/ 608 w 2262188"/>
              <a:gd name="T73" fmla="*/ 181 h 2241550"/>
              <a:gd name="T74" fmla="*/ 464 w 2262188"/>
              <a:gd name="T75" fmla="*/ 261 h 2241550"/>
              <a:gd name="T76" fmla="*/ 470 w 2262188"/>
              <a:gd name="T77" fmla="*/ 271 h 2241550"/>
              <a:gd name="T78" fmla="*/ 466 w 2262188"/>
              <a:gd name="T79" fmla="*/ 281 h 2241550"/>
              <a:gd name="T80" fmla="*/ 446 w 2262188"/>
              <a:gd name="T81" fmla="*/ 293 h 2241550"/>
              <a:gd name="T82" fmla="*/ 634 w 2262188"/>
              <a:gd name="T83" fmla="*/ 398 h 2241550"/>
              <a:gd name="T84" fmla="*/ 680 w 2262188"/>
              <a:gd name="T85" fmla="*/ 396 h 2241550"/>
              <a:gd name="T86" fmla="*/ 721 w 2262188"/>
              <a:gd name="T87" fmla="*/ 402 h 2241550"/>
              <a:gd name="T88" fmla="*/ 941 w 2262188"/>
              <a:gd name="T89" fmla="*/ 361 h 2241550"/>
              <a:gd name="T90" fmla="*/ 1353 w 2262188"/>
              <a:gd name="T91" fmla="*/ 685 h 2241550"/>
              <a:gd name="T92" fmla="*/ 1391 w 2262188"/>
              <a:gd name="T93" fmla="*/ 290 h 2241550"/>
              <a:gd name="T94" fmla="*/ 1556 w 2262188"/>
              <a:gd name="T95" fmla="*/ 209 h 2241550"/>
              <a:gd name="T96" fmla="*/ 1549 w 2262188"/>
              <a:gd name="T97" fmla="*/ 199 h 2241550"/>
              <a:gd name="T98" fmla="*/ 1551 w 2262188"/>
              <a:gd name="T99" fmla="*/ 189 h 2241550"/>
              <a:gd name="T100" fmla="*/ 1567 w 2262188"/>
              <a:gd name="T101" fmla="*/ 177 h 2241550"/>
              <a:gd name="T102" fmla="*/ 1390 w 2262188"/>
              <a:gd name="T103" fmla="*/ 69 h 2241550"/>
              <a:gd name="T104" fmla="*/ 1349 w 2262188"/>
              <a:gd name="T105" fmla="*/ 73 h 2241550"/>
              <a:gd name="T106" fmla="*/ 1302 w 2262188"/>
              <a:gd name="T107" fmla="*/ 68 h 2241550"/>
              <a:gd name="T108" fmla="*/ 1277 w 2262188"/>
              <a:gd name="T109" fmla="*/ 58 h 224155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262188" h="2241550">
                <a:moveTo>
                  <a:pt x="1920875" y="1898650"/>
                </a:moveTo>
                <a:lnTo>
                  <a:pt x="1920875" y="1901598"/>
                </a:lnTo>
                <a:lnTo>
                  <a:pt x="1920875" y="1977571"/>
                </a:lnTo>
                <a:lnTo>
                  <a:pt x="1431239" y="2241550"/>
                </a:lnTo>
                <a:lnTo>
                  <a:pt x="966787" y="2131332"/>
                </a:lnTo>
                <a:lnTo>
                  <a:pt x="966787" y="2047648"/>
                </a:lnTo>
                <a:lnTo>
                  <a:pt x="1420802" y="2155372"/>
                </a:lnTo>
                <a:lnTo>
                  <a:pt x="1437365" y="2159227"/>
                </a:lnTo>
                <a:lnTo>
                  <a:pt x="1452113" y="2151289"/>
                </a:lnTo>
                <a:lnTo>
                  <a:pt x="1920875" y="1898650"/>
                </a:lnTo>
                <a:close/>
                <a:moveTo>
                  <a:pt x="0" y="1817688"/>
                </a:moveTo>
                <a:lnTo>
                  <a:pt x="463550" y="1928451"/>
                </a:lnTo>
                <a:lnTo>
                  <a:pt x="463550" y="2012951"/>
                </a:lnTo>
                <a:lnTo>
                  <a:pt x="0" y="1901959"/>
                </a:lnTo>
                <a:lnTo>
                  <a:pt x="0" y="1848519"/>
                </a:lnTo>
                <a:lnTo>
                  <a:pt x="0" y="1817688"/>
                </a:lnTo>
                <a:close/>
                <a:moveTo>
                  <a:pt x="1920875" y="1770063"/>
                </a:moveTo>
                <a:lnTo>
                  <a:pt x="1920875" y="1772784"/>
                </a:lnTo>
                <a:lnTo>
                  <a:pt x="1920875" y="1848984"/>
                </a:lnTo>
                <a:lnTo>
                  <a:pt x="1431239" y="2112963"/>
                </a:lnTo>
                <a:lnTo>
                  <a:pt x="966787" y="2002745"/>
                </a:lnTo>
                <a:lnTo>
                  <a:pt x="966787" y="1919061"/>
                </a:lnTo>
                <a:lnTo>
                  <a:pt x="1420802" y="2026784"/>
                </a:lnTo>
                <a:lnTo>
                  <a:pt x="1437365" y="2030867"/>
                </a:lnTo>
                <a:lnTo>
                  <a:pt x="1452113" y="2022702"/>
                </a:lnTo>
                <a:lnTo>
                  <a:pt x="1920875" y="1770063"/>
                </a:lnTo>
                <a:close/>
                <a:moveTo>
                  <a:pt x="0" y="1689100"/>
                </a:moveTo>
                <a:lnTo>
                  <a:pt x="463550" y="1799189"/>
                </a:lnTo>
                <a:lnTo>
                  <a:pt x="463550" y="1882775"/>
                </a:lnTo>
                <a:lnTo>
                  <a:pt x="0" y="1772460"/>
                </a:lnTo>
                <a:lnTo>
                  <a:pt x="0" y="1719680"/>
                </a:lnTo>
                <a:lnTo>
                  <a:pt x="0" y="1689100"/>
                </a:lnTo>
                <a:close/>
                <a:moveTo>
                  <a:pt x="1920875" y="1643063"/>
                </a:moveTo>
                <a:lnTo>
                  <a:pt x="1920875" y="1646009"/>
                </a:lnTo>
                <a:lnTo>
                  <a:pt x="1920875" y="1721932"/>
                </a:lnTo>
                <a:lnTo>
                  <a:pt x="1431239" y="1985963"/>
                </a:lnTo>
                <a:lnTo>
                  <a:pt x="966787" y="1875591"/>
                </a:lnTo>
                <a:lnTo>
                  <a:pt x="966787" y="1791963"/>
                </a:lnTo>
                <a:lnTo>
                  <a:pt x="1420802" y="1899841"/>
                </a:lnTo>
                <a:lnTo>
                  <a:pt x="1437365" y="1903694"/>
                </a:lnTo>
                <a:lnTo>
                  <a:pt x="1452113" y="1895762"/>
                </a:lnTo>
                <a:lnTo>
                  <a:pt x="1920875" y="1643063"/>
                </a:lnTo>
                <a:close/>
                <a:moveTo>
                  <a:pt x="0" y="1562100"/>
                </a:moveTo>
                <a:lnTo>
                  <a:pt x="463550" y="1672189"/>
                </a:lnTo>
                <a:lnTo>
                  <a:pt x="463550" y="1755775"/>
                </a:lnTo>
                <a:lnTo>
                  <a:pt x="0" y="1645686"/>
                </a:lnTo>
                <a:lnTo>
                  <a:pt x="0" y="1592907"/>
                </a:lnTo>
                <a:lnTo>
                  <a:pt x="0" y="1562100"/>
                </a:lnTo>
                <a:close/>
                <a:moveTo>
                  <a:pt x="1920875" y="1520825"/>
                </a:moveTo>
                <a:lnTo>
                  <a:pt x="1920875" y="1523996"/>
                </a:lnTo>
                <a:lnTo>
                  <a:pt x="1920875" y="1599869"/>
                </a:lnTo>
                <a:lnTo>
                  <a:pt x="1431239" y="1863725"/>
                </a:lnTo>
                <a:lnTo>
                  <a:pt x="966787" y="1753426"/>
                </a:lnTo>
                <a:lnTo>
                  <a:pt x="966787" y="1669853"/>
                </a:lnTo>
                <a:lnTo>
                  <a:pt x="1420802" y="1777660"/>
                </a:lnTo>
                <a:lnTo>
                  <a:pt x="1437365" y="1781511"/>
                </a:lnTo>
                <a:lnTo>
                  <a:pt x="1452113" y="1773584"/>
                </a:lnTo>
                <a:lnTo>
                  <a:pt x="1920875" y="1520825"/>
                </a:lnTo>
                <a:close/>
                <a:moveTo>
                  <a:pt x="0" y="1439863"/>
                </a:moveTo>
                <a:lnTo>
                  <a:pt x="463550" y="1549725"/>
                </a:lnTo>
                <a:lnTo>
                  <a:pt x="463550" y="1633538"/>
                </a:lnTo>
                <a:lnTo>
                  <a:pt x="0" y="1523223"/>
                </a:lnTo>
                <a:lnTo>
                  <a:pt x="0" y="1470217"/>
                </a:lnTo>
                <a:lnTo>
                  <a:pt x="0" y="1439863"/>
                </a:lnTo>
                <a:close/>
                <a:moveTo>
                  <a:pt x="1474701" y="1365250"/>
                </a:moveTo>
                <a:lnTo>
                  <a:pt x="1920875" y="1470932"/>
                </a:lnTo>
                <a:lnTo>
                  <a:pt x="1430878" y="1735138"/>
                </a:lnTo>
                <a:lnTo>
                  <a:pt x="984250" y="1629229"/>
                </a:lnTo>
                <a:lnTo>
                  <a:pt x="1044194" y="1597025"/>
                </a:lnTo>
                <a:lnTo>
                  <a:pt x="1304860" y="1658938"/>
                </a:lnTo>
                <a:lnTo>
                  <a:pt x="1305314" y="1658258"/>
                </a:lnTo>
                <a:lnTo>
                  <a:pt x="1309401" y="1656217"/>
                </a:lnTo>
                <a:lnTo>
                  <a:pt x="1313942" y="1654402"/>
                </a:lnTo>
                <a:lnTo>
                  <a:pt x="1318483" y="1652588"/>
                </a:lnTo>
                <a:lnTo>
                  <a:pt x="1323479" y="1651227"/>
                </a:lnTo>
                <a:lnTo>
                  <a:pt x="1328474" y="1649640"/>
                </a:lnTo>
                <a:lnTo>
                  <a:pt x="1333924" y="1648052"/>
                </a:lnTo>
                <a:lnTo>
                  <a:pt x="1339373" y="1646692"/>
                </a:lnTo>
                <a:lnTo>
                  <a:pt x="1345050" y="1645784"/>
                </a:lnTo>
                <a:lnTo>
                  <a:pt x="1350953" y="1644650"/>
                </a:lnTo>
                <a:lnTo>
                  <a:pt x="1357311" y="1643743"/>
                </a:lnTo>
                <a:lnTo>
                  <a:pt x="1369572" y="1642383"/>
                </a:lnTo>
                <a:lnTo>
                  <a:pt x="1382515" y="1641249"/>
                </a:lnTo>
                <a:lnTo>
                  <a:pt x="1395684" y="1641022"/>
                </a:lnTo>
                <a:lnTo>
                  <a:pt x="1403177" y="1641249"/>
                </a:lnTo>
                <a:lnTo>
                  <a:pt x="1410897" y="1641475"/>
                </a:lnTo>
                <a:lnTo>
                  <a:pt x="1418617" y="1642156"/>
                </a:lnTo>
                <a:lnTo>
                  <a:pt x="1426110" y="1642836"/>
                </a:lnTo>
                <a:lnTo>
                  <a:pt x="1433603" y="1643743"/>
                </a:lnTo>
                <a:lnTo>
                  <a:pt x="1441096" y="1644650"/>
                </a:lnTo>
                <a:lnTo>
                  <a:pt x="1448362" y="1646011"/>
                </a:lnTo>
                <a:lnTo>
                  <a:pt x="1455401" y="1647599"/>
                </a:lnTo>
                <a:lnTo>
                  <a:pt x="1460623" y="1648959"/>
                </a:lnTo>
                <a:lnTo>
                  <a:pt x="1707665" y="1516063"/>
                </a:lnTo>
                <a:lnTo>
                  <a:pt x="1701989" y="1514702"/>
                </a:lnTo>
                <a:lnTo>
                  <a:pt x="1693133" y="1512434"/>
                </a:lnTo>
                <a:lnTo>
                  <a:pt x="1685186" y="1509713"/>
                </a:lnTo>
                <a:lnTo>
                  <a:pt x="1677920" y="1506991"/>
                </a:lnTo>
                <a:lnTo>
                  <a:pt x="1671790" y="1503816"/>
                </a:lnTo>
                <a:lnTo>
                  <a:pt x="1666340" y="1500641"/>
                </a:lnTo>
                <a:lnTo>
                  <a:pt x="1664070" y="1499054"/>
                </a:lnTo>
                <a:lnTo>
                  <a:pt x="1662026" y="1497240"/>
                </a:lnTo>
                <a:lnTo>
                  <a:pt x="1659983" y="1495652"/>
                </a:lnTo>
                <a:lnTo>
                  <a:pt x="1658393" y="1493838"/>
                </a:lnTo>
                <a:lnTo>
                  <a:pt x="1657031" y="1492023"/>
                </a:lnTo>
                <a:lnTo>
                  <a:pt x="1655668" y="1490209"/>
                </a:lnTo>
                <a:lnTo>
                  <a:pt x="1654987" y="1488395"/>
                </a:lnTo>
                <a:lnTo>
                  <a:pt x="1654306" y="1486581"/>
                </a:lnTo>
                <a:lnTo>
                  <a:pt x="1653852" y="1484540"/>
                </a:lnTo>
                <a:lnTo>
                  <a:pt x="1653625" y="1482725"/>
                </a:lnTo>
                <a:lnTo>
                  <a:pt x="1653625" y="1480911"/>
                </a:lnTo>
                <a:lnTo>
                  <a:pt x="1654306" y="1479097"/>
                </a:lnTo>
                <a:lnTo>
                  <a:pt x="1654760" y="1477282"/>
                </a:lnTo>
                <a:lnTo>
                  <a:pt x="1655441" y="1475241"/>
                </a:lnTo>
                <a:lnTo>
                  <a:pt x="1656577" y="1473427"/>
                </a:lnTo>
                <a:lnTo>
                  <a:pt x="1658166" y="1471613"/>
                </a:lnTo>
                <a:lnTo>
                  <a:pt x="1659528" y="1469798"/>
                </a:lnTo>
                <a:lnTo>
                  <a:pt x="1661345" y="1467984"/>
                </a:lnTo>
                <a:lnTo>
                  <a:pt x="1663843" y="1466170"/>
                </a:lnTo>
                <a:lnTo>
                  <a:pt x="1666113" y="1464356"/>
                </a:lnTo>
                <a:lnTo>
                  <a:pt x="1668611" y="1462768"/>
                </a:lnTo>
                <a:lnTo>
                  <a:pt x="1671790" y="1461181"/>
                </a:lnTo>
                <a:lnTo>
                  <a:pt x="1675650" y="1459366"/>
                </a:lnTo>
                <a:lnTo>
                  <a:pt x="1414984" y="1397454"/>
                </a:lnTo>
                <a:lnTo>
                  <a:pt x="1474701" y="1365250"/>
                </a:lnTo>
                <a:close/>
                <a:moveTo>
                  <a:pt x="995838" y="1258888"/>
                </a:moveTo>
                <a:lnTo>
                  <a:pt x="1393825" y="1352349"/>
                </a:lnTo>
                <a:lnTo>
                  <a:pt x="918237" y="1608912"/>
                </a:lnTo>
                <a:lnTo>
                  <a:pt x="918237" y="2111376"/>
                </a:lnTo>
                <a:lnTo>
                  <a:pt x="512762" y="2014286"/>
                </a:lnTo>
                <a:lnTo>
                  <a:pt x="512762" y="1518854"/>
                </a:lnTo>
                <a:lnTo>
                  <a:pt x="995838" y="1258888"/>
                </a:lnTo>
                <a:close/>
                <a:moveTo>
                  <a:pt x="489738" y="1130300"/>
                </a:moveTo>
                <a:lnTo>
                  <a:pt x="935038" y="1236110"/>
                </a:lnTo>
                <a:lnTo>
                  <a:pt x="875408" y="1268353"/>
                </a:lnTo>
                <a:lnTo>
                  <a:pt x="610586" y="1205457"/>
                </a:lnTo>
                <a:lnTo>
                  <a:pt x="606959" y="1207501"/>
                </a:lnTo>
                <a:lnTo>
                  <a:pt x="603104" y="1209544"/>
                </a:lnTo>
                <a:lnTo>
                  <a:pt x="598796" y="1211588"/>
                </a:lnTo>
                <a:lnTo>
                  <a:pt x="594035" y="1213404"/>
                </a:lnTo>
                <a:lnTo>
                  <a:pt x="589274" y="1214994"/>
                </a:lnTo>
                <a:lnTo>
                  <a:pt x="584059" y="1216583"/>
                </a:lnTo>
                <a:lnTo>
                  <a:pt x="578617" y="1218172"/>
                </a:lnTo>
                <a:lnTo>
                  <a:pt x="573176" y="1219308"/>
                </a:lnTo>
                <a:lnTo>
                  <a:pt x="567281" y="1220443"/>
                </a:lnTo>
                <a:lnTo>
                  <a:pt x="561386" y="1221351"/>
                </a:lnTo>
                <a:lnTo>
                  <a:pt x="555491" y="1222487"/>
                </a:lnTo>
                <a:lnTo>
                  <a:pt x="543021" y="1223849"/>
                </a:lnTo>
                <a:lnTo>
                  <a:pt x="530097" y="1224530"/>
                </a:lnTo>
                <a:lnTo>
                  <a:pt x="516947" y="1224757"/>
                </a:lnTo>
                <a:lnTo>
                  <a:pt x="509464" y="1224757"/>
                </a:lnTo>
                <a:lnTo>
                  <a:pt x="501755" y="1224530"/>
                </a:lnTo>
                <a:lnTo>
                  <a:pt x="494046" y="1224076"/>
                </a:lnTo>
                <a:lnTo>
                  <a:pt x="486564" y="1223168"/>
                </a:lnTo>
                <a:lnTo>
                  <a:pt x="479082" y="1222487"/>
                </a:lnTo>
                <a:lnTo>
                  <a:pt x="471600" y="1221124"/>
                </a:lnTo>
                <a:lnTo>
                  <a:pt x="464345" y="1219989"/>
                </a:lnTo>
                <a:lnTo>
                  <a:pt x="457543" y="1218399"/>
                </a:lnTo>
                <a:lnTo>
                  <a:pt x="456409" y="1218172"/>
                </a:lnTo>
                <a:lnTo>
                  <a:pt x="209953" y="1351230"/>
                </a:lnTo>
                <a:lnTo>
                  <a:pt x="211086" y="1351684"/>
                </a:lnTo>
                <a:lnTo>
                  <a:pt x="219929" y="1353955"/>
                </a:lnTo>
                <a:lnTo>
                  <a:pt x="227864" y="1356452"/>
                </a:lnTo>
                <a:lnTo>
                  <a:pt x="235120" y="1359404"/>
                </a:lnTo>
                <a:lnTo>
                  <a:pt x="241241" y="1362356"/>
                </a:lnTo>
                <a:lnTo>
                  <a:pt x="246683" y="1365535"/>
                </a:lnTo>
                <a:lnTo>
                  <a:pt x="249177" y="1367351"/>
                </a:lnTo>
                <a:lnTo>
                  <a:pt x="251218" y="1368941"/>
                </a:lnTo>
                <a:lnTo>
                  <a:pt x="253031" y="1370757"/>
                </a:lnTo>
                <a:lnTo>
                  <a:pt x="254845" y="1372574"/>
                </a:lnTo>
                <a:lnTo>
                  <a:pt x="255979" y="1374390"/>
                </a:lnTo>
                <a:lnTo>
                  <a:pt x="257113" y="1376207"/>
                </a:lnTo>
                <a:lnTo>
                  <a:pt x="258019" y="1378023"/>
                </a:lnTo>
                <a:lnTo>
                  <a:pt x="258926" y="1379613"/>
                </a:lnTo>
                <a:lnTo>
                  <a:pt x="259153" y="1381429"/>
                </a:lnTo>
                <a:lnTo>
                  <a:pt x="259380" y="1383246"/>
                </a:lnTo>
                <a:lnTo>
                  <a:pt x="259153" y="1385289"/>
                </a:lnTo>
                <a:lnTo>
                  <a:pt x="258926" y="1387106"/>
                </a:lnTo>
                <a:lnTo>
                  <a:pt x="258473" y="1388922"/>
                </a:lnTo>
                <a:lnTo>
                  <a:pt x="257566" y="1390739"/>
                </a:lnTo>
                <a:lnTo>
                  <a:pt x="256206" y="1392555"/>
                </a:lnTo>
                <a:lnTo>
                  <a:pt x="255072" y="1394599"/>
                </a:lnTo>
                <a:lnTo>
                  <a:pt x="253485" y="1396415"/>
                </a:lnTo>
                <a:lnTo>
                  <a:pt x="251444" y="1398232"/>
                </a:lnTo>
                <a:lnTo>
                  <a:pt x="249404" y="1399821"/>
                </a:lnTo>
                <a:lnTo>
                  <a:pt x="246910" y="1401638"/>
                </a:lnTo>
                <a:lnTo>
                  <a:pt x="244189" y="1403454"/>
                </a:lnTo>
                <a:lnTo>
                  <a:pt x="241241" y="1405043"/>
                </a:lnTo>
                <a:lnTo>
                  <a:pt x="240561" y="1405498"/>
                </a:lnTo>
                <a:lnTo>
                  <a:pt x="504929" y="1468393"/>
                </a:lnTo>
                <a:lnTo>
                  <a:pt x="463891" y="1490418"/>
                </a:lnTo>
                <a:lnTo>
                  <a:pt x="463891" y="1504950"/>
                </a:lnTo>
                <a:lnTo>
                  <a:pt x="0" y="1394599"/>
                </a:lnTo>
                <a:lnTo>
                  <a:pt x="489738" y="1130300"/>
                </a:lnTo>
                <a:close/>
                <a:moveTo>
                  <a:pt x="341312" y="768350"/>
                </a:moveTo>
                <a:lnTo>
                  <a:pt x="810075" y="1021049"/>
                </a:lnTo>
                <a:lnTo>
                  <a:pt x="824823" y="1028755"/>
                </a:lnTo>
                <a:lnTo>
                  <a:pt x="841386" y="1024902"/>
                </a:lnTo>
                <a:lnTo>
                  <a:pt x="1295400" y="917250"/>
                </a:lnTo>
                <a:lnTo>
                  <a:pt x="1295400" y="1000879"/>
                </a:lnTo>
                <a:lnTo>
                  <a:pt x="830949" y="1111250"/>
                </a:lnTo>
                <a:lnTo>
                  <a:pt x="341312" y="847220"/>
                </a:lnTo>
                <a:lnTo>
                  <a:pt x="341312" y="771297"/>
                </a:lnTo>
                <a:lnTo>
                  <a:pt x="341312" y="768350"/>
                </a:lnTo>
                <a:close/>
                <a:moveTo>
                  <a:pt x="2262188" y="687389"/>
                </a:moveTo>
                <a:lnTo>
                  <a:pt x="2262188" y="717969"/>
                </a:lnTo>
                <a:lnTo>
                  <a:pt x="2262188" y="770974"/>
                </a:lnTo>
                <a:lnTo>
                  <a:pt x="1797050" y="881063"/>
                </a:lnTo>
                <a:lnTo>
                  <a:pt x="1797050" y="797477"/>
                </a:lnTo>
                <a:lnTo>
                  <a:pt x="2262188" y="687389"/>
                </a:lnTo>
                <a:close/>
                <a:moveTo>
                  <a:pt x="341312" y="639763"/>
                </a:moveTo>
                <a:lnTo>
                  <a:pt x="810075" y="892403"/>
                </a:lnTo>
                <a:lnTo>
                  <a:pt x="824823" y="900340"/>
                </a:lnTo>
                <a:lnTo>
                  <a:pt x="841386" y="896485"/>
                </a:lnTo>
                <a:lnTo>
                  <a:pt x="1295400" y="788762"/>
                </a:lnTo>
                <a:lnTo>
                  <a:pt x="1295400" y="872672"/>
                </a:lnTo>
                <a:lnTo>
                  <a:pt x="830949" y="982664"/>
                </a:lnTo>
                <a:lnTo>
                  <a:pt x="341312" y="718685"/>
                </a:lnTo>
                <a:lnTo>
                  <a:pt x="341312" y="642938"/>
                </a:lnTo>
                <a:lnTo>
                  <a:pt x="341312" y="639763"/>
                </a:lnTo>
                <a:close/>
                <a:moveTo>
                  <a:pt x="2262188" y="558801"/>
                </a:moveTo>
                <a:lnTo>
                  <a:pt x="2262188" y="589381"/>
                </a:lnTo>
                <a:lnTo>
                  <a:pt x="2262188" y="642613"/>
                </a:lnTo>
                <a:lnTo>
                  <a:pt x="1797050" y="752476"/>
                </a:lnTo>
                <a:lnTo>
                  <a:pt x="1797050" y="668663"/>
                </a:lnTo>
                <a:lnTo>
                  <a:pt x="2262188" y="558801"/>
                </a:lnTo>
                <a:close/>
                <a:moveTo>
                  <a:pt x="341312" y="511175"/>
                </a:moveTo>
                <a:lnTo>
                  <a:pt x="810075" y="763815"/>
                </a:lnTo>
                <a:lnTo>
                  <a:pt x="824823" y="771979"/>
                </a:lnTo>
                <a:lnTo>
                  <a:pt x="841386" y="768124"/>
                </a:lnTo>
                <a:lnTo>
                  <a:pt x="1295400" y="660174"/>
                </a:lnTo>
                <a:lnTo>
                  <a:pt x="1295400" y="744084"/>
                </a:lnTo>
                <a:lnTo>
                  <a:pt x="830949" y="854075"/>
                </a:lnTo>
                <a:lnTo>
                  <a:pt x="341312" y="590097"/>
                </a:lnTo>
                <a:lnTo>
                  <a:pt x="341312" y="514350"/>
                </a:lnTo>
                <a:lnTo>
                  <a:pt x="341312" y="511175"/>
                </a:lnTo>
                <a:close/>
                <a:moveTo>
                  <a:pt x="2262188" y="431801"/>
                </a:moveTo>
                <a:lnTo>
                  <a:pt x="2262188" y="462607"/>
                </a:lnTo>
                <a:lnTo>
                  <a:pt x="2262188" y="515613"/>
                </a:lnTo>
                <a:lnTo>
                  <a:pt x="1797050" y="625476"/>
                </a:lnTo>
                <a:lnTo>
                  <a:pt x="1797050" y="541889"/>
                </a:lnTo>
                <a:lnTo>
                  <a:pt x="2262188" y="431801"/>
                </a:lnTo>
                <a:close/>
                <a:moveTo>
                  <a:pt x="341312" y="390526"/>
                </a:moveTo>
                <a:lnTo>
                  <a:pt x="810075" y="643225"/>
                </a:lnTo>
                <a:lnTo>
                  <a:pt x="824823" y="651157"/>
                </a:lnTo>
                <a:lnTo>
                  <a:pt x="841386" y="647304"/>
                </a:lnTo>
                <a:lnTo>
                  <a:pt x="1295400" y="539652"/>
                </a:lnTo>
                <a:lnTo>
                  <a:pt x="1295400" y="623054"/>
                </a:lnTo>
                <a:lnTo>
                  <a:pt x="830949" y="733425"/>
                </a:lnTo>
                <a:lnTo>
                  <a:pt x="341312" y="469395"/>
                </a:lnTo>
                <a:lnTo>
                  <a:pt x="341312" y="393472"/>
                </a:lnTo>
                <a:lnTo>
                  <a:pt x="341312" y="390526"/>
                </a:lnTo>
                <a:close/>
                <a:moveTo>
                  <a:pt x="2262188" y="309564"/>
                </a:moveTo>
                <a:lnTo>
                  <a:pt x="2262188" y="340144"/>
                </a:lnTo>
                <a:lnTo>
                  <a:pt x="2262188" y="392923"/>
                </a:lnTo>
                <a:lnTo>
                  <a:pt x="1797050" y="503239"/>
                </a:lnTo>
                <a:lnTo>
                  <a:pt x="1797050" y="419426"/>
                </a:lnTo>
                <a:lnTo>
                  <a:pt x="2262188" y="309564"/>
                </a:lnTo>
                <a:close/>
                <a:moveTo>
                  <a:pt x="786730" y="233363"/>
                </a:moveTo>
                <a:lnTo>
                  <a:pt x="846346" y="265913"/>
                </a:lnTo>
                <a:lnTo>
                  <a:pt x="585896" y="328053"/>
                </a:lnTo>
                <a:lnTo>
                  <a:pt x="589976" y="329646"/>
                </a:lnTo>
                <a:lnTo>
                  <a:pt x="593149" y="331467"/>
                </a:lnTo>
                <a:lnTo>
                  <a:pt x="595643" y="333288"/>
                </a:lnTo>
                <a:lnTo>
                  <a:pt x="597909" y="334882"/>
                </a:lnTo>
                <a:lnTo>
                  <a:pt x="600403" y="336703"/>
                </a:lnTo>
                <a:lnTo>
                  <a:pt x="602216" y="338524"/>
                </a:lnTo>
                <a:lnTo>
                  <a:pt x="603576" y="340344"/>
                </a:lnTo>
                <a:lnTo>
                  <a:pt x="605163" y="342165"/>
                </a:lnTo>
                <a:lnTo>
                  <a:pt x="606296" y="344214"/>
                </a:lnTo>
                <a:lnTo>
                  <a:pt x="606976" y="346035"/>
                </a:lnTo>
                <a:lnTo>
                  <a:pt x="607430" y="347856"/>
                </a:lnTo>
                <a:lnTo>
                  <a:pt x="608110" y="349677"/>
                </a:lnTo>
                <a:lnTo>
                  <a:pt x="608110" y="351498"/>
                </a:lnTo>
                <a:lnTo>
                  <a:pt x="607883" y="353546"/>
                </a:lnTo>
                <a:lnTo>
                  <a:pt x="607430" y="355367"/>
                </a:lnTo>
                <a:lnTo>
                  <a:pt x="606750" y="357188"/>
                </a:lnTo>
                <a:lnTo>
                  <a:pt x="606070" y="359009"/>
                </a:lnTo>
                <a:lnTo>
                  <a:pt x="604710" y="360830"/>
                </a:lnTo>
                <a:lnTo>
                  <a:pt x="603350" y="362651"/>
                </a:lnTo>
                <a:lnTo>
                  <a:pt x="601536" y="364472"/>
                </a:lnTo>
                <a:lnTo>
                  <a:pt x="599723" y="366293"/>
                </a:lnTo>
                <a:lnTo>
                  <a:pt x="597683" y="367886"/>
                </a:lnTo>
                <a:lnTo>
                  <a:pt x="595416" y="369707"/>
                </a:lnTo>
                <a:lnTo>
                  <a:pt x="589976" y="372666"/>
                </a:lnTo>
                <a:lnTo>
                  <a:pt x="583855" y="375853"/>
                </a:lnTo>
                <a:lnTo>
                  <a:pt x="576602" y="378585"/>
                </a:lnTo>
                <a:lnTo>
                  <a:pt x="568668" y="381316"/>
                </a:lnTo>
                <a:lnTo>
                  <a:pt x="559828" y="383592"/>
                </a:lnTo>
                <a:lnTo>
                  <a:pt x="554161" y="384958"/>
                </a:lnTo>
                <a:lnTo>
                  <a:pt x="800558" y="518343"/>
                </a:lnTo>
                <a:lnTo>
                  <a:pt x="805998" y="517205"/>
                </a:lnTo>
                <a:lnTo>
                  <a:pt x="813025" y="515611"/>
                </a:lnTo>
                <a:lnTo>
                  <a:pt x="820278" y="514246"/>
                </a:lnTo>
                <a:lnTo>
                  <a:pt x="827759" y="513108"/>
                </a:lnTo>
                <a:lnTo>
                  <a:pt x="835239" y="512197"/>
                </a:lnTo>
                <a:lnTo>
                  <a:pt x="842719" y="511514"/>
                </a:lnTo>
                <a:lnTo>
                  <a:pt x="850426" y="510831"/>
                </a:lnTo>
                <a:lnTo>
                  <a:pt x="858133" y="510604"/>
                </a:lnTo>
                <a:lnTo>
                  <a:pt x="865614" y="510604"/>
                </a:lnTo>
                <a:lnTo>
                  <a:pt x="878761" y="510831"/>
                </a:lnTo>
                <a:lnTo>
                  <a:pt x="891681" y="511742"/>
                </a:lnTo>
                <a:lnTo>
                  <a:pt x="903922" y="513108"/>
                </a:lnTo>
                <a:lnTo>
                  <a:pt x="910269" y="514018"/>
                </a:lnTo>
                <a:lnTo>
                  <a:pt x="916162" y="515156"/>
                </a:lnTo>
                <a:lnTo>
                  <a:pt x="921829" y="516067"/>
                </a:lnTo>
                <a:lnTo>
                  <a:pt x="927269" y="517432"/>
                </a:lnTo>
                <a:lnTo>
                  <a:pt x="932710" y="519026"/>
                </a:lnTo>
                <a:lnTo>
                  <a:pt x="937696" y="520619"/>
                </a:lnTo>
                <a:lnTo>
                  <a:pt x="942683" y="521985"/>
                </a:lnTo>
                <a:lnTo>
                  <a:pt x="947217" y="523806"/>
                </a:lnTo>
                <a:lnTo>
                  <a:pt x="951750" y="525854"/>
                </a:lnTo>
                <a:lnTo>
                  <a:pt x="955604" y="528131"/>
                </a:lnTo>
                <a:lnTo>
                  <a:pt x="956284" y="528358"/>
                </a:lnTo>
                <a:lnTo>
                  <a:pt x="1216508" y="466218"/>
                </a:lnTo>
                <a:lnTo>
                  <a:pt x="1276350" y="498540"/>
                </a:lnTo>
                <a:lnTo>
                  <a:pt x="830479" y="604838"/>
                </a:lnTo>
                <a:lnTo>
                  <a:pt x="341312" y="339889"/>
                </a:lnTo>
                <a:lnTo>
                  <a:pt x="786730" y="233363"/>
                </a:lnTo>
                <a:close/>
                <a:moveTo>
                  <a:pt x="1266452" y="128588"/>
                </a:moveTo>
                <a:lnTo>
                  <a:pt x="1749425" y="388781"/>
                </a:lnTo>
                <a:lnTo>
                  <a:pt x="1749425" y="883986"/>
                </a:lnTo>
                <a:lnTo>
                  <a:pt x="1344073" y="981076"/>
                </a:lnTo>
                <a:lnTo>
                  <a:pt x="1343846" y="478612"/>
                </a:lnTo>
                <a:lnTo>
                  <a:pt x="868362" y="222276"/>
                </a:lnTo>
                <a:lnTo>
                  <a:pt x="1266452" y="128588"/>
                </a:lnTo>
                <a:close/>
                <a:moveTo>
                  <a:pt x="1772450" y="0"/>
                </a:moveTo>
                <a:lnTo>
                  <a:pt x="2262188" y="264139"/>
                </a:lnTo>
                <a:lnTo>
                  <a:pt x="1798297" y="374650"/>
                </a:lnTo>
                <a:lnTo>
                  <a:pt x="1798297" y="359900"/>
                </a:lnTo>
                <a:lnTo>
                  <a:pt x="1757259" y="338116"/>
                </a:lnTo>
                <a:lnTo>
                  <a:pt x="2021627" y="275031"/>
                </a:lnTo>
                <a:lnTo>
                  <a:pt x="2020947" y="274804"/>
                </a:lnTo>
                <a:lnTo>
                  <a:pt x="2017772" y="272989"/>
                </a:lnTo>
                <a:lnTo>
                  <a:pt x="2015278" y="271173"/>
                </a:lnTo>
                <a:lnTo>
                  <a:pt x="2012784" y="269585"/>
                </a:lnTo>
                <a:lnTo>
                  <a:pt x="2010517" y="267770"/>
                </a:lnTo>
                <a:lnTo>
                  <a:pt x="2008703" y="265954"/>
                </a:lnTo>
                <a:lnTo>
                  <a:pt x="2007116" y="264139"/>
                </a:lnTo>
                <a:lnTo>
                  <a:pt x="2005982" y="262323"/>
                </a:lnTo>
                <a:lnTo>
                  <a:pt x="2004622" y="260508"/>
                </a:lnTo>
                <a:lnTo>
                  <a:pt x="2003942" y="258466"/>
                </a:lnTo>
                <a:lnTo>
                  <a:pt x="2003262" y="256650"/>
                </a:lnTo>
                <a:lnTo>
                  <a:pt x="2002808" y="254835"/>
                </a:lnTo>
                <a:lnTo>
                  <a:pt x="2002808" y="253020"/>
                </a:lnTo>
                <a:lnTo>
                  <a:pt x="2003035" y="251431"/>
                </a:lnTo>
                <a:lnTo>
                  <a:pt x="2003262" y="249162"/>
                </a:lnTo>
                <a:lnTo>
                  <a:pt x="2004169" y="247346"/>
                </a:lnTo>
                <a:lnTo>
                  <a:pt x="2004849" y="245758"/>
                </a:lnTo>
                <a:lnTo>
                  <a:pt x="2006209" y="243943"/>
                </a:lnTo>
                <a:lnTo>
                  <a:pt x="2007343" y="242127"/>
                </a:lnTo>
                <a:lnTo>
                  <a:pt x="2009157" y="240312"/>
                </a:lnTo>
                <a:lnTo>
                  <a:pt x="2010970" y="238723"/>
                </a:lnTo>
                <a:lnTo>
                  <a:pt x="2013011" y="236908"/>
                </a:lnTo>
                <a:lnTo>
                  <a:pt x="2015505" y="235320"/>
                </a:lnTo>
                <a:lnTo>
                  <a:pt x="2020947" y="231916"/>
                </a:lnTo>
                <a:lnTo>
                  <a:pt x="2027068" y="228966"/>
                </a:lnTo>
                <a:lnTo>
                  <a:pt x="2034324" y="226016"/>
                </a:lnTo>
                <a:lnTo>
                  <a:pt x="2042259" y="223520"/>
                </a:lnTo>
                <a:lnTo>
                  <a:pt x="2051102" y="221023"/>
                </a:lnTo>
                <a:lnTo>
                  <a:pt x="2052009" y="220797"/>
                </a:lnTo>
                <a:lnTo>
                  <a:pt x="1805779" y="87820"/>
                </a:lnTo>
                <a:lnTo>
                  <a:pt x="1804872" y="88046"/>
                </a:lnTo>
                <a:lnTo>
                  <a:pt x="1797843" y="89635"/>
                </a:lnTo>
                <a:lnTo>
                  <a:pt x="1790588" y="90996"/>
                </a:lnTo>
                <a:lnTo>
                  <a:pt x="1783106" y="92131"/>
                </a:lnTo>
                <a:lnTo>
                  <a:pt x="1775624" y="92812"/>
                </a:lnTo>
                <a:lnTo>
                  <a:pt x="1768142" y="93720"/>
                </a:lnTo>
                <a:lnTo>
                  <a:pt x="1760433" y="94173"/>
                </a:lnTo>
                <a:lnTo>
                  <a:pt x="1752724" y="94400"/>
                </a:lnTo>
                <a:lnTo>
                  <a:pt x="1745015" y="94400"/>
                </a:lnTo>
                <a:lnTo>
                  <a:pt x="1732092" y="94173"/>
                </a:lnTo>
                <a:lnTo>
                  <a:pt x="1719168" y="93493"/>
                </a:lnTo>
                <a:lnTo>
                  <a:pt x="1706698" y="92131"/>
                </a:lnTo>
                <a:lnTo>
                  <a:pt x="1700576" y="90996"/>
                </a:lnTo>
                <a:lnTo>
                  <a:pt x="1694681" y="90089"/>
                </a:lnTo>
                <a:lnTo>
                  <a:pt x="1689013" y="88954"/>
                </a:lnTo>
                <a:lnTo>
                  <a:pt x="1683571" y="87820"/>
                </a:lnTo>
                <a:lnTo>
                  <a:pt x="1678130" y="86231"/>
                </a:lnTo>
                <a:lnTo>
                  <a:pt x="1672915" y="84643"/>
                </a:lnTo>
                <a:lnTo>
                  <a:pt x="1668153" y="83054"/>
                </a:lnTo>
                <a:lnTo>
                  <a:pt x="1663392" y="81239"/>
                </a:lnTo>
                <a:lnTo>
                  <a:pt x="1659084" y="79196"/>
                </a:lnTo>
                <a:lnTo>
                  <a:pt x="1655230" y="77154"/>
                </a:lnTo>
                <a:lnTo>
                  <a:pt x="1651602" y="75112"/>
                </a:lnTo>
                <a:lnTo>
                  <a:pt x="1386780" y="137970"/>
                </a:lnTo>
                <a:lnTo>
                  <a:pt x="1327150" y="105973"/>
                </a:lnTo>
                <a:lnTo>
                  <a:pt x="1772450"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33819" name="PA_KSO_Shape"/>
          <p:cNvSpPr>
            <a:spLocks noChangeAspect="1"/>
          </p:cNvSpPr>
          <p:nvPr>
            <p:custDataLst>
              <p:tags r:id="rId26"/>
            </p:custDataLst>
          </p:nvPr>
        </p:nvSpPr>
        <p:spPr bwMode="auto">
          <a:xfrm>
            <a:off x="7605713" y="4478338"/>
            <a:ext cx="396875" cy="539750"/>
          </a:xfrm>
          <a:custGeom>
            <a:avLst/>
            <a:gdLst>
              <a:gd name="T0" fmla="*/ 3647 w 1122363"/>
              <a:gd name="T1" fmla="*/ 5761 h 1531938"/>
              <a:gd name="T2" fmla="*/ 3636 w 1122363"/>
              <a:gd name="T3" fmla="*/ 6001 h 1531938"/>
              <a:gd name="T4" fmla="*/ 3389 w 1122363"/>
              <a:gd name="T5" fmla="*/ 6147 h 1531938"/>
              <a:gd name="T6" fmla="*/ 2744 w 1122363"/>
              <a:gd name="T7" fmla="*/ 4671 h 1531938"/>
              <a:gd name="T8" fmla="*/ 2643 w 1122363"/>
              <a:gd name="T9" fmla="*/ 4455 h 1531938"/>
              <a:gd name="T10" fmla="*/ 2740 w 1122363"/>
              <a:gd name="T11" fmla="*/ 4304 h 1531938"/>
              <a:gd name="T12" fmla="*/ 2837 w 1122363"/>
              <a:gd name="T13" fmla="*/ 3760 h 1531938"/>
              <a:gd name="T14" fmla="*/ 2367 w 1122363"/>
              <a:gd name="T15" fmla="*/ 3931 h 1531938"/>
              <a:gd name="T16" fmla="*/ 2098 w 1122363"/>
              <a:gd name="T17" fmla="*/ 4188 h 1531938"/>
              <a:gd name="T18" fmla="*/ 1988 w 1122363"/>
              <a:gd name="T19" fmla="*/ 4667 h 1531938"/>
              <a:gd name="T20" fmla="*/ 2148 w 1122363"/>
              <a:gd name="T21" fmla="*/ 5045 h 1531938"/>
              <a:gd name="T22" fmla="*/ 2501 w 1122363"/>
              <a:gd name="T23" fmla="*/ 5298 h 1531938"/>
              <a:gd name="T24" fmla="*/ 2850 w 1122363"/>
              <a:gd name="T25" fmla="*/ 6144 h 1531938"/>
              <a:gd name="T26" fmla="*/ 2320 w 1122363"/>
              <a:gd name="T27" fmla="*/ 5940 h 1531938"/>
              <a:gd name="T28" fmla="*/ 2500 w 1122363"/>
              <a:gd name="T29" fmla="*/ 6563 h 1531938"/>
              <a:gd name="T30" fmla="*/ 3409 w 1122363"/>
              <a:gd name="T31" fmla="*/ 6664 h 1531938"/>
              <a:gd name="T32" fmla="*/ 3878 w 1122363"/>
              <a:gd name="T33" fmla="*/ 6521 h 1531938"/>
              <a:gd name="T34" fmla="*/ 4178 w 1122363"/>
              <a:gd name="T35" fmla="*/ 6274 h 1531938"/>
              <a:gd name="T36" fmla="*/ 4332 w 1122363"/>
              <a:gd name="T37" fmla="*/ 5906 h 1531938"/>
              <a:gd name="T38" fmla="*/ 4252 w 1122363"/>
              <a:gd name="T39" fmla="*/ 5436 h 1531938"/>
              <a:gd name="T40" fmla="*/ 3831 w 1122363"/>
              <a:gd name="T41" fmla="*/ 5061 h 1531938"/>
              <a:gd name="T42" fmla="*/ 3453 w 1122363"/>
              <a:gd name="T43" fmla="*/ 4300 h 1531938"/>
              <a:gd name="T44" fmla="*/ 4180 w 1122363"/>
              <a:gd name="T45" fmla="*/ 4663 h 1531938"/>
              <a:gd name="T46" fmla="*/ 3611 w 1122363"/>
              <a:gd name="T47" fmla="*/ 3794 h 1531938"/>
              <a:gd name="T48" fmla="*/ 3414 w 1122363"/>
              <a:gd name="T49" fmla="*/ 2029 h 1531938"/>
              <a:gd name="T50" fmla="*/ 4247 w 1122363"/>
              <a:gd name="T51" fmla="*/ 2251 h 1531938"/>
              <a:gd name="T52" fmla="*/ 4915 w 1122363"/>
              <a:gd name="T53" fmla="*/ 2762 h 1531938"/>
              <a:gd name="T54" fmla="*/ 5453 w 1122363"/>
              <a:gd name="T55" fmla="*/ 3581 h 1531938"/>
              <a:gd name="T56" fmla="*/ 5894 w 1122363"/>
              <a:gd name="T57" fmla="*/ 4724 h 1531938"/>
              <a:gd name="T58" fmla="*/ 6204 w 1122363"/>
              <a:gd name="T59" fmla="*/ 6086 h 1531938"/>
              <a:gd name="T60" fmla="*/ 6019 w 1122363"/>
              <a:gd name="T61" fmla="*/ 6977 h 1531938"/>
              <a:gd name="T62" fmla="*/ 5458 w 1122363"/>
              <a:gd name="T63" fmla="*/ 7641 h 1531938"/>
              <a:gd name="T64" fmla="*/ 4623 w 1122363"/>
              <a:gd name="T65" fmla="*/ 8080 h 1531938"/>
              <a:gd name="T66" fmla="*/ 3615 w 1122363"/>
              <a:gd name="T67" fmla="*/ 8293 h 1531938"/>
              <a:gd name="T68" fmla="*/ 2538 w 1122363"/>
              <a:gd name="T69" fmla="*/ 8281 h 1531938"/>
              <a:gd name="T70" fmla="*/ 1519 w 1122363"/>
              <a:gd name="T71" fmla="*/ 8024 h 1531938"/>
              <a:gd name="T72" fmla="*/ 679 w 1122363"/>
              <a:gd name="T73" fmla="*/ 7534 h 1531938"/>
              <a:gd name="T74" fmla="*/ 139 w 1122363"/>
              <a:gd name="T75" fmla="*/ 6825 h 1531938"/>
              <a:gd name="T76" fmla="*/ 16 w 1122363"/>
              <a:gd name="T77" fmla="*/ 5906 h 1531938"/>
              <a:gd name="T78" fmla="*/ 563 w 1122363"/>
              <a:gd name="T79" fmla="*/ 4183 h 1531938"/>
              <a:gd name="T80" fmla="*/ 1025 w 1122363"/>
              <a:gd name="T81" fmla="*/ 3245 h 1531938"/>
              <a:gd name="T82" fmla="*/ 1609 w 1122363"/>
              <a:gd name="T83" fmla="*/ 2542 h 1531938"/>
              <a:gd name="T84" fmla="*/ 2374 w 1122363"/>
              <a:gd name="T85" fmla="*/ 2120 h 1531938"/>
              <a:gd name="T86" fmla="*/ 2649 w 1122363"/>
              <a:gd name="T87" fmla="*/ 9 h 1531938"/>
              <a:gd name="T88" fmla="*/ 3051 w 1122363"/>
              <a:gd name="T89" fmla="*/ 163 h 1531938"/>
              <a:gd name="T90" fmla="*/ 3457 w 1122363"/>
              <a:gd name="T91" fmla="*/ 141 h 1531938"/>
              <a:gd name="T92" fmla="*/ 3921 w 1122363"/>
              <a:gd name="T93" fmla="*/ 1 h 1531938"/>
              <a:gd name="T94" fmla="*/ 4194 w 1122363"/>
              <a:gd name="T95" fmla="*/ 149 h 1531938"/>
              <a:gd name="T96" fmla="*/ 4405 w 1122363"/>
              <a:gd name="T97" fmla="*/ 687 h 1531938"/>
              <a:gd name="T98" fmla="*/ 4658 w 1122363"/>
              <a:gd name="T99" fmla="*/ 721 h 1531938"/>
              <a:gd name="T100" fmla="*/ 4853 w 1122363"/>
              <a:gd name="T101" fmla="*/ 697 h 1531938"/>
              <a:gd name="T102" fmla="*/ 4723 w 1122363"/>
              <a:gd name="T103" fmla="*/ 1143 h 1531938"/>
              <a:gd name="T104" fmla="*/ 4347 w 1122363"/>
              <a:gd name="T105" fmla="*/ 1520 h 1531938"/>
              <a:gd name="T106" fmla="*/ 3715 w 1122363"/>
              <a:gd name="T107" fmla="*/ 1843 h 1531938"/>
              <a:gd name="T108" fmla="*/ 2921 w 1122363"/>
              <a:gd name="T109" fmla="*/ 1767 h 1531938"/>
              <a:gd name="T110" fmla="*/ 2464 w 1122363"/>
              <a:gd name="T111" fmla="*/ 1831 h 1531938"/>
              <a:gd name="T112" fmla="*/ 1392 w 1122363"/>
              <a:gd name="T113" fmla="*/ 959 h 1531938"/>
              <a:gd name="T114" fmla="*/ 1822 w 1122363"/>
              <a:gd name="T115" fmla="*/ 744 h 1531938"/>
              <a:gd name="T116" fmla="*/ 2156 w 1122363"/>
              <a:gd name="T117" fmla="*/ 694 h 1531938"/>
              <a:gd name="T118" fmla="*/ 2306 w 1122363"/>
              <a:gd name="T119" fmla="*/ 238 h 15319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122363" h="1531938">
                <a:moveTo>
                  <a:pt x="600075" y="1019175"/>
                </a:moveTo>
                <a:lnTo>
                  <a:pt x="608240" y="1022344"/>
                </a:lnTo>
                <a:lnTo>
                  <a:pt x="615950" y="1025965"/>
                </a:lnTo>
                <a:lnTo>
                  <a:pt x="622981" y="1029134"/>
                </a:lnTo>
                <a:lnTo>
                  <a:pt x="629331" y="1032303"/>
                </a:lnTo>
                <a:lnTo>
                  <a:pt x="635227" y="1035925"/>
                </a:lnTo>
                <a:lnTo>
                  <a:pt x="640443" y="1039093"/>
                </a:lnTo>
                <a:lnTo>
                  <a:pt x="644979" y="1042488"/>
                </a:lnTo>
                <a:lnTo>
                  <a:pt x="649061" y="1045884"/>
                </a:lnTo>
                <a:lnTo>
                  <a:pt x="652236" y="1049505"/>
                </a:lnTo>
                <a:lnTo>
                  <a:pt x="655411" y="1053127"/>
                </a:lnTo>
                <a:lnTo>
                  <a:pt x="657906" y="1056974"/>
                </a:lnTo>
                <a:lnTo>
                  <a:pt x="659720" y="1061049"/>
                </a:lnTo>
                <a:lnTo>
                  <a:pt x="661534" y="1065576"/>
                </a:lnTo>
                <a:lnTo>
                  <a:pt x="662668" y="1070329"/>
                </a:lnTo>
                <a:lnTo>
                  <a:pt x="663348" y="1074856"/>
                </a:lnTo>
                <a:lnTo>
                  <a:pt x="663575" y="1080062"/>
                </a:lnTo>
                <a:lnTo>
                  <a:pt x="663575" y="1083230"/>
                </a:lnTo>
                <a:lnTo>
                  <a:pt x="663348" y="1086626"/>
                </a:lnTo>
                <a:lnTo>
                  <a:pt x="662895" y="1089568"/>
                </a:lnTo>
                <a:lnTo>
                  <a:pt x="662441" y="1092510"/>
                </a:lnTo>
                <a:lnTo>
                  <a:pt x="661761" y="1095227"/>
                </a:lnTo>
                <a:lnTo>
                  <a:pt x="660854" y="1097716"/>
                </a:lnTo>
                <a:lnTo>
                  <a:pt x="659947" y="1100432"/>
                </a:lnTo>
                <a:lnTo>
                  <a:pt x="659040" y="1102922"/>
                </a:lnTo>
                <a:lnTo>
                  <a:pt x="657679" y="1105186"/>
                </a:lnTo>
                <a:lnTo>
                  <a:pt x="656545" y="1107449"/>
                </a:lnTo>
                <a:lnTo>
                  <a:pt x="654957" y="1109486"/>
                </a:lnTo>
                <a:lnTo>
                  <a:pt x="653143" y="1111523"/>
                </a:lnTo>
                <a:lnTo>
                  <a:pt x="651556" y="1113334"/>
                </a:lnTo>
                <a:lnTo>
                  <a:pt x="649515" y="1115145"/>
                </a:lnTo>
                <a:lnTo>
                  <a:pt x="647473" y="1116729"/>
                </a:lnTo>
                <a:lnTo>
                  <a:pt x="645206" y="1118087"/>
                </a:lnTo>
                <a:lnTo>
                  <a:pt x="640670" y="1120803"/>
                </a:lnTo>
                <a:lnTo>
                  <a:pt x="635681" y="1123520"/>
                </a:lnTo>
                <a:lnTo>
                  <a:pt x="630238" y="1126009"/>
                </a:lnTo>
                <a:lnTo>
                  <a:pt x="625022" y="1128046"/>
                </a:lnTo>
                <a:lnTo>
                  <a:pt x="619125" y="1130310"/>
                </a:lnTo>
                <a:lnTo>
                  <a:pt x="613002" y="1132121"/>
                </a:lnTo>
                <a:lnTo>
                  <a:pt x="606652" y="1133705"/>
                </a:lnTo>
                <a:lnTo>
                  <a:pt x="600075" y="1135063"/>
                </a:lnTo>
                <a:lnTo>
                  <a:pt x="600075" y="1019175"/>
                </a:lnTo>
                <a:close/>
                <a:moveTo>
                  <a:pt x="538162" y="779462"/>
                </a:moveTo>
                <a:lnTo>
                  <a:pt x="538162" y="877887"/>
                </a:lnTo>
                <a:lnTo>
                  <a:pt x="529967" y="875827"/>
                </a:lnTo>
                <a:lnTo>
                  <a:pt x="522227" y="873538"/>
                </a:lnTo>
                <a:lnTo>
                  <a:pt x="515398" y="870791"/>
                </a:lnTo>
                <a:lnTo>
                  <a:pt x="509024" y="868273"/>
                </a:lnTo>
                <a:lnTo>
                  <a:pt x="503333" y="865298"/>
                </a:lnTo>
                <a:lnTo>
                  <a:pt x="500829" y="863467"/>
                </a:lnTo>
                <a:lnTo>
                  <a:pt x="498553" y="861864"/>
                </a:lnTo>
                <a:lnTo>
                  <a:pt x="496276" y="860262"/>
                </a:lnTo>
                <a:lnTo>
                  <a:pt x="494227" y="858431"/>
                </a:lnTo>
                <a:lnTo>
                  <a:pt x="492406" y="856600"/>
                </a:lnTo>
                <a:lnTo>
                  <a:pt x="490813" y="854540"/>
                </a:lnTo>
                <a:lnTo>
                  <a:pt x="487626" y="850877"/>
                </a:lnTo>
                <a:lnTo>
                  <a:pt x="485122" y="846986"/>
                </a:lnTo>
                <a:lnTo>
                  <a:pt x="482618" y="843324"/>
                </a:lnTo>
                <a:lnTo>
                  <a:pt x="481024" y="839662"/>
                </a:lnTo>
                <a:lnTo>
                  <a:pt x="479658" y="835999"/>
                </a:lnTo>
                <a:lnTo>
                  <a:pt x="478520" y="832337"/>
                </a:lnTo>
                <a:lnTo>
                  <a:pt x="478065" y="828903"/>
                </a:lnTo>
                <a:lnTo>
                  <a:pt x="477837" y="825241"/>
                </a:lnTo>
                <a:lnTo>
                  <a:pt x="477837" y="822952"/>
                </a:lnTo>
                <a:lnTo>
                  <a:pt x="478065" y="820434"/>
                </a:lnTo>
                <a:lnTo>
                  <a:pt x="478520" y="817916"/>
                </a:lnTo>
                <a:lnTo>
                  <a:pt x="478975" y="815627"/>
                </a:lnTo>
                <a:lnTo>
                  <a:pt x="479431" y="813339"/>
                </a:lnTo>
                <a:lnTo>
                  <a:pt x="480341" y="810821"/>
                </a:lnTo>
                <a:lnTo>
                  <a:pt x="481252" y="808761"/>
                </a:lnTo>
                <a:lnTo>
                  <a:pt x="482162" y="806701"/>
                </a:lnTo>
                <a:lnTo>
                  <a:pt x="483528" y="804869"/>
                </a:lnTo>
                <a:lnTo>
                  <a:pt x="484894" y="802809"/>
                </a:lnTo>
                <a:lnTo>
                  <a:pt x="486260" y="800978"/>
                </a:lnTo>
                <a:lnTo>
                  <a:pt x="487853" y="799147"/>
                </a:lnTo>
                <a:lnTo>
                  <a:pt x="489447" y="797545"/>
                </a:lnTo>
                <a:lnTo>
                  <a:pt x="491496" y="795714"/>
                </a:lnTo>
                <a:lnTo>
                  <a:pt x="495593" y="792738"/>
                </a:lnTo>
                <a:lnTo>
                  <a:pt x="500146" y="789991"/>
                </a:lnTo>
                <a:lnTo>
                  <a:pt x="504699" y="787244"/>
                </a:lnTo>
                <a:lnTo>
                  <a:pt x="509935" y="785184"/>
                </a:lnTo>
                <a:lnTo>
                  <a:pt x="515170" y="783582"/>
                </a:lnTo>
                <a:lnTo>
                  <a:pt x="520634" y="781980"/>
                </a:lnTo>
                <a:lnTo>
                  <a:pt x="526097" y="780835"/>
                </a:lnTo>
                <a:lnTo>
                  <a:pt x="532016" y="779920"/>
                </a:lnTo>
                <a:lnTo>
                  <a:pt x="538162" y="779462"/>
                </a:lnTo>
                <a:close/>
                <a:moveTo>
                  <a:pt x="538626" y="654332"/>
                </a:moveTo>
                <a:lnTo>
                  <a:pt x="538626" y="688810"/>
                </a:lnTo>
                <a:lnTo>
                  <a:pt x="530011" y="689945"/>
                </a:lnTo>
                <a:lnTo>
                  <a:pt x="521624" y="691079"/>
                </a:lnTo>
                <a:lnTo>
                  <a:pt x="513236" y="692440"/>
                </a:lnTo>
                <a:lnTo>
                  <a:pt x="505302" y="694028"/>
                </a:lnTo>
                <a:lnTo>
                  <a:pt x="497594" y="695842"/>
                </a:lnTo>
                <a:lnTo>
                  <a:pt x="490113" y="697657"/>
                </a:lnTo>
                <a:lnTo>
                  <a:pt x="482859" y="699471"/>
                </a:lnTo>
                <a:lnTo>
                  <a:pt x="475831" y="701740"/>
                </a:lnTo>
                <a:lnTo>
                  <a:pt x="469257" y="704008"/>
                </a:lnTo>
                <a:lnTo>
                  <a:pt x="462683" y="706276"/>
                </a:lnTo>
                <a:lnTo>
                  <a:pt x="456336" y="708998"/>
                </a:lnTo>
                <a:lnTo>
                  <a:pt x="450215" y="711720"/>
                </a:lnTo>
                <a:lnTo>
                  <a:pt x="444321" y="714442"/>
                </a:lnTo>
                <a:lnTo>
                  <a:pt x="438654" y="717618"/>
                </a:lnTo>
                <a:lnTo>
                  <a:pt x="433440" y="720567"/>
                </a:lnTo>
                <a:lnTo>
                  <a:pt x="428226" y="723969"/>
                </a:lnTo>
                <a:lnTo>
                  <a:pt x="423238" y="727372"/>
                </a:lnTo>
                <a:lnTo>
                  <a:pt x="418478" y="731001"/>
                </a:lnTo>
                <a:lnTo>
                  <a:pt x="413944" y="734403"/>
                </a:lnTo>
                <a:lnTo>
                  <a:pt x="409410" y="738033"/>
                </a:lnTo>
                <a:lnTo>
                  <a:pt x="405556" y="741435"/>
                </a:lnTo>
                <a:lnTo>
                  <a:pt x="401476" y="744837"/>
                </a:lnTo>
                <a:lnTo>
                  <a:pt x="397849" y="748694"/>
                </a:lnTo>
                <a:lnTo>
                  <a:pt x="394221" y="752323"/>
                </a:lnTo>
                <a:lnTo>
                  <a:pt x="391048" y="755952"/>
                </a:lnTo>
                <a:lnTo>
                  <a:pt x="387874" y="760035"/>
                </a:lnTo>
                <a:lnTo>
                  <a:pt x="384927" y="763664"/>
                </a:lnTo>
                <a:lnTo>
                  <a:pt x="382207" y="767520"/>
                </a:lnTo>
                <a:lnTo>
                  <a:pt x="379486" y="771377"/>
                </a:lnTo>
                <a:lnTo>
                  <a:pt x="377219" y="775460"/>
                </a:lnTo>
                <a:lnTo>
                  <a:pt x="375179" y="779316"/>
                </a:lnTo>
                <a:lnTo>
                  <a:pt x="373366" y="783399"/>
                </a:lnTo>
                <a:lnTo>
                  <a:pt x="369738" y="791338"/>
                </a:lnTo>
                <a:lnTo>
                  <a:pt x="367018" y="799277"/>
                </a:lnTo>
                <a:lnTo>
                  <a:pt x="364298" y="806989"/>
                </a:lnTo>
                <a:lnTo>
                  <a:pt x="362258" y="814701"/>
                </a:lnTo>
                <a:lnTo>
                  <a:pt x="360671" y="822187"/>
                </a:lnTo>
                <a:lnTo>
                  <a:pt x="359537" y="829672"/>
                </a:lnTo>
                <a:lnTo>
                  <a:pt x="358857" y="836931"/>
                </a:lnTo>
                <a:lnTo>
                  <a:pt x="358630" y="844189"/>
                </a:lnTo>
                <a:lnTo>
                  <a:pt x="358857" y="851901"/>
                </a:lnTo>
                <a:lnTo>
                  <a:pt x="359537" y="859614"/>
                </a:lnTo>
                <a:lnTo>
                  <a:pt x="360444" y="867326"/>
                </a:lnTo>
                <a:lnTo>
                  <a:pt x="362031" y="874811"/>
                </a:lnTo>
                <a:lnTo>
                  <a:pt x="363844" y="882297"/>
                </a:lnTo>
                <a:lnTo>
                  <a:pt x="366111" y="889782"/>
                </a:lnTo>
                <a:lnTo>
                  <a:pt x="368832" y="897267"/>
                </a:lnTo>
                <a:lnTo>
                  <a:pt x="371779" y="904526"/>
                </a:lnTo>
                <a:lnTo>
                  <a:pt x="373592" y="907928"/>
                </a:lnTo>
                <a:lnTo>
                  <a:pt x="375633" y="911558"/>
                </a:lnTo>
                <a:lnTo>
                  <a:pt x="377673" y="915187"/>
                </a:lnTo>
                <a:lnTo>
                  <a:pt x="379940" y="918816"/>
                </a:lnTo>
                <a:lnTo>
                  <a:pt x="382660" y="922219"/>
                </a:lnTo>
                <a:lnTo>
                  <a:pt x="385380" y="925848"/>
                </a:lnTo>
                <a:lnTo>
                  <a:pt x="388554" y="929250"/>
                </a:lnTo>
                <a:lnTo>
                  <a:pt x="391501" y="932880"/>
                </a:lnTo>
                <a:lnTo>
                  <a:pt x="395128" y="936282"/>
                </a:lnTo>
                <a:lnTo>
                  <a:pt x="398529" y="939685"/>
                </a:lnTo>
                <a:lnTo>
                  <a:pt x="402609" y="943087"/>
                </a:lnTo>
                <a:lnTo>
                  <a:pt x="406463" y="946489"/>
                </a:lnTo>
                <a:lnTo>
                  <a:pt x="410770" y="949892"/>
                </a:lnTo>
                <a:lnTo>
                  <a:pt x="415077" y="953294"/>
                </a:lnTo>
                <a:lnTo>
                  <a:pt x="424372" y="959646"/>
                </a:lnTo>
                <a:lnTo>
                  <a:pt x="429586" y="963048"/>
                </a:lnTo>
                <a:lnTo>
                  <a:pt x="434800" y="966224"/>
                </a:lnTo>
                <a:lnTo>
                  <a:pt x="440467" y="969626"/>
                </a:lnTo>
                <a:lnTo>
                  <a:pt x="446361" y="972575"/>
                </a:lnTo>
                <a:lnTo>
                  <a:pt x="452482" y="975751"/>
                </a:lnTo>
                <a:lnTo>
                  <a:pt x="459056" y="978473"/>
                </a:lnTo>
                <a:lnTo>
                  <a:pt x="465630" y="981421"/>
                </a:lnTo>
                <a:lnTo>
                  <a:pt x="472658" y="984370"/>
                </a:lnTo>
                <a:lnTo>
                  <a:pt x="479912" y="987092"/>
                </a:lnTo>
                <a:lnTo>
                  <a:pt x="487619" y="989814"/>
                </a:lnTo>
                <a:lnTo>
                  <a:pt x="495327" y="992309"/>
                </a:lnTo>
                <a:lnTo>
                  <a:pt x="503488" y="994804"/>
                </a:lnTo>
                <a:lnTo>
                  <a:pt x="520490" y="1000021"/>
                </a:lnTo>
                <a:lnTo>
                  <a:pt x="538626" y="1004785"/>
                </a:lnTo>
                <a:lnTo>
                  <a:pt x="538626" y="1135439"/>
                </a:lnTo>
                <a:lnTo>
                  <a:pt x="530918" y="1134305"/>
                </a:lnTo>
                <a:lnTo>
                  <a:pt x="523210" y="1133171"/>
                </a:lnTo>
                <a:lnTo>
                  <a:pt x="515503" y="1131583"/>
                </a:lnTo>
                <a:lnTo>
                  <a:pt x="507795" y="1129768"/>
                </a:lnTo>
                <a:lnTo>
                  <a:pt x="500088" y="1127727"/>
                </a:lnTo>
                <a:lnTo>
                  <a:pt x="492607" y="1125685"/>
                </a:lnTo>
                <a:lnTo>
                  <a:pt x="485126" y="1123417"/>
                </a:lnTo>
                <a:lnTo>
                  <a:pt x="477645" y="1120695"/>
                </a:lnTo>
                <a:lnTo>
                  <a:pt x="470164" y="1117973"/>
                </a:lnTo>
                <a:lnTo>
                  <a:pt x="462683" y="1115024"/>
                </a:lnTo>
                <a:lnTo>
                  <a:pt x="455429" y="1111849"/>
                </a:lnTo>
                <a:lnTo>
                  <a:pt x="448175" y="1108673"/>
                </a:lnTo>
                <a:lnTo>
                  <a:pt x="440920" y="1105044"/>
                </a:lnTo>
                <a:lnTo>
                  <a:pt x="433893" y="1101641"/>
                </a:lnTo>
                <a:lnTo>
                  <a:pt x="426639" y="1097785"/>
                </a:lnTo>
                <a:lnTo>
                  <a:pt x="419611" y="1093929"/>
                </a:lnTo>
                <a:lnTo>
                  <a:pt x="405783" y="1085310"/>
                </a:lnTo>
                <a:lnTo>
                  <a:pt x="392181" y="1076690"/>
                </a:lnTo>
                <a:lnTo>
                  <a:pt x="379033" y="1067617"/>
                </a:lnTo>
                <a:lnTo>
                  <a:pt x="366338" y="1058317"/>
                </a:lnTo>
                <a:lnTo>
                  <a:pt x="366338" y="1169917"/>
                </a:lnTo>
                <a:lnTo>
                  <a:pt x="376313" y="1175588"/>
                </a:lnTo>
                <a:lnTo>
                  <a:pt x="386287" y="1181032"/>
                </a:lnTo>
                <a:lnTo>
                  <a:pt x="396715" y="1186249"/>
                </a:lnTo>
                <a:lnTo>
                  <a:pt x="407370" y="1191466"/>
                </a:lnTo>
                <a:lnTo>
                  <a:pt x="418251" y="1196003"/>
                </a:lnTo>
                <a:lnTo>
                  <a:pt x="429359" y="1200539"/>
                </a:lnTo>
                <a:lnTo>
                  <a:pt x="440694" y="1204849"/>
                </a:lnTo>
                <a:lnTo>
                  <a:pt x="452255" y="1208705"/>
                </a:lnTo>
                <a:lnTo>
                  <a:pt x="464043" y="1212561"/>
                </a:lnTo>
                <a:lnTo>
                  <a:pt x="475151" y="1215964"/>
                </a:lnTo>
                <a:lnTo>
                  <a:pt x="486486" y="1218686"/>
                </a:lnTo>
                <a:lnTo>
                  <a:pt x="497367" y="1221634"/>
                </a:lnTo>
                <a:lnTo>
                  <a:pt x="508022" y="1223903"/>
                </a:lnTo>
                <a:lnTo>
                  <a:pt x="518450" y="1225944"/>
                </a:lnTo>
                <a:lnTo>
                  <a:pt x="528878" y="1227759"/>
                </a:lnTo>
                <a:lnTo>
                  <a:pt x="538626" y="1229120"/>
                </a:lnTo>
                <a:lnTo>
                  <a:pt x="538626" y="1297396"/>
                </a:lnTo>
                <a:lnTo>
                  <a:pt x="600740" y="1297396"/>
                </a:lnTo>
                <a:lnTo>
                  <a:pt x="600740" y="1229120"/>
                </a:lnTo>
                <a:lnTo>
                  <a:pt x="608674" y="1228213"/>
                </a:lnTo>
                <a:lnTo>
                  <a:pt x="616608" y="1227305"/>
                </a:lnTo>
                <a:lnTo>
                  <a:pt x="624089" y="1225944"/>
                </a:lnTo>
                <a:lnTo>
                  <a:pt x="631570" y="1224810"/>
                </a:lnTo>
                <a:lnTo>
                  <a:pt x="638824" y="1223449"/>
                </a:lnTo>
                <a:lnTo>
                  <a:pt x="645852" y="1221861"/>
                </a:lnTo>
                <a:lnTo>
                  <a:pt x="652880" y="1220273"/>
                </a:lnTo>
                <a:lnTo>
                  <a:pt x="659454" y="1218232"/>
                </a:lnTo>
                <a:lnTo>
                  <a:pt x="666028" y="1216191"/>
                </a:lnTo>
                <a:lnTo>
                  <a:pt x="672375" y="1214149"/>
                </a:lnTo>
                <a:lnTo>
                  <a:pt x="678723" y="1211881"/>
                </a:lnTo>
                <a:lnTo>
                  <a:pt x="684617" y="1209386"/>
                </a:lnTo>
                <a:lnTo>
                  <a:pt x="690284" y="1206890"/>
                </a:lnTo>
                <a:lnTo>
                  <a:pt x="695951" y="1203942"/>
                </a:lnTo>
                <a:lnTo>
                  <a:pt x="701392" y="1200993"/>
                </a:lnTo>
                <a:lnTo>
                  <a:pt x="706833" y="1198044"/>
                </a:lnTo>
                <a:lnTo>
                  <a:pt x="711593" y="1194868"/>
                </a:lnTo>
                <a:lnTo>
                  <a:pt x="716581" y="1191693"/>
                </a:lnTo>
                <a:lnTo>
                  <a:pt x="721341" y="1188290"/>
                </a:lnTo>
                <a:lnTo>
                  <a:pt x="725875" y="1184888"/>
                </a:lnTo>
                <a:lnTo>
                  <a:pt x="730182" y="1181486"/>
                </a:lnTo>
                <a:lnTo>
                  <a:pt x="734263" y="1178083"/>
                </a:lnTo>
                <a:lnTo>
                  <a:pt x="738343" y="1174227"/>
                </a:lnTo>
                <a:lnTo>
                  <a:pt x="742197" y="1170825"/>
                </a:lnTo>
                <a:lnTo>
                  <a:pt x="745824" y="1166968"/>
                </a:lnTo>
                <a:lnTo>
                  <a:pt x="749225" y="1163339"/>
                </a:lnTo>
                <a:lnTo>
                  <a:pt x="752625" y="1159256"/>
                </a:lnTo>
                <a:lnTo>
                  <a:pt x="755799" y="1155627"/>
                </a:lnTo>
                <a:lnTo>
                  <a:pt x="758746" y="1151544"/>
                </a:lnTo>
                <a:lnTo>
                  <a:pt x="761466" y="1147461"/>
                </a:lnTo>
                <a:lnTo>
                  <a:pt x="763960" y="1143378"/>
                </a:lnTo>
                <a:lnTo>
                  <a:pt x="766453" y="1139295"/>
                </a:lnTo>
                <a:lnTo>
                  <a:pt x="770760" y="1130676"/>
                </a:lnTo>
                <a:lnTo>
                  <a:pt x="774614" y="1122056"/>
                </a:lnTo>
                <a:lnTo>
                  <a:pt x="777561" y="1113436"/>
                </a:lnTo>
                <a:lnTo>
                  <a:pt x="778921" y="1109354"/>
                </a:lnTo>
                <a:lnTo>
                  <a:pt x="780055" y="1105044"/>
                </a:lnTo>
                <a:lnTo>
                  <a:pt x="781415" y="1100507"/>
                </a:lnTo>
                <a:lnTo>
                  <a:pt x="782322" y="1096424"/>
                </a:lnTo>
                <a:lnTo>
                  <a:pt x="783002" y="1092114"/>
                </a:lnTo>
                <a:lnTo>
                  <a:pt x="783682" y="1087805"/>
                </a:lnTo>
                <a:lnTo>
                  <a:pt x="784135" y="1083495"/>
                </a:lnTo>
                <a:lnTo>
                  <a:pt x="784589" y="1079185"/>
                </a:lnTo>
                <a:lnTo>
                  <a:pt x="784816" y="1074875"/>
                </a:lnTo>
                <a:lnTo>
                  <a:pt x="784816" y="1070339"/>
                </a:lnTo>
                <a:lnTo>
                  <a:pt x="784589" y="1061719"/>
                </a:lnTo>
                <a:lnTo>
                  <a:pt x="784135" y="1053326"/>
                </a:lnTo>
                <a:lnTo>
                  <a:pt x="783229" y="1045161"/>
                </a:lnTo>
                <a:lnTo>
                  <a:pt x="781869" y="1037222"/>
                </a:lnTo>
                <a:lnTo>
                  <a:pt x="779828" y="1029509"/>
                </a:lnTo>
                <a:lnTo>
                  <a:pt x="777788" y="1022251"/>
                </a:lnTo>
                <a:lnTo>
                  <a:pt x="775294" y="1014992"/>
                </a:lnTo>
                <a:lnTo>
                  <a:pt x="772347" y="1007960"/>
                </a:lnTo>
                <a:lnTo>
                  <a:pt x="769174" y="1001156"/>
                </a:lnTo>
                <a:lnTo>
                  <a:pt x="765320" y="994577"/>
                </a:lnTo>
                <a:lnTo>
                  <a:pt x="761466" y="988226"/>
                </a:lnTo>
                <a:lnTo>
                  <a:pt x="756705" y="982329"/>
                </a:lnTo>
                <a:lnTo>
                  <a:pt x="752172" y="976431"/>
                </a:lnTo>
                <a:lnTo>
                  <a:pt x="746731" y="970987"/>
                </a:lnTo>
                <a:lnTo>
                  <a:pt x="741064" y="965543"/>
                </a:lnTo>
                <a:lnTo>
                  <a:pt x="734943" y="960553"/>
                </a:lnTo>
                <a:lnTo>
                  <a:pt x="728822" y="955563"/>
                </a:lnTo>
                <a:lnTo>
                  <a:pt x="722248" y="950572"/>
                </a:lnTo>
                <a:lnTo>
                  <a:pt x="715220" y="946036"/>
                </a:lnTo>
                <a:lnTo>
                  <a:pt x="708193" y="941272"/>
                </a:lnTo>
                <a:lnTo>
                  <a:pt x="700712" y="936509"/>
                </a:lnTo>
                <a:lnTo>
                  <a:pt x="693004" y="932199"/>
                </a:lnTo>
                <a:lnTo>
                  <a:pt x="685070" y="927889"/>
                </a:lnTo>
                <a:lnTo>
                  <a:pt x="676456" y="923806"/>
                </a:lnTo>
                <a:lnTo>
                  <a:pt x="668068" y="919497"/>
                </a:lnTo>
                <a:lnTo>
                  <a:pt x="659227" y="915641"/>
                </a:lnTo>
                <a:lnTo>
                  <a:pt x="650159" y="911558"/>
                </a:lnTo>
                <a:lnTo>
                  <a:pt x="641091" y="907475"/>
                </a:lnTo>
                <a:lnTo>
                  <a:pt x="631117" y="903845"/>
                </a:lnTo>
                <a:lnTo>
                  <a:pt x="621369" y="899989"/>
                </a:lnTo>
                <a:lnTo>
                  <a:pt x="611394" y="896587"/>
                </a:lnTo>
                <a:lnTo>
                  <a:pt x="600740" y="892958"/>
                </a:lnTo>
                <a:lnTo>
                  <a:pt x="600740" y="785894"/>
                </a:lnTo>
                <a:lnTo>
                  <a:pt x="612755" y="788616"/>
                </a:lnTo>
                <a:lnTo>
                  <a:pt x="624543" y="792018"/>
                </a:lnTo>
                <a:lnTo>
                  <a:pt x="636331" y="795421"/>
                </a:lnTo>
                <a:lnTo>
                  <a:pt x="647892" y="799504"/>
                </a:lnTo>
                <a:lnTo>
                  <a:pt x="659227" y="803813"/>
                </a:lnTo>
                <a:lnTo>
                  <a:pt x="670562" y="808577"/>
                </a:lnTo>
                <a:lnTo>
                  <a:pt x="681443" y="813794"/>
                </a:lnTo>
                <a:lnTo>
                  <a:pt x="692324" y="819465"/>
                </a:lnTo>
                <a:lnTo>
                  <a:pt x="702752" y="824909"/>
                </a:lnTo>
                <a:lnTo>
                  <a:pt x="712727" y="830806"/>
                </a:lnTo>
                <a:lnTo>
                  <a:pt x="722475" y="836477"/>
                </a:lnTo>
                <a:lnTo>
                  <a:pt x="731542" y="842148"/>
                </a:lnTo>
                <a:lnTo>
                  <a:pt x="740157" y="847592"/>
                </a:lnTo>
                <a:lnTo>
                  <a:pt x="748318" y="853262"/>
                </a:lnTo>
                <a:lnTo>
                  <a:pt x="756025" y="858933"/>
                </a:lnTo>
                <a:lnTo>
                  <a:pt x="763280" y="864604"/>
                </a:lnTo>
                <a:lnTo>
                  <a:pt x="763280" y="748240"/>
                </a:lnTo>
                <a:lnTo>
                  <a:pt x="752625" y="741889"/>
                </a:lnTo>
                <a:lnTo>
                  <a:pt x="741744" y="735764"/>
                </a:lnTo>
                <a:lnTo>
                  <a:pt x="731316" y="730547"/>
                </a:lnTo>
                <a:lnTo>
                  <a:pt x="720888" y="725103"/>
                </a:lnTo>
                <a:lnTo>
                  <a:pt x="710913" y="720340"/>
                </a:lnTo>
                <a:lnTo>
                  <a:pt x="701165" y="716030"/>
                </a:lnTo>
                <a:lnTo>
                  <a:pt x="691644" y="711720"/>
                </a:lnTo>
                <a:lnTo>
                  <a:pt x="682123" y="708318"/>
                </a:lnTo>
                <a:lnTo>
                  <a:pt x="672602" y="704689"/>
                </a:lnTo>
                <a:lnTo>
                  <a:pt x="663081" y="701740"/>
                </a:lnTo>
                <a:lnTo>
                  <a:pt x="653106" y="698791"/>
                </a:lnTo>
                <a:lnTo>
                  <a:pt x="643132" y="696296"/>
                </a:lnTo>
                <a:lnTo>
                  <a:pt x="632930" y="694254"/>
                </a:lnTo>
                <a:lnTo>
                  <a:pt x="622276" y="691986"/>
                </a:lnTo>
                <a:lnTo>
                  <a:pt x="611848" y="690171"/>
                </a:lnTo>
                <a:lnTo>
                  <a:pt x="600740" y="688810"/>
                </a:lnTo>
                <a:lnTo>
                  <a:pt x="600740" y="654332"/>
                </a:lnTo>
                <a:lnTo>
                  <a:pt x="538626" y="654332"/>
                </a:lnTo>
                <a:close/>
                <a:moveTo>
                  <a:pt x="549280" y="371475"/>
                </a:moveTo>
                <a:lnTo>
                  <a:pt x="564015" y="371475"/>
                </a:lnTo>
                <a:lnTo>
                  <a:pt x="577844" y="371475"/>
                </a:lnTo>
                <a:lnTo>
                  <a:pt x="591219" y="371929"/>
                </a:lnTo>
                <a:lnTo>
                  <a:pt x="604594" y="372609"/>
                </a:lnTo>
                <a:lnTo>
                  <a:pt x="617515" y="373743"/>
                </a:lnTo>
                <a:lnTo>
                  <a:pt x="630210" y="375104"/>
                </a:lnTo>
                <a:lnTo>
                  <a:pt x="642905" y="376692"/>
                </a:lnTo>
                <a:lnTo>
                  <a:pt x="655373" y="378507"/>
                </a:lnTo>
                <a:lnTo>
                  <a:pt x="667388" y="380775"/>
                </a:lnTo>
                <a:lnTo>
                  <a:pt x="679403" y="383497"/>
                </a:lnTo>
                <a:lnTo>
                  <a:pt x="691191" y="386219"/>
                </a:lnTo>
                <a:lnTo>
                  <a:pt x="702752" y="389168"/>
                </a:lnTo>
                <a:lnTo>
                  <a:pt x="714314" y="392797"/>
                </a:lnTo>
                <a:lnTo>
                  <a:pt x="725422" y="396426"/>
                </a:lnTo>
                <a:lnTo>
                  <a:pt x="736530" y="400509"/>
                </a:lnTo>
                <a:lnTo>
                  <a:pt x="747184" y="405046"/>
                </a:lnTo>
                <a:lnTo>
                  <a:pt x="757839" y="409582"/>
                </a:lnTo>
                <a:lnTo>
                  <a:pt x="768267" y="414573"/>
                </a:lnTo>
                <a:lnTo>
                  <a:pt x="778468" y="420017"/>
                </a:lnTo>
                <a:lnTo>
                  <a:pt x="788669" y="425461"/>
                </a:lnTo>
                <a:lnTo>
                  <a:pt x="798644" y="431358"/>
                </a:lnTo>
                <a:lnTo>
                  <a:pt x="808392" y="437709"/>
                </a:lnTo>
                <a:lnTo>
                  <a:pt x="818140" y="444288"/>
                </a:lnTo>
                <a:lnTo>
                  <a:pt x="827434" y="451092"/>
                </a:lnTo>
                <a:lnTo>
                  <a:pt x="836729" y="458351"/>
                </a:lnTo>
                <a:lnTo>
                  <a:pt x="845796" y="466063"/>
                </a:lnTo>
                <a:lnTo>
                  <a:pt x="854864" y="473775"/>
                </a:lnTo>
                <a:lnTo>
                  <a:pt x="863705" y="481941"/>
                </a:lnTo>
                <a:lnTo>
                  <a:pt x="872319" y="490561"/>
                </a:lnTo>
                <a:lnTo>
                  <a:pt x="880934" y="499407"/>
                </a:lnTo>
                <a:lnTo>
                  <a:pt x="889095" y="508707"/>
                </a:lnTo>
                <a:lnTo>
                  <a:pt x="897483" y="518234"/>
                </a:lnTo>
                <a:lnTo>
                  <a:pt x="905417" y="527988"/>
                </a:lnTo>
                <a:lnTo>
                  <a:pt x="913351" y="538422"/>
                </a:lnTo>
                <a:lnTo>
                  <a:pt x="921512" y="548856"/>
                </a:lnTo>
                <a:lnTo>
                  <a:pt x="929220" y="559744"/>
                </a:lnTo>
                <a:lnTo>
                  <a:pt x="936701" y="571086"/>
                </a:lnTo>
                <a:lnTo>
                  <a:pt x="944182" y="582654"/>
                </a:lnTo>
                <a:lnTo>
                  <a:pt x="951436" y="594449"/>
                </a:lnTo>
                <a:lnTo>
                  <a:pt x="958690" y="606925"/>
                </a:lnTo>
                <a:lnTo>
                  <a:pt x="965944" y="619627"/>
                </a:lnTo>
                <a:lnTo>
                  <a:pt x="972745" y="632330"/>
                </a:lnTo>
                <a:lnTo>
                  <a:pt x="979546" y="645713"/>
                </a:lnTo>
                <a:lnTo>
                  <a:pt x="986347" y="659549"/>
                </a:lnTo>
                <a:lnTo>
                  <a:pt x="993148" y="673613"/>
                </a:lnTo>
                <a:lnTo>
                  <a:pt x="999722" y="687903"/>
                </a:lnTo>
                <a:lnTo>
                  <a:pt x="1006069" y="702647"/>
                </a:lnTo>
                <a:lnTo>
                  <a:pt x="1012643" y="717845"/>
                </a:lnTo>
                <a:lnTo>
                  <a:pt x="1018991" y="733269"/>
                </a:lnTo>
                <a:lnTo>
                  <a:pt x="1025111" y="748920"/>
                </a:lnTo>
                <a:lnTo>
                  <a:pt x="1031005" y="765252"/>
                </a:lnTo>
                <a:lnTo>
                  <a:pt x="1037126" y="781584"/>
                </a:lnTo>
                <a:lnTo>
                  <a:pt x="1043247" y="798823"/>
                </a:lnTo>
                <a:lnTo>
                  <a:pt x="1049141" y="816062"/>
                </a:lnTo>
                <a:lnTo>
                  <a:pt x="1054808" y="833528"/>
                </a:lnTo>
                <a:lnTo>
                  <a:pt x="1060476" y="851674"/>
                </a:lnTo>
                <a:lnTo>
                  <a:pt x="1066143" y="870048"/>
                </a:lnTo>
                <a:lnTo>
                  <a:pt x="1071810" y="888875"/>
                </a:lnTo>
                <a:lnTo>
                  <a:pt x="1077478" y="907928"/>
                </a:lnTo>
                <a:lnTo>
                  <a:pt x="1082692" y="927436"/>
                </a:lnTo>
                <a:lnTo>
                  <a:pt x="1088132" y="947624"/>
                </a:lnTo>
                <a:lnTo>
                  <a:pt x="1093573" y="967812"/>
                </a:lnTo>
                <a:lnTo>
                  <a:pt x="1098787" y="988453"/>
                </a:lnTo>
                <a:lnTo>
                  <a:pt x="1109215" y="1030870"/>
                </a:lnTo>
                <a:lnTo>
                  <a:pt x="1112615" y="1046522"/>
                </a:lnTo>
                <a:lnTo>
                  <a:pt x="1115789" y="1061946"/>
                </a:lnTo>
                <a:lnTo>
                  <a:pt x="1118056" y="1076917"/>
                </a:lnTo>
                <a:lnTo>
                  <a:pt x="1119870" y="1091888"/>
                </a:lnTo>
                <a:lnTo>
                  <a:pt x="1121456" y="1106405"/>
                </a:lnTo>
                <a:lnTo>
                  <a:pt x="1122136" y="1120922"/>
                </a:lnTo>
                <a:lnTo>
                  <a:pt x="1122363" y="1134985"/>
                </a:lnTo>
                <a:lnTo>
                  <a:pt x="1122136" y="1148822"/>
                </a:lnTo>
                <a:lnTo>
                  <a:pt x="1121456" y="1162659"/>
                </a:lnTo>
                <a:lnTo>
                  <a:pt x="1120096" y="1176042"/>
                </a:lnTo>
                <a:lnTo>
                  <a:pt x="1118509" y="1188971"/>
                </a:lnTo>
                <a:lnTo>
                  <a:pt x="1116469" y="1201900"/>
                </a:lnTo>
                <a:lnTo>
                  <a:pt x="1113749" y="1214603"/>
                </a:lnTo>
                <a:lnTo>
                  <a:pt x="1110575" y="1227078"/>
                </a:lnTo>
                <a:lnTo>
                  <a:pt x="1107175" y="1239100"/>
                </a:lnTo>
                <a:lnTo>
                  <a:pt x="1103321" y="1250896"/>
                </a:lnTo>
                <a:lnTo>
                  <a:pt x="1098787" y="1262464"/>
                </a:lnTo>
                <a:lnTo>
                  <a:pt x="1094026" y="1274032"/>
                </a:lnTo>
                <a:lnTo>
                  <a:pt x="1088812" y="1284920"/>
                </a:lnTo>
                <a:lnTo>
                  <a:pt x="1083145" y="1296035"/>
                </a:lnTo>
                <a:lnTo>
                  <a:pt x="1077251" y="1306469"/>
                </a:lnTo>
                <a:lnTo>
                  <a:pt x="1070904" y="1317130"/>
                </a:lnTo>
                <a:lnTo>
                  <a:pt x="1064103" y="1327110"/>
                </a:lnTo>
                <a:lnTo>
                  <a:pt x="1056849" y="1336864"/>
                </a:lnTo>
                <a:lnTo>
                  <a:pt x="1049368" y="1346845"/>
                </a:lnTo>
                <a:lnTo>
                  <a:pt x="1041660" y="1356145"/>
                </a:lnTo>
                <a:lnTo>
                  <a:pt x="1033499" y="1365218"/>
                </a:lnTo>
                <a:lnTo>
                  <a:pt x="1024658" y="1374064"/>
                </a:lnTo>
                <a:lnTo>
                  <a:pt x="1015817" y="1382911"/>
                </a:lnTo>
                <a:lnTo>
                  <a:pt x="1006749" y="1391303"/>
                </a:lnTo>
                <a:lnTo>
                  <a:pt x="997228" y="1399469"/>
                </a:lnTo>
                <a:lnTo>
                  <a:pt x="987253" y="1407408"/>
                </a:lnTo>
                <a:lnTo>
                  <a:pt x="977279" y="1415121"/>
                </a:lnTo>
                <a:lnTo>
                  <a:pt x="967078" y="1422606"/>
                </a:lnTo>
                <a:lnTo>
                  <a:pt x="956196" y="1429638"/>
                </a:lnTo>
                <a:lnTo>
                  <a:pt x="945315" y="1436669"/>
                </a:lnTo>
                <a:lnTo>
                  <a:pt x="934207" y="1443474"/>
                </a:lnTo>
                <a:lnTo>
                  <a:pt x="922872" y="1449826"/>
                </a:lnTo>
                <a:lnTo>
                  <a:pt x="911084" y="1455950"/>
                </a:lnTo>
                <a:lnTo>
                  <a:pt x="899296" y="1461848"/>
                </a:lnTo>
                <a:lnTo>
                  <a:pt x="887055" y="1467745"/>
                </a:lnTo>
                <a:lnTo>
                  <a:pt x="874586" y="1473189"/>
                </a:lnTo>
                <a:lnTo>
                  <a:pt x="862118" y="1478179"/>
                </a:lnTo>
                <a:lnTo>
                  <a:pt x="849197" y="1483396"/>
                </a:lnTo>
                <a:lnTo>
                  <a:pt x="836275" y="1488160"/>
                </a:lnTo>
                <a:lnTo>
                  <a:pt x="823127" y="1492470"/>
                </a:lnTo>
                <a:lnTo>
                  <a:pt x="809752" y="1496779"/>
                </a:lnTo>
                <a:lnTo>
                  <a:pt x="796377" y="1500862"/>
                </a:lnTo>
                <a:lnTo>
                  <a:pt x="782549" y="1504492"/>
                </a:lnTo>
                <a:lnTo>
                  <a:pt x="768720" y="1508348"/>
                </a:lnTo>
                <a:lnTo>
                  <a:pt x="754892" y="1511523"/>
                </a:lnTo>
                <a:lnTo>
                  <a:pt x="740610" y="1514472"/>
                </a:lnTo>
                <a:lnTo>
                  <a:pt x="726555" y="1517194"/>
                </a:lnTo>
                <a:lnTo>
                  <a:pt x="712047" y="1519689"/>
                </a:lnTo>
                <a:lnTo>
                  <a:pt x="697538" y="1521958"/>
                </a:lnTo>
                <a:lnTo>
                  <a:pt x="683030" y="1524226"/>
                </a:lnTo>
                <a:lnTo>
                  <a:pt x="668521" y="1526040"/>
                </a:lnTo>
                <a:lnTo>
                  <a:pt x="653786" y="1527401"/>
                </a:lnTo>
                <a:lnTo>
                  <a:pt x="638824" y="1528762"/>
                </a:lnTo>
                <a:lnTo>
                  <a:pt x="624089" y="1529897"/>
                </a:lnTo>
                <a:lnTo>
                  <a:pt x="609128" y="1530804"/>
                </a:lnTo>
                <a:lnTo>
                  <a:pt x="594166" y="1531484"/>
                </a:lnTo>
                <a:lnTo>
                  <a:pt x="579204" y="1531938"/>
                </a:lnTo>
                <a:lnTo>
                  <a:pt x="564015" y="1531938"/>
                </a:lnTo>
                <a:lnTo>
                  <a:pt x="549054" y="1531938"/>
                </a:lnTo>
                <a:lnTo>
                  <a:pt x="533865" y="1531484"/>
                </a:lnTo>
                <a:lnTo>
                  <a:pt x="518903" y="1530804"/>
                </a:lnTo>
                <a:lnTo>
                  <a:pt x="503941" y="1529670"/>
                </a:lnTo>
                <a:lnTo>
                  <a:pt x="488980" y="1528309"/>
                </a:lnTo>
                <a:lnTo>
                  <a:pt x="474018" y="1526948"/>
                </a:lnTo>
                <a:lnTo>
                  <a:pt x="459056" y="1525133"/>
                </a:lnTo>
                <a:lnTo>
                  <a:pt x="444321" y="1523319"/>
                </a:lnTo>
                <a:lnTo>
                  <a:pt x="429359" y="1520823"/>
                </a:lnTo>
                <a:lnTo>
                  <a:pt x="414851" y="1518328"/>
                </a:lnTo>
                <a:lnTo>
                  <a:pt x="400115" y="1515606"/>
                </a:lnTo>
                <a:lnTo>
                  <a:pt x="385607" y="1512204"/>
                </a:lnTo>
                <a:lnTo>
                  <a:pt x="371325" y="1509028"/>
                </a:lnTo>
                <a:lnTo>
                  <a:pt x="357044" y="1505172"/>
                </a:lnTo>
                <a:lnTo>
                  <a:pt x="342989" y="1501543"/>
                </a:lnTo>
                <a:lnTo>
                  <a:pt x="329160" y="1497233"/>
                </a:lnTo>
                <a:lnTo>
                  <a:pt x="315332" y="1492696"/>
                </a:lnTo>
                <a:lnTo>
                  <a:pt x="301730" y="1488160"/>
                </a:lnTo>
                <a:lnTo>
                  <a:pt x="288129" y="1483170"/>
                </a:lnTo>
                <a:lnTo>
                  <a:pt x="274754" y="1477952"/>
                </a:lnTo>
                <a:lnTo>
                  <a:pt x="261832" y="1472735"/>
                </a:lnTo>
                <a:lnTo>
                  <a:pt x="248910" y="1466838"/>
                </a:lnTo>
                <a:lnTo>
                  <a:pt x="235988" y="1460940"/>
                </a:lnTo>
                <a:lnTo>
                  <a:pt x="223520" y="1454816"/>
                </a:lnTo>
                <a:lnTo>
                  <a:pt x="211505" y="1448238"/>
                </a:lnTo>
                <a:lnTo>
                  <a:pt x="199264" y="1441660"/>
                </a:lnTo>
                <a:lnTo>
                  <a:pt x="187703" y="1434855"/>
                </a:lnTo>
                <a:lnTo>
                  <a:pt x="176141" y="1427596"/>
                </a:lnTo>
                <a:lnTo>
                  <a:pt x="164806" y="1420111"/>
                </a:lnTo>
                <a:lnTo>
                  <a:pt x="153925" y="1412399"/>
                </a:lnTo>
                <a:lnTo>
                  <a:pt x="143497" y="1404233"/>
                </a:lnTo>
                <a:lnTo>
                  <a:pt x="132843" y="1396067"/>
                </a:lnTo>
                <a:lnTo>
                  <a:pt x="122868" y="1387674"/>
                </a:lnTo>
                <a:lnTo>
                  <a:pt x="113120" y="1379055"/>
                </a:lnTo>
                <a:lnTo>
                  <a:pt x="103826" y="1370208"/>
                </a:lnTo>
                <a:lnTo>
                  <a:pt x="94758" y="1361135"/>
                </a:lnTo>
                <a:lnTo>
                  <a:pt x="86144" y="1351608"/>
                </a:lnTo>
                <a:lnTo>
                  <a:pt x="77756" y="1342081"/>
                </a:lnTo>
                <a:lnTo>
                  <a:pt x="69822" y="1332328"/>
                </a:lnTo>
                <a:lnTo>
                  <a:pt x="62341" y="1322120"/>
                </a:lnTo>
                <a:lnTo>
                  <a:pt x="55086" y="1311913"/>
                </a:lnTo>
                <a:lnTo>
                  <a:pt x="48286" y="1301479"/>
                </a:lnTo>
                <a:lnTo>
                  <a:pt x="41711" y="1290591"/>
                </a:lnTo>
                <a:lnTo>
                  <a:pt x="35817" y="1279703"/>
                </a:lnTo>
                <a:lnTo>
                  <a:pt x="30150" y="1268361"/>
                </a:lnTo>
                <a:lnTo>
                  <a:pt x="25163" y="1257020"/>
                </a:lnTo>
                <a:lnTo>
                  <a:pt x="20402" y="1245225"/>
                </a:lnTo>
                <a:lnTo>
                  <a:pt x="16095" y="1233203"/>
                </a:lnTo>
                <a:lnTo>
                  <a:pt x="12468" y="1221181"/>
                </a:lnTo>
                <a:lnTo>
                  <a:pt x="9068" y="1208932"/>
                </a:lnTo>
                <a:lnTo>
                  <a:pt x="6347" y="1196229"/>
                </a:lnTo>
                <a:lnTo>
                  <a:pt x="4080" y="1183527"/>
                </a:lnTo>
                <a:lnTo>
                  <a:pt x="2493" y="1170371"/>
                </a:lnTo>
                <a:lnTo>
                  <a:pt x="907" y="1157215"/>
                </a:lnTo>
                <a:lnTo>
                  <a:pt x="226" y="1143605"/>
                </a:lnTo>
                <a:lnTo>
                  <a:pt x="0" y="1129995"/>
                </a:lnTo>
                <a:lnTo>
                  <a:pt x="453" y="1116158"/>
                </a:lnTo>
                <a:lnTo>
                  <a:pt x="1133" y="1102095"/>
                </a:lnTo>
                <a:lnTo>
                  <a:pt x="2947" y="1087805"/>
                </a:lnTo>
                <a:lnTo>
                  <a:pt x="4760" y="1073288"/>
                </a:lnTo>
                <a:lnTo>
                  <a:pt x="7481" y="1058544"/>
                </a:lnTo>
                <a:lnTo>
                  <a:pt x="10654" y="1043573"/>
                </a:lnTo>
                <a:lnTo>
                  <a:pt x="14508" y="1028375"/>
                </a:lnTo>
                <a:lnTo>
                  <a:pt x="19042" y="1012951"/>
                </a:lnTo>
                <a:lnTo>
                  <a:pt x="29697" y="978473"/>
                </a:lnTo>
                <a:lnTo>
                  <a:pt x="40578" y="944448"/>
                </a:lnTo>
                <a:lnTo>
                  <a:pt x="51233" y="911104"/>
                </a:lnTo>
                <a:lnTo>
                  <a:pt x="62114" y="878667"/>
                </a:lnTo>
                <a:lnTo>
                  <a:pt x="73222" y="846684"/>
                </a:lnTo>
                <a:lnTo>
                  <a:pt x="84557" y="815608"/>
                </a:lnTo>
                <a:lnTo>
                  <a:pt x="95891" y="785213"/>
                </a:lnTo>
                <a:lnTo>
                  <a:pt x="101785" y="770469"/>
                </a:lnTo>
                <a:lnTo>
                  <a:pt x="107679" y="755725"/>
                </a:lnTo>
                <a:lnTo>
                  <a:pt x="113574" y="741435"/>
                </a:lnTo>
                <a:lnTo>
                  <a:pt x="119468" y="727145"/>
                </a:lnTo>
                <a:lnTo>
                  <a:pt x="125588" y="713081"/>
                </a:lnTo>
                <a:lnTo>
                  <a:pt x="131936" y="699245"/>
                </a:lnTo>
                <a:lnTo>
                  <a:pt x="138283" y="685635"/>
                </a:lnTo>
                <a:lnTo>
                  <a:pt x="144631" y="672479"/>
                </a:lnTo>
                <a:lnTo>
                  <a:pt x="151205" y="659322"/>
                </a:lnTo>
                <a:lnTo>
                  <a:pt x="157552" y="646393"/>
                </a:lnTo>
                <a:lnTo>
                  <a:pt x="164353" y="633691"/>
                </a:lnTo>
                <a:lnTo>
                  <a:pt x="171381" y="621669"/>
                </a:lnTo>
                <a:lnTo>
                  <a:pt x="178181" y="609420"/>
                </a:lnTo>
                <a:lnTo>
                  <a:pt x="185436" y="597625"/>
                </a:lnTo>
                <a:lnTo>
                  <a:pt x="192463" y="585830"/>
                </a:lnTo>
                <a:lnTo>
                  <a:pt x="199944" y="574488"/>
                </a:lnTo>
                <a:lnTo>
                  <a:pt x="207425" y="563600"/>
                </a:lnTo>
                <a:lnTo>
                  <a:pt x="215133" y="552712"/>
                </a:lnTo>
                <a:lnTo>
                  <a:pt x="222840" y="542051"/>
                </a:lnTo>
                <a:lnTo>
                  <a:pt x="230774" y="531844"/>
                </a:lnTo>
                <a:lnTo>
                  <a:pt x="238935" y="521863"/>
                </a:lnTo>
                <a:lnTo>
                  <a:pt x="247324" y="512110"/>
                </a:lnTo>
                <a:lnTo>
                  <a:pt x="255711" y="502810"/>
                </a:lnTo>
                <a:lnTo>
                  <a:pt x="264326" y="493736"/>
                </a:lnTo>
                <a:lnTo>
                  <a:pt x="272940" y="484663"/>
                </a:lnTo>
                <a:lnTo>
                  <a:pt x="282008" y="476271"/>
                </a:lnTo>
                <a:lnTo>
                  <a:pt x="291076" y="468105"/>
                </a:lnTo>
                <a:lnTo>
                  <a:pt x="300597" y="460166"/>
                </a:lnTo>
                <a:lnTo>
                  <a:pt x="310118" y="452453"/>
                </a:lnTo>
                <a:lnTo>
                  <a:pt x="319639" y="445195"/>
                </a:lnTo>
                <a:lnTo>
                  <a:pt x="329840" y="438163"/>
                </a:lnTo>
                <a:lnTo>
                  <a:pt x="339815" y="431585"/>
                </a:lnTo>
                <a:lnTo>
                  <a:pt x="350243" y="425234"/>
                </a:lnTo>
                <a:lnTo>
                  <a:pt x="360897" y="419336"/>
                </a:lnTo>
                <a:lnTo>
                  <a:pt x="371552" y="413665"/>
                </a:lnTo>
                <a:lnTo>
                  <a:pt x="382660" y="408222"/>
                </a:lnTo>
                <a:lnTo>
                  <a:pt x="393995" y="403231"/>
                </a:lnTo>
                <a:lnTo>
                  <a:pt x="405556" y="398695"/>
                </a:lnTo>
                <a:lnTo>
                  <a:pt x="417344" y="394385"/>
                </a:lnTo>
                <a:lnTo>
                  <a:pt x="429359" y="390529"/>
                </a:lnTo>
                <a:lnTo>
                  <a:pt x="441601" y="386899"/>
                </a:lnTo>
                <a:lnTo>
                  <a:pt x="454069" y="383724"/>
                </a:lnTo>
                <a:lnTo>
                  <a:pt x="466764" y="380775"/>
                </a:lnTo>
                <a:lnTo>
                  <a:pt x="479912" y="378280"/>
                </a:lnTo>
                <a:lnTo>
                  <a:pt x="493287" y="376238"/>
                </a:lnTo>
                <a:lnTo>
                  <a:pt x="506888" y="374424"/>
                </a:lnTo>
                <a:lnTo>
                  <a:pt x="520717" y="373063"/>
                </a:lnTo>
                <a:lnTo>
                  <a:pt x="534772" y="372156"/>
                </a:lnTo>
                <a:lnTo>
                  <a:pt x="549280" y="371475"/>
                </a:lnTo>
                <a:close/>
                <a:moveTo>
                  <a:pt x="455387" y="0"/>
                </a:moveTo>
                <a:lnTo>
                  <a:pt x="463542" y="227"/>
                </a:lnTo>
                <a:lnTo>
                  <a:pt x="471471" y="682"/>
                </a:lnTo>
                <a:lnTo>
                  <a:pt x="479174" y="1591"/>
                </a:lnTo>
                <a:lnTo>
                  <a:pt x="486423" y="2500"/>
                </a:lnTo>
                <a:lnTo>
                  <a:pt x="493446" y="3863"/>
                </a:lnTo>
                <a:lnTo>
                  <a:pt x="500242" y="5681"/>
                </a:lnTo>
                <a:lnTo>
                  <a:pt x="506812" y="7499"/>
                </a:lnTo>
                <a:lnTo>
                  <a:pt x="512702" y="9317"/>
                </a:lnTo>
                <a:lnTo>
                  <a:pt x="518592" y="11362"/>
                </a:lnTo>
                <a:lnTo>
                  <a:pt x="524256" y="13861"/>
                </a:lnTo>
                <a:lnTo>
                  <a:pt x="529466" y="16361"/>
                </a:lnTo>
                <a:lnTo>
                  <a:pt x="534450" y="18861"/>
                </a:lnTo>
                <a:lnTo>
                  <a:pt x="539207" y="21587"/>
                </a:lnTo>
                <a:lnTo>
                  <a:pt x="543738" y="24314"/>
                </a:lnTo>
                <a:lnTo>
                  <a:pt x="547816" y="27268"/>
                </a:lnTo>
                <a:lnTo>
                  <a:pt x="551894" y="29995"/>
                </a:lnTo>
                <a:lnTo>
                  <a:pt x="555292" y="32722"/>
                </a:lnTo>
                <a:lnTo>
                  <a:pt x="558916" y="35676"/>
                </a:lnTo>
                <a:lnTo>
                  <a:pt x="564807" y="40903"/>
                </a:lnTo>
                <a:lnTo>
                  <a:pt x="569790" y="45902"/>
                </a:lnTo>
                <a:lnTo>
                  <a:pt x="574095" y="50674"/>
                </a:lnTo>
                <a:lnTo>
                  <a:pt x="577040" y="54310"/>
                </a:lnTo>
                <a:lnTo>
                  <a:pt x="579079" y="57491"/>
                </a:lnTo>
                <a:lnTo>
                  <a:pt x="581118" y="59990"/>
                </a:lnTo>
                <a:lnTo>
                  <a:pt x="590406" y="51810"/>
                </a:lnTo>
                <a:lnTo>
                  <a:pt x="599467" y="44311"/>
                </a:lnTo>
                <a:lnTo>
                  <a:pt x="608076" y="37494"/>
                </a:lnTo>
                <a:lnTo>
                  <a:pt x="616685" y="31359"/>
                </a:lnTo>
                <a:lnTo>
                  <a:pt x="625293" y="25905"/>
                </a:lnTo>
                <a:lnTo>
                  <a:pt x="633449" y="21360"/>
                </a:lnTo>
                <a:lnTo>
                  <a:pt x="641151" y="17043"/>
                </a:lnTo>
                <a:lnTo>
                  <a:pt x="648854" y="13407"/>
                </a:lnTo>
                <a:lnTo>
                  <a:pt x="656103" y="10226"/>
                </a:lnTo>
                <a:lnTo>
                  <a:pt x="663126" y="7499"/>
                </a:lnTo>
                <a:lnTo>
                  <a:pt x="669922" y="5454"/>
                </a:lnTo>
                <a:lnTo>
                  <a:pt x="676492" y="3409"/>
                </a:lnTo>
                <a:lnTo>
                  <a:pt x="682608" y="2272"/>
                </a:lnTo>
                <a:lnTo>
                  <a:pt x="688498" y="1136"/>
                </a:lnTo>
                <a:lnTo>
                  <a:pt x="694162" y="454"/>
                </a:lnTo>
                <a:lnTo>
                  <a:pt x="699599" y="227"/>
                </a:lnTo>
                <a:lnTo>
                  <a:pt x="704583" y="0"/>
                </a:lnTo>
                <a:lnTo>
                  <a:pt x="709340" y="227"/>
                </a:lnTo>
                <a:lnTo>
                  <a:pt x="713871" y="454"/>
                </a:lnTo>
                <a:lnTo>
                  <a:pt x="717949" y="909"/>
                </a:lnTo>
                <a:lnTo>
                  <a:pt x="721800" y="1591"/>
                </a:lnTo>
                <a:lnTo>
                  <a:pt x="725198" y="2272"/>
                </a:lnTo>
                <a:lnTo>
                  <a:pt x="728596" y="3181"/>
                </a:lnTo>
                <a:lnTo>
                  <a:pt x="731315" y="3863"/>
                </a:lnTo>
                <a:lnTo>
                  <a:pt x="736299" y="5908"/>
                </a:lnTo>
                <a:lnTo>
                  <a:pt x="739697" y="7499"/>
                </a:lnTo>
                <a:lnTo>
                  <a:pt x="742415" y="8862"/>
                </a:lnTo>
                <a:lnTo>
                  <a:pt x="746720" y="13180"/>
                </a:lnTo>
                <a:lnTo>
                  <a:pt x="751024" y="17497"/>
                </a:lnTo>
                <a:lnTo>
                  <a:pt x="754875" y="22269"/>
                </a:lnTo>
                <a:lnTo>
                  <a:pt x="758726" y="27496"/>
                </a:lnTo>
                <a:lnTo>
                  <a:pt x="762124" y="32495"/>
                </a:lnTo>
                <a:lnTo>
                  <a:pt x="765523" y="37949"/>
                </a:lnTo>
                <a:lnTo>
                  <a:pt x="768694" y="43629"/>
                </a:lnTo>
                <a:lnTo>
                  <a:pt x="771639" y="49310"/>
                </a:lnTo>
                <a:lnTo>
                  <a:pt x="774584" y="54764"/>
                </a:lnTo>
                <a:lnTo>
                  <a:pt x="777076" y="60672"/>
                </a:lnTo>
                <a:lnTo>
                  <a:pt x="779342" y="66808"/>
                </a:lnTo>
                <a:lnTo>
                  <a:pt x="781834" y="72716"/>
                </a:lnTo>
                <a:lnTo>
                  <a:pt x="785911" y="84305"/>
                </a:lnTo>
                <a:lnTo>
                  <a:pt x="789536" y="95894"/>
                </a:lnTo>
                <a:lnTo>
                  <a:pt x="792481" y="106801"/>
                </a:lnTo>
                <a:lnTo>
                  <a:pt x="794973" y="117254"/>
                </a:lnTo>
                <a:lnTo>
                  <a:pt x="796785" y="126571"/>
                </a:lnTo>
                <a:lnTo>
                  <a:pt x="798371" y="134524"/>
                </a:lnTo>
                <a:lnTo>
                  <a:pt x="800183" y="146568"/>
                </a:lnTo>
                <a:lnTo>
                  <a:pt x="800636" y="150658"/>
                </a:lnTo>
                <a:lnTo>
                  <a:pt x="805847" y="149294"/>
                </a:lnTo>
                <a:lnTo>
                  <a:pt x="810831" y="147931"/>
                </a:lnTo>
                <a:lnTo>
                  <a:pt x="815362" y="146340"/>
                </a:lnTo>
                <a:lnTo>
                  <a:pt x="820119" y="144522"/>
                </a:lnTo>
                <a:lnTo>
                  <a:pt x="824197" y="142705"/>
                </a:lnTo>
                <a:lnTo>
                  <a:pt x="828275" y="140887"/>
                </a:lnTo>
                <a:lnTo>
                  <a:pt x="832352" y="139069"/>
                </a:lnTo>
                <a:lnTo>
                  <a:pt x="835750" y="136796"/>
                </a:lnTo>
                <a:lnTo>
                  <a:pt x="839375" y="134751"/>
                </a:lnTo>
                <a:lnTo>
                  <a:pt x="842547" y="132706"/>
                </a:lnTo>
                <a:lnTo>
                  <a:pt x="848663" y="128389"/>
                </a:lnTo>
                <a:lnTo>
                  <a:pt x="853647" y="124071"/>
                </a:lnTo>
                <a:lnTo>
                  <a:pt x="858405" y="119754"/>
                </a:lnTo>
                <a:lnTo>
                  <a:pt x="862482" y="115663"/>
                </a:lnTo>
                <a:lnTo>
                  <a:pt x="865654" y="111800"/>
                </a:lnTo>
                <a:lnTo>
                  <a:pt x="868372" y="108392"/>
                </a:lnTo>
                <a:lnTo>
                  <a:pt x="870638" y="105211"/>
                </a:lnTo>
                <a:lnTo>
                  <a:pt x="873130" y="100439"/>
                </a:lnTo>
                <a:lnTo>
                  <a:pt x="874036" y="98848"/>
                </a:lnTo>
                <a:lnTo>
                  <a:pt x="875395" y="106347"/>
                </a:lnTo>
                <a:lnTo>
                  <a:pt x="876755" y="113846"/>
                </a:lnTo>
                <a:lnTo>
                  <a:pt x="877434" y="121117"/>
                </a:lnTo>
                <a:lnTo>
                  <a:pt x="877887" y="128389"/>
                </a:lnTo>
                <a:lnTo>
                  <a:pt x="877887" y="135433"/>
                </a:lnTo>
                <a:lnTo>
                  <a:pt x="877434" y="142250"/>
                </a:lnTo>
                <a:lnTo>
                  <a:pt x="876755" y="149067"/>
                </a:lnTo>
                <a:lnTo>
                  <a:pt x="875622" y="155884"/>
                </a:lnTo>
                <a:lnTo>
                  <a:pt x="874263" y="162474"/>
                </a:lnTo>
                <a:lnTo>
                  <a:pt x="872903" y="168837"/>
                </a:lnTo>
                <a:lnTo>
                  <a:pt x="870864" y="175199"/>
                </a:lnTo>
                <a:lnTo>
                  <a:pt x="868599" y="181335"/>
                </a:lnTo>
                <a:lnTo>
                  <a:pt x="866334" y="187243"/>
                </a:lnTo>
                <a:lnTo>
                  <a:pt x="863615" y="193378"/>
                </a:lnTo>
                <a:lnTo>
                  <a:pt x="860670" y="199287"/>
                </a:lnTo>
                <a:lnTo>
                  <a:pt x="857725" y="204967"/>
                </a:lnTo>
                <a:lnTo>
                  <a:pt x="854327" y="210421"/>
                </a:lnTo>
                <a:lnTo>
                  <a:pt x="850702" y="215875"/>
                </a:lnTo>
                <a:lnTo>
                  <a:pt x="847078" y="221328"/>
                </a:lnTo>
                <a:lnTo>
                  <a:pt x="843000" y="226328"/>
                </a:lnTo>
                <a:lnTo>
                  <a:pt x="838922" y="231554"/>
                </a:lnTo>
                <a:lnTo>
                  <a:pt x="834844" y="236553"/>
                </a:lnTo>
                <a:lnTo>
                  <a:pt x="830313" y="241325"/>
                </a:lnTo>
                <a:lnTo>
                  <a:pt x="826009" y="246097"/>
                </a:lnTo>
                <a:lnTo>
                  <a:pt x="821252" y="250869"/>
                </a:lnTo>
                <a:lnTo>
                  <a:pt x="816494" y="255187"/>
                </a:lnTo>
                <a:lnTo>
                  <a:pt x="811737" y="259731"/>
                </a:lnTo>
                <a:lnTo>
                  <a:pt x="806753" y="264049"/>
                </a:lnTo>
                <a:lnTo>
                  <a:pt x="796785" y="272229"/>
                </a:lnTo>
                <a:lnTo>
                  <a:pt x="786364" y="279955"/>
                </a:lnTo>
                <a:lnTo>
                  <a:pt x="776170" y="287227"/>
                </a:lnTo>
                <a:lnTo>
                  <a:pt x="765749" y="294044"/>
                </a:lnTo>
                <a:lnTo>
                  <a:pt x="755328" y="300180"/>
                </a:lnTo>
                <a:lnTo>
                  <a:pt x="745360" y="305860"/>
                </a:lnTo>
                <a:lnTo>
                  <a:pt x="735619" y="311314"/>
                </a:lnTo>
                <a:lnTo>
                  <a:pt x="725878" y="316313"/>
                </a:lnTo>
                <a:lnTo>
                  <a:pt x="717043" y="320631"/>
                </a:lnTo>
                <a:lnTo>
                  <a:pt x="708661" y="324721"/>
                </a:lnTo>
                <a:lnTo>
                  <a:pt x="700732" y="327902"/>
                </a:lnTo>
                <a:lnTo>
                  <a:pt x="693709" y="331084"/>
                </a:lnTo>
                <a:lnTo>
                  <a:pt x="681929" y="335628"/>
                </a:lnTo>
                <a:lnTo>
                  <a:pt x="674453" y="338583"/>
                </a:lnTo>
                <a:lnTo>
                  <a:pt x="671961" y="339492"/>
                </a:lnTo>
                <a:lnTo>
                  <a:pt x="658142" y="336083"/>
                </a:lnTo>
                <a:lnTo>
                  <a:pt x="644776" y="333583"/>
                </a:lnTo>
                <a:lnTo>
                  <a:pt x="632089" y="331311"/>
                </a:lnTo>
                <a:lnTo>
                  <a:pt x="619630" y="329266"/>
                </a:lnTo>
                <a:lnTo>
                  <a:pt x="607623" y="327675"/>
                </a:lnTo>
                <a:lnTo>
                  <a:pt x="596069" y="326539"/>
                </a:lnTo>
                <a:lnTo>
                  <a:pt x="584969" y="325630"/>
                </a:lnTo>
                <a:lnTo>
                  <a:pt x="574548" y="324948"/>
                </a:lnTo>
                <a:lnTo>
                  <a:pt x="564127" y="324494"/>
                </a:lnTo>
                <a:lnTo>
                  <a:pt x="554612" y="324494"/>
                </a:lnTo>
                <a:lnTo>
                  <a:pt x="545324" y="324494"/>
                </a:lnTo>
                <a:lnTo>
                  <a:pt x="536715" y="324948"/>
                </a:lnTo>
                <a:lnTo>
                  <a:pt x="528333" y="325403"/>
                </a:lnTo>
                <a:lnTo>
                  <a:pt x="520178" y="326085"/>
                </a:lnTo>
                <a:lnTo>
                  <a:pt x="512702" y="326766"/>
                </a:lnTo>
                <a:lnTo>
                  <a:pt x="505679" y="327675"/>
                </a:lnTo>
                <a:lnTo>
                  <a:pt x="499109" y="328811"/>
                </a:lnTo>
                <a:lnTo>
                  <a:pt x="492993" y="329948"/>
                </a:lnTo>
                <a:lnTo>
                  <a:pt x="487329" y="331311"/>
                </a:lnTo>
                <a:lnTo>
                  <a:pt x="481892" y="332447"/>
                </a:lnTo>
                <a:lnTo>
                  <a:pt x="472604" y="334947"/>
                </a:lnTo>
                <a:lnTo>
                  <a:pt x="465128" y="337219"/>
                </a:lnTo>
                <a:lnTo>
                  <a:pt x="459012" y="339719"/>
                </a:lnTo>
                <a:lnTo>
                  <a:pt x="454934" y="341309"/>
                </a:lnTo>
                <a:lnTo>
                  <a:pt x="451536" y="342900"/>
                </a:lnTo>
                <a:lnTo>
                  <a:pt x="445646" y="337219"/>
                </a:lnTo>
                <a:lnTo>
                  <a:pt x="439529" y="331311"/>
                </a:lnTo>
                <a:lnTo>
                  <a:pt x="425710" y="318813"/>
                </a:lnTo>
                <a:lnTo>
                  <a:pt x="410532" y="305860"/>
                </a:lnTo>
                <a:lnTo>
                  <a:pt x="394221" y="292454"/>
                </a:lnTo>
                <a:lnTo>
                  <a:pt x="377456" y="279274"/>
                </a:lnTo>
                <a:lnTo>
                  <a:pt x="360239" y="266094"/>
                </a:lnTo>
                <a:lnTo>
                  <a:pt x="343249" y="252914"/>
                </a:lnTo>
                <a:lnTo>
                  <a:pt x="326258" y="240416"/>
                </a:lnTo>
                <a:lnTo>
                  <a:pt x="295222" y="217693"/>
                </a:lnTo>
                <a:lnTo>
                  <a:pt x="269849" y="199514"/>
                </a:lnTo>
                <a:lnTo>
                  <a:pt x="252405" y="187243"/>
                </a:lnTo>
                <a:lnTo>
                  <a:pt x="246062" y="183153"/>
                </a:lnTo>
                <a:lnTo>
                  <a:pt x="251726" y="176563"/>
                </a:lnTo>
                <a:lnTo>
                  <a:pt x="257616" y="170655"/>
                </a:lnTo>
                <a:lnTo>
                  <a:pt x="263506" y="165428"/>
                </a:lnTo>
                <a:lnTo>
                  <a:pt x="269623" y="160656"/>
                </a:lnTo>
                <a:lnTo>
                  <a:pt x="275286" y="156339"/>
                </a:lnTo>
                <a:lnTo>
                  <a:pt x="281629" y="152476"/>
                </a:lnTo>
                <a:lnTo>
                  <a:pt x="287746" y="149294"/>
                </a:lnTo>
                <a:lnTo>
                  <a:pt x="293863" y="146568"/>
                </a:lnTo>
                <a:lnTo>
                  <a:pt x="299979" y="144068"/>
                </a:lnTo>
                <a:lnTo>
                  <a:pt x="306096" y="142023"/>
                </a:lnTo>
                <a:lnTo>
                  <a:pt x="311986" y="140432"/>
                </a:lnTo>
                <a:lnTo>
                  <a:pt x="317876" y="139069"/>
                </a:lnTo>
                <a:lnTo>
                  <a:pt x="323766" y="138160"/>
                </a:lnTo>
                <a:lnTo>
                  <a:pt x="329656" y="137024"/>
                </a:lnTo>
                <a:lnTo>
                  <a:pt x="335093" y="136569"/>
                </a:lnTo>
                <a:lnTo>
                  <a:pt x="340530" y="136342"/>
                </a:lnTo>
                <a:lnTo>
                  <a:pt x="345967" y="136342"/>
                </a:lnTo>
                <a:lnTo>
                  <a:pt x="350951" y="136569"/>
                </a:lnTo>
                <a:lnTo>
                  <a:pt x="355708" y="136796"/>
                </a:lnTo>
                <a:lnTo>
                  <a:pt x="360466" y="137251"/>
                </a:lnTo>
                <a:lnTo>
                  <a:pt x="368848" y="138614"/>
                </a:lnTo>
                <a:lnTo>
                  <a:pt x="376097" y="139978"/>
                </a:lnTo>
                <a:lnTo>
                  <a:pt x="382214" y="141341"/>
                </a:lnTo>
                <a:lnTo>
                  <a:pt x="386518" y="142705"/>
                </a:lnTo>
                <a:lnTo>
                  <a:pt x="390369" y="143841"/>
                </a:lnTo>
                <a:lnTo>
                  <a:pt x="389916" y="135888"/>
                </a:lnTo>
                <a:lnTo>
                  <a:pt x="389916" y="127934"/>
                </a:lnTo>
                <a:lnTo>
                  <a:pt x="390369" y="120208"/>
                </a:lnTo>
                <a:lnTo>
                  <a:pt x="391049" y="112482"/>
                </a:lnTo>
                <a:lnTo>
                  <a:pt x="392182" y="105211"/>
                </a:lnTo>
                <a:lnTo>
                  <a:pt x="393767" y="98166"/>
                </a:lnTo>
                <a:lnTo>
                  <a:pt x="395580" y="91122"/>
                </a:lnTo>
                <a:lnTo>
                  <a:pt x="397619" y="84305"/>
                </a:lnTo>
                <a:lnTo>
                  <a:pt x="399884" y="77942"/>
                </a:lnTo>
                <a:lnTo>
                  <a:pt x="402376" y="71807"/>
                </a:lnTo>
                <a:lnTo>
                  <a:pt x="405095" y="65671"/>
                </a:lnTo>
                <a:lnTo>
                  <a:pt x="407813" y="59763"/>
                </a:lnTo>
                <a:lnTo>
                  <a:pt x="410985" y="54310"/>
                </a:lnTo>
                <a:lnTo>
                  <a:pt x="413930" y="49083"/>
                </a:lnTo>
                <a:lnTo>
                  <a:pt x="417101" y="43857"/>
                </a:lnTo>
                <a:lnTo>
                  <a:pt x="420273" y="39085"/>
                </a:lnTo>
                <a:lnTo>
                  <a:pt x="423444" y="34540"/>
                </a:lnTo>
                <a:lnTo>
                  <a:pt x="426616" y="30222"/>
                </a:lnTo>
                <a:lnTo>
                  <a:pt x="432959" y="22496"/>
                </a:lnTo>
                <a:lnTo>
                  <a:pt x="438849" y="15679"/>
                </a:lnTo>
                <a:lnTo>
                  <a:pt x="444060" y="10226"/>
                </a:lnTo>
                <a:lnTo>
                  <a:pt x="448817" y="5908"/>
                </a:lnTo>
                <a:lnTo>
                  <a:pt x="452215" y="2500"/>
                </a:lnTo>
                <a:lnTo>
                  <a:pt x="455387"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33820" name="PA_KSO_Shape"/>
          <p:cNvSpPr>
            <a:spLocks noChangeAspect="1"/>
          </p:cNvSpPr>
          <p:nvPr>
            <p:custDataLst>
              <p:tags r:id="rId27"/>
            </p:custDataLst>
          </p:nvPr>
        </p:nvSpPr>
        <p:spPr bwMode="auto">
          <a:xfrm>
            <a:off x="7583488" y="3294063"/>
            <a:ext cx="400050" cy="539750"/>
          </a:xfrm>
          <a:custGeom>
            <a:avLst/>
            <a:gdLst>
              <a:gd name="T0" fmla="*/ 6323 w 1125538"/>
              <a:gd name="T1" fmla="*/ 8274 h 1516063"/>
              <a:gd name="T2" fmla="*/ 6380 w 1125538"/>
              <a:gd name="T3" fmla="*/ 8326 h 1516063"/>
              <a:gd name="T4" fmla="*/ 6375 w 1125538"/>
              <a:gd name="T5" fmla="*/ 8618 h 1516063"/>
              <a:gd name="T6" fmla="*/ 6311 w 1125538"/>
              <a:gd name="T7" fmla="*/ 8665 h 1516063"/>
              <a:gd name="T8" fmla="*/ 85 w 1125538"/>
              <a:gd name="T9" fmla="*/ 8668 h 1516063"/>
              <a:gd name="T10" fmla="*/ 15 w 1125538"/>
              <a:gd name="T11" fmla="*/ 8626 h 1516063"/>
              <a:gd name="T12" fmla="*/ 2 w 1125538"/>
              <a:gd name="T13" fmla="*/ 8333 h 1516063"/>
              <a:gd name="T14" fmla="*/ 53 w 1125538"/>
              <a:gd name="T15" fmla="*/ 8277 h 1516063"/>
              <a:gd name="T16" fmla="*/ 1149 w 1125538"/>
              <a:gd name="T17" fmla="*/ 6148 h 1516063"/>
              <a:gd name="T18" fmla="*/ 1239 w 1125538"/>
              <a:gd name="T19" fmla="*/ 6182 h 1516063"/>
              <a:gd name="T20" fmla="*/ 1270 w 1125538"/>
              <a:gd name="T21" fmla="*/ 7879 h 1516063"/>
              <a:gd name="T22" fmla="*/ 1230 w 1125538"/>
              <a:gd name="T23" fmla="*/ 7945 h 1516063"/>
              <a:gd name="T24" fmla="*/ 1135 w 1125538"/>
              <a:gd name="T25" fmla="*/ 7972 h 1516063"/>
              <a:gd name="T26" fmla="*/ 49 w 1125538"/>
              <a:gd name="T27" fmla="*/ 7952 h 1516063"/>
              <a:gd name="T28" fmla="*/ 1 w 1125538"/>
              <a:gd name="T29" fmla="*/ 7888 h 1516063"/>
              <a:gd name="T30" fmla="*/ 25 w 1125538"/>
              <a:gd name="T31" fmla="*/ 6189 h 1516063"/>
              <a:gd name="T32" fmla="*/ 107 w 1125538"/>
              <a:gd name="T33" fmla="*/ 6150 h 1516063"/>
              <a:gd name="T34" fmla="*/ 2805 w 1125538"/>
              <a:gd name="T35" fmla="*/ 5182 h 1516063"/>
              <a:gd name="T36" fmla="*/ 2884 w 1125538"/>
              <a:gd name="T37" fmla="*/ 5252 h 1516063"/>
              <a:gd name="T38" fmla="*/ 2897 w 1125538"/>
              <a:gd name="T39" fmla="*/ 7857 h 1516063"/>
              <a:gd name="T40" fmla="*/ 2842 w 1125538"/>
              <a:gd name="T41" fmla="*/ 7948 h 1516063"/>
              <a:gd name="T42" fmla="*/ 1742 w 1125538"/>
              <a:gd name="T43" fmla="*/ 7971 h 1516063"/>
              <a:gd name="T44" fmla="*/ 1652 w 1125538"/>
              <a:gd name="T45" fmla="*/ 7919 h 1516063"/>
              <a:gd name="T46" fmla="*/ 1621 w 1125538"/>
              <a:gd name="T47" fmla="*/ 5321 h 1516063"/>
              <a:gd name="T48" fmla="*/ 1660 w 1125538"/>
              <a:gd name="T49" fmla="*/ 5218 h 1516063"/>
              <a:gd name="T50" fmla="*/ 3483 w 1125538"/>
              <a:gd name="T51" fmla="*/ 4313 h 1516063"/>
              <a:gd name="T52" fmla="*/ 4581 w 1125538"/>
              <a:gd name="T53" fmla="*/ 4339 h 1516063"/>
              <a:gd name="T54" fmla="*/ 4620 w 1125538"/>
              <a:gd name="T55" fmla="*/ 4444 h 1516063"/>
              <a:gd name="T56" fmla="*/ 4589 w 1125538"/>
              <a:gd name="T57" fmla="*/ 7939 h 1516063"/>
              <a:gd name="T58" fmla="*/ 4486 w 1125538"/>
              <a:gd name="T59" fmla="*/ 7972 h 1516063"/>
              <a:gd name="T60" fmla="*/ 3390 w 1125538"/>
              <a:gd name="T61" fmla="*/ 7946 h 1516063"/>
              <a:gd name="T62" fmla="*/ 3350 w 1125538"/>
              <a:gd name="T63" fmla="*/ 7841 h 1516063"/>
              <a:gd name="T64" fmla="*/ 3380 w 1125538"/>
              <a:gd name="T65" fmla="*/ 4347 h 1516063"/>
              <a:gd name="T66" fmla="*/ 3483 w 1125538"/>
              <a:gd name="T67" fmla="*/ 4313 h 1516063"/>
              <a:gd name="T68" fmla="*/ 6337 w 1125538"/>
              <a:gd name="T69" fmla="*/ 2140 h 1516063"/>
              <a:gd name="T70" fmla="*/ 6385 w 1125538"/>
              <a:gd name="T71" fmla="*/ 2262 h 1516063"/>
              <a:gd name="T72" fmla="*/ 6363 w 1125538"/>
              <a:gd name="T73" fmla="*/ 7914 h 1516063"/>
              <a:gd name="T74" fmla="*/ 6279 w 1125538"/>
              <a:gd name="T75" fmla="*/ 7954 h 1516063"/>
              <a:gd name="T76" fmla="*/ 5164 w 1125538"/>
              <a:gd name="T77" fmla="*/ 7941 h 1516063"/>
              <a:gd name="T78" fmla="*/ 5116 w 1125538"/>
              <a:gd name="T79" fmla="*/ 7818 h 1516063"/>
              <a:gd name="T80" fmla="*/ 5137 w 1125538"/>
              <a:gd name="T81" fmla="*/ 2165 h 1516063"/>
              <a:gd name="T82" fmla="*/ 5221 w 1125538"/>
              <a:gd name="T83" fmla="*/ 2126 h 1516063"/>
              <a:gd name="T84" fmla="*/ 4945 w 1125538"/>
              <a:gd name="T85" fmla="*/ 1430 h 1516063"/>
              <a:gd name="T86" fmla="*/ 4732 w 1125538"/>
              <a:gd name="T87" fmla="*/ 2111 h 1516063"/>
              <a:gd name="T88" fmla="*/ 4454 w 1125538"/>
              <a:gd name="T89" fmla="*/ 2695 h 1516063"/>
              <a:gd name="T90" fmla="*/ 4122 w 1125538"/>
              <a:gd name="T91" fmla="*/ 3186 h 1516063"/>
              <a:gd name="T92" fmla="*/ 3747 w 1125538"/>
              <a:gd name="T93" fmla="*/ 3597 h 1516063"/>
              <a:gd name="T94" fmla="*/ 3342 w 1125538"/>
              <a:gd name="T95" fmla="*/ 3932 h 1516063"/>
              <a:gd name="T96" fmla="*/ 2918 w 1125538"/>
              <a:gd name="T97" fmla="*/ 4198 h 1516063"/>
              <a:gd name="T98" fmla="*/ 2377 w 1125538"/>
              <a:gd name="T99" fmla="*/ 4447 h 1516063"/>
              <a:gd name="T100" fmla="*/ 1539 w 1125538"/>
              <a:gd name="T101" fmla="*/ 4687 h 1516063"/>
              <a:gd name="T102" fmla="*/ 814 w 1125538"/>
              <a:gd name="T103" fmla="*/ 4781 h 1516063"/>
              <a:gd name="T104" fmla="*/ 167 w 1125538"/>
              <a:gd name="T105" fmla="*/ 4786 h 1516063"/>
              <a:gd name="T106" fmla="*/ 555 w 1125538"/>
              <a:gd name="T107" fmla="*/ 4711 h 1516063"/>
              <a:gd name="T108" fmla="*/ 1157 w 1125538"/>
              <a:gd name="T109" fmla="*/ 4582 h 1516063"/>
              <a:gd name="T110" fmla="*/ 1700 w 1125538"/>
              <a:gd name="T111" fmla="*/ 4409 h 1516063"/>
              <a:gd name="T112" fmla="*/ 2296 w 1125538"/>
              <a:gd name="T113" fmla="*/ 4146 h 1516063"/>
              <a:gd name="T114" fmla="*/ 3078 w 1125538"/>
              <a:gd name="T115" fmla="*/ 3637 h 1516063"/>
              <a:gd name="T116" fmla="*/ 3675 w 1125538"/>
              <a:gd name="T117" fmla="*/ 3062 h 1516063"/>
              <a:gd name="T118" fmla="*/ 4107 w 1125538"/>
              <a:gd name="T119" fmla="*/ 2469 h 1516063"/>
              <a:gd name="T120" fmla="*/ 4403 w 1125538"/>
              <a:gd name="T121" fmla="*/ 1906 h 1516063"/>
              <a:gd name="T122" fmla="*/ 4618 w 1125538"/>
              <a:gd name="T123" fmla="*/ 1312 h 151606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25538" h="1516063">
                <a:moveTo>
                  <a:pt x="19039" y="1444625"/>
                </a:moveTo>
                <a:lnTo>
                  <a:pt x="21305" y="1444625"/>
                </a:lnTo>
                <a:lnTo>
                  <a:pt x="1104460" y="1444625"/>
                </a:lnTo>
                <a:lnTo>
                  <a:pt x="1106726" y="1444625"/>
                </a:lnTo>
                <a:lnTo>
                  <a:pt x="1108766" y="1444853"/>
                </a:lnTo>
                <a:lnTo>
                  <a:pt x="1110806" y="1445310"/>
                </a:lnTo>
                <a:lnTo>
                  <a:pt x="1112619" y="1445766"/>
                </a:lnTo>
                <a:lnTo>
                  <a:pt x="1114659" y="1446451"/>
                </a:lnTo>
                <a:lnTo>
                  <a:pt x="1116472" y="1447136"/>
                </a:lnTo>
                <a:lnTo>
                  <a:pt x="1118059" y="1448277"/>
                </a:lnTo>
                <a:lnTo>
                  <a:pt x="1119419" y="1449190"/>
                </a:lnTo>
                <a:lnTo>
                  <a:pt x="1120779" y="1450331"/>
                </a:lnTo>
                <a:lnTo>
                  <a:pt x="1122138" y="1451472"/>
                </a:lnTo>
                <a:lnTo>
                  <a:pt x="1123272" y="1452614"/>
                </a:lnTo>
                <a:lnTo>
                  <a:pt x="1123952" y="1453983"/>
                </a:lnTo>
                <a:lnTo>
                  <a:pt x="1124632" y="1455581"/>
                </a:lnTo>
                <a:lnTo>
                  <a:pt x="1125312" y="1456950"/>
                </a:lnTo>
                <a:lnTo>
                  <a:pt x="1125538" y="1458319"/>
                </a:lnTo>
                <a:lnTo>
                  <a:pt x="1125538" y="1459917"/>
                </a:lnTo>
                <a:lnTo>
                  <a:pt x="1125538" y="1500771"/>
                </a:lnTo>
                <a:lnTo>
                  <a:pt x="1125538" y="1502369"/>
                </a:lnTo>
                <a:lnTo>
                  <a:pt x="1125312" y="1503967"/>
                </a:lnTo>
                <a:lnTo>
                  <a:pt x="1124632" y="1505336"/>
                </a:lnTo>
                <a:lnTo>
                  <a:pt x="1123952" y="1506706"/>
                </a:lnTo>
                <a:lnTo>
                  <a:pt x="1123272" y="1508075"/>
                </a:lnTo>
                <a:lnTo>
                  <a:pt x="1122138" y="1509444"/>
                </a:lnTo>
                <a:lnTo>
                  <a:pt x="1120779" y="1510586"/>
                </a:lnTo>
                <a:lnTo>
                  <a:pt x="1119419" y="1511499"/>
                </a:lnTo>
                <a:lnTo>
                  <a:pt x="1118059" y="1512640"/>
                </a:lnTo>
                <a:lnTo>
                  <a:pt x="1116472" y="1513324"/>
                </a:lnTo>
                <a:lnTo>
                  <a:pt x="1114659" y="1514237"/>
                </a:lnTo>
                <a:lnTo>
                  <a:pt x="1112619" y="1514922"/>
                </a:lnTo>
                <a:lnTo>
                  <a:pt x="1110806" y="1515379"/>
                </a:lnTo>
                <a:lnTo>
                  <a:pt x="1108766" y="1515835"/>
                </a:lnTo>
                <a:lnTo>
                  <a:pt x="1106726" y="1516063"/>
                </a:lnTo>
                <a:lnTo>
                  <a:pt x="1104460" y="1516063"/>
                </a:lnTo>
                <a:lnTo>
                  <a:pt x="21305" y="1516063"/>
                </a:lnTo>
                <a:lnTo>
                  <a:pt x="19039" y="1516063"/>
                </a:lnTo>
                <a:lnTo>
                  <a:pt x="16772" y="1515835"/>
                </a:lnTo>
                <a:lnTo>
                  <a:pt x="14959" y="1515379"/>
                </a:lnTo>
                <a:lnTo>
                  <a:pt x="12919" y="1514922"/>
                </a:lnTo>
                <a:lnTo>
                  <a:pt x="11333" y="1514237"/>
                </a:lnTo>
                <a:lnTo>
                  <a:pt x="9292" y="1513324"/>
                </a:lnTo>
                <a:lnTo>
                  <a:pt x="7706" y="1512640"/>
                </a:lnTo>
                <a:lnTo>
                  <a:pt x="6346" y="1511499"/>
                </a:lnTo>
                <a:lnTo>
                  <a:pt x="4986" y="1510586"/>
                </a:lnTo>
                <a:lnTo>
                  <a:pt x="3853" y="1509444"/>
                </a:lnTo>
                <a:lnTo>
                  <a:pt x="2720" y="1508075"/>
                </a:lnTo>
                <a:lnTo>
                  <a:pt x="1586" y="1506706"/>
                </a:lnTo>
                <a:lnTo>
                  <a:pt x="906" y="1505336"/>
                </a:lnTo>
                <a:lnTo>
                  <a:pt x="453" y="1503967"/>
                </a:lnTo>
                <a:lnTo>
                  <a:pt x="226" y="1502369"/>
                </a:lnTo>
                <a:lnTo>
                  <a:pt x="0" y="1500771"/>
                </a:lnTo>
                <a:lnTo>
                  <a:pt x="0" y="1459917"/>
                </a:lnTo>
                <a:lnTo>
                  <a:pt x="226" y="1458319"/>
                </a:lnTo>
                <a:lnTo>
                  <a:pt x="453" y="1456950"/>
                </a:lnTo>
                <a:lnTo>
                  <a:pt x="906" y="1455581"/>
                </a:lnTo>
                <a:lnTo>
                  <a:pt x="1586" y="1453983"/>
                </a:lnTo>
                <a:lnTo>
                  <a:pt x="2720" y="1452614"/>
                </a:lnTo>
                <a:lnTo>
                  <a:pt x="3853" y="1451472"/>
                </a:lnTo>
                <a:lnTo>
                  <a:pt x="4986" y="1450331"/>
                </a:lnTo>
                <a:lnTo>
                  <a:pt x="6346" y="1449190"/>
                </a:lnTo>
                <a:lnTo>
                  <a:pt x="7706" y="1448277"/>
                </a:lnTo>
                <a:lnTo>
                  <a:pt x="9292" y="1447136"/>
                </a:lnTo>
                <a:lnTo>
                  <a:pt x="11333" y="1446451"/>
                </a:lnTo>
                <a:lnTo>
                  <a:pt x="12919" y="1445766"/>
                </a:lnTo>
                <a:lnTo>
                  <a:pt x="14959" y="1445310"/>
                </a:lnTo>
                <a:lnTo>
                  <a:pt x="16772" y="1444853"/>
                </a:lnTo>
                <a:lnTo>
                  <a:pt x="19039" y="1444625"/>
                </a:lnTo>
                <a:close/>
                <a:moveTo>
                  <a:pt x="23693" y="1074737"/>
                </a:moveTo>
                <a:lnTo>
                  <a:pt x="200146" y="1074737"/>
                </a:lnTo>
                <a:lnTo>
                  <a:pt x="202628" y="1074964"/>
                </a:lnTo>
                <a:lnTo>
                  <a:pt x="204884" y="1075191"/>
                </a:lnTo>
                <a:lnTo>
                  <a:pt x="207141" y="1075419"/>
                </a:lnTo>
                <a:lnTo>
                  <a:pt x="209397" y="1076100"/>
                </a:lnTo>
                <a:lnTo>
                  <a:pt x="211428" y="1076781"/>
                </a:lnTo>
                <a:lnTo>
                  <a:pt x="213233" y="1077690"/>
                </a:lnTo>
                <a:lnTo>
                  <a:pt x="215038" y="1078598"/>
                </a:lnTo>
                <a:lnTo>
                  <a:pt x="216843" y="1079734"/>
                </a:lnTo>
                <a:lnTo>
                  <a:pt x="218423" y="1080869"/>
                </a:lnTo>
                <a:lnTo>
                  <a:pt x="219551" y="1082005"/>
                </a:lnTo>
                <a:lnTo>
                  <a:pt x="220905" y="1083367"/>
                </a:lnTo>
                <a:lnTo>
                  <a:pt x="221807" y="1084957"/>
                </a:lnTo>
                <a:lnTo>
                  <a:pt x="222484" y="1086547"/>
                </a:lnTo>
                <a:lnTo>
                  <a:pt x="223161" y="1087910"/>
                </a:lnTo>
                <a:lnTo>
                  <a:pt x="223387" y="1089499"/>
                </a:lnTo>
                <a:lnTo>
                  <a:pt x="223838" y="1091316"/>
                </a:lnTo>
                <a:lnTo>
                  <a:pt x="223838" y="1377473"/>
                </a:lnTo>
                <a:lnTo>
                  <a:pt x="223387" y="1379063"/>
                </a:lnTo>
                <a:lnTo>
                  <a:pt x="223161" y="1380653"/>
                </a:lnTo>
                <a:lnTo>
                  <a:pt x="222484" y="1382470"/>
                </a:lnTo>
                <a:lnTo>
                  <a:pt x="221807" y="1383832"/>
                </a:lnTo>
                <a:lnTo>
                  <a:pt x="220905" y="1385195"/>
                </a:lnTo>
                <a:lnTo>
                  <a:pt x="219551" y="1386558"/>
                </a:lnTo>
                <a:lnTo>
                  <a:pt x="218423" y="1387693"/>
                </a:lnTo>
                <a:lnTo>
                  <a:pt x="216843" y="1389056"/>
                </a:lnTo>
                <a:lnTo>
                  <a:pt x="215038" y="1390191"/>
                </a:lnTo>
                <a:lnTo>
                  <a:pt x="213233" y="1391100"/>
                </a:lnTo>
                <a:lnTo>
                  <a:pt x="211428" y="1392008"/>
                </a:lnTo>
                <a:lnTo>
                  <a:pt x="209397" y="1392690"/>
                </a:lnTo>
                <a:lnTo>
                  <a:pt x="207141" y="1393144"/>
                </a:lnTo>
                <a:lnTo>
                  <a:pt x="204884" y="1393598"/>
                </a:lnTo>
                <a:lnTo>
                  <a:pt x="202628" y="1393825"/>
                </a:lnTo>
                <a:lnTo>
                  <a:pt x="200146" y="1393825"/>
                </a:lnTo>
                <a:lnTo>
                  <a:pt x="23693" y="1393825"/>
                </a:lnTo>
                <a:lnTo>
                  <a:pt x="21211" y="1393825"/>
                </a:lnTo>
                <a:lnTo>
                  <a:pt x="18954" y="1393598"/>
                </a:lnTo>
                <a:lnTo>
                  <a:pt x="16472" y="1393144"/>
                </a:lnTo>
                <a:lnTo>
                  <a:pt x="14441" y="1392690"/>
                </a:lnTo>
                <a:lnTo>
                  <a:pt x="12411" y="1392008"/>
                </a:lnTo>
                <a:lnTo>
                  <a:pt x="10605" y="1391100"/>
                </a:lnTo>
                <a:lnTo>
                  <a:pt x="8574" y="1390191"/>
                </a:lnTo>
                <a:lnTo>
                  <a:pt x="6995" y="1389056"/>
                </a:lnTo>
                <a:lnTo>
                  <a:pt x="5415" y="1387693"/>
                </a:lnTo>
                <a:lnTo>
                  <a:pt x="4287" y="1386558"/>
                </a:lnTo>
                <a:lnTo>
                  <a:pt x="3159" y="1385195"/>
                </a:lnTo>
                <a:lnTo>
                  <a:pt x="1805" y="1383832"/>
                </a:lnTo>
                <a:lnTo>
                  <a:pt x="1128" y="1382470"/>
                </a:lnTo>
                <a:lnTo>
                  <a:pt x="451" y="1380653"/>
                </a:lnTo>
                <a:lnTo>
                  <a:pt x="225" y="1379063"/>
                </a:lnTo>
                <a:lnTo>
                  <a:pt x="0" y="1377473"/>
                </a:lnTo>
                <a:lnTo>
                  <a:pt x="0" y="1091316"/>
                </a:lnTo>
                <a:lnTo>
                  <a:pt x="225" y="1089499"/>
                </a:lnTo>
                <a:lnTo>
                  <a:pt x="451" y="1087910"/>
                </a:lnTo>
                <a:lnTo>
                  <a:pt x="1128" y="1086547"/>
                </a:lnTo>
                <a:lnTo>
                  <a:pt x="1805" y="1084957"/>
                </a:lnTo>
                <a:lnTo>
                  <a:pt x="3159" y="1083367"/>
                </a:lnTo>
                <a:lnTo>
                  <a:pt x="4287" y="1082005"/>
                </a:lnTo>
                <a:lnTo>
                  <a:pt x="5415" y="1080869"/>
                </a:lnTo>
                <a:lnTo>
                  <a:pt x="6995" y="1079734"/>
                </a:lnTo>
                <a:lnTo>
                  <a:pt x="8574" y="1078598"/>
                </a:lnTo>
                <a:lnTo>
                  <a:pt x="10605" y="1077690"/>
                </a:lnTo>
                <a:lnTo>
                  <a:pt x="12411" y="1076781"/>
                </a:lnTo>
                <a:lnTo>
                  <a:pt x="14441" y="1076100"/>
                </a:lnTo>
                <a:lnTo>
                  <a:pt x="16472" y="1075419"/>
                </a:lnTo>
                <a:lnTo>
                  <a:pt x="18954" y="1075191"/>
                </a:lnTo>
                <a:lnTo>
                  <a:pt x="21211" y="1074964"/>
                </a:lnTo>
                <a:lnTo>
                  <a:pt x="23693" y="1074737"/>
                </a:lnTo>
                <a:close/>
                <a:moveTo>
                  <a:pt x="307154" y="904875"/>
                </a:moveTo>
                <a:lnTo>
                  <a:pt x="309431" y="904875"/>
                </a:lnTo>
                <a:lnTo>
                  <a:pt x="487494" y="904875"/>
                </a:lnTo>
                <a:lnTo>
                  <a:pt x="489771" y="904875"/>
                </a:lnTo>
                <a:lnTo>
                  <a:pt x="492276" y="905328"/>
                </a:lnTo>
                <a:lnTo>
                  <a:pt x="494553" y="906007"/>
                </a:lnTo>
                <a:lnTo>
                  <a:pt x="496602" y="906685"/>
                </a:lnTo>
                <a:lnTo>
                  <a:pt x="498652" y="908043"/>
                </a:lnTo>
                <a:lnTo>
                  <a:pt x="500929" y="909174"/>
                </a:lnTo>
                <a:lnTo>
                  <a:pt x="502523" y="910758"/>
                </a:lnTo>
                <a:lnTo>
                  <a:pt x="504344" y="912342"/>
                </a:lnTo>
                <a:lnTo>
                  <a:pt x="505710" y="913926"/>
                </a:lnTo>
                <a:lnTo>
                  <a:pt x="507304" y="916188"/>
                </a:lnTo>
                <a:lnTo>
                  <a:pt x="508443" y="918225"/>
                </a:lnTo>
                <a:lnTo>
                  <a:pt x="509354" y="920261"/>
                </a:lnTo>
                <a:lnTo>
                  <a:pt x="510264" y="922750"/>
                </a:lnTo>
                <a:lnTo>
                  <a:pt x="510720" y="925012"/>
                </a:lnTo>
                <a:lnTo>
                  <a:pt x="511175" y="927501"/>
                </a:lnTo>
                <a:lnTo>
                  <a:pt x="511175" y="930216"/>
                </a:lnTo>
                <a:lnTo>
                  <a:pt x="511175" y="1368484"/>
                </a:lnTo>
                <a:lnTo>
                  <a:pt x="511175" y="1370973"/>
                </a:lnTo>
                <a:lnTo>
                  <a:pt x="510720" y="1373688"/>
                </a:lnTo>
                <a:lnTo>
                  <a:pt x="510264" y="1376177"/>
                </a:lnTo>
                <a:lnTo>
                  <a:pt x="509354" y="1378439"/>
                </a:lnTo>
                <a:lnTo>
                  <a:pt x="508443" y="1380702"/>
                </a:lnTo>
                <a:lnTo>
                  <a:pt x="507304" y="1382738"/>
                </a:lnTo>
                <a:lnTo>
                  <a:pt x="505710" y="1384549"/>
                </a:lnTo>
                <a:lnTo>
                  <a:pt x="504344" y="1386359"/>
                </a:lnTo>
                <a:lnTo>
                  <a:pt x="502523" y="1388169"/>
                </a:lnTo>
                <a:lnTo>
                  <a:pt x="500929" y="1389526"/>
                </a:lnTo>
                <a:lnTo>
                  <a:pt x="498652" y="1390884"/>
                </a:lnTo>
                <a:lnTo>
                  <a:pt x="496602" y="1391789"/>
                </a:lnTo>
                <a:lnTo>
                  <a:pt x="494553" y="1392694"/>
                </a:lnTo>
                <a:lnTo>
                  <a:pt x="492276" y="1393373"/>
                </a:lnTo>
                <a:lnTo>
                  <a:pt x="489771" y="1393599"/>
                </a:lnTo>
                <a:lnTo>
                  <a:pt x="487494" y="1393825"/>
                </a:lnTo>
                <a:lnTo>
                  <a:pt x="309431" y="1393825"/>
                </a:lnTo>
                <a:lnTo>
                  <a:pt x="307154" y="1393599"/>
                </a:lnTo>
                <a:lnTo>
                  <a:pt x="304422" y="1393373"/>
                </a:lnTo>
                <a:lnTo>
                  <a:pt x="302372" y="1392694"/>
                </a:lnTo>
                <a:lnTo>
                  <a:pt x="300323" y="1391789"/>
                </a:lnTo>
                <a:lnTo>
                  <a:pt x="298274" y="1390884"/>
                </a:lnTo>
                <a:lnTo>
                  <a:pt x="295997" y="1389526"/>
                </a:lnTo>
                <a:lnTo>
                  <a:pt x="294403" y="1388169"/>
                </a:lnTo>
                <a:lnTo>
                  <a:pt x="292581" y="1386359"/>
                </a:lnTo>
                <a:lnTo>
                  <a:pt x="291215" y="1384549"/>
                </a:lnTo>
                <a:lnTo>
                  <a:pt x="289621" y="1382738"/>
                </a:lnTo>
                <a:lnTo>
                  <a:pt x="288483" y="1380702"/>
                </a:lnTo>
                <a:lnTo>
                  <a:pt x="287572" y="1378439"/>
                </a:lnTo>
                <a:lnTo>
                  <a:pt x="286661" y="1376177"/>
                </a:lnTo>
                <a:lnTo>
                  <a:pt x="286206" y="1373688"/>
                </a:lnTo>
                <a:lnTo>
                  <a:pt x="285750" y="1370973"/>
                </a:lnTo>
                <a:lnTo>
                  <a:pt x="285750" y="1368484"/>
                </a:lnTo>
                <a:lnTo>
                  <a:pt x="285750" y="930216"/>
                </a:lnTo>
                <a:lnTo>
                  <a:pt x="285750" y="927501"/>
                </a:lnTo>
                <a:lnTo>
                  <a:pt x="286206" y="925012"/>
                </a:lnTo>
                <a:lnTo>
                  <a:pt x="286661" y="922750"/>
                </a:lnTo>
                <a:lnTo>
                  <a:pt x="287572" y="920261"/>
                </a:lnTo>
                <a:lnTo>
                  <a:pt x="288483" y="918225"/>
                </a:lnTo>
                <a:lnTo>
                  <a:pt x="289621" y="916188"/>
                </a:lnTo>
                <a:lnTo>
                  <a:pt x="291215" y="913926"/>
                </a:lnTo>
                <a:lnTo>
                  <a:pt x="292581" y="912342"/>
                </a:lnTo>
                <a:lnTo>
                  <a:pt x="294403" y="910758"/>
                </a:lnTo>
                <a:lnTo>
                  <a:pt x="295997" y="909174"/>
                </a:lnTo>
                <a:lnTo>
                  <a:pt x="298274" y="908043"/>
                </a:lnTo>
                <a:lnTo>
                  <a:pt x="300323" y="906685"/>
                </a:lnTo>
                <a:lnTo>
                  <a:pt x="302372" y="906007"/>
                </a:lnTo>
                <a:lnTo>
                  <a:pt x="304422" y="905328"/>
                </a:lnTo>
                <a:lnTo>
                  <a:pt x="307154" y="904875"/>
                </a:lnTo>
                <a:close/>
                <a:moveTo>
                  <a:pt x="614065" y="754062"/>
                </a:moveTo>
                <a:lnTo>
                  <a:pt x="790874" y="754062"/>
                </a:lnTo>
                <a:lnTo>
                  <a:pt x="795848" y="754289"/>
                </a:lnTo>
                <a:lnTo>
                  <a:pt x="797883" y="754516"/>
                </a:lnTo>
                <a:lnTo>
                  <a:pt x="800144" y="754969"/>
                </a:lnTo>
                <a:lnTo>
                  <a:pt x="802179" y="755650"/>
                </a:lnTo>
                <a:lnTo>
                  <a:pt x="804214" y="756330"/>
                </a:lnTo>
                <a:lnTo>
                  <a:pt x="806023" y="757237"/>
                </a:lnTo>
                <a:lnTo>
                  <a:pt x="807605" y="758598"/>
                </a:lnTo>
                <a:lnTo>
                  <a:pt x="808962" y="759959"/>
                </a:lnTo>
                <a:lnTo>
                  <a:pt x="810545" y="761546"/>
                </a:lnTo>
                <a:lnTo>
                  <a:pt x="811675" y="763360"/>
                </a:lnTo>
                <a:lnTo>
                  <a:pt x="812579" y="765855"/>
                </a:lnTo>
                <a:lnTo>
                  <a:pt x="813484" y="768123"/>
                </a:lnTo>
                <a:lnTo>
                  <a:pt x="813936" y="770618"/>
                </a:lnTo>
                <a:lnTo>
                  <a:pt x="814388" y="773793"/>
                </a:lnTo>
                <a:lnTo>
                  <a:pt x="814388" y="776968"/>
                </a:lnTo>
                <a:lnTo>
                  <a:pt x="814388" y="1370920"/>
                </a:lnTo>
                <a:lnTo>
                  <a:pt x="814388" y="1374322"/>
                </a:lnTo>
                <a:lnTo>
                  <a:pt x="813936" y="1377043"/>
                </a:lnTo>
                <a:lnTo>
                  <a:pt x="813484" y="1379764"/>
                </a:lnTo>
                <a:lnTo>
                  <a:pt x="812579" y="1382259"/>
                </a:lnTo>
                <a:lnTo>
                  <a:pt x="811675" y="1384300"/>
                </a:lnTo>
                <a:lnTo>
                  <a:pt x="810545" y="1386114"/>
                </a:lnTo>
                <a:lnTo>
                  <a:pt x="808962" y="1387929"/>
                </a:lnTo>
                <a:lnTo>
                  <a:pt x="807605" y="1389290"/>
                </a:lnTo>
                <a:lnTo>
                  <a:pt x="806023" y="1390423"/>
                </a:lnTo>
                <a:lnTo>
                  <a:pt x="804214" y="1391331"/>
                </a:lnTo>
                <a:lnTo>
                  <a:pt x="802179" y="1392238"/>
                </a:lnTo>
                <a:lnTo>
                  <a:pt x="800144" y="1392691"/>
                </a:lnTo>
                <a:lnTo>
                  <a:pt x="797883" y="1393145"/>
                </a:lnTo>
                <a:lnTo>
                  <a:pt x="795848" y="1393598"/>
                </a:lnTo>
                <a:lnTo>
                  <a:pt x="790874" y="1393825"/>
                </a:lnTo>
                <a:lnTo>
                  <a:pt x="614065" y="1393825"/>
                </a:lnTo>
                <a:lnTo>
                  <a:pt x="609316" y="1393598"/>
                </a:lnTo>
                <a:lnTo>
                  <a:pt x="607055" y="1393145"/>
                </a:lnTo>
                <a:lnTo>
                  <a:pt x="605021" y="1392691"/>
                </a:lnTo>
                <a:lnTo>
                  <a:pt x="602760" y="1392238"/>
                </a:lnTo>
                <a:lnTo>
                  <a:pt x="600951" y="1391331"/>
                </a:lnTo>
                <a:lnTo>
                  <a:pt x="599142" y="1390423"/>
                </a:lnTo>
                <a:lnTo>
                  <a:pt x="597559" y="1389290"/>
                </a:lnTo>
                <a:lnTo>
                  <a:pt x="595977" y="1387929"/>
                </a:lnTo>
                <a:lnTo>
                  <a:pt x="594394" y="1386114"/>
                </a:lnTo>
                <a:lnTo>
                  <a:pt x="593263" y="1384300"/>
                </a:lnTo>
                <a:lnTo>
                  <a:pt x="592359" y="1382259"/>
                </a:lnTo>
                <a:lnTo>
                  <a:pt x="591681" y="1379764"/>
                </a:lnTo>
                <a:lnTo>
                  <a:pt x="591002" y="1377043"/>
                </a:lnTo>
                <a:lnTo>
                  <a:pt x="590776" y="1374322"/>
                </a:lnTo>
                <a:lnTo>
                  <a:pt x="590550" y="1370920"/>
                </a:lnTo>
                <a:lnTo>
                  <a:pt x="590550" y="776968"/>
                </a:lnTo>
                <a:lnTo>
                  <a:pt x="590776" y="773793"/>
                </a:lnTo>
                <a:lnTo>
                  <a:pt x="591002" y="770618"/>
                </a:lnTo>
                <a:lnTo>
                  <a:pt x="591681" y="768123"/>
                </a:lnTo>
                <a:lnTo>
                  <a:pt x="592359" y="765855"/>
                </a:lnTo>
                <a:lnTo>
                  <a:pt x="593263" y="763360"/>
                </a:lnTo>
                <a:lnTo>
                  <a:pt x="594394" y="761546"/>
                </a:lnTo>
                <a:lnTo>
                  <a:pt x="595977" y="759959"/>
                </a:lnTo>
                <a:lnTo>
                  <a:pt x="597559" y="758598"/>
                </a:lnTo>
                <a:lnTo>
                  <a:pt x="599142" y="757237"/>
                </a:lnTo>
                <a:lnTo>
                  <a:pt x="600951" y="756330"/>
                </a:lnTo>
                <a:lnTo>
                  <a:pt x="602760" y="755650"/>
                </a:lnTo>
                <a:lnTo>
                  <a:pt x="605021" y="754969"/>
                </a:lnTo>
                <a:lnTo>
                  <a:pt x="607055" y="754516"/>
                </a:lnTo>
                <a:lnTo>
                  <a:pt x="609316" y="754289"/>
                </a:lnTo>
                <a:lnTo>
                  <a:pt x="614065" y="754062"/>
                </a:lnTo>
                <a:close/>
                <a:moveTo>
                  <a:pt x="925215" y="371475"/>
                </a:moveTo>
                <a:lnTo>
                  <a:pt x="1102024" y="371475"/>
                </a:lnTo>
                <a:lnTo>
                  <a:pt x="1106998" y="371702"/>
                </a:lnTo>
                <a:lnTo>
                  <a:pt x="1109033" y="371702"/>
                </a:lnTo>
                <a:lnTo>
                  <a:pt x="1111294" y="371929"/>
                </a:lnTo>
                <a:lnTo>
                  <a:pt x="1113329" y="372383"/>
                </a:lnTo>
                <a:lnTo>
                  <a:pt x="1115364" y="373290"/>
                </a:lnTo>
                <a:lnTo>
                  <a:pt x="1117173" y="374198"/>
                </a:lnTo>
                <a:lnTo>
                  <a:pt x="1118755" y="375332"/>
                </a:lnTo>
                <a:lnTo>
                  <a:pt x="1120112" y="376694"/>
                </a:lnTo>
                <a:lnTo>
                  <a:pt x="1121695" y="378509"/>
                </a:lnTo>
                <a:lnTo>
                  <a:pt x="1122825" y="381004"/>
                </a:lnTo>
                <a:lnTo>
                  <a:pt x="1123729" y="383727"/>
                </a:lnTo>
                <a:lnTo>
                  <a:pt x="1124634" y="387130"/>
                </a:lnTo>
                <a:lnTo>
                  <a:pt x="1125086" y="390987"/>
                </a:lnTo>
                <a:lnTo>
                  <a:pt x="1125538" y="395525"/>
                </a:lnTo>
                <a:lnTo>
                  <a:pt x="1125538" y="400517"/>
                </a:lnTo>
                <a:lnTo>
                  <a:pt x="1125538" y="1361609"/>
                </a:lnTo>
                <a:lnTo>
                  <a:pt x="1125538" y="1366827"/>
                </a:lnTo>
                <a:lnTo>
                  <a:pt x="1125086" y="1371138"/>
                </a:lnTo>
                <a:lnTo>
                  <a:pt x="1124634" y="1375222"/>
                </a:lnTo>
                <a:lnTo>
                  <a:pt x="1123729" y="1378398"/>
                </a:lnTo>
                <a:lnTo>
                  <a:pt x="1122825" y="1381348"/>
                </a:lnTo>
                <a:lnTo>
                  <a:pt x="1121695" y="1383617"/>
                </a:lnTo>
                <a:lnTo>
                  <a:pt x="1120112" y="1385432"/>
                </a:lnTo>
                <a:lnTo>
                  <a:pt x="1118755" y="1387020"/>
                </a:lnTo>
                <a:lnTo>
                  <a:pt x="1117173" y="1388381"/>
                </a:lnTo>
                <a:lnTo>
                  <a:pt x="1115364" y="1389289"/>
                </a:lnTo>
                <a:lnTo>
                  <a:pt x="1113329" y="1389743"/>
                </a:lnTo>
                <a:lnTo>
                  <a:pt x="1111294" y="1390196"/>
                </a:lnTo>
                <a:lnTo>
                  <a:pt x="1109033" y="1390423"/>
                </a:lnTo>
                <a:lnTo>
                  <a:pt x="1106998" y="1390650"/>
                </a:lnTo>
                <a:lnTo>
                  <a:pt x="1102024" y="1390650"/>
                </a:lnTo>
                <a:lnTo>
                  <a:pt x="925215" y="1390650"/>
                </a:lnTo>
                <a:lnTo>
                  <a:pt x="920466" y="1390650"/>
                </a:lnTo>
                <a:lnTo>
                  <a:pt x="918205" y="1390423"/>
                </a:lnTo>
                <a:lnTo>
                  <a:pt x="916171" y="1390196"/>
                </a:lnTo>
                <a:lnTo>
                  <a:pt x="913910" y="1389743"/>
                </a:lnTo>
                <a:lnTo>
                  <a:pt x="912101" y="1389289"/>
                </a:lnTo>
                <a:lnTo>
                  <a:pt x="910292" y="1388381"/>
                </a:lnTo>
                <a:lnTo>
                  <a:pt x="908709" y="1387020"/>
                </a:lnTo>
                <a:lnTo>
                  <a:pt x="907127" y="1385432"/>
                </a:lnTo>
                <a:lnTo>
                  <a:pt x="905544" y="1383617"/>
                </a:lnTo>
                <a:lnTo>
                  <a:pt x="904413" y="1381348"/>
                </a:lnTo>
                <a:lnTo>
                  <a:pt x="903509" y="1378398"/>
                </a:lnTo>
                <a:lnTo>
                  <a:pt x="902831" y="1375222"/>
                </a:lnTo>
                <a:lnTo>
                  <a:pt x="902152" y="1371138"/>
                </a:lnTo>
                <a:lnTo>
                  <a:pt x="901926" y="1366827"/>
                </a:lnTo>
                <a:lnTo>
                  <a:pt x="901700" y="1361609"/>
                </a:lnTo>
                <a:lnTo>
                  <a:pt x="901700" y="400517"/>
                </a:lnTo>
                <a:lnTo>
                  <a:pt x="901926" y="395525"/>
                </a:lnTo>
                <a:lnTo>
                  <a:pt x="902152" y="390987"/>
                </a:lnTo>
                <a:lnTo>
                  <a:pt x="902831" y="387130"/>
                </a:lnTo>
                <a:lnTo>
                  <a:pt x="903509" y="383727"/>
                </a:lnTo>
                <a:lnTo>
                  <a:pt x="904413" y="381004"/>
                </a:lnTo>
                <a:lnTo>
                  <a:pt x="905544" y="378509"/>
                </a:lnTo>
                <a:lnTo>
                  <a:pt x="907127" y="376694"/>
                </a:lnTo>
                <a:lnTo>
                  <a:pt x="908709" y="375332"/>
                </a:lnTo>
                <a:lnTo>
                  <a:pt x="910292" y="374198"/>
                </a:lnTo>
                <a:lnTo>
                  <a:pt x="912101" y="373290"/>
                </a:lnTo>
                <a:lnTo>
                  <a:pt x="913910" y="372383"/>
                </a:lnTo>
                <a:lnTo>
                  <a:pt x="916171" y="371929"/>
                </a:lnTo>
                <a:lnTo>
                  <a:pt x="918205" y="371702"/>
                </a:lnTo>
                <a:lnTo>
                  <a:pt x="920466" y="371702"/>
                </a:lnTo>
                <a:lnTo>
                  <a:pt x="925215" y="371475"/>
                </a:lnTo>
                <a:close/>
                <a:moveTo>
                  <a:pt x="866187" y="0"/>
                </a:moveTo>
                <a:lnTo>
                  <a:pt x="1014412" y="183647"/>
                </a:lnTo>
                <a:lnTo>
                  <a:pt x="885708" y="183647"/>
                </a:lnTo>
                <a:lnTo>
                  <a:pt x="882530" y="200651"/>
                </a:lnTo>
                <a:lnTo>
                  <a:pt x="879126" y="217202"/>
                </a:lnTo>
                <a:lnTo>
                  <a:pt x="875494" y="233980"/>
                </a:lnTo>
                <a:lnTo>
                  <a:pt x="871862" y="250077"/>
                </a:lnTo>
                <a:lnTo>
                  <a:pt x="867776" y="265948"/>
                </a:lnTo>
                <a:lnTo>
                  <a:pt x="863690" y="281365"/>
                </a:lnTo>
                <a:lnTo>
                  <a:pt x="859150" y="296782"/>
                </a:lnTo>
                <a:lnTo>
                  <a:pt x="854384" y="311746"/>
                </a:lnTo>
                <a:lnTo>
                  <a:pt x="849844" y="326483"/>
                </a:lnTo>
                <a:lnTo>
                  <a:pt x="844623" y="340994"/>
                </a:lnTo>
                <a:lnTo>
                  <a:pt x="839402" y="355051"/>
                </a:lnTo>
                <a:lnTo>
                  <a:pt x="834181" y="369107"/>
                </a:lnTo>
                <a:lnTo>
                  <a:pt x="828734" y="382711"/>
                </a:lnTo>
                <a:lnTo>
                  <a:pt x="822832" y="396088"/>
                </a:lnTo>
                <a:lnTo>
                  <a:pt x="816930" y="409238"/>
                </a:lnTo>
                <a:lnTo>
                  <a:pt x="811028" y="422161"/>
                </a:lnTo>
                <a:lnTo>
                  <a:pt x="804900" y="434857"/>
                </a:lnTo>
                <a:lnTo>
                  <a:pt x="798317" y="446874"/>
                </a:lnTo>
                <a:lnTo>
                  <a:pt x="791734" y="459117"/>
                </a:lnTo>
                <a:lnTo>
                  <a:pt x="785151" y="471133"/>
                </a:lnTo>
                <a:lnTo>
                  <a:pt x="778342" y="482470"/>
                </a:lnTo>
                <a:lnTo>
                  <a:pt x="771305" y="494033"/>
                </a:lnTo>
                <a:lnTo>
                  <a:pt x="764041" y="505142"/>
                </a:lnTo>
                <a:lnTo>
                  <a:pt x="756777" y="516025"/>
                </a:lnTo>
                <a:lnTo>
                  <a:pt x="749514" y="526681"/>
                </a:lnTo>
                <a:lnTo>
                  <a:pt x="742023" y="537110"/>
                </a:lnTo>
                <a:lnTo>
                  <a:pt x="734305" y="547313"/>
                </a:lnTo>
                <a:lnTo>
                  <a:pt x="726588" y="557062"/>
                </a:lnTo>
                <a:lnTo>
                  <a:pt x="718643" y="567038"/>
                </a:lnTo>
                <a:lnTo>
                  <a:pt x="710698" y="576334"/>
                </a:lnTo>
                <a:lnTo>
                  <a:pt x="702754" y="585629"/>
                </a:lnTo>
                <a:lnTo>
                  <a:pt x="694582" y="594698"/>
                </a:lnTo>
                <a:lnTo>
                  <a:pt x="686183" y="603767"/>
                </a:lnTo>
                <a:lnTo>
                  <a:pt x="677785" y="612156"/>
                </a:lnTo>
                <a:lnTo>
                  <a:pt x="669159" y="620545"/>
                </a:lnTo>
                <a:lnTo>
                  <a:pt x="660533" y="628934"/>
                </a:lnTo>
                <a:lnTo>
                  <a:pt x="651908" y="636869"/>
                </a:lnTo>
                <a:lnTo>
                  <a:pt x="643282" y="644578"/>
                </a:lnTo>
                <a:lnTo>
                  <a:pt x="634429" y="652286"/>
                </a:lnTo>
                <a:lnTo>
                  <a:pt x="625577" y="659541"/>
                </a:lnTo>
                <a:lnTo>
                  <a:pt x="616497" y="666797"/>
                </a:lnTo>
                <a:lnTo>
                  <a:pt x="607417" y="673825"/>
                </a:lnTo>
                <a:lnTo>
                  <a:pt x="598338" y="680627"/>
                </a:lnTo>
                <a:lnTo>
                  <a:pt x="589258" y="687429"/>
                </a:lnTo>
                <a:lnTo>
                  <a:pt x="579952" y="693777"/>
                </a:lnTo>
                <a:lnTo>
                  <a:pt x="570645" y="700125"/>
                </a:lnTo>
                <a:lnTo>
                  <a:pt x="561565" y="706020"/>
                </a:lnTo>
                <a:lnTo>
                  <a:pt x="552259" y="711915"/>
                </a:lnTo>
                <a:lnTo>
                  <a:pt x="542725" y="717810"/>
                </a:lnTo>
                <a:lnTo>
                  <a:pt x="533191" y="723478"/>
                </a:lnTo>
                <a:lnTo>
                  <a:pt x="523885" y="728919"/>
                </a:lnTo>
                <a:lnTo>
                  <a:pt x="514351" y="733907"/>
                </a:lnTo>
                <a:lnTo>
                  <a:pt x="504818" y="739122"/>
                </a:lnTo>
                <a:lnTo>
                  <a:pt x="495284" y="743883"/>
                </a:lnTo>
                <a:lnTo>
                  <a:pt x="485750" y="748644"/>
                </a:lnTo>
                <a:lnTo>
                  <a:pt x="476217" y="753179"/>
                </a:lnTo>
                <a:lnTo>
                  <a:pt x="466683" y="757486"/>
                </a:lnTo>
                <a:lnTo>
                  <a:pt x="457149" y="761794"/>
                </a:lnTo>
                <a:lnTo>
                  <a:pt x="437855" y="769956"/>
                </a:lnTo>
                <a:lnTo>
                  <a:pt x="419015" y="777438"/>
                </a:lnTo>
                <a:lnTo>
                  <a:pt x="399948" y="784467"/>
                </a:lnTo>
                <a:lnTo>
                  <a:pt x="381107" y="790815"/>
                </a:lnTo>
                <a:lnTo>
                  <a:pt x="362040" y="796936"/>
                </a:lnTo>
                <a:lnTo>
                  <a:pt x="343654" y="802151"/>
                </a:lnTo>
                <a:lnTo>
                  <a:pt x="325041" y="807139"/>
                </a:lnTo>
                <a:lnTo>
                  <a:pt x="306881" y="811673"/>
                </a:lnTo>
                <a:lnTo>
                  <a:pt x="288722" y="815528"/>
                </a:lnTo>
                <a:lnTo>
                  <a:pt x="271244" y="819382"/>
                </a:lnTo>
                <a:lnTo>
                  <a:pt x="253539" y="822556"/>
                </a:lnTo>
                <a:lnTo>
                  <a:pt x="236514" y="825504"/>
                </a:lnTo>
                <a:lnTo>
                  <a:pt x="219944" y="827998"/>
                </a:lnTo>
                <a:lnTo>
                  <a:pt x="203828" y="830038"/>
                </a:lnTo>
                <a:lnTo>
                  <a:pt x="187938" y="831852"/>
                </a:lnTo>
                <a:lnTo>
                  <a:pt x="172503" y="833666"/>
                </a:lnTo>
                <a:lnTo>
                  <a:pt x="157748" y="835026"/>
                </a:lnTo>
                <a:lnTo>
                  <a:pt x="143448" y="835933"/>
                </a:lnTo>
                <a:lnTo>
                  <a:pt x="129602" y="836840"/>
                </a:lnTo>
                <a:lnTo>
                  <a:pt x="116436" y="837293"/>
                </a:lnTo>
                <a:lnTo>
                  <a:pt x="103725" y="837747"/>
                </a:lnTo>
                <a:lnTo>
                  <a:pt x="91921" y="837973"/>
                </a:lnTo>
                <a:lnTo>
                  <a:pt x="80571" y="838200"/>
                </a:lnTo>
                <a:lnTo>
                  <a:pt x="60369" y="837973"/>
                </a:lnTo>
                <a:lnTo>
                  <a:pt x="43345" y="837520"/>
                </a:lnTo>
                <a:lnTo>
                  <a:pt x="29499" y="836840"/>
                </a:lnTo>
                <a:lnTo>
                  <a:pt x="19511" y="836386"/>
                </a:lnTo>
                <a:lnTo>
                  <a:pt x="11112" y="835480"/>
                </a:lnTo>
                <a:lnTo>
                  <a:pt x="26094" y="834119"/>
                </a:lnTo>
                <a:lnTo>
                  <a:pt x="40848" y="832079"/>
                </a:lnTo>
                <a:lnTo>
                  <a:pt x="55375" y="830265"/>
                </a:lnTo>
                <a:lnTo>
                  <a:pt x="69676" y="828224"/>
                </a:lnTo>
                <a:lnTo>
                  <a:pt x="83976" y="826184"/>
                </a:lnTo>
                <a:lnTo>
                  <a:pt x="97823" y="823690"/>
                </a:lnTo>
                <a:lnTo>
                  <a:pt x="111669" y="821423"/>
                </a:lnTo>
                <a:lnTo>
                  <a:pt x="125516" y="818929"/>
                </a:lnTo>
                <a:lnTo>
                  <a:pt x="138908" y="815981"/>
                </a:lnTo>
                <a:lnTo>
                  <a:pt x="152301" y="813261"/>
                </a:lnTo>
                <a:lnTo>
                  <a:pt x="165693" y="810540"/>
                </a:lnTo>
                <a:lnTo>
                  <a:pt x="178405" y="807366"/>
                </a:lnTo>
                <a:lnTo>
                  <a:pt x="191343" y="804418"/>
                </a:lnTo>
                <a:lnTo>
                  <a:pt x="204055" y="801017"/>
                </a:lnTo>
                <a:lnTo>
                  <a:pt x="216312" y="797617"/>
                </a:lnTo>
                <a:lnTo>
                  <a:pt x="228797" y="793989"/>
                </a:lnTo>
                <a:lnTo>
                  <a:pt x="241054" y="790588"/>
                </a:lnTo>
                <a:lnTo>
                  <a:pt x="252858" y="786734"/>
                </a:lnTo>
                <a:lnTo>
                  <a:pt x="264888" y="783106"/>
                </a:lnTo>
                <a:lnTo>
                  <a:pt x="276692" y="779025"/>
                </a:lnTo>
                <a:lnTo>
                  <a:pt x="288041" y="775171"/>
                </a:lnTo>
                <a:lnTo>
                  <a:pt x="299618" y="770863"/>
                </a:lnTo>
                <a:lnTo>
                  <a:pt x="310513" y="766782"/>
                </a:lnTo>
                <a:lnTo>
                  <a:pt x="321863" y="762474"/>
                </a:lnTo>
                <a:lnTo>
                  <a:pt x="332531" y="757940"/>
                </a:lnTo>
                <a:lnTo>
                  <a:pt x="343427" y="753632"/>
                </a:lnTo>
                <a:lnTo>
                  <a:pt x="353869" y="748871"/>
                </a:lnTo>
                <a:lnTo>
                  <a:pt x="364310" y="744336"/>
                </a:lnTo>
                <a:lnTo>
                  <a:pt x="384739" y="734587"/>
                </a:lnTo>
                <a:lnTo>
                  <a:pt x="404715" y="724838"/>
                </a:lnTo>
                <a:lnTo>
                  <a:pt x="423782" y="714635"/>
                </a:lnTo>
                <a:lnTo>
                  <a:pt x="442622" y="703979"/>
                </a:lnTo>
                <a:lnTo>
                  <a:pt x="460554" y="693323"/>
                </a:lnTo>
                <a:lnTo>
                  <a:pt x="478260" y="682214"/>
                </a:lnTo>
                <a:lnTo>
                  <a:pt x="495057" y="671104"/>
                </a:lnTo>
                <a:lnTo>
                  <a:pt x="511400" y="659541"/>
                </a:lnTo>
                <a:lnTo>
                  <a:pt x="527290" y="647752"/>
                </a:lnTo>
                <a:lnTo>
                  <a:pt x="542725" y="635962"/>
                </a:lnTo>
                <a:lnTo>
                  <a:pt x="557479" y="623719"/>
                </a:lnTo>
                <a:lnTo>
                  <a:pt x="571780" y="611476"/>
                </a:lnTo>
                <a:lnTo>
                  <a:pt x="585853" y="599006"/>
                </a:lnTo>
                <a:lnTo>
                  <a:pt x="599246" y="586536"/>
                </a:lnTo>
                <a:lnTo>
                  <a:pt x="612184" y="574066"/>
                </a:lnTo>
                <a:lnTo>
                  <a:pt x="624215" y="561143"/>
                </a:lnTo>
                <a:lnTo>
                  <a:pt x="636245" y="548446"/>
                </a:lnTo>
                <a:lnTo>
                  <a:pt x="647822" y="535296"/>
                </a:lnTo>
                <a:lnTo>
                  <a:pt x="658717" y="522600"/>
                </a:lnTo>
                <a:lnTo>
                  <a:pt x="669613" y="509677"/>
                </a:lnTo>
                <a:lnTo>
                  <a:pt x="679601" y="496527"/>
                </a:lnTo>
                <a:lnTo>
                  <a:pt x="689361" y="483376"/>
                </a:lnTo>
                <a:lnTo>
                  <a:pt x="698441" y="470680"/>
                </a:lnTo>
                <a:lnTo>
                  <a:pt x="707520" y="457757"/>
                </a:lnTo>
                <a:lnTo>
                  <a:pt x="716146" y="444607"/>
                </a:lnTo>
                <a:lnTo>
                  <a:pt x="724091" y="431683"/>
                </a:lnTo>
                <a:lnTo>
                  <a:pt x="732035" y="419214"/>
                </a:lnTo>
                <a:lnTo>
                  <a:pt x="739299" y="406517"/>
                </a:lnTo>
                <a:lnTo>
                  <a:pt x="746336" y="393820"/>
                </a:lnTo>
                <a:lnTo>
                  <a:pt x="753146" y="381577"/>
                </a:lnTo>
                <a:lnTo>
                  <a:pt x="759501" y="369107"/>
                </a:lnTo>
                <a:lnTo>
                  <a:pt x="765176" y="356864"/>
                </a:lnTo>
                <a:lnTo>
                  <a:pt x="770851" y="345075"/>
                </a:lnTo>
                <a:lnTo>
                  <a:pt x="776299" y="333285"/>
                </a:lnTo>
                <a:lnTo>
                  <a:pt x="781520" y="321722"/>
                </a:lnTo>
                <a:lnTo>
                  <a:pt x="786059" y="310386"/>
                </a:lnTo>
                <a:lnTo>
                  <a:pt x="790599" y="299050"/>
                </a:lnTo>
                <a:lnTo>
                  <a:pt x="794685" y="288394"/>
                </a:lnTo>
                <a:lnTo>
                  <a:pt x="798544" y="277737"/>
                </a:lnTo>
                <a:lnTo>
                  <a:pt x="802176" y="267308"/>
                </a:lnTo>
                <a:lnTo>
                  <a:pt x="808531" y="247810"/>
                </a:lnTo>
                <a:lnTo>
                  <a:pt x="814206" y="229445"/>
                </a:lnTo>
                <a:lnTo>
                  <a:pt x="818973" y="212441"/>
                </a:lnTo>
                <a:lnTo>
                  <a:pt x="822605" y="197250"/>
                </a:lnTo>
                <a:lnTo>
                  <a:pt x="825783" y="183647"/>
                </a:lnTo>
                <a:lnTo>
                  <a:pt x="695944" y="183647"/>
                </a:lnTo>
                <a:lnTo>
                  <a:pt x="866187"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33821" name="PA_KSO_Shape"/>
          <p:cNvSpPr>
            <a:spLocks noChangeAspect="1"/>
          </p:cNvSpPr>
          <p:nvPr>
            <p:custDataLst>
              <p:tags r:id="rId28"/>
            </p:custDataLst>
          </p:nvPr>
        </p:nvSpPr>
        <p:spPr bwMode="auto">
          <a:xfrm>
            <a:off x="5827713" y="5668963"/>
            <a:ext cx="536575" cy="539750"/>
          </a:xfrm>
          <a:custGeom>
            <a:avLst/>
            <a:gdLst>
              <a:gd name="T0" fmla="*/ 1378 w 2109787"/>
              <a:gd name="T1" fmla="*/ 2038 h 2125662"/>
              <a:gd name="T2" fmla="*/ 1466 w 2109787"/>
              <a:gd name="T3" fmla="*/ 1778 h 2125662"/>
              <a:gd name="T4" fmla="*/ 1448 w 2109787"/>
              <a:gd name="T5" fmla="*/ 1631 h 2125662"/>
              <a:gd name="T6" fmla="*/ 1667 w 2109787"/>
              <a:gd name="T7" fmla="*/ 1654 h 2125662"/>
              <a:gd name="T8" fmla="*/ 1626 w 2109787"/>
              <a:gd name="T9" fmla="*/ 2155 h 2125662"/>
              <a:gd name="T10" fmla="*/ 1757 w 2109787"/>
              <a:gd name="T11" fmla="*/ 1947 h 2125662"/>
              <a:gd name="T12" fmla="*/ 2023 w 2109787"/>
              <a:gd name="T13" fmla="*/ 1532 h 2125662"/>
              <a:gd name="T14" fmla="*/ 2222 w 2109787"/>
              <a:gd name="T15" fmla="*/ 1663 h 2125662"/>
              <a:gd name="T16" fmla="*/ 2211 w 2109787"/>
              <a:gd name="T17" fmla="*/ 2123 h 2125662"/>
              <a:gd name="T18" fmla="*/ 1868 w 2109787"/>
              <a:gd name="T19" fmla="*/ 2227 h 2125662"/>
              <a:gd name="T20" fmla="*/ 1187 w 2109787"/>
              <a:gd name="T21" fmla="*/ 2219 h 2125662"/>
              <a:gd name="T22" fmla="*/ 877 w 2109787"/>
              <a:gd name="T23" fmla="*/ 2108 h 2125662"/>
              <a:gd name="T24" fmla="*/ 896 w 2109787"/>
              <a:gd name="T25" fmla="*/ 1634 h 2125662"/>
              <a:gd name="T26" fmla="*/ 1149 w 2109787"/>
              <a:gd name="T27" fmla="*/ 1527 h 2125662"/>
              <a:gd name="T28" fmla="*/ 1231 w 2109787"/>
              <a:gd name="T29" fmla="*/ 944 h 2125662"/>
              <a:gd name="T30" fmla="*/ 1257 w 2109787"/>
              <a:gd name="T31" fmla="*/ 1186 h 2125662"/>
              <a:gd name="T32" fmla="*/ 1494 w 2109787"/>
              <a:gd name="T33" fmla="*/ 1426 h 2125662"/>
              <a:gd name="T34" fmla="*/ 1655 w 2109787"/>
              <a:gd name="T35" fmla="*/ 1404 h 2125662"/>
              <a:gd name="T36" fmla="*/ 1859 w 2109787"/>
              <a:gd name="T37" fmla="*/ 1149 h 2125662"/>
              <a:gd name="T38" fmla="*/ 1739 w 2109787"/>
              <a:gd name="T39" fmla="*/ 992 h 2125662"/>
              <a:gd name="T40" fmla="*/ 1414 w 2109787"/>
              <a:gd name="T41" fmla="*/ 881 h 2125662"/>
              <a:gd name="T42" fmla="*/ 1583 w 2109787"/>
              <a:gd name="T43" fmla="*/ 529 h 2125662"/>
              <a:gd name="T44" fmla="*/ 1794 w 2109787"/>
              <a:gd name="T45" fmla="*/ 621 h 2125662"/>
              <a:gd name="T46" fmla="*/ 1934 w 2109787"/>
              <a:gd name="T47" fmla="*/ 823 h 2125662"/>
              <a:gd name="T48" fmla="*/ 1967 w 2109787"/>
              <a:gd name="T49" fmla="*/ 1094 h 2125662"/>
              <a:gd name="T50" fmla="*/ 1861 w 2109787"/>
              <a:gd name="T51" fmla="*/ 1342 h 2125662"/>
              <a:gd name="T52" fmla="*/ 1677 w 2109787"/>
              <a:gd name="T53" fmla="*/ 1496 h 2125662"/>
              <a:gd name="T54" fmla="*/ 1493 w 2109787"/>
              <a:gd name="T55" fmla="*/ 1522 h 2125662"/>
              <a:gd name="T56" fmla="*/ 1302 w 2109787"/>
              <a:gd name="T57" fmla="*/ 1411 h 2125662"/>
              <a:gd name="T58" fmla="*/ 1159 w 2109787"/>
              <a:gd name="T59" fmla="*/ 1193 h 2125662"/>
              <a:gd name="T60" fmla="*/ 1141 w 2109787"/>
              <a:gd name="T61" fmla="*/ 916 h 2125662"/>
              <a:gd name="T62" fmla="*/ 1246 w 2109787"/>
              <a:gd name="T63" fmla="*/ 684 h 2125662"/>
              <a:gd name="T64" fmla="*/ 1435 w 2109787"/>
              <a:gd name="T65" fmla="*/ 547 h 2125662"/>
              <a:gd name="T66" fmla="*/ 952 w 2109787"/>
              <a:gd name="T67" fmla="*/ 411 h 2125662"/>
              <a:gd name="T68" fmla="*/ 834 w 2109787"/>
              <a:gd name="T69" fmla="*/ 487 h 2125662"/>
              <a:gd name="T70" fmla="*/ 688 w 2109787"/>
              <a:gd name="T71" fmla="*/ 548 h 2125662"/>
              <a:gd name="T72" fmla="*/ 691 w 2109787"/>
              <a:gd name="T73" fmla="*/ 667 h 2125662"/>
              <a:gd name="T74" fmla="*/ 915 w 2109787"/>
              <a:gd name="T75" fmla="*/ 794 h 2125662"/>
              <a:gd name="T76" fmla="*/ 1052 w 2109787"/>
              <a:gd name="T77" fmla="*/ 966 h 2125662"/>
              <a:gd name="T78" fmla="*/ 986 w 2109787"/>
              <a:gd name="T79" fmla="*/ 1172 h 2125662"/>
              <a:gd name="T80" fmla="*/ 678 w 2109787"/>
              <a:gd name="T81" fmla="*/ 1237 h 2125662"/>
              <a:gd name="T82" fmla="*/ 690 w 2109787"/>
              <a:gd name="T83" fmla="*/ 1142 h 2125662"/>
              <a:gd name="T84" fmla="*/ 891 w 2109787"/>
              <a:gd name="T85" fmla="*/ 1114 h 2125662"/>
              <a:gd name="T86" fmla="*/ 931 w 2109787"/>
              <a:gd name="T87" fmla="*/ 979 h 2125662"/>
              <a:gd name="T88" fmla="*/ 781 w 2109787"/>
              <a:gd name="T89" fmla="*/ 856 h 2125662"/>
              <a:gd name="T90" fmla="*/ 570 w 2109787"/>
              <a:gd name="T91" fmla="*/ 700 h 2125662"/>
              <a:gd name="T92" fmla="*/ 598 w 2109787"/>
              <a:gd name="T93" fmla="*/ 491 h 2125662"/>
              <a:gd name="T94" fmla="*/ 886 w 2109787"/>
              <a:gd name="T95" fmla="*/ 2 h 2125662"/>
              <a:gd name="T96" fmla="*/ 1384 w 2109787"/>
              <a:gd name="T97" fmla="*/ 204 h 2125662"/>
              <a:gd name="T98" fmla="*/ 1205 w 2109787"/>
              <a:gd name="T99" fmla="*/ 254 h 2125662"/>
              <a:gd name="T100" fmla="*/ 782 w 2109787"/>
              <a:gd name="T101" fmla="*/ 149 h 2125662"/>
              <a:gd name="T102" fmla="*/ 438 w 2109787"/>
              <a:gd name="T103" fmla="*/ 273 h 2125662"/>
              <a:gd name="T104" fmla="*/ 209 w 2109787"/>
              <a:gd name="T105" fmla="*/ 549 h 2125662"/>
              <a:gd name="T106" fmla="*/ 152 w 2109787"/>
              <a:gd name="T107" fmla="*/ 906 h 2125662"/>
              <a:gd name="T108" fmla="*/ 264 w 2109787"/>
              <a:gd name="T109" fmla="*/ 1209 h 2125662"/>
              <a:gd name="T110" fmla="*/ 499 w 2109787"/>
              <a:gd name="T111" fmla="*/ 1425 h 2125662"/>
              <a:gd name="T112" fmla="*/ 577 w 2109787"/>
              <a:gd name="T113" fmla="*/ 1618 h 2125662"/>
              <a:gd name="T114" fmla="*/ 242 w 2109787"/>
              <a:gd name="T115" fmla="*/ 1414 h 2125662"/>
              <a:gd name="T116" fmla="*/ 39 w 2109787"/>
              <a:gd name="T117" fmla="*/ 1082 h 2125662"/>
              <a:gd name="T118" fmla="*/ 17 w 2109787"/>
              <a:gd name="T119" fmla="*/ 662 h 2125662"/>
              <a:gd name="T120" fmla="*/ 217 w 2109787"/>
              <a:gd name="T121" fmla="*/ 272 h 2125662"/>
              <a:gd name="T122" fmla="*/ 587 w 2109787"/>
              <a:gd name="T123" fmla="*/ 38 h 212566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109787" h="2125662">
                <a:moveTo>
                  <a:pt x="1216342" y="1436687"/>
                </a:moveTo>
                <a:lnTo>
                  <a:pt x="1216977" y="1467831"/>
                </a:lnTo>
                <a:lnTo>
                  <a:pt x="1218247" y="1498021"/>
                </a:lnTo>
                <a:lnTo>
                  <a:pt x="1219517" y="1527894"/>
                </a:lnTo>
                <a:lnTo>
                  <a:pt x="1221105" y="1556813"/>
                </a:lnTo>
                <a:lnTo>
                  <a:pt x="1223010" y="1585097"/>
                </a:lnTo>
                <a:lnTo>
                  <a:pt x="1225550" y="1612427"/>
                </a:lnTo>
                <a:lnTo>
                  <a:pt x="1227772" y="1639121"/>
                </a:lnTo>
                <a:lnTo>
                  <a:pt x="1230630" y="1665180"/>
                </a:lnTo>
                <a:lnTo>
                  <a:pt x="1233487" y="1690286"/>
                </a:lnTo>
                <a:lnTo>
                  <a:pt x="1237297" y="1714756"/>
                </a:lnTo>
                <a:lnTo>
                  <a:pt x="1240790" y="1738273"/>
                </a:lnTo>
                <a:lnTo>
                  <a:pt x="1244917" y="1761154"/>
                </a:lnTo>
                <a:lnTo>
                  <a:pt x="1249362" y="1783399"/>
                </a:lnTo>
                <a:lnTo>
                  <a:pt x="1253807" y="1804691"/>
                </a:lnTo>
                <a:lnTo>
                  <a:pt x="1258570" y="1825030"/>
                </a:lnTo>
                <a:lnTo>
                  <a:pt x="1263967" y="1844733"/>
                </a:lnTo>
                <a:lnTo>
                  <a:pt x="1269365" y="1863801"/>
                </a:lnTo>
                <a:lnTo>
                  <a:pt x="1275397" y="1881597"/>
                </a:lnTo>
                <a:lnTo>
                  <a:pt x="1281430" y="1899076"/>
                </a:lnTo>
                <a:lnTo>
                  <a:pt x="1288097" y="1915283"/>
                </a:lnTo>
                <a:lnTo>
                  <a:pt x="1295082" y="1930537"/>
                </a:lnTo>
                <a:lnTo>
                  <a:pt x="1302067" y="1945474"/>
                </a:lnTo>
                <a:lnTo>
                  <a:pt x="1309687" y="1959457"/>
                </a:lnTo>
                <a:lnTo>
                  <a:pt x="1317625" y="1972168"/>
                </a:lnTo>
                <a:lnTo>
                  <a:pt x="1325562" y="1984244"/>
                </a:lnTo>
                <a:lnTo>
                  <a:pt x="1330007" y="1990282"/>
                </a:lnTo>
                <a:lnTo>
                  <a:pt x="1334135" y="1995685"/>
                </a:lnTo>
                <a:lnTo>
                  <a:pt x="1338262" y="2001087"/>
                </a:lnTo>
                <a:lnTo>
                  <a:pt x="1343025" y="2005854"/>
                </a:lnTo>
                <a:lnTo>
                  <a:pt x="1347470" y="2010621"/>
                </a:lnTo>
                <a:lnTo>
                  <a:pt x="1352232" y="2015388"/>
                </a:lnTo>
                <a:lnTo>
                  <a:pt x="1356677" y="2019519"/>
                </a:lnTo>
                <a:lnTo>
                  <a:pt x="1361440" y="2023968"/>
                </a:lnTo>
                <a:lnTo>
                  <a:pt x="1366520" y="2027782"/>
                </a:lnTo>
                <a:lnTo>
                  <a:pt x="1371282" y="2031278"/>
                </a:lnTo>
                <a:lnTo>
                  <a:pt x="1376362" y="2034773"/>
                </a:lnTo>
                <a:lnTo>
                  <a:pt x="1381442" y="2038269"/>
                </a:lnTo>
                <a:lnTo>
                  <a:pt x="1386840" y="2041129"/>
                </a:lnTo>
                <a:lnTo>
                  <a:pt x="1391920" y="2043989"/>
                </a:lnTo>
                <a:lnTo>
                  <a:pt x="1391920" y="1688379"/>
                </a:lnTo>
                <a:lnTo>
                  <a:pt x="1387475" y="1687108"/>
                </a:lnTo>
                <a:lnTo>
                  <a:pt x="1382395" y="1685837"/>
                </a:lnTo>
                <a:lnTo>
                  <a:pt x="1378267" y="1684248"/>
                </a:lnTo>
                <a:lnTo>
                  <a:pt x="1373505" y="1682341"/>
                </a:lnTo>
                <a:lnTo>
                  <a:pt x="1369695" y="1680117"/>
                </a:lnTo>
                <a:lnTo>
                  <a:pt x="1365885" y="1677256"/>
                </a:lnTo>
                <a:lnTo>
                  <a:pt x="1362075" y="1674079"/>
                </a:lnTo>
                <a:lnTo>
                  <a:pt x="1358900" y="1670901"/>
                </a:lnTo>
                <a:lnTo>
                  <a:pt x="1356042" y="1667405"/>
                </a:lnTo>
                <a:lnTo>
                  <a:pt x="1353502" y="1663274"/>
                </a:lnTo>
                <a:lnTo>
                  <a:pt x="1350962" y="1659460"/>
                </a:lnTo>
                <a:lnTo>
                  <a:pt x="1349057" y="1655329"/>
                </a:lnTo>
                <a:lnTo>
                  <a:pt x="1347470" y="1650562"/>
                </a:lnTo>
                <a:lnTo>
                  <a:pt x="1346517" y="1645795"/>
                </a:lnTo>
                <a:lnTo>
                  <a:pt x="1345882" y="1641346"/>
                </a:lnTo>
                <a:lnTo>
                  <a:pt x="1345565" y="1635943"/>
                </a:lnTo>
                <a:lnTo>
                  <a:pt x="1345565" y="1582872"/>
                </a:lnTo>
                <a:lnTo>
                  <a:pt x="1345882" y="1577469"/>
                </a:lnTo>
                <a:lnTo>
                  <a:pt x="1346517" y="1572385"/>
                </a:lnTo>
                <a:lnTo>
                  <a:pt x="1347787" y="1567300"/>
                </a:lnTo>
                <a:lnTo>
                  <a:pt x="1349692" y="1562215"/>
                </a:lnTo>
                <a:lnTo>
                  <a:pt x="1352232" y="1557449"/>
                </a:lnTo>
                <a:lnTo>
                  <a:pt x="1354772" y="1553317"/>
                </a:lnTo>
                <a:lnTo>
                  <a:pt x="1357630" y="1549186"/>
                </a:lnTo>
                <a:lnTo>
                  <a:pt x="1361122" y="1545055"/>
                </a:lnTo>
                <a:lnTo>
                  <a:pt x="1365250" y="1541877"/>
                </a:lnTo>
                <a:lnTo>
                  <a:pt x="1369060" y="1538699"/>
                </a:lnTo>
                <a:lnTo>
                  <a:pt x="1373505" y="1535839"/>
                </a:lnTo>
                <a:lnTo>
                  <a:pt x="1378267" y="1533614"/>
                </a:lnTo>
                <a:lnTo>
                  <a:pt x="1383030" y="1532025"/>
                </a:lnTo>
                <a:lnTo>
                  <a:pt x="1388427" y="1530754"/>
                </a:lnTo>
                <a:lnTo>
                  <a:pt x="1393507" y="1529801"/>
                </a:lnTo>
                <a:lnTo>
                  <a:pt x="1399222" y="1529483"/>
                </a:lnTo>
                <a:lnTo>
                  <a:pt x="1516062" y="1529483"/>
                </a:lnTo>
                <a:lnTo>
                  <a:pt x="1521460" y="1529801"/>
                </a:lnTo>
                <a:lnTo>
                  <a:pt x="1526857" y="1530754"/>
                </a:lnTo>
                <a:lnTo>
                  <a:pt x="1531937" y="1532025"/>
                </a:lnTo>
                <a:lnTo>
                  <a:pt x="1537017" y="1533614"/>
                </a:lnTo>
                <a:lnTo>
                  <a:pt x="1541462" y="1535839"/>
                </a:lnTo>
                <a:lnTo>
                  <a:pt x="1545907" y="1538699"/>
                </a:lnTo>
                <a:lnTo>
                  <a:pt x="1550035" y="1541877"/>
                </a:lnTo>
                <a:lnTo>
                  <a:pt x="1553845" y="1545055"/>
                </a:lnTo>
                <a:lnTo>
                  <a:pt x="1557020" y="1549186"/>
                </a:lnTo>
                <a:lnTo>
                  <a:pt x="1560512" y="1553317"/>
                </a:lnTo>
                <a:lnTo>
                  <a:pt x="1563052" y="1557449"/>
                </a:lnTo>
                <a:lnTo>
                  <a:pt x="1565275" y="1562215"/>
                </a:lnTo>
                <a:lnTo>
                  <a:pt x="1566862" y="1567300"/>
                </a:lnTo>
                <a:lnTo>
                  <a:pt x="1568132" y="1572385"/>
                </a:lnTo>
                <a:lnTo>
                  <a:pt x="1569085" y="1577469"/>
                </a:lnTo>
                <a:lnTo>
                  <a:pt x="1569402" y="1582872"/>
                </a:lnTo>
                <a:lnTo>
                  <a:pt x="1569402" y="1635943"/>
                </a:lnTo>
                <a:lnTo>
                  <a:pt x="1569085" y="1641346"/>
                </a:lnTo>
                <a:lnTo>
                  <a:pt x="1568450" y="1645795"/>
                </a:lnTo>
                <a:lnTo>
                  <a:pt x="1567180" y="1650562"/>
                </a:lnTo>
                <a:lnTo>
                  <a:pt x="1565910" y="1655329"/>
                </a:lnTo>
                <a:lnTo>
                  <a:pt x="1564005" y="1659460"/>
                </a:lnTo>
                <a:lnTo>
                  <a:pt x="1561782" y="1663274"/>
                </a:lnTo>
                <a:lnTo>
                  <a:pt x="1558607" y="1667405"/>
                </a:lnTo>
                <a:lnTo>
                  <a:pt x="1555750" y="1670901"/>
                </a:lnTo>
                <a:lnTo>
                  <a:pt x="1552575" y="1674079"/>
                </a:lnTo>
                <a:lnTo>
                  <a:pt x="1549082" y="1677256"/>
                </a:lnTo>
                <a:lnTo>
                  <a:pt x="1545272" y="1680117"/>
                </a:lnTo>
                <a:lnTo>
                  <a:pt x="1541145" y="1682341"/>
                </a:lnTo>
                <a:lnTo>
                  <a:pt x="1537017" y="1684248"/>
                </a:lnTo>
                <a:lnTo>
                  <a:pt x="1532255" y="1685837"/>
                </a:lnTo>
                <a:lnTo>
                  <a:pt x="1527810" y="1687108"/>
                </a:lnTo>
                <a:lnTo>
                  <a:pt x="1523047" y="1688379"/>
                </a:lnTo>
                <a:lnTo>
                  <a:pt x="1523047" y="2043989"/>
                </a:lnTo>
                <a:lnTo>
                  <a:pt x="1528445" y="2041129"/>
                </a:lnTo>
                <a:lnTo>
                  <a:pt x="1533525" y="2038269"/>
                </a:lnTo>
                <a:lnTo>
                  <a:pt x="1538605" y="2034773"/>
                </a:lnTo>
                <a:lnTo>
                  <a:pt x="1543685" y="2031278"/>
                </a:lnTo>
                <a:lnTo>
                  <a:pt x="1548765" y="2027782"/>
                </a:lnTo>
                <a:lnTo>
                  <a:pt x="1553527" y="2023968"/>
                </a:lnTo>
                <a:lnTo>
                  <a:pt x="1558290" y="2019519"/>
                </a:lnTo>
                <a:lnTo>
                  <a:pt x="1563052" y="2015388"/>
                </a:lnTo>
                <a:lnTo>
                  <a:pt x="1567497" y="2010621"/>
                </a:lnTo>
                <a:lnTo>
                  <a:pt x="1572260" y="2005854"/>
                </a:lnTo>
                <a:lnTo>
                  <a:pt x="1576705" y="2001087"/>
                </a:lnTo>
                <a:lnTo>
                  <a:pt x="1580832" y="1995685"/>
                </a:lnTo>
                <a:lnTo>
                  <a:pt x="1585277" y="1990282"/>
                </a:lnTo>
                <a:lnTo>
                  <a:pt x="1589405" y="1984244"/>
                </a:lnTo>
                <a:lnTo>
                  <a:pt x="1597660" y="1972168"/>
                </a:lnTo>
                <a:lnTo>
                  <a:pt x="1605280" y="1959457"/>
                </a:lnTo>
                <a:lnTo>
                  <a:pt x="1612900" y="1945474"/>
                </a:lnTo>
                <a:lnTo>
                  <a:pt x="1620202" y="1930537"/>
                </a:lnTo>
                <a:lnTo>
                  <a:pt x="1626870" y="1915283"/>
                </a:lnTo>
                <a:lnTo>
                  <a:pt x="1633537" y="1899076"/>
                </a:lnTo>
                <a:lnTo>
                  <a:pt x="1639570" y="1881597"/>
                </a:lnTo>
                <a:lnTo>
                  <a:pt x="1645602" y="1863801"/>
                </a:lnTo>
                <a:lnTo>
                  <a:pt x="1651000" y="1844733"/>
                </a:lnTo>
                <a:lnTo>
                  <a:pt x="1656397" y="1825030"/>
                </a:lnTo>
                <a:lnTo>
                  <a:pt x="1661160" y="1804691"/>
                </a:lnTo>
                <a:lnTo>
                  <a:pt x="1665922" y="1783399"/>
                </a:lnTo>
                <a:lnTo>
                  <a:pt x="1670050" y="1761154"/>
                </a:lnTo>
                <a:lnTo>
                  <a:pt x="1673860" y="1738273"/>
                </a:lnTo>
                <a:lnTo>
                  <a:pt x="1677987" y="1714756"/>
                </a:lnTo>
                <a:lnTo>
                  <a:pt x="1681162" y="1690286"/>
                </a:lnTo>
                <a:lnTo>
                  <a:pt x="1684337" y="1665180"/>
                </a:lnTo>
                <a:lnTo>
                  <a:pt x="1687195" y="1639121"/>
                </a:lnTo>
                <a:lnTo>
                  <a:pt x="1689735" y="1612427"/>
                </a:lnTo>
                <a:lnTo>
                  <a:pt x="1691957" y="1585097"/>
                </a:lnTo>
                <a:lnTo>
                  <a:pt x="1693862" y="1556813"/>
                </a:lnTo>
                <a:lnTo>
                  <a:pt x="1695450" y="1527894"/>
                </a:lnTo>
                <a:lnTo>
                  <a:pt x="1696720" y="1498021"/>
                </a:lnTo>
                <a:lnTo>
                  <a:pt x="1697672" y="1467831"/>
                </a:lnTo>
                <a:lnTo>
                  <a:pt x="1698942" y="1436687"/>
                </a:lnTo>
                <a:lnTo>
                  <a:pt x="1738312" y="1438912"/>
                </a:lnTo>
                <a:lnTo>
                  <a:pt x="1774825" y="1441454"/>
                </a:lnTo>
                <a:lnTo>
                  <a:pt x="1835150" y="1446221"/>
                </a:lnTo>
                <a:lnTo>
                  <a:pt x="1875472" y="1449399"/>
                </a:lnTo>
                <a:lnTo>
                  <a:pt x="1890077" y="1450670"/>
                </a:lnTo>
                <a:lnTo>
                  <a:pt x="1901190" y="1450988"/>
                </a:lnTo>
                <a:lnTo>
                  <a:pt x="1912620" y="1451941"/>
                </a:lnTo>
                <a:lnTo>
                  <a:pt x="1923415" y="1453212"/>
                </a:lnTo>
                <a:lnTo>
                  <a:pt x="1934210" y="1455119"/>
                </a:lnTo>
                <a:lnTo>
                  <a:pt x="1945005" y="1457662"/>
                </a:lnTo>
                <a:lnTo>
                  <a:pt x="1955482" y="1460522"/>
                </a:lnTo>
                <a:lnTo>
                  <a:pt x="1965642" y="1464017"/>
                </a:lnTo>
                <a:lnTo>
                  <a:pt x="1975485" y="1468149"/>
                </a:lnTo>
                <a:lnTo>
                  <a:pt x="1985327" y="1472598"/>
                </a:lnTo>
                <a:lnTo>
                  <a:pt x="1994852" y="1477047"/>
                </a:lnTo>
                <a:lnTo>
                  <a:pt x="2004060" y="1482767"/>
                </a:lnTo>
                <a:lnTo>
                  <a:pt x="2012950" y="1488170"/>
                </a:lnTo>
                <a:lnTo>
                  <a:pt x="2021522" y="1494526"/>
                </a:lnTo>
                <a:lnTo>
                  <a:pt x="2029777" y="1500881"/>
                </a:lnTo>
                <a:lnTo>
                  <a:pt x="2038032" y="1507873"/>
                </a:lnTo>
                <a:lnTo>
                  <a:pt x="2045652" y="1515182"/>
                </a:lnTo>
                <a:lnTo>
                  <a:pt x="2052637" y="1522809"/>
                </a:lnTo>
                <a:lnTo>
                  <a:pt x="2059622" y="1530754"/>
                </a:lnTo>
                <a:lnTo>
                  <a:pt x="2065972" y="1539334"/>
                </a:lnTo>
                <a:lnTo>
                  <a:pt x="2072322" y="1547597"/>
                </a:lnTo>
                <a:lnTo>
                  <a:pt x="2078037" y="1556495"/>
                </a:lnTo>
                <a:lnTo>
                  <a:pt x="2083435" y="1566029"/>
                </a:lnTo>
                <a:lnTo>
                  <a:pt x="2088197" y="1575563"/>
                </a:lnTo>
                <a:lnTo>
                  <a:pt x="2092642" y="1585414"/>
                </a:lnTo>
                <a:lnTo>
                  <a:pt x="2096452" y="1595266"/>
                </a:lnTo>
                <a:lnTo>
                  <a:pt x="2099945" y="1605117"/>
                </a:lnTo>
                <a:lnTo>
                  <a:pt x="2103120" y="1615605"/>
                </a:lnTo>
                <a:lnTo>
                  <a:pt x="2105660" y="1626410"/>
                </a:lnTo>
                <a:lnTo>
                  <a:pt x="2107247" y="1637215"/>
                </a:lnTo>
                <a:lnTo>
                  <a:pt x="2108835" y="1648337"/>
                </a:lnTo>
                <a:lnTo>
                  <a:pt x="2109470" y="1659460"/>
                </a:lnTo>
                <a:lnTo>
                  <a:pt x="2109787" y="1670901"/>
                </a:lnTo>
                <a:lnTo>
                  <a:pt x="2109787" y="1949605"/>
                </a:lnTo>
                <a:lnTo>
                  <a:pt x="2109787" y="1955325"/>
                </a:lnTo>
                <a:lnTo>
                  <a:pt x="2108835" y="1960728"/>
                </a:lnTo>
                <a:lnTo>
                  <a:pt x="2107882" y="1966448"/>
                </a:lnTo>
                <a:lnTo>
                  <a:pt x="2106295" y="1971850"/>
                </a:lnTo>
                <a:lnTo>
                  <a:pt x="2104072" y="1976935"/>
                </a:lnTo>
                <a:lnTo>
                  <a:pt x="2101532" y="1982020"/>
                </a:lnTo>
                <a:lnTo>
                  <a:pt x="2098675" y="1987105"/>
                </a:lnTo>
                <a:lnTo>
                  <a:pt x="2095182" y="1992189"/>
                </a:lnTo>
                <a:lnTo>
                  <a:pt x="2091690" y="1996956"/>
                </a:lnTo>
                <a:lnTo>
                  <a:pt x="2087245" y="2002041"/>
                </a:lnTo>
                <a:lnTo>
                  <a:pt x="2082800" y="2006490"/>
                </a:lnTo>
                <a:lnTo>
                  <a:pt x="2077720" y="2010939"/>
                </a:lnTo>
                <a:lnTo>
                  <a:pt x="2072322" y="2015706"/>
                </a:lnTo>
                <a:lnTo>
                  <a:pt x="2066607" y="2019837"/>
                </a:lnTo>
                <a:lnTo>
                  <a:pt x="2060575" y="2024286"/>
                </a:lnTo>
                <a:lnTo>
                  <a:pt x="2053907" y="2028418"/>
                </a:lnTo>
                <a:lnTo>
                  <a:pt x="2047240" y="2032549"/>
                </a:lnTo>
                <a:lnTo>
                  <a:pt x="2039937" y="2036680"/>
                </a:lnTo>
                <a:lnTo>
                  <a:pt x="2032317" y="2040494"/>
                </a:lnTo>
                <a:lnTo>
                  <a:pt x="2024697" y="2044307"/>
                </a:lnTo>
                <a:lnTo>
                  <a:pt x="2016442" y="2048121"/>
                </a:lnTo>
                <a:lnTo>
                  <a:pt x="2007870" y="2051934"/>
                </a:lnTo>
                <a:lnTo>
                  <a:pt x="1999297" y="2055430"/>
                </a:lnTo>
                <a:lnTo>
                  <a:pt x="1990090" y="2058926"/>
                </a:lnTo>
                <a:lnTo>
                  <a:pt x="1970722" y="2065599"/>
                </a:lnTo>
                <a:lnTo>
                  <a:pt x="1950402" y="2071955"/>
                </a:lnTo>
                <a:lnTo>
                  <a:pt x="1929130" y="2077675"/>
                </a:lnTo>
                <a:lnTo>
                  <a:pt x="1907222" y="2083396"/>
                </a:lnTo>
                <a:lnTo>
                  <a:pt x="1883727" y="2088480"/>
                </a:lnTo>
                <a:lnTo>
                  <a:pt x="1859597" y="2093565"/>
                </a:lnTo>
                <a:lnTo>
                  <a:pt x="1834515" y="2098014"/>
                </a:lnTo>
                <a:lnTo>
                  <a:pt x="1809115" y="2102146"/>
                </a:lnTo>
                <a:lnTo>
                  <a:pt x="1782762" y="2105959"/>
                </a:lnTo>
                <a:lnTo>
                  <a:pt x="1755457" y="2109455"/>
                </a:lnTo>
                <a:lnTo>
                  <a:pt x="1728152" y="2112633"/>
                </a:lnTo>
                <a:lnTo>
                  <a:pt x="1700212" y="2115175"/>
                </a:lnTo>
                <a:lnTo>
                  <a:pt x="1671637" y="2118035"/>
                </a:lnTo>
                <a:lnTo>
                  <a:pt x="1642745" y="2119942"/>
                </a:lnTo>
                <a:lnTo>
                  <a:pt x="1613535" y="2121849"/>
                </a:lnTo>
                <a:lnTo>
                  <a:pt x="1584325" y="2123120"/>
                </a:lnTo>
                <a:lnTo>
                  <a:pt x="1554480" y="2124391"/>
                </a:lnTo>
                <a:lnTo>
                  <a:pt x="1524635" y="2125027"/>
                </a:lnTo>
                <a:lnTo>
                  <a:pt x="1494790" y="2125344"/>
                </a:lnTo>
                <a:lnTo>
                  <a:pt x="1464945" y="2125662"/>
                </a:lnTo>
                <a:lnTo>
                  <a:pt x="1435100" y="2125344"/>
                </a:lnTo>
                <a:lnTo>
                  <a:pt x="1404937" y="2125027"/>
                </a:lnTo>
                <a:lnTo>
                  <a:pt x="1375092" y="2124391"/>
                </a:lnTo>
                <a:lnTo>
                  <a:pt x="1344930" y="2123120"/>
                </a:lnTo>
                <a:lnTo>
                  <a:pt x="1315085" y="2121849"/>
                </a:lnTo>
                <a:lnTo>
                  <a:pt x="1285557" y="2119942"/>
                </a:lnTo>
                <a:lnTo>
                  <a:pt x="1256030" y="2118035"/>
                </a:lnTo>
                <a:lnTo>
                  <a:pt x="1227455" y="2115175"/>
                </a:lnTo>
                <a:lnTo>
                  <a:pt x="1198562" y="2112633"/>
                </a:lnTo>
                <a:lnTo>
                  <a:pt x="1170622" y="2109455"/>
                </a:lnTo>
                <a:lnTo>
                  <a:pt x="1142682" y="2105959"/>
                </a:lnTo>
                <a:lnTo>
                  <a:pt x="1116012" y="2102146"/>
                </a:lnTo>
                <a:lnTo>
                  <a:pt x="1089660" y="2098014"/>
                </a:lnTo>
                <a:lnTo>
                  <a:pt x="1064260" y="2093565"/>
                </a:lnTo>
                <a:lnTo>
                  <a:pt x="1039177" y="2088480"/>
                </a:lnTo>
                <a:lnTo>
                  <a:pt x="1015364" y="2083396"/>
                </a:lnTo>
                <a:lnTo>
                  <a:pt x="992187" y="2077675"/>
                </a:lnTo>
                <a:lnTo>
                  <a:pt x="970597" y="2071955"/>
                </a:lnTo>
                <a:lnTo>
                  <a:pt x="949642" y="2065599"/>
                </a:lnTo>
                <a:lnTo>
                  <a:pt x="929639" y="2058926"/>
                </a:lnTo>
                <a:lnTo>
                  <a:pt x="910907" y="2051934"/>
                </a:lnTo>
                <a:lnTo>
                  <a:pt x="902334" y="2048121"/>
                </a:lnTo>
                <a:lnTo>
                  <a:pt x="893762" y="2044307"/>
                </a:lnTo>
                <a:lnTo>
                  <a:pt x="885507" y="2040494"/>
                </a:lnTo>
                <a:lnTo>
                  <a:pt x="877569" y="2036680"/>
                </a:lnTo>
                <a:lnTo>
                  <a:pt x="870584" y="2032549"/>
                </a:lnTo>
                <a:lnTo>
                  <a:pt x="863282" y="2028418"/>
                </a:lnTo>
                <a:lnTo>
                  <a:pt x="856614" y="2024286"/>
                </a:lnTo>
                <a:lnTo>
                  <a:pt x="850264" y="2019837"/>
                </a:lnTo>
                <a:lnTo>
                  <a:pt x="844232" y="2015706"/>
                </a:lnTo>
                <a:lnTo>
                  <a:pt x="838517" y="2010939"/>
                </a:lnTo>
                <a:lnTo>
                  <a:pt x="833437" y="2006490"/>
                </a:lnTo>
                <a:lnTo>
                  <a:pt x="828674" y="2002041"/>
                </a:lnTo>
                <a:lnTo>
                  <a:pt x="824229" y="1996956"/>
                </a:lnTo>
                <a:lnTo>
                  <a:pt x="820419" y="1992189"/>
                </a:lnTo>
                <a:lnTo>
                  <a:pt x="816609" y="1987105"/>
                </a:lnTo>
                <a:lnTo>
                  <a:pt x="813752" y="1982020"/>
                </a:lnTo>
                <a:lnTo>
                  <a:pt x="811212" y="1976935"/>
                </a:lnTo>
                <a:lnTo>
                  <a:pt x="808989" y="1971850"/>
                </a:lnTo>
                <a:lnTo>
                  <a:pt x="807084" y="1966448"/>
                </a:lnTo>
                <a:lnTo>
                  <a:pt x="805814" y="1960728"/>
                </a:lnTo>
                <a:lnTo>
                  <a:pt x="805179" y="1955325"/>
                </a:lnTo>
                <a:lnTo>
                  <a:pt x="804862" y="1949605"/>
                </a:lnTo>
                <a:lnTo>
                  <a:pt x="804862" y="1670901"/>
                </a:lnTo>
                <a:lnTo>
                  <a:pt x="805179" y="1659460"/>
                </a:lnTo>
                <a:lnTo>
                  <a:pt x="806132" y="1648337"/>
                </a:lnTo>
                <a:lnTo>
                  <a:pt x="807402" y="1637215"/>
                </a:lnTo>
                <a:lnTo>
                  <a:pt x="809624" y="1626410"/>
                </a:lnTo>
                <a:lnTo>
                  <a:pt x="812164" y="1615605"/>
                </a:lnTo>
                <a:lnTo>
                  <a:pt x="815022" y="1605117"/>
                </a:lnTo>
                <a:lnTo>
                  <a:pt x="818197" y="1595266"/>
                </a:lnTo>
                <a:lnTo>
                  <a:pt x="822324" y="1585414"/>
                </a:lnTo>
                <a:lnTo>
                  <a:pt x="826769" y="1575563"/>
                </a:lnTo>
                <a:lnTo>
                  <a:pt x="831849" y="1566029"/>
                </a:lnTo>
                <a:lnTo>
                  <a:pt x="836929" y="1556495"/>
                </a:lnTo>
                <a:lnTo>
                  <a:pt x="842327" y="1547597"/>
                </a:lnTo>
                <a:lnTo>
                  <a:pt x="848677" y="1539334"/>
                </a:lnTo>
                <a:lnTo>
                  <a:pt x="855344" y="1530754"/>
                </a:lnTo>
                <a:lnTo>
                  <a:pt x="862012" y="1522809"/>
                </a:lnTo>
                <a:lnTo>
                  <a:pt x="869632" y="1515182"/>
                </a:lnTo>
                <a:lnTo>
                  <a:pt x="876934" y="1507873"/>
                </a:lnTo>
                <a:lnTo>
                  <a:pt x="884872" y="1500881"/>
                </a:lnTo>
                <a:lnTo>
                  <a:pt x="893444" y="1494526"/>
                </a:lnTo>
                <a:lnTo>
                  <a:pt x="902017" y="1488170"/>
                </a:lnTo>
                <a:lnTo>
                  <a:pt x="910907" y="1482767"/>
                </a:lnTo>
                <a:lnTo>
                  <a:pt x="920114" y="1477047"/>
                </a:lnTo>
                <a:lnTo>
                  <a:pt x="929639" y="1472598"/>
                </a:lnTo>
                <a:lnTo>
                  <a:pt x="939482" y="1468149"/>
                </a:lnTo>
                <a:lnTo>
                  <a:pt x="949324" y="1464017"/>
                </a:lnTo>
                <a:lnTo>
                  <a:pt x="959802" y="1460522"/>
                </a:lnTo>
                <a:lnTo>
                  <a:pt x="969962" y="1457662"/>
                </a:lnTo>
                <a:lnTo>
                  <a:pt x="980439" y="1455119"/>
                </a:lnTo>
                <a:lnTo>
                  <a:pt x="991234" y="1453212"/>
                </a:lnTo>
                <a:lnTo>
                  <a:pt x="1002347" y="1451941"/>
                </a:lnTo>
                <a:lnTo>
                  <a:pt x="1013459" y="1450988"/>
                </a:lnTo>
                <a:lnTo>
                  <a:pt x="1024889" y="1450670"/>
                </a:lnTo>
                <a:lnTo>
                  <a:pt x="1039177" y="1449399"/>
                </a:lnTo>
                <a:lnTo>
                  <a:pt x="1079500" y="1446221"/>
                </a:lnTo>
                <a:lnTo>
                  <a:pt x="1140142" y="1441454"/>
                </a:lnTo>
                <a:lnTo>
                  <a:pt x="1176655" y="1438912"/>
                </a:lnTo>
                <a:lnTo>
                  <a:pt x="1216342" y="1436687"/>
                </a:lnTo>
                <a:close/>
                <a:moveTo>
                  <a:pt x="1249771" y="769392"/>
                </a:moveTo>
                <a:lnTo>
                  <a:pt x="1245966" y="770028"/>
                </a:lnTo>
                <a:lnTo>
                  <a:pt x="1242477" y="770663"/>
                </a:lnTo>
                <a:lnTo>
                  <a:pt x="1239306" y="771933"/>
                </a:lnTo>
                <a:lnTo>
                  <a:pt x="1235818" y="773839"/>
                </a:lnTo>
                <a:lnTo>
                  <a:pt x="1232647" y="775427"/>
                </a:lnTo>
                <a:lnTo>
                  <a:pt x="1229476" y="777650"/>
                </a:lnTo>
                <a:lnTo>
                  <a:pt x="1226621" y="780191"/>
                </a:lnTo>
                <a:lnTo>
                  <a:pt x="1223450" y="782732"/>
                </a:lnTo>
                <a:lnTo>
                  <a:pt x="1217425" y="789084"/>
                </a:lnTo>
                <a:lnTo>
                  <a:pt x="1211717" y="796071"/>
                </a:lnTo>
                <a:lnTo>
                  <a:pt x="1206009" y="803376"/>
                </a:lnTo>
                <a:lnTo>
                  <a:pt x="1194275" y="819574"/>
                </a:lnTo>
                <a:lnTo>
                  <a:pt x="1186030" y="831008"/>
                </a:lnTo>
                <a:lnTo>
                  <a:pt x="1177785" y="843395"/>
                </a:lnTo>
                <a:lnTo>
                  <a:pt x="1169857" y="855781"/>
                </a:lnTo>
                <a:lnTo>
                  <a:pt x="1161929" y="868803"/>
                </a:lnTo>
                <a:lnTo>
                  <a:pt x="1159075" y="881507"/>
                </a:lnTo>
                <a:lnTo>
                  <a:pt x="1156856" y="894212"/>
                </a:lnTo>
                <a:lnTo>
                  <a:pt x="1154636" y="907233"/>
                </a:lnTo>
                <a:lnTo>
                  <a:pt x="1152733" y="920573"/>
                </a:lnTo>
                <a:lnTo>
                  <a:pt x="1151465" y="933595"/>
                </a:lnTo>
                <a:lnTo>
                  <a:pt x="1150513" y="947569"/>
                </a:lnTo>
                <a:lnTo>
                  <a:pt x="1149879" y="960909"/>
                </a:lnTo>
                <a:lnTo>
                  <a:pt x="1149879" y="974566"/>
                </a:lnTo>
                <a:lnTo>
                  <a:pt x="1149879" y="984412"/>
                </a:lnTo>
                <a:lnTo>
                  <a:pt x="1150196" y="994258"/>
                </a:lnTo>
                <a:lnTo>
                  <a:pt x="1151147" y="1003786"/>
                </a:lnTo>
                <a:lnTo>
                  <a:pt x="1151782" y="1013314"/>
                </a:lnTo>
                <a:lnTo>
                  <a:pt x="1153050" y="1023160"/>
                </a:lnTo>
                <a:lnTo>
                  <a:pt x="1154319" y="1032688"/>
                </a:lnTo>
                <a:lnTo>
                  <a:pt x="1156538" y="1042216"/>
                </a:lnTo>
                <a:lnTo>
                  <a:pt x="1158124" y="1051427"/>
                </a:lnTo>
                <a:lnTo>
                  <a:pt x="1160344" y="1060637"/>
                </a:lnTo>
                <a:lnTo>
                  <a:pt x="1162564" y="1069848"/>
                </a:lnTo>
                <a:lnTo>
                  <a:pt x="1165101" y="1079058"/>
                </a:lnTo>
                <a:lnTo>
                  <a:pt x="1168272" y="1088269"/>
                </a:lnTo>
                <a:lnTo>
                  <a:pt x="1171126" y="1096844"/>
                </a:lnTo>
                <a:lnTo>
                  <a:pt x="1174297" y="1106055"/>
                </a:lnTo>
                <a:lnTo>
                  <a:pt x="1177468" y="1114948"/>
                </a:lnTo>
                <a:lnTo>
                  <a:pt x="1181274" y="1123523"/>
                </a:lnTo>
                <a:lnTo>
                  <a:pt x="1184762" y="1132099"/>
                </a:lnTo>
                <a:lnTo>
                  <a:pt x="1188884" y="1140356"/>
                </a:lnTo>
                <a:lnTo>
                  <a:pt x="1193007" y="1148932"/>
                </a:lnTo>
                <a:lnTo>
                  <a:pt x="1197129" y="1157189"/>
                </a:lnTo>
                <a:lnTo>
                  <a:pt x="1206326" y="1173387"/>
                </a:lnTo>
                <a:lnTo>
                  <a:pt x="1215839" y="1188950"/>
                </a:lnTo>
                <a:lnTo>
                  <a:pt x="1225987" y="1204513"/>
                </a:lnTo>
                <a:lnTo>
                  <a:pt x="1236769" y="1219123"/>
                </a:lnTo>
                <a:lnTo>
                  <a:pt x="1247551" y="1233097"/>
                </a:lnTo>
                <a:lnTo>
                  <a:pt x="1258967" y="1246437"/>
                </a:lnTo>
                <a:lnTo>
                  <a:pt x="1271018" y="1259776"/>
                </a:lnTo>
                <a:lnTo>
                  <a:pt x="1283068" y="1271845"/>
                </a:lnTo>
                <a:lnTo>
                  <a:pt x="1295436" y="1283597"/>
                </a:lnTo>
                <a:lnTo>
                  <a:pt x="1308121" y="1294395"/>
                </a:lnTo>
                <a:lnTo>
                  <a:pt x="1320805" y="1304241"/>
                </a:lnTo>
                <a:lnTo>
                  <a:pt x="1333490" y="1313769"/>
                </a:lnTo>
                <a:lnTo>
                  <a:pt x="1346175" y="1322662"/>
                </a:lnTo>
                <a:lnTo>
                  <a:pt x="1359177" y="1330602"/>
                </a:lnTo>
                <a:lnTo>
                  <a:pt x="1371861" y="1337272"/>
                </a:lnTo>
                <a:lnTo>
                  <a:pt x="1384863" y="1343624"/>
                </a:lnTo>
                <a:lnTo>
                  <a:pt x="1397548" y="1348706"/>
                </a:lnTo>
                <a:lnTo>
                  <a:pt x="1403890" y="1350929"/>
                </a:lnTo>
                <a:lnTo>
                  <a:pt x="1410233" y="1353470"/>
                </a:lnTo>
                <a:lnTo>
                  <a:pt x="1416258" y="1355058"/>
                </a:lnTo>
                <a:lnTo>
                  <a:pt x="1422600" y="1356646"/>
                </a:lnTo>
                <a:lnTo>
                  <a:pt x="1428308" y="1358234"/>
                </a:lnTo>
                <a:lnTo>
                  <a:pt x="1434334" y="1359187"/>
                </a:lnTo>
                <a:lnTo>
                  <a:pt x="1440042" y="1360140"/>
                </a:lnTo>
                <a:lnTo>
                  <a:pt x="1446067" y="1360775"/>
                </a:lnTo>
                <a:lnTo>
                  <a:pt x="1451775" y="1361093"/>
                </a:lnTo>
                <a:lnTo>
                  <a:pt x="1457483" y="1361093"/>
                </a:lnTo>
                <a:lnTo>
                  <a:pt x="1462874" y="1361093"/>
                </a:lnTo>
                <a:lnTo>
                  <a:pt x="1468900" y="1360775"/>
                </a:lnTo>
                <a:lnTo>
                  <a:pt x="1474291" y="1360140"/>
                </a:lnTo>
                <a:lnTo>
                  <a:pt x="1480316" y="1359187"/>
                </a:lnTo>
                <a:lnTo>
                  <a:pt x="1486341" y="1358234"/>
                </a:lnTo>
                <a:lnTo>
                  <a:pt x="1492366" y="1356646"/>
                </a:lnTo>
                <a:lnTo>
                  <a:pt x="1498392" y="1355058"/>
                </a:lnTo>
                <a:lnTo>
                  <a:pt x="1504734" y="1353470"/>
                </a:lnTo>
                <a:lnTo>
                  <a:pt x="1510759" y="1350929"/>
                </a:lnTo>
                <a:lnTo>
                  <a:pt x="1517101" y="1348706"/>
                </a:lnTo>
                <a:lnTo>
                  <a:pt x="1529786" y="1343624"/>
                </a:lnTo>
                <a:lnTo>
                  <a:pt x="1542471" y="1337272"/>
                </a:lnTo>
                <a:lnTo>
                  <a:pt x="1555473" y="1330602"/>
                </a:lnTo>
                <a:lnTo>
                  <a:pt x="1568157" y="1322662"/>
                </a:lnTo>
                <a:lnTo>
                  <a:pt x="1581159" y="1313769"/>
                </a:lnTo>
                <a:lnTo>
                  <a:pt x="1593844" y="1304241"/>
                </a:lnTo>
                <a:lnTo>
                  <a:pt x="1606846" y="1294395"/>
                </a:lnTo>
                <a:lnTo>
                  <a:pt x="1619531" y="1283597"/>
                </a:lnTo>
                <a:lnTo>
                  <a:pt x="1631581" y="1271845"/>
                </a:lnTo>
                <a:lnTo>
                  <a:pt x="1643949" y="1259776"/>
                </a:lnTo>
                <a:lnTo>
                  <a:pt x="1655682" y="1246437"/>
                </a:lnTo>
                <a:lnTo>
                  <a:pt x="1667098" y="1233097"/>
                </a:lnTo>
                <a:lnTo>
                  <a:pt x="1678197" y="1219123"/>
                </a:lnTo>
                <a:lnTo>
                  <a:pt x="1688662" y="1204513"/>
                </a:lnTo>
                <a:lnTo>
                  <a:pt x="1698810" y="1188950"/>
                </a:lnTo>
                <a:lnTo>
                  <a:pt x="1708324" y="1173387"/>
                </a:lnTo>
                <a:lnTo>
                  <a:pt x="1717203" y="1157189"/>
                </a:lnTo>
                <a:lnTo>
                  <a:pt x="1721643" y="1148932"/>
                </a:lnTo>
                <a:lnTo>
                  <a:pt x="1725765" y="1140356"/>
                </a:lnTo>
                <a:lnTo>
                  <a:pt x="1729570" y="1132099"/>
                </a:lnTo>
                <a:lnTo>
                  <a:pt x="1733693" y="1123523"/>
                </a:lnTo>
                <a:lnTo>
                  <a:pt x="1737181" y="1114948"/>
                </a:lnTo>
                <a:lnTo>
                  <a:pt x="1740352" y="1106055"/>
                </a:lnTo>
                <a:lnTo>
                  <a:pt x="1743524" y="1096844"/>
                </a:lnTo>
                <a:lnTo>
                  <a:pt x="1746695" y="1088269"/>
                </a:lnTo>
                <a:lnTo>
                  <a:pt x="1749232" y="1079058"/>
                </a:lnTo>
                <a:lnTo>
                  <a:pt x="1751769" y="1069848"/>
                </a:lnTo>
                <a:lnTo>
                  <a:pt x="1754306" y="1060637"/>
                </a:lnTo>
                <a:lnTo>
                  <a:pt x="1756525" y="1051427"/>
                </a:lnTo>
                <a:lnTo>
                  <a:pt x="1758428" y="1042216"/>
                </a:lnTo>
                <a:lnTo>
                  <a:pt x="1760014" y="1032688"/>
                </a:lnTo>
                <a:lnTo>
                  <a:pt x="1761599" y="1023160"/>
                </a:lnTo>
                <a:lnTo>
                  <a:pt x="1762551" y="1013314"/>
                </a:lnTo>
                <a:lnTo>
                  <a:pt x="1763502" y="1003786"/>
                </a:lnTo>
                <a:lnTo>
                  <a:pt x="1764136" y="994258"/>
                </a:lnTo>
                <a:lnTo>
                  <a:pt x="1764453" y="984412"/>
                </a:lnTo>
                <a:lnTo>
                  <a:pt x="1764771" y="974566"/>
                </a:lnTo>
                <a:lnTo>
                  <a:pt x="1764453" y="962815"/>
                </a:lnTo>
                <a:lnTo>
                  <a:pt x="1763819" y="951063"/>
                </a:lnTo>
                <a:lnTo>
                  <a:pt x="1748598" y="950745"/>
                </a:lnTo>
                <a:lnTo>
                  <a:pt x="1733059" y="949793"/>
                </a:lnTo>
                <a:lnTo>
                  <a:pt x="1716886" y="948840"/>
                </a:lnTo>
                <a:lnTo>
                  <a:pt x="1701030" y="947569"/>
                </a:lnTo>
                <a:lnTo>
                  <a:pt x="1684223" y="945664"/>
                </a:lnTo>
                <a:lnTo>
                  <a:pt x="1667732" y="943758"/>
                </a:lnTo>
                <a:lnTo>
                  <a:pt x="1650925" y="941852"/>
                </a:lnTo>
                <a:lnTo>
                  <a:pt x="1634435" y="939629"/>
                </a:lnTo>
                <a:lnTo>
                  <a:pt x="1617628" y="937406"/>
                </a:lnTo>
                <a:lnTo>
                  <a:pt x="1600503" y="934548"/>
                </a:lnTo>
                <a:lnTo>
                  <a:pt x="1584013" y="931689"/>
                </a:lnTo>
                <a:lnTo>
                  <a:pt x="1567206" y="928513"/>
                </a:lnTo>
                <a:lnTo>
                  <a:pt x="1550716" y="925337"/>
                </a:lnTo>
                <a:lnTo>
                  <a:pt x="1533909" y="921526"/>
                </a:lnTo>
                <a:lnTo>
                  <a:pt x="1517736" y="917714"/>
                </a:lnTo>
                <a:lnTo>
                  <a:pt x="1502197" y="913903"/>
                </a:lnTo>
                <a:lnTo>
                  <a:pt x="1486024" y="909457"/>
                </a:lnTo>
                <a:lnTo>
                  <a:pt x="1470802" y="905010"/>
                </a:lnTo>
                <a:lnTo>
                  <a:pt x="1456215" y="900564"/>
                </a:lnTo>
                <a:lnTo>
                  <a:pt x="1441310" y="895164"/>
                </a:lnTo>
                <a:lnTo>
                  <a:pt x="1427357" y="890400"/>
                </a:lnTo>
                <a:lnTo>
                  <a:pt x="1413721" y="884683"/>
                </a:lnTo>
                <a:lnTo>
                  <a:pt x="1400719" y="879284"/>
                </a:lnTo>
                <a:lnTo>
                  <a:pt x="1388352" y="873250"/>
                </a:lnTo>
                <a:lnTo>
                  <a:pt x="1376618" y="867533"/>
                </a:lnTo>
                <a:lnTo>
                  <a:pt x="1365519" y="861181"/>
                </a:lnTo>
                <a:lnTo>
                  <a:pt x="1355054" y="854828"/>
                </a:lnTo>
                <a:lnTo>
                  <a:pt x="1345541" y="848159"/>
                </a:lnTo>
                <a:lnTo>
                  <a:pt x="1336661" y="841171"/>
                </a:lnTo>
                <a:lnTo>
                  <a:pt x="1329051" y="834184"/>
                </a:lnTo>
                <a:lnTo>
                  <a:pt x="1324928" y="830690"/>
                </a:lnTo>
                <a:lnTo>
                  <a:pt x="1321757" y="826879"/>
                </a:lnTo>
                <a:lnTo>
                  <a:pt x="1318586" y="823068"/>
                </a:lnTo>
                <a:lnTo>
                  <a:pt x="1315414" y="819574"/>
                </a:lnTo>
                <a:lnTo>
                  <a:pt x="1309706" y="811634"/>
                </a:lnTo>
                <a:lnTo>
                  <a:pt x="1303681" y="804647"/>
                </a:lnTo>
                <a:lnTo>
                  <a:pt x="1298607" y="798612"/>
                </a:lnTo>
                <a:lnTo>
                  <a:pt x="1293216" y="792578"/>
                </a:lnTo>
                <a:lnTo>
                  <a:pt x="1288142" y="787813"/>
                </a:lnTo>
                <a:lnTo>
                  <a:pt x="1283386" y="783367"/>
                </a:lnTo>
                <a:lnTo>
                  <a:pt x="1278312" y="779873"/>
                </a:lnTo>
                <a:lnTo>
                  <a:pt x="1273872" y="777015"/>
                </a:lnTo>
                <a:lnTo>
                  <a:pt x="1269432" y="774474"/>
                </a:lnTo>
                <a:lnTo>
                  <a:pt x="1265310" y="772251"/>
                </a:lnTo>
                <a:lnTo>
                  <a:pt x="1261187" y="770980"/>
                </a:lnTo>
                <a:lnTo>
                  <a:pt x="1257065" y="770028"/>
                </a:lnTo>
                <a:lnTo>
                  <a:pt x="1253576" y="769392"/>
                </a:lnTo>
                <a:lnTo>
                  <a:pt x="1249771" y="769392"/>
                </a:lnTo>
                <a:close/>
                <a:moveTo>
                  <a:pt x="1457483" y="500062"/>
                </a:moveTo>
                <a:lnTo>
                  <a:pt x="1467631" y="500380"/>
                </a:lnTo>
                <a:lnTo>
                  <a:pt x="1477462" y="500697"/>
                </a:lnTo>
                <a:lnTo>
                  <a:pt x="1487609" y="501650"/>
                </a:lnTo>
                <a:lnTo>
                  <a:pt x="1497757" y="502603"/>
                </a:lnTo>
                <a:lnTo>
                  <a:pt x="1507588" y="503874"/>
                </a:lnTo>
                <a:lnTo>
                  <a:pt x="1517419" y="505462"/>
                </a:lnTo>
                <a:lnTo>
                  <a:pt x="1527249" y="507685"/>
                </a:lnTo>
                <a:lnTo>
                  <a:pt x="1537080" y="509908"/>
                </a:lnTo>
                <a:lnTo>
                  <a:pt x="1546276" y="512449"/>
                </a:lnTo>
                <a:lnTo>
                  <a:pt x="1556107" y="514990"/>
                </a:lnTo>
                <a:lnTo>
                  <a:pt x="1565303" y="518483"/>
                </a:lnTo>
                <a:lnTo>
                  <a:pt x="1574817" y="521659"/>
                </a:lnTo>
                <a:lnTo>
                  <a:pt x="1584013" y="525153"/>
                </a:lnTo>
                <a:lnTo>
                  <a:pt x="1592893" y="528964"/>
                </a:lnTo>
                <a:lnTo>
                  <a:pt x="1602089" y="533093"/>
                </a:lnTo>
                <a:lnTo>
                  <a:pt x="1610968" y="537540"/>
                </a:lnTo>
                <a:lnTo>
                  <a:pt x="1619848" y="542304"/>
                </a:lnTo>
                <a:lnTo>
                  <a:pt x="1628410" y="547068"/>
                </a:lnTo>
                <a:lnTo>
                  <a:pt x="1636972" y="552150"/>
                </a:lnTo>
                <a:lnTo>
                  <a:pt x="1645534" y="557549"/>
                </a:lnTo>
                <a:lnTo>
                  <a:pt x="1654096" y="562948"/>
                </a:lnTo>
                <a:lnTo>
                  <a:pt x="1662024" y="568983"/>
                </a:lnTo>
                <a:lnTo>
                  <a:pt x="1670269" y="575017"/>
                </a:lnTo>
                <a:lnTo>
                  <a:pt x="1678197" y="581369"/>
                </a:lnTo>
                <a:lnTo>
                  <a:pt x="1685808" y="588039"/>
                </a:lnTo>
                <a:lnTo>
                  <a:pt x="1693736" y="594391"/>
                </a:lnTo>
                <a:lnTo>
                  <a:pt x="1701347" y="601696"/>
                </a:lnTo>
                <a:lnTo>
                  <a:pt x="1708641" y="608684"/>
                </a:lnTo>
                <a:lnTo>
                  <a:pt x="1715934" y="615989"/>
                </a:lnTo>
                <a:lnTo>
                  <a:pt x="1723228" y="623611"/>
                </a:lnTo>
                <a:lnTo>
                  <a:pt x="1729888" y="631234"/>
                </a:lnTo>
                <a:lnTo>
                  <a:pt x="1736864" y="639174"/>
                </a:lnTo>
                <a:lnTo>
                  <a:pt x="1743207" y="647432"/>
                </a:lnTo>
                <a:lnTo>
                  <a:pt x="1749866" y="655689"/>
                </a:lnTo>
                <a:lnTo>
                  <a:pt x="1756208" y="664265"/>
                </a:lnTo>
                <a:lnTo>
                  <a:pt x="1762234" y="673158"/>
                </a:lnTo>
                <a:lnTo>
                  <a:pt x="1768259" y="682051"/>
                </a:lnTo>
                <a:lnTo>
                  <a:pt x="1773967" y="690944"/>
                </a:lnTo>
                <a:lnTo>
                  <a:pt x="1779675" y="700154"/>
                </a:lnTo>
                <a:lnTo>
                  <a:pt x="1785066" y="709682"/>
                </a:lnTo>
                <a:lnTo>
                  <a:pt x="1790140" y="719211"/>
                </a:lnTo>
                <a:lnTo>
                  <a:pt x="1795531" y="728739"/>
                </a:lnTo>
                <a:lnTo>
                  <a:pt x="1800288" y="738902"/>
                </a:lnTo>
                <a:lnTo>
                  <a:pt x="1805045" y="748430"/>
                </a:lnTo>
                <a:lnTo>
                  <a:pt x="1809484" y="758594"/>
                </a:lnTo>
                <a:lnTo>
                  <a:pt x="1813924" y="769075"/>
                </a:lnTo>
                <a:lnTo>
                  <a:pt x="1817729" y="779556"/>
                </a:lnTo>
                <a:lnTo>
                  <a:pt x="1821535" y="790037"/>
                </a:lnTo>
                <a:lnTo>
                  <a:pt x="1825340" y="800835"/>
                </a:lnTo>
                <a:lnTo>
                  <a:pt x="1828828" y="811634"/>
                </a:lnTo>
                <a:lnTo>
                  <a:pt x="1832000" y="822750"/>
                </a:lnTo>
                <a:lnTo>
                  <a:pt x="1834854" y="833866"/>
                </a:lnTo>
                <a:lnTo>
                  <a:pt x="1837708" y="844983"/>
                </a:lnTo>
                <a:lnTo>
                  <a:pt x="1840245" y="856416"/>
                </a:lnTo>
                <a:lnTo>
                  <a:pt x="1842464" y="867850"/>
                </a:lnTo>
                <a:lnTo>
                  <a:pt x="1844684" y="879284"/>
                </a:lnTo>
                <a:lnTo>
                  <a:pt x="1846270" y="890718"/>
                </a:lnTo>
                <a:lnTo>
                  <a:pt x="1847855" y="902469"/>
                </a:lnTo>
                <a:lnTo>
                  <a:pt x="1849758" y="914221"/>
                </a:lnTo>
                <a:lnTo>
                  <a:pt x="1850710" y="926290"/>
                </a:lnTo>
                <a:lnTo>
                  <a:pt x="1851661" y="938359"/>
                </a:lnTo>
                <a:lnTo>
                  <a:pt x="1852295" y="950428"/>
                </a:lnTo>
                <a:lnTo>
                  <a:pt x="1852612" y="962497"/>
                </a:lnTo>
                <a:lnTo>
                  <a:pt x="1852612" y="974566"/>
                </a:lnTo>
                <a:lnTo>
                  <a:pt x="1852612" y="987270"/>
                </a:lnTo>
                <a:lnTo>
                  <a:pt x="1851978" y="999657"/>
                </a:lnTo>
                <a:lnTo>
                  <a:pt x="1851344" y="1012361"/>
                </a:lnTo>
                <a:lnTo>
                  <a:pt x="1850075" y="1024430"/>
                </a:lnTo>
                <a:lnTo>
                  <a:pt x="1848490" y="1036817"/>
                </a:lnTo>
                <a:lnTo>
                  <a:pt x="1846587" y="1048886"/>
                </a:lnTo>
                <a:lnTo>
                  <a:pt x="1844367" y="1060955"/>
                </a:lnTo>
                <a:lnTo>
                  <a:pt x="1842147" y="1072706"/>
                </a:lnTo>
                <a:lnTo>
                  <a:pt x="1839293" y="1084458"/>
                </a:lnTo>
                <a:lnTo>
                  <a:pt x="1836122" y="1095891"/>
                </a:lnTo>
                <a:lnTo>
                  <a:pt x="1832951" y="1107643"/>
                </a:lnTo>
                <a:lnTo>
                  <a:pt x="1829463" y="1118759"/>
                </a:lnTo>
                <a:lnTo>
                  <a:pt x="1825974" y="1130193"/>
                </a:lnTo>
                <a:lnTo>
                  <a:pt x="1821535" y="1141309"/>
                </a:lnTo>
                <a:lnTo>
                  <a:pt x="1817412" y="1152108"/>
                </a:lnTo>
                <a:lnTo>
                  <a:pt x="1812655" y="1162906"/>
                </a:lnTo>
                <a:lnTo>
                  <a:pt x="1807899" y="1173705"/>
                </a:lnTo>
                <a:lnTo>
                  <a:pt x="1803142" y="1184186"/>
                </a:lnTo>
                <a:lnTo>
                  <a:pt x="1797751" y="1194667"/>
                </a:lnTo>
                <a:lnTo>
                  <a:pt x="1792360" y="1204830"/>
                </a:lnTo>
                <a:lnTo>
                  <a:pt x="1786652" y="1214994"/>
                </a:lnTo>
                <a:lnTo>
                  <a:pt x="1780944" y="1224840"/>
                </a:lnTo>
                <a:lnTo>
                  <a:pt x="1774601" y="1234050"/>
                </a:lnTo>
                <a:lnTo>
                  <a:pt x="1768576" y="1243896"/>
                </a:lnTo>
                <a:lnTo>
                  <a:pt x="1762234" y="1253107"/>
                </a:lnTo>
                <a:lnTo>
                  <a:pt x="1755891" y="1262317"/>
                </a:lnTo>
                <a:lnTo>
                  <a:pt x="1748915" y="1271528"/>
                </a:lnTo>
                <a:lnTo>
                  <a:pt x="1741938" y="1280103"/>
                </a:lnTo>
                <a:lnTo>
                  <a:pt x="1735279" y="1288678"/>
                </a:lnTo>
                <a:lnTo>
                  <a:pt x="1727985" y="1297254"/>
                </a:lnTo>
                <a:lnTo>
                  <a:pt x="1720691" y="1305194"/>
                </a:lnTo>
                <a:lnTo>
                  <a:pt x="1713397" y="1313452"/>
                </a:lnTo>
                <a:lnTo>
                  <a:pt x="1705787" y="1321392"/>
                </a:lnTo>
                <a:lnTo>
                  <a:pt x="1698493" y="1329014"/>
                </a:lnTo>
                <a:lnTo>
                  <a:pt x="1690565" y="1336319"/>
                </a:lnTo>
                <a:lnTo>
                  <a:pt x="1682637" y="1343624"/>
                </a:lnTo>
                <a:lnTo>
                  <a:pt x="1674709" y="1350612"/>
                </a:lnTo>
                <a:lnTo>
                  <a:pt x="1666781" y="1357599"/>
                </a:lnTo>
                <a:lnTo>
                  <a:pt x="1658853" y="1364269"/>
                </a:lnTo>
                <a:lnTo>
                  <a:pt x="1650608" y="1370303"/>
                </a:lnTo>
                <a:lnTo>
                  <a:pt x="1642680" y="1376655"/>
                </a:lnTo>
                <a:lnTo>
                  <a:pt x="1634435" y="1382372"/>
                </a:lnTo>
                <a:lnTo>
                  <a:pt x="1626190" y="1388407"/>
                </a:lnTo>
                <a:lnTo>
                  <a:pt x="1617945" y="1393806"/>
                </a:lnTo>
                <a:lnTo>
                  <a:pt x="1609700" y="1399205"/>
                </a:lnTo>
                <a:lnTo>
                  <a:pt x="1601455" y="1403970"/>
                </a:lnTo>
                <a:lnTo>
                  <a:pt x="1592893" y="1408416"/>
                </a:lnTo>
                <a:lnTo>
                  <a:pt x="1584648" y="1413180"/>
                </a:lnTo>
                <a:lnTo>
                  <a:pt x="1576403" y="1417309"/>
                </a:lnTo>
                <a:lnTo>
                  <a:pt x="1568157" y="1421120"/>
                </a:lnTo>
                <a:lnTo>
                  <a:pt x="1559912" y="1425249"/>
                </a:lnTo>
                <a:lnTo>
                  <a:pt x="1551667" y="1428743"/>
                </a:lnTo>
                <a:lnTo>
                  <a:pt x="1543422" y="1431601"/>
                </a:lnTo>
                <a:lnTo>
                  <a:pt x="1535177" y="1434777"/>
                </a:lnTo>
                <a:lnTo>
                  <a:pt x="1527249" y="1437636"/>
                </a:lnTo>
                <a:lnTo>
                  <a:pt x="1519004" y="1439859"/>
                </a:lnTo>
                <a:lnTo>
                  <a:pt x="1510759" y="1442082"/>
                </a:lnTo>
                <a:lnTo>
                  <a:pt x="1503148" y="1443670"/>
                </a:lnTo>
                <a:lnTo>
                  <a:pt x="1495220" y="1445576"/>
                </a:lnTo>
                <a:lnTo>
                  <a:pt x="1487292" y="1446846"/>
                </a:lnTo>
                <a:lnTo>
                  <a:pt x="1479999" y="1448117"/>
                </a:lnTo>
                <a:lnTo>
                  <a:pt x="1472071" y="1448752"/>
                </a:lnTo>
                <a:lnTo>
                  <a:pt x="1464460" y="1449070"/>
                </a:lnTo>
                <a:lnTo>
                  <a:pt x="1457483" y="1449387"/>
                </a:lnTo>
                <a:lnTo>
                  <a:pt x="1449872" y="1449070"/>
                </a:lnTo>
                <a:lnTo>
                  <a:pt x="1442579" y="1448752"/>
                </a:lnTo>
                <a:lnTo>
                  <a:pt x="1434968" y="1448117"/>
                </a:lnTo>
                <a:lnTo>
                  <a:pt x="1427357" y="1446846"/>
                </a:lnTo>
                <a:lnTo>
                  <a:pt x="1419429" y="1445576"/>
                </a:lnTo>
                <a:lnTo>
                  <a:pt x="1411818" y="1443670"/>
                </a:lnTo>
                <a:lnTo>
                  <a:pt x="1403573" y="1442082"/>
                </a:lnTo>
                <a:lnTo>
                  <a:pt x="1395645" y="1439859"/>
                </a:lnTo>
                <a:lnTo>
                  <a:pt x="1387717" y="1437636"/>
                </a:lnTo>
                <a:lnTo>
                  <a:pt x="1379472" y="1434777"/>
                </a:lnTo>
                <a:lnTo>
                  <a:pt x="1371227" y="1431601"/>
                </a:lnTo>
                <a:lnTo>
                  <a:pt x="1362982" y="1428743"/>
                </a:lnTo>
                <a:lnTo>
                  <a:pt x="1355054" y="1425249"/>
                </a:lnTo>
                <a:lnTo>
                  <a:pt x="1346492" y="1421120"/>
                </a:lnTo>
                <a:lnTo>
                  <a:pt x="1338247" y="1417309"/>
                </a:lnTo>
                <a:lnTo>
                  <a:pt x="1330002" y="1413180"/>
                </a:lnTo>
                <a:lnTo>
                  <a:pt x="1321757" y="1408416"/>
                </a:lnTo>
                <a:lnTo>
                  <a:pt x="1313195" y="1403970"/>
                </a:lnTo>
                <a:lnTo>
                  <a:pt x="1304950" y="1399205"/>
                </a:lnTo>
                <a:lnTo>
                  <a:pt x="1296705" y="1393806"/>
                </a:lnTo>
                <a:lnTo>
                  <a:pt x="1288459" y="1388407"/>
                </a:lnTo>
                <a:lnTo>
                  <a:pt x="1280214" y="1382372"/>
                </a:lnTo>
                <a:lnTo>
                  <a:pt x="1272286" y="1376655"/>
                </a:lnTo>
                <a:lnTo>
                  <a:pt x="1264041" y="1370303"/>
                </a:lnTo>
                <a:lnTo>
                  <a:pt x="1255796" y="1364269"/>
                </a:lnTo>
                <a:lnTo>
                  <a:pt x="1247551" y="1357599"/>
                </a:lnTo>
                <a:lnTo>
                  <a:pt x="1239940" y="1350612"/>
                </a:lnTo>
                <a:lnTo>
                  <a:pt x="1232012" y="1343624"/>
                </a:lnTo>
                <a:lnTo>
                  <a:pt x="1224085" y="1336319"/>
                </a:lnTo>
                <a:lnTo>
                  <a:pt x="1216474" y="1329014"/>
                </a:lnTo>
                <a:lnTo>
                  <a:pt x="1208863" y="1321392"/>
                </a:lnTo>
                <a:lnTo>
                  <a:pt x="1201252" y="1313452"/>
                </a:lnTo>
                <a:lnTo>
                  <a:pt x="1193958" y="1305194"/>
                </a:lnTo>
                <a:lnTo>
                  <a:pt x="1186665" y="1297254"/>
                </a:lnTo>
                <a:lnTo>
                  <a:pt x="1179688" y="1288678"/>
                </a:lnTo>
                <a:lnTo>
                  <a:pt x="1172711" y="1280103"/>
                </a:lnTo>
                <a:lnTo>
                  <a:pt x="1165735" y="1271528"/>
                </a:lnTo>
                <a:lnTo>
                  <a:pt x="1159075" y="1262317"/>
                </a:lnTo>
                <a:lnTo>
                  <a:pt x="1152416" y="1253107"/>
                </a:lnTo>
                <a:lnTo>
                  <a:pt x="1146073" y="1243896"/>
                </a:lnTo>
                <a:lnTo>
                  <a:pt x="1139731" y="1234050"/>
                </a:lnTo>
                <a:lnTo>
                  <a:pt x="1134023" y="1224840"/>
                </a:lnTo>
                <a:lnTo>
                  <a:pt x="1127998" y="1214994"/>
                </a:lnTo>
                <a:lnTo>
                  <a:pt x="1122607" y="1204830"/>
                </a:lnTo>
                <a:lnTo>
                  <a:pt x="1116899" y="1194667"/>
                </a:lnTo>
                <a:lnTo>
                  <a:pt x="1111825" y="1184186"/>
                </a:lnTo>
                <a:lnTo>
                  <a:pt x="1106751" y="1173705"/>
                </a:lnTo>
                <a:lnTo>
                  <a:pt x="1101994" y="1162906"/>
                </a:lnTo>
                <a:lnTo>
                  <a:pt x="1097237" y="1152108"/>
                </a:lnTo>
                <a:lnTo>
                  <a:pt x="1093115" y="1141309"/>
                </a:lnTo>
                <a:lnTo>
                  <a:pt x="1088992" y="1130193"/>
                </a:lnTo>
                <a:lnTo>
                  <a:pt x="1085187" y="1118759"/>
                </a:lnTo>
                <a:lnTo>
                  <a:pt x="1081699" y="1107643"/>
                </a:lnTo>
                <a:lnTo>
                  <a:pt x="1078527" y="1095891"/>
                </a:lnTo>
                <a:lnTo>
                  <a:pt x="1075356" y="1084458"/>
                </a:lnTo>
                <a:lnTo>
                  <a:pt x="1072502" y="1072706"/>
                </a:lnTo>
                <a:lnTo>
                  <a:pt x="1070282" y="1060955"/>
                </a:lnTo>
                <a:lnTo>
                  <a:pt x="1068062" y="1048886"/>
                </a:lnTo>
                <a:lnTo>
                  <a:pt x="1066477" y="1036817"/>
                </a:lnTo>
                <a:lnTo>
                  <a:pt x="1064891" y="1024430"/>
                </a:lnTo>
                <a:lnTo>
                  <a:pt x="1063623" y="1012361"/>
                </a:lnTo>
                <a:lnTo>
                  <a:pt x="1062671" y="999657"/>
                </a:lnTo>
                <a:lnTo>
                  <a:pt x="1062037" y="987270"/>
                </a:lnTo>
                <a:lnTo>
                  <a:pt x="1062037" y="974566"/>
                </a:lnTo>
                <a:lnTo>
                  <a:pt x="1062037" y="962497"/>
                </a:lnTo>
                <a:lnTo>
                  <a:pt x="1062354" y="950428"/>
                </a:lnTo>
                <a:lnTo>
                  <a:pt x="1063306" y="938359"/>
                </a:lnTo>
                <a:lnTo>
                  <a:pt x="1064257" y="926290"/>
                </a:lnTo>
                <a:lnTo>
                  <a:pt x="1065208" y="914221"/>
                </a:lnTo>
                <a:lnTo>
                  <a:pt x="1066794" y="902469"/>
                </a:lnTo>
                <a:lnTo>
                  <a:pt x="1068380" y="890718"/>
                </a:lnTo>
                <a:lnTo>
                  <a:pt x="1069965" y="879284"/>
                </a:lnTo>
                <a:lnTo>
                  <a:pt x="1072185" y="867850"/>
                </a:lnTo>
                <a:lnTo>
                  <a:pt x="1074405" y="856416"/>
                </a:lnTo>
                <a:lnTo>
                  <a:pt x="1077259" y="844983"/>
                </a:lnTo>
                <a:lnTo>
                  <a:pt x="1079796" y="833866"/>
                </a:lnTo>
                <a:lnTo>
                  <a:pt x="1082650" y="822750"/>
                </a:lnTo>
                <a:lnTo>
                  <a:pt x="1085821" y="811634"/>
                </a:lnTo>
                <a:lnTo>
                  <a:pt x="1089627" y="800835"/>
                </a:lnTo>
                <a:lnTo>
                  <a:pt x="1093115" y="790037"/>
                </a:lnTo>
                <a:lnTo>
                  <a:pt x="1096920" y="779556"/>
                </a:lnTo>
                <a:lnTo>
                  <a:pt x="1101043" y="769075"/>
                </a:lnTo>
                <a:lnTo>
                  <a:pt x="1105165" y="758594"/>
                </a:lnTo>
                <a:lnTo>
                  <a:pt x="1109922" y="748430"/>
                </a:lnTo>
                <a:lnTo>
                  <a:pt x="1114362" y="738902"/>
                </a:lnTo>
                <a:lnTo>
                  <a:pt x="1119118" y="728739"/>
                </a:lnTo>
                <a:lnTo>
                  <a:pt x="1124509" y="719211"/>
                </a:lnTo>
                <a:lnTo>
                  <a:pt x="1129583" y="709682"/>
                </a:lnTo>
                <a:lnTo>
                  <a:pt x="1135291" y="700154"/>
                </a:lnTo>
                <a:lnTo>
                  <a:pt x="1140682" y="690944"/>
                </a:lnTo>
                <a:lnTo>
                  <a:pt x="1146391" y="682051"/>
                </a:lnTo>
                <a:lnTo>
                  <a:pt x="1152416" y="673158"/>
                </a:lnTo>
                <a:lnTo>
                  <a:pt x="1158758" y="664265"/>
                </a:lnTo>
                <a:lnTo>
                  <a:pt x="1164783" y="655689"/>
                </a:lnTo>
                <a:lnTo>
                  <a:pt x="1171443" y="647432"/>
                </a:lnTo>
                <a:lnTo>
                  <a:pt x="1177785" y="639174"/>
                </a:lnTo>
                <a:lnTo>
                  <a:pt x="1184762" y="631234"/>
                </a:lnTo>
                <a:lnTo>
                  <a:pt x="1191738" y="623611"/>
                </a:lnTo>
                <a:lnTo>
                  <a:pt x="1198715" y="615989"/>
                </a:lnTo>
                <a:lnTo>
                  <a:pt x="1206009" y="608684"/>
                </a:lnTo>
                <a:lnTo>
                  <a:pt x="1213620" y="601696"/>
                </a:lnTo>
                <a:lnTo>
                  <a:pt x="1220913" y="594391"/>
                </a:lnTo>
                <a:lnTo>
                  <a:pt x="1228841" y="588039"/>
                </a:lnTo>
                <a:lnTo>
                  <a:pt x="1236769" y="581369"/>
                </a:lnTo>
                <a:lnTo>
                  <a:pt x="1244380" y="575017"/>
                </a:lnTo>
                <a:lnTo>
                  <a:pt x="1252625" y="568983"/>
                </a:lnTo>
                <a:lnTo>
                  <a:pt x="1260870" y="562948"/>
                </a:lnTo>
                <a:lnTo>
                  <a:pt x="1269115" y="557549"/>
                </a:lnTo>
                <a:lnTo>
                  <a:pt x="1277360" y="552150"/>
                </a:lnTo>
                <a:lnTo>
                  <a:pt x="1286240" y="547068"/>
                </a:lnTo>
                <a:lnTo>
                  <a:pt x="1294802" y="542304"/>
                </a:lnTo>
                <a:lnTo>
                  <a:pt x="1303364" y="537540"/>
                </a:lnTo>
                <a:lnTo>
                  <a:pt x="1312560" y="533093"/>
                </a:lnTo>
                <a:lnTo>
                  <a:pt x="1321757" y="528964"/>
                </a:lnTo>
                <a:lnTo>
                  <a:pt x="1330953" y="525153"/>
                </a:lnTo>
                <a:lnTo>
                  <a:pt x="1339833" y="521659"/>
                </a:lnTo>
                <a:lnTo>
                  <a:pt x="1349029" y="518483"/>
                </a:lnTo>
                <a:lnTo>
                  <a:pt x="1358542" y="514990"/>
                </a:lnTo>
                <a:lnTo>
                  <a:pt x="1368056" y="512449"/>
                </a:lnTo>
                <a:lnTo>
                  <a:pt x="1377887" y="509908"/>
                </a:lnTo>
                <a:lnTo>
                  <a:pt x="1387717" y="507685"/>
                </a:lnTo>
                <a:lnTo>
                  <a:pt x="1397231" y="505462"/>
                </a:lnTo>
                <a:lnTo>
                  <a:pt x="1407062" y="503874"/>
                </a:lnTo>
                <a:lnTo>
                  <a:pt x="1416892" y="502603"/>
                </a:lnTo>
                <a:lnTo>
                  <a:pt x="1427040" y="501650"/>
                </a:lnTo>
                <a:lnTo>
                  <a:pt x="1437188" y="500697"/>
                </a:lnTo>
                <a:lnTo>
                  <a:pt x="1447336" y="500380"/>
                </a:lnTo>
                <a:lnTo>
                  <a:pt x="1457483" y="500062"/>
                </a:lnTo>
                <a:close/>
                <a:moveTo>
                  <a:pt x="716008" y="249237"/>
                </a:moveTo>
                <a:lnTo>
                  <a:pt x="795913" y="249237"/>
                </a:lnTo>
                <a:lnTo>
                  <a:pt x="795913" y="374499"/>
                </a:lnTo>
                <a:lnTo>
                  <a:pt x="810181" y="375133"/>
                </a:lnTo>
                <a:lnTo>
                  <a:pt x="823816" y="376402"/>
                </a:lnTo>
                <a:lnTo>
                  <a:pt x="837133" y="377670"/>
                </a:lnTo>
                <a:lnTo>
                  <a:pt x="849500" y="379890"/>
                </a:lnTo>
                <a:lnTo>
                  <a:pt x="861549" y="381793"/>
                </a:lnTo>
                <a:lnTo>
                  <a:pt x="873281" y="384330"/>
                </a:lnTo>
                <a:lnTo>
                  <a:pt x="884379" y="386867"/>
                </a:lnTo>
                <a:lnTo>
                  <a:pt x="894842" y="389721"/>
                </a:lnTo>
                <a:lnTo>
                  <a:pt x="904989" y="393209"/>
                </a:lnTo>
                <a:lnTo>
                  <a:pt x="914819" y="396698"/>
                </a:lnTo>
                <a:lnTo>
                  <a:pt x="924014" y="400186"/>
                </a:lnTo>
                <a:lnTo>
                  <a:pt x="932575" y="403991"/>
                </a:lnTo>
                <a:lnTo>
                  <a:pt x="941136" y="407797"/>
                </a:lnTo>
                <a:lnTo>
                  <a:pt x="949381" y="411602"/>
                </a:lnTo>
                <a:lnTo>
                  <a:pt x="956673" y="415725"/>
                </a:lnTo>
                <a:lnTo>
                  <a:pt x="963966" y="419847"/>
                </a:lnTo>
                <a:lnTo>
                  <a:pt x="931624" y="504836"/>
                </a:lnTo>
                <a:lnTo>
                  <a:pt x="920209" y="498810"/>
                </a:lnTo>
                <a:lnTo>
                  <a:pt x="906257" y="491517"/>
                </a:lnTo>
                <a:lnTo>
                  <a:pt x="898330" y="488028"/>
                </a:lnTo>
                <a:lnTo>
                  <a:pt x="890086" y="484540"/>
                </a:lnTo>
                <a:lnTo>
                  <a:pt x="880891" y="480735"/>
                </a:lnTo>
                <a:lnTo>
                  <a:pt x="871061" y="477246"/>
                </a:lnTo>
                <a:lnTo>
                  <a:pt x="860597" y="474075"/>
                </a:lnTo>
                <a:lnTo>
                  <a:pt x="849500" y="470904"/>
                </a:lnTo>
                <a:lnTo>
                  <a:pt x="837767" y="468367"/>
                </a:lnTo>
                <a:lnTo>
                  <a:pt x="825401" y="465830"/>
                </a:lnTo>
                <a:lnTo>
                  <a:pt x="812401" y="463927"/>
                </a:lnTo>
                <a:lnTo>
                  <a:pt x="798449" y="462659"/>
                </a:lnTo>
                <a:lnTo>
                  <a:pt x="783863" y="461707"/>
                </a:lnTo>
                <a:lnTo>
                  <a:pt x="768960" y="461390"/>
                </a:lnTo>
                <a:lnTo>
                  <a:pt x="759765" y="461390"/>
                </a:lnTo>
                <a:lnTo>
                  <a:pt x="751204" y="462024"/>
                </a:lnTo>
                <a:lnTo>
                  <a:pt x="742643" y="462659"/>
                </a:lnTo>
                <a:lnTo>
                  <a:pt x="734398" y="463927"/>
                </a:lnTo>
                <a:lnTo>
                  <a:pt x="726471" y="465196"/>
                </a:lnTo>
                <a:lnTo>
                  <a:pt x="719496" y="467098"/>
                </a:lnTo>
                <a:lnTo>
                  <a:pt x="712203" y="469001"/>
                </a:lnTo>
                <a:lnTo>
                  <a:pt x="705544" y="471538"/>
                </a:lnTo>
                <a:lnTo>
                  <a:pt x="699202" y="473758"/>
                </a:lnTo>
                <a:lnTo>
                  <a:pt x="693178" y="476612"/>
                </a:lnTo>
                <a:lnTo>
                  <a:pt x="687153" y="479466"/>
                </a:lnTo>
                <a:lnTo>
                  <a:pt x="682080" y="482637"/>
                </a:lnTo>
                <a:lnTo>
                  <a:pt x="676689" y="486126"/>
                </a:lnTo>
                <a:lnTo>
                  <a:pt x="671933" y="489614"/>
                </a:lnTo>
                <a:lnTo>
                  <a:pt x="667177" y="493419"/>
                </a:lnTo>
                <a:lnTo>
                  <a:pt x="663055" y="497542"/>
                </a:lnTo>
                <a:lnTo>
                  <a:pt x="659250" y="501348"/>
                </a:lnTo>
                <a:lnTo>
                  <a:pt x="655445" y="505470"/>
                </a:lnTo>
                <a:lnTo>
                  <a:pt x="652274" y="509910"/>
                </a:lnTo>
                <a:lnTo>
                  <a:pt x="649103" y="514350"/>
                </a:lnTo>
                <a:lnTo>
                  <a:pt x="646249" y="519107"/>
                </a:lnTo>
                <a:lnTo>
                  <a:pt x="643713" y="523546"/>
                </a:lnTo>
                <a:lnTo>
                  <a:pt x="641493" y="528303"/>
                </a:lnTo>
                <a:lnTo>
                  <a:pt x="639591" y="533060"/>
                </a:lnTo>
                <a:lnTo>
                  <a:pt x="637688" y="537817"/>
                </a:lnTo>
                <a:lnTo>
                  <a:pt x="636420" y="542891"/>
                </a:lnTo>
                <a:lnTo>
                  <a:pt x="635152" y="547647"/>
                </a:lnTo>
                <a:lnTo>
                  <a:pt x="633566" y="552721"/>
                </a:lnTo>
                <a:lnTo>
                  <a:pt x="632932" y="557478"/>
                </a:lnTo>
                <a:lnTo>
                  <a:pt x="632298" y="562235"/>
                </a:lnTo>
                <a:lnTo>
                  <a:pt x="631981" y="567309"/>
                </a:lnTo>
                <a:lnTo>
                  <a:pt x="631981" y="572066"/>
                </a:lnTo>
                <a:lnTo>
                  <a:pt x="631981" y="578408"/>
                </a:lnTo>
                <a:lnTo>
                  <a:pt x="632615" y="584433"/>
                </a:lnTo>
                <a:lnTo>
                  <a:pt x="633249" y="590459"/>
                </a:lnTo>
                <a:lnTo>
                  <a:pt x="634200" y="595850"/>
                </a:lnTo>
                <a:lnTo>
                  <a:pt x="635786" y="601558"/>
                </a:lnTo>
                <a:lnTo>
                  <a:pt x="637371" y="606632"/>
                </a:lnTo>
                <a:lnTo>
                  <a:pt x="639274" y="612023"/>
                </a:lnTo>
                <a:lnTo>
                  <a:pt x="641176" y="617097"/>
                </a:lnTo>
                <a:lnTo>
                  <a:pt x="643713" y="622171"/>
                </a:lnTo>
                <a:lnTo>
                  <a:pt x="646249" y="626927"/>
                </a:lnTo>
                <a:lnTo>
                  <a:pt x="649737" y="631367"/>
                </a:lnTo>
                <a:lnTo>
                  <a:pt x="652908" y="636124"/>
                </a:lnTo>
                <a:lnTo>
                  <a:pt x="656713" y="640564"/>
                </a:lnTo>
                <a:lnTo>
                  <a:pt x="660835" y="645320"/>
                </a:lnTo>
                <a:lnTo>
                  <a:pt x="665274" y="649443"/>
                </a:lnTo>
                <a:lnTo>
                  <a:pt x="670031" y="653566"/>
                </a:lnTo>
                <a:lnTo>
                  <a:pt x="675104" y="658005"/>
                </a:lnTo>
                <a:lnTo>
                  <a:pt x="680177" y="662128"/>
                </a:lnTo>
                <a:lnTo>
                  <a:pt x="686202" y="665933"/>
                </a:lnTo>
                <a:lnTo>
                  <a:pt x="691909" y="670373"/>
                </a:lnTo>
                <a:lnTo>
                  <a:pt x="698568" y="674178"/>
                </a:lnTo>
                <a:lnTo>
                  <a:pt x="705227" y="678301"/>
                </a:lnTo>
                <a:lnTo>
                  <a:pt x="719813" y="686229"/>
                </a:lnTo>
                <a:lnTo>
                  <a:pt x="735667" y="694474"/>
                </a:lnTo>
                <a:lnTo>
                  <a:pt x="753106" y="702402"/>
                </a:lnTo>
                <a:lnTo>
                  <a:pt x="771814" y="710964"/>
                </a:lnTo>
                <a:lnTo>
                  <a:pt x="792108" y="719527"/>
                </a:lnTo>
                <a:lnTo>
                  <a:pt x="804474" y="724600"/>
                </a:lnTo>
                <a:lnTo>
                  <a:pt x="816206" y="729991"/>
                </a:lnTo>
                <a:lnTo>
                  <a:pt x="827621" y="735065"/>
                </a:lnTo>
                <a:lnTo>
                  <a:pt x="838719" y="740774"/>
                </a:lnTo>
                <a:lnTo>
                  <a:pt x="849500" y="745847"/>
                </a:lnTo>
                <a:lnTo>
                  <a:pt x="859963" y="751873"/>
                </a:lnTo>
                <a:lnTo>
                  <a:pt x="870110" y="757264"/>
                </a:lnTo>
                <a:lnTo>
                  <a:pt x="879622" y="763289"/>
                </a:lnTo>
                <a:lnTo>
                  <a:pt x="888501" y="768997"/>
                </a:lnTo>
                <a:lnTo>
                  <a:pt x="897379" y="775340"/>
                </a:lnTo>
                <a:lnTo>
                  <a:pt x="905940" y="781365"/>
                </a:lnTo>
                <a:lnTo>
                  <a:pt x="914184" y="788024"/>
                </a:lnTo>
                <a:lnTo>
                  <a:pt x="921477" y="794367"/>
                </a:lnTo>
                <a:lnTo>
                  <a:pt x="928770" y="801026"/>
                </a:lnTo>
                <a:lnTo>
                  <a:pt x="935746" y="808003"/>
                </a:lnTo>
                <a:lnTo>
                  <a:pt x="942088" y="814980"/>
                </a:lnTo>
                <a:lnTo>
                  <a:pt x="948429" y="822273"/>
                </a:lnTo>
                <a:lnTo>
                  <a:pt x="953820" y="829250"/>
                </a:lnTo>
                <a:lnTo>
                  <a:pt x="959210" y="837178"/>
                </a:lnTo>
                <a:lnTo>
                  <a:pt x="963966" y="844789"/>
                </a:lnTo>
                <a:lnTo>
                  <a:pt x="968406" y="852717"/>
                </a:lnTo>
                <a:lnTo>
                  <a:pt x="972845" y="860962"/>
                </a:lnTo>
                <a:lnTo>
                  <a:pt x="976333" y="869524"/>
                </a:lnTo>
                <a:lnTo>
                  <a:pt x="979503" y="878087"/>
                </a:lnTo>
                <a:lnTo>
                  <a:pt x="982674" y="886966"/>
                </a:lnTo>
                <a:lnTo>
                  <a:pt x="985211" y="895845"/>
                </a:lnTo>
                <a:lnTo>
                  <a:pt x="987431" y="905359"/>
                </a:lnTo>
                <a:lnTo>
                  <a:pt x="989016" y="914873"/>
                </a:lnTo>
                <a:lnTo>
                  <a:pt x="990284" y="925020"/>
                </a:lnTo>
                <a:lnTo>
                  <a:pt x="991236" y="935168"/>
                </a:lnTo>
                <a:lnTo>
                  <a:pt x="991870" y="944999"/>
                </a:lnTo>
                <a:lnTo>
                  <a:pt x="992187" y="955781"/>
                </a:lnTo>
                <a:lnTo>
                  <a:pt x="991870" y="965295"/>
                </a:lnTo>
                <a:lnTo>
                  <a:pt x="991236" y="974808"/>
                </a:lnTo>
                <a:lnTo>
                  <a:pt x="990284" y="984322"/>
                </a:lnTo>
                <a:lnTo>
                  <a:pt x="989016" y="993835"/>
                </a:lnTo>
                <a:lnTo>
                  <a:pt x="987113" y="1002715"/>
                </a:lnTo>
                <a:lnTo>
                  <a:pt x="984894" y="1012228"/>
                </a:lnTo>
                <a:lnTo>
                  <a:pt x="982357" y="1021108"/>
                </a:lnTo>
                <a:lnTo>
                  <a:pt x="978869" y="1030304"/>
                </a:lnTo>
                <a:lnTo>
                  <a:pt x="975698" y="1039184"/>
                </a:lnTo>
                <a:lnTo>
                  <a:pt x="971893" y="1047429"/>
                </a:lnTo>
                <a:lnTo>
                  <a:pt x="967454" y="1055991"/>
                </a:lnTo>
                <a:lnTo>
                  <a:pt x="962698" y="1064553"/>
                </a:lnTo>
                <a:lnTo>
                  <a:pt x="957625" y="1072481"/>
                </a:lnTo>
                <a:lnTo>
                  <a:pt x="952234" y="1080409"/>
                </a:lnTo>
                <a:lnTo>
                  <a:pt x="946210" y="1088337"/>
                </a:lnTo>
                <a:lnTo>
                  <a:pt x="940185" y="1095631"/>
                </a:lnTo>
                <a:lnTo>
                  <a:pt x="933526" y="1102925"/>
                </a:lnTo>
                <a:lnTo>
                  <a:pt x="926551" y="1110219"/>
                </a:lnTo>
                <a:lnTo>
                  <a:pt x="918941" y="1116561"/>
                </a:lnTo>
                <a:lnTo>
                  <a:pt x="911014" y="1123221"/>
                </a:lnTo>
                <a:lnTo>
                  <a:pt x="903087" y="1129246"/>
                </a:lnTo>
                <a:lnTo>
                  <a:pt x="894525" y="1135271"/>
                </a:lnTo>
                <a:lnTo>
                  <a:pt x="885647" y="1140979"/>
                </a:lnTo>
                <a:lnTo>
                  <a:pt x="876134" y="1146370"/>
                </a:lnTo>
                <a:lnTo>
                  <a:pt x="866622" y="1151127"/>
                </a:lnTo>
                <a:lnTo>
                  <a:pt x="856475" y="1155884"/>
                </a:lnTo>
                <a:lnTo>
                  <a:pt x="846012" y="1160006"/>
                </a:lnTo>
                <a:lnTo>
                  <a:pt x="835231" y="1163812"/>
                </a:lnTo>
                <a:lnTo>
                  <a:pt x="824133" y="1167617"/>
                </a:lnTo>
                <a:lnTo>
                  <a:pt x="812401" y="1170471"/>
                </a:lnTo>
                <a:lnTo>
                  <a:pt x="800669" y="1173008"/>
                </a:lnTo>
                <a:lnTo>
                  <a:pt x="788303" y="1175228"/>
                </a:lnTo>
                <a:lnTo>
                  <a:pt x="788303" y="1309687"/>
                </a:lnTo>
                <a:lnTo>
                  <a:pt x="707129" y="1309687"/>
                </a:lnTo>
                <a:lnTo>
                  <a:pt x="707129" y="1179351"/>
                </a:lnTo>
                <a:lnTo>
                  <a:pt x="692861" y="1179034"/>
                </a:lnTo>
                <a:lnTo>
                  <a:pt x="678592" y="1178082"/>
                </a:lnTo>
                <a:lnTo>
                  <a:pt x="664640" y="1176180"/>
                </a:lnTo>
                <a:lnTo>
                  <a:pt x="650689" y="1174277"/>
                </a:lnTo>
                <a:lnTo>
                  <a:pt x="637054" y="1172057"/>
                </a:lnTo>
                <a:lnTo>
                  <a:pt x="623102" y="1169520"/>
                </a:lnTo>
                <a:lnTo>
                  <a:pt x="609785" y="1166349"/>
                </a:lnTo>
                <a:lnTo>
                  <a:pt x="596785" y="1162543"/>
                </a:lnTo>
                <a:lnTo>
                  <a:pt x="584101" y="1158738"/>
                </a:lnTo>
                <a:lnTo>
                  <a:pt x="572052" y="1154615"/>
                </a:lnTo>
                <a:lnTo>
                  <a:pt x="560003" y="1149859"/>
                </a:lnTo>
                <a:lnTo>
                  <a:pt x="548588" y="1144785"/>
                </a:lnTo>
                <a:lnTo>
                  <a:pt x="537807" y="1139394"/>
                </a:lnTo>
                <a:lnTo>
                  <a:pt x="527660" y="1134320"/>
                </a:lnTo>
                <a:lnTo>
                  <a:pt x="518148" y="1128294"/>
                </a:lnTo>
                <a:lnTo>
                  <a:pt x="509587" y="1122586"/>
                </a:lnTo>
                <a:lnTo>
                  <a:pt x="540027" y="1036012"/>
                </a:lnTo>
                <a:lnTo>
                  <a:pt x="549222" y="1041721"/>
                </a:lnTo>
                <a:lnTo>
                  <a:pt x="558735" y="1047112"/>
                </a:lnTo>
                <a:lnTo>
                  <a:pt x="568564" y="1052820"/>
                </a:lnTo>
                <a:lnTo>
                  <a:pt x="579028" y="1057577"/>
                </a:lnTo>
                <a:lnTo>
                  <a:pt x="589492" y="1062651"/>
                </a:lnTo>
                <a:lnTo>
                  <a:pt x="600590" y="1067090"/>
                </a:lnTo>
                <a:lnTo>
                  <a:pt x="612004" y="1071213"/>
                </a:lnTo>
                <a:lnTo>
                  <a:pt x="623737" y="1075335"/>
                </a:lnTo>
                <a:lnTo>
                  <a:pt x="635786" y="1078824"/>
                </a:lnTo>
                <a:lnTo>
                  <a:pt x="648152" y="1081995"/>
                </a:lnTo>
                <a:lnTo>
                  <a:pt x="660518" y="1084849"/>
                </a:lnTo>
                <a:lnTo>
                  <a:pt x="673201" y="1087069"/>
                </a:lnTo>
                <a:lnTo>
                  <a:pt x="686202" y="1088972"/>
                </a:lnTo>
                <a:lnTo>
                  <a:pt x="699519" y="1090240"/>
                </a:lnTo>
                <a:lnTo>
                  <a:pt x="712520" y="1091191"/>
                </a:lnTo>
                <a:lnTo>
                  <a:pt x="726154" y="1091509"/>
                </a:lnTo>
                <a:lnTo>
                  <a:pt x="734716" y="1091191"/>
                </a:lnTo>
                <a:lnTo>
                  <a:pt x="743277" y="1090874"/>
                </a:lnTo>
                <a:lnTo>
                  <a:pt x="751521" y="1090240"/>
                </a:lnTo>
                <a:lnTo>
                  <a:pt x="759131" y="1088972"/>
                </a:lnTo>
                <a:lnTo>
                  <a:pt x="767058" y="1087703"/>
                </a:lnTo>
                <a:lnTo>
                  <a:pt x="774668" y="1086117"/>
                </a:lnTo>
                <a:lnTo>
                  <a:pt x="781644" y="1083898"/>
                </a:lnTo>
                <a:lnTo>
                  <a:pt x="788937" y="1081995"/>
                </a:lnTo>
                <a:lnTo>
                  <a:pt x="795595" y="1079458"/>
                </a:lnTo>
                <a:lnTo>
                  <a:pt x="802571" y="1076921"/>
                </a:lnTo>
                <a:lnTo>
                  <a:pt x="809230" y="1074067"/>
                </a:lnTo>
                <a:lnTo>
                  <a:pt x="815255" y="1070579"/>
                </a:lnTo>
                <a:lnTo>
                  <a:pt x="821279" y="1067407"/>
                </a:lnTo>
                <a:lnTo>
                  <a:pt x="826987" y="1063919"/>
                </a:lnTo>
                <a:lnTo>
                  <a:pt x="832377" y="1059796"/>
                </a:lnTo>
                <a:lnTo>
                  <a:pt x="837450" y="1055674"/>
                </a:lnTo>
                <a:lnTo>
                  <a:pt x="842207" y="1051551"/>
                </a:lnTo>
                <a:lnTo>
                  <a:pt x="847280" y="1046795"/>
                </a:lnTo>
                <a:lnTo>
                  <a:pt x="851402" y="1042355"/>
                </a:lnTo>
                <a:lnTo>
                  <a:pt x="855524" y="1037281"/>
                </a:lnTo>
                <a:lnTo>
                  <a:pt x="859329" y="1032207"/>
                </a:lnTo>
                <a:lnTo>
                  <a:pt x="862817" y="1027133"/>
                </a:lnTo>
                <a:lnTo>
                  <a:pt x="866305" y="1021425"/>
                </a:lnTo>
                <a:lnTo>
                  <a:pt x="868842" y="1016034"/>
                </a:lnTo>
                <a:lnTo>
                  <a:pt x="871378" y="1010009"/>
                </a:lnTo>
                <a:lnTo>
                  <a:pt x="873598" y="1003983"/>
                </a:lnTo>
                <a:lnTo>
                  <a:pt x="875500" y="997641"/>
                </a:lnTo>
                <a:lnTo>
                  <a:pt x="877086" y="991299"/>
                </a:lnTo>
                <a:lnTo>
                  <a:pt x="878354" y="984956"/>
                </a:lnTo>
                <a:lnTo>
                  <a:pt x="879305" y="978297"/>
                </a:lnTo>
                <a:lnTo>
                  <a:pt x="879939" y="971954"/>
                </a:lnTo>
                <a:lnTo>
                  <a:pt x="879939" y="964978"/>
                </a:lnTo>
                <a:lnTo>
                  <a:pt x="879939" y="958318"/>
                </a:lnTo>
                <a:lnTo>
                  <a:pt x="879622" y="951976"/>
                </a:lnTo>
                <a:lnTo>
                  <a:pt x="878671" y="945950"/>
                </a:lnTo>
                <a:lnTo>
                  <a:pt x="877720" y="939608"/>
                </a:lnTo>
                <a:lnTo>
                  <a:pt x="876134" y="933266"/>
                </a:lnTo>
                <a:lnTo>
                  <a:pt x="874549" y="927557"/>
                </a:lnTo>
                <a:lnTo>
                  <a:pt x="872647" y="921849"/>
                </a:lnTo>
                <a:lnTo>
                  <a:pt x="870744" y="916458"/>
                </a:lnTo>
                <a:lnTo>
                  <a:pt x="868207" y="910750"/>
                </a:lnTo>
                <a:lnTo>
                  <a:pt x="865354" y="905676"/>
                </a:lnTo>
                <a:lnTo>
                  <a:pt x="862183" y="900602"/>
                </a:lnTo>
                <a:lnTo>
                  <a:pt x="859012" y="895211"/>
                </a:lnTo>
                <a:lnTo>
                  <a:pt x="855524" y="890454"/>
                </a:lnTo>
                <a:lnTo>
                  <a:pt x="851402" y="885380"/>
                </a:lnTo>
                <a:lnTo>
                  <a:pt x="847280" y="880624"/>
                </a:lnTo>
                <a:lnTo>
                  <a:pt x="842524" y="875867"/>
                </a:lnTo>
                <a:lnTo>
                  <a:pt x="838085" y="871427"/>
                </a:lnTo>
                <a:lnTo>
                  <a:pt x="833011" y="866987"/>
                </a:lnTo>
                <a:lnTo>
                  <a:pt x="827621" y="862231"/>
                </a:lnTo>
                <a:lnTo>
                  <a:pt x="822230" y="858108"/>
                </a:lnTo>
                <a:lnTo>
                  <a:pt x="816206" y="853985"/>
                </a:lnTo>
                <a:lnTo>
                  <a:pt x="810181" y="849546"/>
                </a:lnTo>
                <a:lnTo>
                  <a:pt x="803840" y="845740"/>
                </a:lnTo>
                <a:lnTo>
                  <a:pt x="797181" y="841301"/>
                </a:lnTo>
                <a:lnTo>
                  <a:pt x="782912" y="833690"/>
                </a:lnTo>
                <a:lnTo>
                  <a:pt x="767692" y="826079"/>
                </a:lnTo>
                <a:lnTo>
                  <a:pt x="751521" y="818785"/>
                </a:lnTo>
                <a:lnTo>
                  <a:pt x="734081" y="811174"/>
                </a:lnTo>
                <a:lnTo>
                  <a:pt x="709983" y="801344"/>
                </a:lnTo>
                <a:lnTo>
                  <a:pt x="687153" y="791196"/>
                </a:lnTo>
                <a:lnTo>
                  <a:pt x="676055" y="786439"/>
                </a:lnTo>
                <a:lnTo>
                  <a:pt x="665274" y="781048"/>
                </a:lnTo>
                <a:lnTo>
                  <a:pt x="655128" y="775657"/>
                </a:lnTo>
                <a:lnTo>
                  <a:pt x="644981" y="770266"/>
                </a:lnTo>
                <a:lnTo>
                  <a:pt x="635786" y="764875"/>
                </a:lnTo>
                <a:lnTo>
                  <a:pt x="626273" y="759167"/>
                </a:lnTo>
                <a:lnTo>
                  <a:pt x="617395" y="753458"/>
                </a:lnTo>
                <a:lnTo>
                  <a:pt x="608517" y="747433"/>
                </a:lnTo>
                <a:lnTo>
                  <a:pt x="600590" y="741408"/>
                </a:lnTo>
                <a:lnTo>
                  <a:pt x="592662" y="735065"/>
                </a:lnTo>
                <a:lnTo>
                  <a:pt x="585052" y="729040"/>
                </a:lnTo>
                <a:lnTo>
                  <a:pt x="578077" y="722381"/>
                </a:lnTo>
                <a:lnTo>
                  <a:pt x="571418" y="715721"/>
                </a:lnTo>
                <a:lnTo>
                  <a:pt x="565076" y="708744"/>
                </a:lnTo>
                <a:lnTo>
                  <a:pt x="559052" y="701451"/>
                </a:lnTo>
                <a:lnTo>
                  <a:pt x="553344" y="694474"/>
                </a:lnTo>
                <a:lnTo>
                  <a:pt x="548588" y="686546"/>
                </a:lnTo>
                <a:lnTo>
                  <a:pt x="543832" y="678935"/>
                </a:lnTo>
                <a:lnTo>
                  <a:pt x="539393" y="671007"/>
                </a:lnTo>
                <a:lnTo>
                  <a:pt x="535588" y="662762"/>
                </a:lnTo>
                <a:lnTo>
                  <a:pt x="532417" y="654200"/>
                </a:lnTo>
                <a:lnTo>
                  <a:pt x="529246" y="645955"/>
                </a:lnTo>
                <a:lnTo>
                  <a:pt x="526709" y="636758"/>
                </a:lnTo>
                <a:lnTo>
                  <a:pt x="524807" y="627562"/>
                </a:lnTo>
                <a:lnTo>
                  <a:pt x="523221" y="618048"/>
                </a:lnTo>
                <a:lnTo>
                  <a:pt x="521953" y="608217"/>
                </a:lnTo>
                <a:lnTo>
                  <a:pt x="521319" y="598069"/>
                </a:lnTo>
                <a:lnTo>
                  <a:pt x="521002" y="587922"/>
                </a:lnTo>
                <a:lnTo>
                  <a:pt x="521319" y="577774"/>
                </a:lnTo>
                <a:lnTo>
                  <a:pt x="521953" y="567943"/>
                </a:lnTo>
                <a:lnTo>
                  <a:pt x="522904" y="558429"/>
                </a:lnTo>
                <a:lnTo>
                  <a:pt x="524490" y="548916"/>
                </a:lnTo>
                <a:lnTo>
                  <a:pt x="526392" y="539402"/>
                </a:lnTo>
                <a:lnTo>
                  <a:pt x="528612" y="530523"/>
                </a:lnTo>
                <a:lnTo>
                  <a:pt x="531783" y="521643"/>
                </a:lnTo>
                <a:lnTo>
                  <a:pt x="534636" y="512764"/>
                </a:lnTo>
                <a:lnTo>
                  <a:pt x="538124" y="504202"/>
                </a:lnTo>
                <a:lnTo>
                  <a:pt x="541929" y="495956"/>
                </a:lnTo>
                <a:lnTo>
                  <a:pt x="546685" y="487711"/>
                </a:lnTo>
                <a:lnTo>
                  <a:pt x="551125" y="479783"/>
                </a:lnTo>
                <a:lnTo>
                  <a:pt x="556515" y="472489"/>
                </a:lnTo>
                <a:lnTo>
                  <a:pt x="561905" y="464879"/>
                </a:lnTo>
                <a:lnTo>
                  <a:pt x="567930" y="457585"/>
                </a:lnTo>
                <a:lnTo>
                  <a:pt x="573955" y="450925"/>
                </a:lnTo>
                <a:lnTo>
                  <a:pt x="580613" y="444266"/>
                </a:lnTo>
                <a:lnTo>
                  <a:pt x="587272" y="437923"/>
                </a:lnTo>
                <a:lnTo>
                  <a:pt x="594565" y="431581"/>
                </a:lnTo>
                <a:lnTo>
                  <a:pt x="602175" y="425873"/>
                </a:lnTo>
                <a:lnTo>
                  <a:pt x="609785" y="420165"/>
                </a:lnTo>
                <a:lnTo>
                  <a:pt x="618029" y="415091"/>
                </a:lnTo>
                <a:lnTo>
                  <a:pt x="626590" y="410017"/>
                </a:lnTo>
                <a:lnTo>
                  <a:pt x="635469" y="405577"/>
                </a:lnTo>
                <a:lnTo>
                  <a:pt x="644347" y="400820"/>
                </a:lnTo>
                <a:lnTo>
                  <a:pt x="653859" y="397015"/>
                </a:lnTo>
                <a:lnTo>
                  <a:pt x="663372" y="393526"/>
                </a:lnTo>
                <a:lnTo>
                  <a:pt x="673519" y="389721"/>
                </a:lnTo>
                <a:lnTo>
                  <a:pt x="683665" y="386867"/>
                </a:lnTo>
                <a:lnTo>
                  <a:pt x="694129" y="384330"/>
                </a:lnTo>
                <a:lnTo>
                  <a:pt x="704910" y="381793"/>
                </a:lnTo>
                <a:lnTo>
                  <a:pt x="716008" y="379890"/>
                </a:lnTo>
                <a:lnTo>
                  <a:pt x="716008" y="249237"/>
                </a:lnTo>
                <a:close/>
                <a:moveTo>
                  <a:pt x="784828" y="0"/>
                </a:moveTo>
                <a:lnTo>
                  <a:pt x="808948" y="317"/>
                </a:lnTo>
                <a:lnTo>
                  <a:pt x="832750" y="1588"/>
                </a:lnTo>
                <a:lnTo>
                  <a:pt x="856551" y="3175"/>
                </a:lnTo>
                <a:lnTo>
                  <a:pt x="880036" y="5716"/>
                </a:lnTo>
                <a:lnTo>
                  <a:pt x="903203" y="9209"/>
                </a:lnTo>
                <a:lnTo>
                  <a:pt x="926370" y="13020"/>
                </a:lnTo>
                <a:lnTo>
                  <a:pt x="949538" y="17466"/>
                </a:lnTo>
                <a:lnTo>
                  <a:pt x="972387" y="22864"/>
                </a:lnTo>
                <a:lnTo>
                  <a:pt x="994920" y="28581"/>
                </a:lnTo>
                <a:lnTo>
                  <a:pt x="1017452" y="35249"/>
                </a:lnTo>
                <a:lnTo>
                  <a:pt x="1039668" y="42871"/>
                </a:lnTo>
                <a:lnTo>
                  <a:pt x="1061565" y="50493"/>
                </a:lnTo>
                <a:lnTo>
                  <a:pt x="1083146" y="59067"/>
                </a:lnTo>
                <a:lnTo>
                  <a:pt x="1104727" y="68276"/>
                </a:lnTo>
                <a:lnTo>
                  <a:pt x="1125990" y="78121"/>
                </a:lnTo>
                <a:lnTo>
                  <a:pt x="1146618" y="88283"/>
                </a:lnTo>
                <a:lnTo>
                  <a:pt x="1167246" y="99397"/>
                </a:lnTo>
                <a:lnTo>
                  <a:pt x="1187240" y="111147"/>
                </a:lnTo>
                <a:lnTo>
                  <a:pt x="1207233" y="123215"/>
                </a:lnTo>
                <a:lnTo>
                  <a:pt x="1226910" y="136553"/>
                </a:lnTo>
                <a:lnTo>
                  <a:pt x="1245634" y="149890"/>
                </a:lnTo>
                <a:lnTo>
                  <a:pt x="1264675" y="163863"/>
                </a:lnTo>
                <a:lnTo>
                  <a:pt x="1283082" y="178154"/>
                </a:lnTo>
                <a:lnTo>
                  <a:pt x="1300854" y="193714"/>
                </a:lnTo>
                <a:lnTo>
                  <a:pt x="1318309" y="209275"/>
                </a:lnTo>
                <a:lnTo>
                  <a:pt x="1335129" y="225153"/>
                </a:lnTo>
                <a:lnTo>
                  <a:pt x="1351949" y="242302"/>
                </a:lnTo>
                <a:lnTo>
                  <a:pt x="1368134" y="259450"/>
                </a:lnTo>
                <a:lnTo>
                  <a:pt x="1383368" y="277234"/>
                </a:lnTo>
                <a:lnTo>
                  <a:pt x="1398918" y="295335"/>
                </a:lnTo>
                <a:lnTo>
                  <a:pt x="1413199" y="314389"/>
                </a:lnTo>
                <a:lnTo>
                  <a:pt x="1427163" y="333760"/>
                </a:lnTo>
                <a:lnTo>
                  <a:pt x="1313549" y="414104"/>
                </a:lnTo>
                <a:lnTo>
                  <a:pt x="1301806" y="397908"/>
                </a:lnTo>
                <a:lnTo>
                  <a:pt x="1289747" y="382665"/>
                </a:lnTo>
                <a:lnTo>
                  <a:pt x="1277370" y="367740"/>
                </a:lnTo>
                <a:lnTo>
                  <a:pt x="1264675" y="352814"/>
                </a:lnTo>
                <a:lnTo>
                  <a:pt x="1251346" y="338524"/>
                </a:lnTo>
                <a:lnTo>
                  <a:pt x="1238017" y="324868"/>
                </a:lnTo>
                <a:lnTo>
                  <a:pt x="1223736" y="311531"/>
                </a:lnTo>
                <a:lnTo>
                  <a:pt x="1209455" y="298828"/>
                </a:lnTo>
                <a:lnTo>
                  <a:pt x="1194539" y="286126"/>
                </a:lnTo>
                <a:lnTo>
                  <a:pt x="1179623" y="274058"/>
                </a:lnTo>
                <a:lnTo>
                  <a:pt x="1164073" y="262308"/>
                </a:lnTo>
                <a:lnTo>
                  <a:pt x="1148522" y="251829"/>
                </a:lnTo>
                <a:lnTo>
                  <a:pt x="1132654" y="241031"/>
                </a:lnTo>
                <a:lnTo>
                  <a:pt x="1116151" y="230869"/>
                </a:lnTo>
                <a:lnTo>
                  <a:pt x="1099649" y="221342"/>
                </a:lnTo>
                <a:lnTo>
                  <a:pt x="1082511" y="212133"/>
                </a:lnTo>
                <a:lnTo>
                  <a:pt x="1065374" y="203559"/>
                </a:lnTo>
                <a:lnTo>
                  <a:pt x="1047919" y="195620"/>
                </a:lnTo>
                <a:lnTo>
                  <a:pt x="1030464" y="187998"/>
                </a:lnTo>
                <a:lnTo>
                  <a:pt x="1012375" y="180694"/>
                </a:lnTo>
                <a:lnTo>
                  <a:pt x="994603" y="174343"/>
                </a:lnTo>
                <a:lnTo>
                  <a:pt x="976196" y="168309"/>
                </a:lnTo>
                <a:lnTo>
                  <a:pt x="957472" y="162910"/>
                </a:lnTo>
                <a:lnTo>
                  <a:pt x="939065" y="157829"/>
                </a:lnTo>
                <a:lnTo>
                  <a:pt x="920341" y="153701"/>
                </a:lnTo>
                <a:lnTo>
                  <a:pt x="901616" y="150208"/>
                </a:lnTo>
                <a:lnTo>
                  <a:pt x="882258" y="146715"/>
                </a:lnTo>
                <a:lnTo>
                  <a:pt x="862899" y="144174"/>
                </a:lnTo>
                <a:lnTo>
                  <a:pt x="843857" y="141951"/>
                </a:lnTo>
                <a:lnTo>
                  <a:pt x="824181" y="140681"/>
                </a:lnTo>
                <a:lnTo>
                  <a:pt x="804505" y="139728"/>
                </a:lnTo>
                <a:lnTo>
                  <a:pt x="784828" y="139411"/>
                </a:lnTo>
                <a:lnTo>
                  <a:pt x="768326" y="139728"/>
                </a:lnTo>
                <a:lnTo>
                  <a:pt x="751823" y="140363"/>
                </a:lnTo>
                <a:lnTo>
                  <a:pt x="735320" y="141316"/>
                </a:lnTo>
                <a:lnTo>
                  <a:pt x="719135" y="142586"/>
                </a:lnTo>
                <a:lnTo>
                  <a:pt x="702632" y="144492"/>
                </a:lnTo>
                <a:lnTo>
                  <a:pt x="686764" y="146715"/>
                </a:lnTo>
                <a:lnTo>
                  <a:pt x="670897" y="149573"/>
                </a:lnTo>
                <a:lnTo>
                  <a:pt x="655029" y="152431"/>
                </a:lnTo>
                <a:lnTo>
                  <a:pt x="639478" y="155924"/>
                </a:lnTo>
                <a:lnTo>
                  <a:pt x="623927" y="160052"/>
                </a:lnTo>
                <a:lnTo>
                  <a:pt x="608377" y="163863"/>
                </a:lnTo>
                <a:lnTo>
                  <a:pt x="593144" y="168309"/>
                </a:lnTo>
                <a:lnTo>
                  <a:pt x="578228" y="173390"/>
                </a:lnTo>
                <a:lnTo>
                  <a:pt x="562994" y="178471"/>
                </a:lnTo>
                <a:lnTo>
                  <a:pt x="548396" y="184505"/>
                </a:lnTo>
                <a:lnTo>
                  <a:pt x="533797" y="190221"/>
                </a:lnTo>
                <a:lnTo>
                  <a:pt x="519516" y="196572"/>
                </a:lnTo>
                <a:lnTo>
                  <a:pt x="505235" y="203241"/>
                </a:lnTo>
                <a:lnTo>
                  <a:pt x="491271" y="210228"/>
                </a:lnTo>
                <a:lnTo>
                  <a:pt x="477308" y="217532"/>
                </a:lnTo>
                <a:lnTo>
                  <a:pt x="463978" y="225153"/>
                </a:lnTo>
                <a:lnTo>
                  <a:pt x="450332" y="233092"/>
                </a:lnTo>
                <a:lnTo>
                  <a:pt x="437003" y="241349"/>
                </a:lnTo>
                <a:lnTo>
                  <a:pt x="423991" y="249923"/>
                </a:lnTo>
                <a:lnTo>
                  <a:pt x="411297" y="258815"/>
                </a:lnTo>
                <a:lnTo>
                  <a:pt x="398603" y="268024"/>
                </a:lnTo>
                <a:lnTo>
                  <a:pt x="386543" y="277551"/>
                </a:lnTo>
                <a:lnTo>
                  <a:pt x="374483" y="287396"/>
                </a:lnTo>
                <a:lnTo>
                  <a:pt x="362424" y="296923"/>
                </a:lnTo>
                <a:lnTo>
                  <a:pt x="350999" y="307402"/>
                </a:lnTo>
                <a:lnTo>
                  <a:pt x="339574" y="317882"/>
                </a:lnTo>
                <a:lnTo>
                  <a:pt x="328466" y="328997"/>
                </a:lnTo>
                <a:lnTo>
                  <a:pt x="317676" y="340112"/>
                </a:lnTo>
                <a:lnTo>
                  <a:pt x="306886" y="351226"/>
                </a:lnTo>
                <a:lnTo>
                  <a:pt x="296730" y="362976"/>
                </a:lnTo>
                <a:lnTo>
                  <a:pt x="286575" y="374726"/>
                </a:lnTo>
                <a:lnTo>
                  <a:pt x="277054" y="386794"/>
                </a:lnTo>
                <a:lnTo>
                  <a:pt x="267533" y="399179"/>
                </a:lnTo>
                <a:lnTo>
                  <a:pt x="258330" y="411564"/>
                </a:lnTo>
                <a:lnTo>
                  <a:pt x="249444" y="424584"/>
                </a:lnTo>
                <a:lnTo>
                  <a:pt x="240875" y="437604"/>
                </a:lnTo>
                <a:lnTo>
                  <a:pt x="232624" y="450942"/>
                </a:lnTo>
                <a:lnTo>
                  <a:pt x="224690" y="464279"/>
                </a:lnTo>
                <a:lnTo>
                  <a:pt x="217073" y="477935"/>
                </a:lnTo>
                <a:lnTo>
                  <a:pt x="209774" y="491590"/>
                </a:lnTo>
                <a:lnTo>
                  <a:pt x="202792" y="505563"/>
                </a:lnTo>
                <a:lnTo>
                  <a:pt x="196445" y="520171"/>
                </a:lnTo>
                <a:lnTo>
                  <a:pt x="189780" y="534462"/>
                </a:lnTo>
                <a:lnTo>
                  <a:pt x="183751" y="548752"/>
                </a:lnTo>
                <a:lnTo>
                  <a:pt x="178355" y="563678"/>
                </a:lnTo>
                <a:lnTo>
                  <a:pt x="173278" y="578603"/>
                </a:lnTo>
                <a:lnTo>
                  <a:pt x="168200" y="593846"/>
                </a:lnTo>
                <a:lnTo>
                  <a:pt x="163757" y="608772"/>
                </a:lnTo>
                <a:lnTo>
                  <a:pt x="159314" y="624332"/>
                </a:lnTo>
                <a:lnTo>
                  <a:pt x="155506" y="639893"/>
                </a:lnTo>
                <a:lnTo>
                  <a:pt x="152332" y="655454"/>
                </a:lnTo>
                <a:lnTo>
                  <a:pt x="148841" y="671650"/>
                </a:lnTo>
                <a:lnTo>
                  <a:pt x="146302" y="687210"/>
                </a:lnTo>
                <a:lnTo>
                  <a:pt x="144081" y="703724"/>
                </a:lnTo>
                <a:lnTo>
                  <a:pt x="142494" y="719602"/>
                </a:lnTo>
                <a:lnTo>
                  <a:pt x="140907" y="735798"/>
                </a:lnTo>
                <a:lnTo>
                  <a:pt x="139955" y="752629"/>
                </a:lnTo>
                <a:lnTo>
                  <a:pt x="139320" y="769142"/>
                </a:lnTo>
                <a:lnTo>
                  <a:pt x="139003" y="785973"/>
                </a:lnTo>
                <a:lnTo>
                  <a:pt x="139320" y="800263"/>
                </a:lnTo>
                <a:lnTo>
                  <a:pt x="139638" y="814871"/>
                </a:lnTo>
                <a:lnTo>
                  <a:pt x="140590" y="829162"/>
                </a:lnTo>
                <a:lnTo>
                  <a:pt x="141542" y="844087"/>
                </a:lnTo>
                <a:lnTo>
                  <a:pt x="143129" y="858378"/>
                </a:lnTo>
                <a:lnTo>
                  <a:pt x="144715" y="872350"/>
                </a:lnTo>
                <a:lnTo>
                  <a:pt x="146620" y="886641"/>
                </a:lnTo>
                <a:lnTo>
                  <a:pt x="149158" y="900931"/>
                </a:lnTo>
                <a:lnTo>
                  <a:pt x="152015" y="914586"/>
                </a:lnTo>
                <a:lnTo>
                  <a:pt x="154871" y="928559"/>
                </a:lnTo>
                <a:lnTo>
                  <a:pt x="158044" y="942215"/>
                </a:lnTo>
                <a:lnTo>
                  <a:pt x="161853" y="955870"/>
                </a:lnTo>
                <a:lnTo>
                  <a:pt x="165661" y="969208"/>
                </a:lnTo>
                <a:lnTo>
                  <a:pt x="169469" y="983180"/>
                </a:lnTo>
                <a:lnTo>
                  <a:pt x="174230" y="996201"/>
                </a:lnTo>
                <a:lnTo>
                  <a:pt x="178673" y="1009538"/>
                </a:lnTo>
                <a:lnTo>
                  <a:pt x="183433" y="1022558"/>
                </a:lnTo>
                <a:lnTo>
                  <a:pt x="188828" y="1035261"/>
                </a:lnTo>
                <a:lnTo>
                  <a:pt x="194223" y="1047964"/>
                </a:lnTo>
                <a:lnTo>
                  <a:pt x="200253" y="1060666"/>
                </a:lnTo>
                <a:lnTo>
                  <a:pt x="205966" y="1073369"/>
                </a:lnTo>
                <a:lnTo>
                  <a:pt x="212630" y="1085754"/>
                </a:lnTo>
                <a:lnTo>
                  <a:pt x="219295" y="1098139"/>
                </a:lnTo>
                <a:lnTo>
                  <a:pt x="225642" y="1110206"/>
                </a:lnTo>
                <a:lnTo>
                  <a:pt x="232941" y="1121956"/>
                </a:lnTo>
                <a:lnTo>
                  <a:pt x="239923" y="1133706"/>
                </a:lnTo>
                <a:lnTo>
                  <a:pt x="247857" y="1145456"/>
                </a:lnTo>
                <a:lnTo>
                  <a:pt x="255474" y="1156571"/>
                </a:lnTo>
                <a:lnTo>
                  <a:pt x="263408" y="1168003"/>
                </a:lnTo>
                <a:lnTo>
                  <a:pt x="271659" y="1179118"/>
                </a:lnTo>
                <a:lnTo>
                  <a:pt x="280228" y="1189915"/>
                </a:lnTo>
                <a:lnTo>
                  <a:pt x="289114" y="1200395"/>
                </a:lnTo>
                <a:lnTo>
                  <a:pt x="297682" y="1210874"/>
                </a:lnTo>
                <a:lnTo>
                  <a:pt x="307203" y="1221036"/>
                </a:lnTo>
                <a:lnTo>
                  <a:pt x="316407" y="1231198"/>
                </a:lnTo>
                <a:lnTo>
                  <a:pt x="326245" y="1241361"/>
                </a:lnTo>
                <a:lnTo>
                  <a:pt x="336083" y="1250887"/>
                </a:lnTo>
                <a:lnTo>
                  <a:pt x="345604" y="1260414"/>
                </a:lnTo>
                <a:lnTo>
                  <a:pt x="356076" y="1269624"/>
                </a:lnTo>
                <a:lnTo>
                  <a:pt x="366549" y="1278833"/>
                </a:lnTo>
                <a:lnTo>
                  <a:pt x="377022" y="1287725"/>
                </a:lnTo>
                <a:lnTo>
                  <a:pt x="388130" y="1296299"/>
                </a:lnTo>
                <a:lnTo>
                  <a:pt x="398920" y="1304556"/>
                </a:lnTo>
                <a:lnTo>
                  <a:pt x="410345" y="1312813"/>
                </a:lnTo>
                <a:lnTo>
                  <a:pt x="421770" y="1320752"/>
                </a:lnTo>
                <a:lnTo>
                  <a:pt x="433195" y="1328373"/>
                </a:lnTo>
                <a:lnTo>
                  <a:pt x="444937" y="1335995"/>
                </a:lnTo>
                <a:lnTo>
                  <a:pt x="456997" y="1343299"/>
                </a:lnTo>
                <a:lnTo>
                  <a:pt x="469056" y="1349968"/>
                </a:lnTo>
                <a:lnTo>
                  <a:pt x="481116" y="1356636"/>
                </a:lnTo>
                <a:lnTo>
                  <a:pt x="493810" y="1362988"/>
                </a:lnTo>
                <a:lnTo>
                  <a:pt x="506187" y="1369339"/>
                </a:lnTo>
                <a:lnTo>
                  <a:pt x="518882" y="1375373"/>
                </a:lnTo>
                <a:lnTo>
                  <a:pt x="532211" y="1380771"/>
                </a:lnTo>
                <a:lnTo>
                  <a:pt x="545222" y="1386170"/>
                </a:lnTo>
                <a:lnTo>
                  <a:pt x="558551" y="1391569"/>
                </a:lnTo>
                <a:lnTo>
                  <a:pt x="571881" y="1396015"/>
                </a:lnTo>
                <a:lnTo>
                  <a:pt x="585210" y="1400778"/>
                </a:lnTo>
                <a:lnTo>
                  <a:pt x="598856" y="1404906"/>
                </a:lnTo>
                <a:lnTo>
                  <a:pt x="613137" y="1408717"/>
                </a:lnTo>
                <a:lnTo>
                  <a:pt x="626784" y="1412845"/>
                </a:lnTo>
                <a:lnTo>
                  <a:pt x="641065" y="1416021"/>
                </a:lnTo>
                <a:lnTo>
                  <a:pt x="655029" y="1418879"/>
                </a:lnTo>
                <a:lnTo>
                  <a:pt x="669627" y="1422055"/>
                </a:lnTo>
                <a:lnTo>
                  <a:pt x="644873" y="1558925"/>
                </a:lnTo>
                <a:lnTo>
                  <a:pt x="627418" y="1555432"/>
                </a:lnTo>
                <a:lnTo>
                  <a:pt x="609964" y="1551939"/>
                </a:lnTo>
                <a:lnTo>
                  <a:pt x="593144" y="1547493"/>
                </a:lnTo>
                <a:lnTo>
                  <a:pt x="576006" y="1543365"/>
                </a:lnTo>
                <a:lnTo>
                  <a:pt x="559186" y="1538601"/>
                </a:lnTo>
                <a:lnTo>
                  <a:pt x="542684" y="1533202"/>
                </a:lnTo>
                <a:lnTo>
                  <a:pt x="526181" y="1527804"/>
                </a:lnTo>
                <a:lnTo>
                  <a:pt x="509996" y="1521770"/>
                </a:lnTo>
                <a:lnTo>
                  <a:pt x="493493" y="1515736"/>
                </a:lnTo>
                <a:lnTo>
                  <a:pt x="477942" y="1509068"/>
                </a:lnTo>
                <a:lnTo>
                  <a:pt x="462074" y="1502081"/>
                </a:lnTo>
                <a:lnTo>
                  <a:pt x="446524" y="1495095"/>
                </a:lnTo>
                <a:lnTo>
                  <a:pt x="431291" y="1487473"/>
                </a:lnTo>
                <a:lnTo>
                  <a:pt x="416057" y="1479852"/>
                </a:lnTo>
                <a:lnTo>
                  <a:pt x="401141" y="1471595"/>
                </a:lnTo>
                <a:lnTo>
                  <a:pt x="386226" y="1463338"/>
                </a:lnTo>
                <a:lnTo>
                  <a:pt x="371944" y="1454446"/>
                </a:lnTo>
                <a:lnTo>
                  <a:pt x="357346" y="1445555"/>
                </a:lnTo>
                <a:lnTo>
                  <a:pt x="343382" y="1436028"/>
                </a:lnTo>
                <a:lnTo>
                  <a:pt x="329736" y="1426501"/>
                </a:lnTo>
                <a:lnTo>
                  <a:pt x="316089" y="1416339"/>
                </a:lnTo>
                <a:lnTo>
                  <a:pt x="302760" y="1406177"/>
                </a:lnTo>
                <a:lnTo>
                  <a:pt x="289431" y="1395697"/>
                </a:lnTo>
                <a:lnTo>
                  <a:pt x="276419" y="1384900"/>
                </a:lnTo>
                <a:lnTo>
                  <a:pt x="263725" y="1373785"/>
                </a:lnTo>
                <a:lnTo>
                  <a:pt x="251348" y="1362670"/>
                </a:lnTo>
                <a:lnTo>
                  <a:pt x="238971" y="1350920"/>
                </a:lnTo>
                <a:lnTo>
                  <a:pt x="227229" y="1339170"/>
                </a:lnTo>
                <a:lnTo>
                  <a:pt x="215486" y="1327103"/>
                </a:lnTo>
                <a:lnTo>
                  <a:pt x="204062" y="1315036"/>
                </a:lnTo>
                <a:lnTo>
                  <a:pt x="192954" y="1302333"/>
                </a:lnTo>
                <a:lnTo>
                  <a:pt x="182164" y="1289630"/>
                </a:lnTo>
                <a:lnTo>
                  <a:pt x="171374" y="1276928"/>
                </a:lnTo>
                <a:lnTo>
                  <a:pt x="161535" y="1263590"/>
                </a:lnTo>
                <a:lnTo>
                  <a:pt x="151380" y="1250252"/>
                </a:lnTo>
                <a:lnTo>
                  <a:pt x="141542" y="1236597"/>
                </a:lnTo>
                <a:lnTo>
                  <a:pt x="132021" y="1222624"/>
                </a:lnTo>
                <a:lnTo>
                  <a:pt x="122818" y="1208651"/>
                </a:lnTo>
                <a:lnTo>
                  <a:pt x="113932" y="1194361"/>
                </a:lnTo>
                <a:lnTo>
                  <a:pt x="105363" y="1180071"/>
                </a:lnTo>
                <a:lnTo>
                  <a:pt x="97112" y="1165145"/>
                </a:lnTo>
                <a:lnTo>
                  <a:pt x="89178" y="1150219"/>
                </a:lnTo>
                <a:lnTo>
                  <a:pt x="81561" y="1135294"/>
                </a:lnTo>
                <a:lnTo>
                  <a:pt x="74262" y="1120368"/>
                </a:lnTo>
                <a:lnTo>
                  <a:pt x="66962" y="1104808"/>
                </a:lnTo>
                <a:lnTo>
                  <a:pt x="60615" y="1089247"/>
                </a:lnTo>
                <a:lnTo>
                  <a:pt x="53951" y="1073369"/>
                </a:lnTo>
                <a:lnTo>
                  <a:pt x="48238" y="1057491"/>
                </a:lnTo>
                <a:lnTo>
                  <a:pt x="42208" y="1041612"/>
                </a:lnTo>
                <a:lnTo>
                  <a:pt x="37131" y="1025417"/>
                </a:lnTo>
                <a:lnTo>
                  <a:pt x="32053" y="1009221"/>
                </a:lnTo>
                <a:lnTo>
                  <a:pt x="27293" y="992390"/>
                </a:lnTo>
                <a:lnTo>
                  <a:pt x="23167" y="975876"/>
                </a:lnTo>
                <a:lnTo>
                  <a:pt x="19041" y="959363"/>
                </a:lnTo>
                <a:lnTo>
                  <a:pt x="15550" y="942532"/>
                </a:lnTo>
                <a:lnTo>
                  <a:pt x="12377" y="925701"/>
                </a:lnTo>
                <a:lnTo>
                  <a:pt x="9203" y="908235"/>
                </a:lnTo>
                <a:lnTo>
                  <a:pt x="6982" y="891087"/>
                </a:lnTo>
                <a:lnTo>
                  <a:pt x="4760" y="873621"/>
                </a:lnTo>
                <a:lnTo>
                  <a:pt x="3173" y="856472"/>
                </a:lnTo>
                <a:lnTo>
                  <a:pt x="1904" y="838689"/>
                </a:lnTo>
                <a:lnTo>
                  <a:pt x="952" y="821222"/>
                </a:lnTo>
                <a:lnTo>
                  <a:pt x="317" y="803439"/>
                </a:lnTo>
                <a:lnTo>
                  <a:pt x="0" y="785973"/>
                </a:lnTo>
                <a:lnTo>
                  <a:pt x="317" y="765649"/>
                </a:lnTo>
                <a:lnTo>
                  <a:pt x="952" y="745325"/>
                </a:lnTo>
                <a:lnTo>
                  <a:pt x="2221" y="725318"/>
                </a:lnTo>
                <a:lnTo>
                  <a:pt x="4125" y="705629"/>
                </a:lnTo>
                <a:lnTo>
                  <a:pt x="6030" y="685622"/>
                </a:lnTo>
                <a:lnTo>
                  <a:pt x="8886" y="666251"/>
                </a:lnTo>
                <a:lnTo>
                  <a:pt x="12377" y="646879"/>
                </a:lnTo>
                <a:lnTo>
                  <a:pt x="15868" y="627508"/>
                </a:lnTo>
                <a:lnTo>
                  <a:pt x="19993" y="608454"/>
                </a:lnTo>
                <a:lnTo>
                  <a:pt x="24754" y="589718"/>
                </a:lnTo>
                <a:lnTo>
                  <a:pt x="29831" y="570982"/>
                </a:lnTo>
                <a:lnTo>
                  <a:pt x="35227" y="552245"/>
                </a:lnTo>
                <a:lnTo>
                  <a:pt x="41256" y="534144"/>
                </a:lnTo>
                <a:lnTo>
                  <a:pt x="47604" y="515725"/>
                </a:lnTo>
                <a:lnTo>
                  <a:pt x="54268" y="497941"/>
                </a:lnTo>
                <a:lnTo>
                  <a:pt x="61567" y="480158"/>
                </a:lnTo>
                <a:lnTo>
                  <a:pt x="69501" y="462692"/>
                </a:lnTo>
                <a:lnTo>
                  <a:pt x="77435" y="445225"/>
                </a:lnTo>
                <a:lnTo>
                  <a:pt x="86004" y="428395"/>
                </a:lnTo>
                <a:lnTo>
                  <a:pt x="94890" y="411246"/>
                </a:lnTo>
                <a:lnTo>
                  <a:pt x="104093" y="395050"/>
                </a:lnTo>
                <a:lnTo>
                  <a:pt x="113614" y="378854"/>
                </a:lnTo>
                <a:lnTo>
                  <a:pt x="123770" y="362341"/>
                </a:lnTo>
                <a:lnTo>
                  <a:pt x="133925" y="346780"/>
                </a:lnTo>
                <a:lnTo>
                  <a:pt x="145033" y="330902"/>
                </a:lnTo>
                <a:lnTo>
                  <a:pt x="156140" y="315977"/>
                </a:lnTo>
                <a:lnTo>
                  <a:pt x="167565" y="301051"/>
                </a:lnTo>
                <a:lnTo>
                  <a:pt x="179308" y="286443"/>
                </a:lnTo>
                <a:lnTo>
                  <a:pt x="191367" y="271835"/>
                </a:lnTo>
                <a:lnTo>
                  <a:pt x="204062" y="257545"/>
                </a:lnTo>
                <a:lnTo>
                  <a:pt x="216756" y="243889"/>
                </a:lnTo>
                <a:lnTo>
                  <a:pt x="229768" y="230552"/>
                </a:lnTo>
                <a:lnTo>
                  <a:pt x="243731" y="217214"/>
                </a:lnTo>
                <a:lnTo>
                  <a:pt x="257378" y="204194"/>
                </a:lnTo>
                <a:lnTo>
                  <a:pt x="271342" y="191809"/>
                </a:lnTo>
                <a:lnTo>
                  <a:pt x="285623" y="179424"/>
                </a:lnTo>
                <a:lnTo>
                  <a:pt x="300539" y="167674"/>
                </a:lnTo>
                <a:lnTo>
                  <a:pt x="315455" y="156242"/>
                </a:lnTo>
                <a:lnTo>
                  <a:pt x="330688" y="145127"/>
                </a:lnTo>
                <a:lnTo>
                  <a:pt x="346556" y="134330"/>
                </a:lnTo>
                <a:lnTo>
                  <a:pt x="362106" y="124168"/>
                </a:lnTo>
                <a:lnTo>
                  <a:pt x="377974" y="114005"/>
                </a:lnTo>
                <a:lnTo>
                  <a:pt x="394477" y="104479"/>
                </a:lnTo>
                <a:lnTo>
                  <a:pt x="410980" y="94952"/>
                </a:lnTo>
                <a:lnTo>
                  <a:pt x="428117" y="86060"/>
                </a:lnTo>
                <a:lnTo>
                  <a:pt x="444937" y="77803"/>
                </a:lnTo>
                <a:lnTo>
                  <a:pt x="462392" y="69546"/>
                </a:lnTo>
                <a:lnTo>
                  <a:pt x="479529" y="61925"/>
                </a:lnTo>
                <a:lnTo>
                  <a:pt x="497619" y="54621"/>
                </a:lnTo>
                <a:lnTo>
                  <a:pt x="515391" y="47634"/>
                </a:lnTo>
                <a:lnTo>
                  <a:pt x="533480" y="41283"/>
                </a:lnTo>
                <a:lnTo>
                  <a:pt x="551570" y="35567"/>
                </a:lnTo>
                <a:lnTo>
                  <a:pt x="570294" y="29851"/>
                </a:lnTo>
                <a:lnTo>
                  <a:pt x="589018" y="24770"/>
                </a:lnTo>
                <a:lnTo>
                  <a:pt x="607742" y="20324"/>
                </a:lnTo>
                <a:lnTo>
                  <a:pt x="627101" y="15878"/>
                </a:lnTo>
                <a:lnTo>
                  <a:pt x="646143" y="12385"/>
                </a:lnTo>
                <a:lnTo>
                  <a:pt x="665501" y="9209"/>
                </a:lnTo>
                <a:lnTo>
                  <a:pt x="685178" y="6351"/>
                </a:lnTo>
                <a:lnTo>
                  <a:pt x="704854" y="4128"/>
                </a:lnTo>
                <a:lnTo>
                  <a:pt x="724530" y="2223"/>
                </a:lnTo>
                <a:lnTo>
                  <a:pt x="744524" y="952"/>
                </a:lnTo>
                <a:lnTo>
                  <a:pt x="764835" y="317"/>
                </a:lnTo>
                <a:lnTo>
                  <a:pt x="784828"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33822" name="PA_KSO_Shape"/>
          <p:cNvSpPr>
            <a:spLocks noChangeAspect="1"/>
          </p:cNvSpPr>
          <p:nvPr>
            <p:custDataLst>
              <p:tags r:id="rId29"/>
            </p:custDataLst>
          </p:nvPr>
        </p:nvSpPr>
        <p:spPr bwMode="auto">
          <a:xfrm>
            <a:off x="1739900" y="3355975"/>
            <a:ext cx="1079500" cy="1057275"/>
          </a:xfrm>
          <a:custGeom>
            <a:avLst/>
            <a:gdLst>
              <a:gd name="T0" fmla="*/ 11584 w 3073399"/>
              <a:gd name="T1" fmla="*/ 10628 h 3009901"/>
              <a:gd name="T2" fmla="*/ 11815 w 3073399"/>
              <a:gd name="T3" fmla="*/ 11394 h 3009901"/>
              <a:gd name="T4" fmla="*/ 11258 w 3073399"/>
              <a:gd name="T5" fmla="*/ 11953 h 3009901"/>
              <a:gd name="T6" fmla="*/ 11854 w 3073399"/>
              <a:gd name="T7" fmla="*/ 12022 h 3009901"/>
              <a:gd name="T8" fmla="*/ 16272 w 3073399"/>
              <a:gd name="T9" fmla="*/ 11707 h 3009901"/>
              <a:gd name="T10" fmla="*/ 16398 w 3073399"/>
              <a:gd name="T11" fmla="*/ 12437 h 3009901"/>
              <a:gd name="T12" fmla="*/ 15966 w 3073399"/>
              <a:gd name="T13" fmla="*/ 12937 h 3009901"/>
              <a:gd name="T14" fmla="*/ 5737 w 3073399"/>
              <a:gd name="T15" fmla="*/ 14548 h 3009901"/>
              <a:gd name="T16" fmla="*/ 3327 w 3073399"/>
              <a:gd name="T17" fmla="*/ 10604 h 3009901"/>
              <a:gd name="T18" fmla="*/ 3173 w 3073399"/>
              <a:gd name="T19" fmla="*/ 11237 h 3009901"/>
              <a:gd name="T20" fmla="*/ 3646 w 3073399"/>
              <a:gd name="T21" fmla="*/ 11667 h 3009901"/>
              <a:gd name="T22" fmla="*/ 4257 w 3073399"/>
              <a:gd name="T23" fmla="*/ 11449 h 3009901"/>
              <a:gd name="T24" fmla="*/ 4352 w 3073399"/>
              <a:gd name="T25" fmla="*/ 10803 h 3009901"/>
              <a:gd name="T26" fmla="*/ 3836 w 3073399"/>
              <a:gd name="T27" fmla="*/ 10422 h 3009901"/>
              <a:gd name="T28" fmla="*/ 9335 w 3073399"/>
              <a:gd name="T29" fmla="*/ 6393 h 3009901"/>
              <a:gd name="T30" fmla="*/ 9037 w 3073399"/>
              <a:gd name="T31" fmla="*/ 6794 h 3009901"/>
              <a:gd name="T32" fmla="*/ 9567 w 3073399"/>
              <a:gd name="T33" fmla="*/ 7547 h 3009901"/>
              <a:gd name="T34" fmla="*/ 9348 w 3073399"/>
              <a:gd name="T35" fmla="*/ 7635 h 3009901"/>
              <a:gd name="T36" fmla="*/ 8849 w 3073399"/>
              <a:gd name="T37" fmla="*/ 7550 h 3009901"/>
              <a:gd name="T38" fmla="*/ 9918 w 3073399"/>
              <a:gd name="T39" fmla="*/ 7989 h 3009901"/>
              <a:gd name="T40" fmla="*/ 10122 w 3073399"/>
              <a:gd name="T41" fmla="*/ 7582 h 3009901"/>
              <a:gd name="T42" fmla="*/ 9646 w 3073399"/>
              <a:gd name="T43" fmla="*/ 6898 h 3009901"/>
              <a:gd name="T44" fmla="*/ 9894 w 3073399"/>
              <a:gd name="T45" fmla="*/ 6765 h 3009901"/>
              <a:gd name="T46" fmla="*/ 10356 w 3073399"/>
              <a:gd name="T47" fmla="*/ 6840 h 3009901"/>
              <a:gd name="T48" fmla="*/ 10671 w 3073399"/>
              <a:gd name="T49" fmla="*/ 6235 h 3009901"/>
              <a:gd name="T50" fmla="*/ 10743 w 3073399"/>
              <a:gd name="T51" fmla="*/ 7482 h 3009901"/>
              <a:gd name="T52" fmla="*/ 9998 w 3073399"/>
              <a:gd name="T53" fmla="*/ 8483 h 3009901"/>
              <a:gd name="T54" fmla="*/ 11999 w 3073399"/>
              <a:gd name="T55" fmla="*/ 9548 h 3009901"/>
              <a:gd name="T56" fmla="*/ 12402 w 3073399"/>
              <a:gd name="T57" fmla="*/ 9248 h 3009901"/>
              <a:gd name="T58" fmla="*/ 12971 w 3073399"/>
              <a:gd name="T59" fmla="*/ 7255 h 3009901"/>
              <a:gd name="T60" fmla="*/ 12849 w 3073399"/>
              <a:gd name="T61" fmla="*/ 6780 h 3009901"/>
              <a:gd name="T62" fmla="*/ 7377 w 3073399"/>
              <a:gd name="T63" fmla="*/ 4775 h 3009901"/>
              <a:gd name="T64" fmla="*/ 5950 w 3073399"/>
              <a:gd name="T65" fmla="*/ 6502 h 3009901"/>
              <a:gd name="T66" fmla="*/ 6242 w 3073399"/>
              <a:gd name="T67" fmla="*/ 6922 h 3009901"/>
              <a:gd name="T68" fmla="*/ 8663 w 3073399"/>
              <a:gd name="T69" fmla="*/ 8330 h 3009901"/>
              <a:gd name="T70" fmla="*/ 8378 w 3073399"/>
              <a:gd name="T71" fmla="*/ 7148 h 3009901"/>
              <a:gd name="T72" fmla="*/ 9036 w 3073399"/>
              <a:gd name="T73" fmla="*/ 6019 h 3009901"/>
              <a:gd name="T74" fmla="*/ 8715 w 3073399"/>
              <a:gd name="T75" fmla="*/ 5166 h 3009901"/>
              <a:gd name="T76" fmla="*/ 10573 w 3073399"/>
              <a:gd name="T77" fmla="*/ 5437 h 3009901"/>
              <a:gd name="T78" fmla="*/ 11370 w 3073399"/>
              <a:gd name="T79" fmla="*/ 9890 h 3009901"/>
              <a:gd name="T80" fmla="*/ 5957 w 3073399"/>
              <a:gd name="T81" fmla="*/ 7610 h 3009901"/>
              <a:gd name="T82" fmla="*/ 12090 w 3073399"/>
              <a:gd name="T83" fmla="*/ 2271 h 3009901"/>
              <a:gd name="T84" fmla="*/ 12761 w 3073399"/>
              <a:gd name="T85" fmla="*/ 2557 h 3009901"/>
              <a:gd name="T86" fmla="*/ 12714 w 3073399"/>
              <a:gd name="T87" fmla="*/ 2709 h 3009901"/>
              <a:gd name="T88" fmla="*/ 12656 w 3073399"/>
              <a:gd name="T89" fmla="*/ 2925 h 3009901"/>
              <a:gd name="T90" fmla="*/ 13180 w 3073399"/>
              <a:gd name="T91" fmla="*/ 2424 h 3009901"/>
              <a:gd name="T92" fmla="*/ 12524 w 3073399"/>
              <a:gd name="T93" fmla="*/ 2201 h 3009901"/>
              <a:gd name="T94" fmla="*/ 12668 w 3073399"/>
              <a:gd name="T95" fmla="*/ 2198 h 3009901"/>
              <a:gd name="T96" fmla="*/ 12604 w 3073399"/>
              <a:gd name="T97" fmla="*/ 1821 h 3009901"/>
              <a:gd name="T98" fmla="*/ 10309 w 3073399"/>
              <a:gd name="T99" fmla="*/ 2305 h 3009901"/>
              <a:gd name="T100" fmla="*/ 10833 w 3073399"/>
              <a:gd name="T101" fmla="*/ 3871 h 3009901"/>
              <a:gd name="T102" fmla="*/ 12434 w 3073399"/>
              <a:gd name="T103" fmla="*/ 3324 h 3009901"/>
              <a:gd name="T104" fmla="*/ 11869 w 3073399"/>
              <a:gd name="T105" fmla="*/ 2679 h 3009901"/>
              <a:gd name="T106" fmla="*/ 11862 w 3073399"/>
              <a:gd name="T107" fmla="*/ 1784 h 3009901"/>
              <a:gd name="T108" fmla="*/ 12527 w 3073399"/>
              <a:gd name="T109" fmla="*/ 1330 h 3009901"/>
              <a:gd name="T110" fmla="*/ 13219 w 3073399"/>
              <a:gd name="T111" fmla="*/ 1755 h 3009901"/>
              <a:gd name="T112" fmla="*/ 13497 w 3073399"/>
              <a:gd name="T113" fmla="*/ 2611 h 3009901"/>
              <a:gd name="T114" fmla="*/ 14108 w 3073399"/>
              <a:gd name="T115" fmla="*/ 2872 h 3009901"/>
              <a:gd name="T116" fmla="*/ 15191 w 3073399"/>
              <a:gd name="T117" fmla="*/ 1976 h 3009901"/>
              <a:gd name="T118" fmla="*/ 15670 w 3073399"/>
              <a:gd name="T119" fmla="*/ 2499 h 3009901"/>
              <a:gd name="T120" fmla="*/ 11876 w 3073399"/>
              <a:gd name="T121" fmla="*/ 4055 h 3009901"/>
              <a:gd name="T122" fmla="*/ 11527 w 3073399"/>
              <a:gd name="T123" fmla="*/ 1298 h 30099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073399" h="3009901">
                <a:moveTo>
                  <a:pt x="1055687" y="1949450"/>
                </a:moveTo>
                <a:lnTo>
                  <a:pt x="1078240" y="1949450"/>
                </a:lnTo>
                <a:lnTo>
                  <a:pt x="1078927" y="1949450"/>
                </a:lnTo>
                <a:lnTo>
                  <a:pt x="1086499" y="1949450"/>
                </a:lnTo>
                <a:lnTo>
                  <a:pt x="1351101" y="1949450"/>
                </a:lnTo>
                <a:lnTo>
                  <a:pt x="1804388" y="1949450"/>
                </a:lnTo>
                <a:lnTo>
                  <a:pt x="2069625" y="1949450"/>
                </a:lnTo>
                <a:lnTo>
                  <a:pt x="2076931" y="1949450"/>
                </a:lnTo>
                <a:lnTo>
                  <a:pt x="2084237" y="1950085"/>
                </a:lnTo>
                <a:lnTo>
                  <a:pt x="2091543" y="1951355"/>
                </a:lnTo>
                <a:lnTo>
                  <a:pt x="2098532" y="1952307"/>
                </a:lnTo>
                <a:lnTo>
                  <a:pt x="2105838" y="1953894"/>
                </a:lnTo>
                <a:lnTo>
                  <a:pt x="2112508" y="1956115"/>
                </a:lnTo>
                <a:lnTo>
                  <a:pt x="2119496" y="1958337"/>
                </a:lnTo>
                <a:lnTo>
                  <a:pt x="2126167" y="1960876"/>
                </a:lnTo>
                <a:lnTo>
                  <a:pt x="2132202" y="1963732"/>
                </a:lnTo>
                <a:lnTo>
                  <a:pt x="2138555" y="1966906"/>
                </a:lnTo>
                <a:lnTo>
                  <a:pt x="2144591" y="1970397"/>
                </a:lnTo>
                <a:lnTo>
                  <a:pt x="2150626" y="1974206"/>
                </a:lnTo>
                <a:lnTo>
                  <a:pt x="2156344" y="1978331"/>
                </a:lnTo>
                <a:lnTo>
                  <a:pt x="2161744" y="1982775"/>
                </a:lnTo>
                <a:lnTo>
                  <a:pt x="2166826" y="1987218"/>
                </a:lnTo>
                <a:lnTo>
                  <a:pt x="2172226" y="1991979"/>
                </a:lnTo>
                <a:lnTo>
                  <a:pt x="2176991" y="1997057"/>
                </a:lnTo>
                <a:lnTo>
                  <a:pt x="2181438" y="2002135"/>
                </a:lnTo>
                <a:lnTo>
                  <a:pt x="2185568" y="2007847"/>
                </a:lnTo>
                <a:lnTo>
                  <a:pt x="2190015" y="2013243"/>
                </a:lnTo>
                <a:lnTo>
                  <a:pt x="2193826" y="2019273"/>
                </a:lnTo>
                <a:lnTo>
                  <a:pt x="2197321" y="2025620"/>
                </a:lnTo>
                <a:lnTo>
                  <a:pt x="2200497" y="2031651"/>
                </a:lnTo>
                <a:lnTo>
                  <a:pt x="2203038" y="2037998"/>
                </a:lnTo>
                <a:lnTo>
                  <a:pt x="2205897" y="2044663"/>
                </a:lnTo>
                <a:lnTo>
                  <a:pt x="2208121" y="2051328"/>
                </a:lnTo>
                <a:lnTo>
                  <a:pt x="2210027" y="2058310"/>
                </a:lnTo>
                <a:lnTo>
                  <a:pt x="2211615" y="2065292"/>
                </a:lnTo>
                <a:lnTo>
                  <a:pt x="2212886" y="2072592"/>
                </a:lnTo>
                <a:lnTo>
                  <a:pt x="2213838" y="2079892"/>
                </a:lnTo>
                <a:lnTo>
                  <a:pt x="2214474" y="2087191"/>
                </a:lnTo>
                <a:lnTo>
                  <a:pt x="2214791" y="2094491"/>
                </a:lnTo>
                <a:lnTo>
                  <a:pt x="2214474" y="2102108"/>
                </a:lnTo>
                <a:lnTo>
                  <a:pt x="2213838" y="2109408"/>
                </a:lnTo>
                <a:lnTo>
                  <a:pt x="2212886" y="2116707"/>
                </a:lnTo>
                <a:lnTo>
                  <a:pt x="2211615" y="2123689"/>
                </a:lnTo>
                <a:lnTo>
                  <a:pt x="2210027" y="2130672"/>
                </a:lnTo>
                <a:lnTo>
                  <a:pt x="2208121" y="2137654"/>
                </a:lnTo>
                <a:lnTo>
                  <a:pt x="2205897" y="2144319"/>
                </a:lnTo>
                <a:lnTo>
                  <a:pt x="2203038" y="2150984"/>
                </a:lnTo>
                <a:lnTo>
                  <a:pt x="2200497" y="2157649"/>
                </a:lnTo>
                <a:lnTo>
                  <a:pt x="2197321" y="2163996"/>
                </a:lnTo>
                <a:lnTo>
                  <a:pt x="2193826" y="2169709"/>
                </a:lnTo>
                <a:lnTo>
                  <a:pt x="2190015" y="2175739"/>
                </a:lnTo>
                <a:lnTo>
                  <a:pt x="2185568" y="2181452"/>
                </a:lnTo>
                <a:lnTo>
                  <a:pt x="2181438" y="2186847"/>
                </a:lnTo>
                <a:lnTo>
                  <a:pt x="2176991" y="2192243"/>
                </a:lnTo>
                <a:lnTo>
                  <a:pt x="2172226" y="2197003"/>
                </a:lnTo>
                <a:lnTo>
                  <a:pt x="2166826" y="2201764"/>
                </a:lnTo>
                <a:lnTo>
                  <a:pt x="2161744" y="2206524"/>
                </a:lnTo>
                <a:lnTo>
                  <a:pt x="2156344" y="2210968"/>
                </a:lnTo>
                <a:lnTo>
                  <a:pt x="2150626" y="2214776"/>
                </a:lnTo>
                <a:lnTo>
                  <a:pt x="2144591" y="2218585"/>
                </a:lnTo>
                <a:lnTo>
                  <a:pt x="2138555" y="2222076"/>
                </a:lnTo>
                <a:lnTo>
                  <a:pt x="2132202" y="2225250"/>
                </a:lnTo>
                <a:lnTo>
                  <a:pt x="2126167" y="2228423"/>
                </a:lnTo>
                <a:lnTo>
                  <a:pt x="2119496" y="2230645"/>
                </a:lnTo>
                <a:lnTo>
                  <a:pt x="2112508" y="2233184"/>
                </a:lnTo>
                <a:lnTo>
                  <a:pt x="2105838" y="2235088"/>
                </a:lnTo>
                <a:lnTo>
                  <a:pt x="2098532" y="2236675"/>
                </a:lnTo>
                <a:lnTo>
                  <a:pt x="2091543" y="2238262"/>
                </a:lnTo>
                <a:lnTo>
                  <a:pt x="2084237" y="2238897"/>
                </a:lnTo>
                <a:lnTo>
                  <a:pt x="2076931" y="2239531"/>
                </a:lnTo>
                <a:lnTo>
                  <a:pt x="2069625" y="2239531"/>
                </a:lnTo>
                <a:lnTo>
                  <a:pt x="1804388" y="2239531"/>
                </a:lnTo>
                <a:lnTo>
                  <a:pt x="1584256" y="2239531"/>
                </a:lnTo>
                <a:lnTo>
                  <a:pt x="1584256" y="2308085"/>
                </a:lnTo>
                <a:lnTo>
                  <a:pt x="2069625" y="2308085"/>
                </a:lnTo>
                <a:lnTo>
                  <a:pt x="2082331" y="2307767"/>
                </a:lnTo>
                <a:lnTo>
                  <a:pt x="2095355" y="2306815"/>
                </a:lnTo>
                <a:lnTo>
                  <a:pt x="2108379" y="2304593"/>
                </a:lnTo>
                <a:lnTo>
                  <a:pt x="2120767" y="2302054"/>
                </a:lnTo>
                <a:lnTo>
                  <a:pt x="2133155" y="2298563"/>
                </a:lnTo>
                <a:lnTo>
                  <a:pt x="2144908" y="2294437"/>
                </a:lnTo>
                <a:lnTo>
                  <a:pt x="2156344" y="2289677"/>
                </a:lnTo>
                <a:lnTo>
                  <a:pt x="2167462" y="2284281"/>
                </a:lnTo>
                <a:lnTo>
                  <a:pt x="2178262" y="2278251"/>
                </a:lnTo>
                <a:lnTo>
                  <a:pt x="2188744" y="2271586"/>
                </a:lnTo>
                <a:lnTo>
                  <a:pt x="2198909" y="2264287"/>
                </a:lnTo>
                <a:lnTo>
                  <a:pt x="2208438" y="2256670"/>
                </a:lnTo>
                <a:lnTo>
                  <a:pt x="2217333" y="2248101"/>
                </a:lnTo>
                <a:lnTo>
                  <a:pt x="2226227" y="2239531"/>
                </a:lnTo>
                <a:lnTo>
                  <a:pt x="2234168" y="2230010"/>
                </a:lnTo>
                <a:lnTo>
                  <a:pt x="2241792" y="2220489"/>
                </a:lnTo>
                <a:lnTo>
                  <a:pt x="2946339" y="2149079"/>
                </a:lnTo>
                <a:lnTo>
                  <a:pt x="2952057" y="2148445"/>
                </a:lnTo>
                <a:lnTo>
                  <a:pt x="2958410" y="2148445"/>
                </a:lnTo>
                <a:lnTo>
                  <a:pt x="2964445" y="2148762"/>
                </a:lnTo>
                <a:lnTo>
                  <a:pt x="2970480" y="2149079"/>
                </a:lnTo>
                <a:lnTo>
                  <a:pt x="2976198" y="2150349"/>
                </a:lnTo>
                <a:lnTo>
                  <a:pt x="2982234" y="2151301"/>
                </a:lnTo>
                <a:lnTo>
                  <a:pt x="2988269" y="2152571"/>
                </a:lnTo>
                <a:lnTo>
                  <a:pt x="2993669" y="2154792"/>
                </a:lnTo>
                <a:lnTo>
                  <a:pt x="2999704" y="2157014"/>
                </a:lnTo>
                <a:lnTo>
                  <a:pt x="3004787" y="2159235"/>
                </a:lnTo>
                <a:lnTo>
                  <a:pt x="3010504" y="2161774"/>
                </a:lnTo>
                <a:lnTo>
                  <a:pt x="3015587" y="2164948"/>
                </a:lnTo>
                <a:lnTo>
                  <a:pt x="3020987" y="2168439"/>
                </a:lnTo>
                <a:lnTo>
                  <a:pt x="3025752" y="2171930"/>
                </a:lnTo>
                <a:lnTo>
                  <a:pt x="3030834" y="2175739"/>
                </a:lnTo>
                <a:lnTo>
                  <a:pt x="3035281" y="2179865"/>
                </a:lnTo>
                <a:lnTo>
                  <a:pt x="3039728" y="2184308"/>
                </a:lnTo>
                <a:lnTo>
                  <a:pt x="3043858" y="2189069"/>
                </a:lnTo>
                <a:lnTo>
                  <a:pt x="3047669" y="2193829"/>
                </a:lnTo>
                <a:lnTo>
                  <a:pt x="3051164" y="2199225"/>
                </a:lnTo>
                <a:lnTo>
                  <a:pt x="3054658" y="2204303"/>
                </a:lnTo>
                <a:lnTo>
                  <a:pt x="3057834" y="2209381"/>
                </a:lnTo>
                <a:lnTo>
                  <a:pt x="3060693" y="2215094"/>
                </a:lnTo>
                <a:lnTo>
                  <a:pt x="3063234" y="2220806"/>
                </a:lnTo>
                <a:lnTo>
                  <a:pt x="3065458" y="2226519"/>
                </a:lnTo>
                <a:lnTo>
                  <a:pt x="3067681" y="2232549"/>
                </a:lnTo>
                <a:lnTo>
                  <a:pt x="3069270" y="2238897"/>
                </a:lnTo>
                <a:lnTo>
                  <a:pt x="3070858" y="2244609"/>
                </a:lnTo>
                <a:lnTo>
                  <a:pt x="3071811" y="2250957"/>
                </a:lnTo>
                <a:lnTo>
                  <a:pt x="3072446" y="2257305"/>
                </a:lnTo>
                <a:lnTo>
                  <a:pt x="3072764" y="2263652"/>
                </a:lnTo>
                <a:lnTo>
                  <a:pt x="3073399" y="2270317"/>
                </a:lnTo>
                <a:lnTo>
                  <a:pt x="3073399" y="2283647"/>
                </a:lnTo>
                <a:lnTo>
                  <a:pt x="3073399" y="2289994"/>
                </a:lnTo>
                <a:lnTo>
                  <a:pt x="3072764" y="2296342"/>
                </a:lnTo>
                <a:lnTo>
                  <a:pt x="3072128" y="2302372"/>
                </a:lnTo>
                <a:lnTo>
                  <a:pt x="3071176" y="2308085"/>
                </a:lnTo>
                <a:lnTo>
                  <a:pt x="3070222" y="2314115"/>
                </a:lnTo>
                <a:lnTo>
                  <a:pt x="3068952" y="2320145"/>
                </a:lnTo>
                <a:lnTo>
                  <a:pt x="3067364" y="2325540"/>
                </a:lnTo>
                <a:lnTo>
                  <a:pt x="3065458" y="2331570"/>
                </a:lnTo>
                <a:lnTo>
                  <a:pt x="3063870" y="2336966"/>
                </a:lnTo>
                <a:lnTo>
                  <a:pt x="3061646" y="2342361"/>
                </a:lnTo>
                <a:lnTo>
                  <a:pt x="3059422" y="2347757"/>
                </a:lnTo>
                <a:lnTo>
                  <a:pt x="3056564" y="2353152"/>
                </a:lnTo>
                <a:lnTo>
                  <a:pt x="3054022" y="2357913"/>
                </a:lnTo>
                <a:lnTo>
                  <a:pt x="3050846" y="2363308"/>
                </a:lnTo>
                <a:lnTo>
                  <a:pt x="3047669" y="2368069"/>
                </a:lnTo>
                <a:lnTo>
                  <a:pt x="3044493" y="2372512"/>
                </a:lnTo>
                <a:lnTo>
                  <a:pt x="3040999" y="2377272"/>
                </a:lnTo>
                <a:lnTo>
                  <a:pt x="3037187" y="2381716"/>
                </a:lnTo>
                <a:lnTo>
                  <a:pt x="3033375" y="2385842"/>
                </a:lnTo>
                <a:lnTo>
                  <a:pt x="3029563" y="2389967"/>
                </a:lnTo>
                <a:lnTo>
                  <a:pt x="3025434" y="2394411"/>
                </a:lnTo>
                <a:lnTo>
                  <a:pt x="3020987" y="2397902"/>
                </a:lnTo>
                <a:lnTo>
                  <a:pt x="3016857" y="2401710"/>
                </a:lnTo>
                <a:lnTo>
                  <a:pt x="3011775" y="2405202"/>
                </a:lnTo>
                <a:lnTo>
                  <a:pt x="3007328" y="2408058"/>
                </a:lnTo>
                <a:lnTo>
                  <a:pt x="3002563" y="2410914"/>
                </a:lnTo>
                <a:lnTo>
                  <a:pt x="2997163" y="2414088"/>
                </a:lnTo>
                <a:lnTo>
                  <a:pt x="2992398" y="2416627"/>
                </a:lnTo>
                <a:lnTo>
                  <a:pt x="2986681" y="2419166"/>
                </a:lnTo>
                <a:lnTo>
                  <a:pt x="2981598" y="2421070"/>
                </a:lnTo>
                <a:lnTo>
                  <a:pt x="2975880" y="2423292"/>
                </a:lnTo>
                <a:lnTo>
                  <a:pt x="2970480" y="2424879"/>
                </a:lnTo>
                <a:lnTo>
                  <a:pt x="1949871" y="2711469"/>
                </a:lnTo>
                <a:lnTo>
                  <a:pt x="1922236" y="2718769"/>
                </a:lnTo>
                <a:lnTo>
                  <a:pt x="1894600" y="2725433"/>
                </a:lnTo>
                <a:lnTo>
                  <a:pt x="1867282" y="2731781"/>
                </a:lnTo>
                <a:lnTo>
                  <a:pt x="1839329" y="2737176"/>
                </a:lnTo>
                <a:lnTo>
                  <a:pt x="1811376" y="2742254"/>
                </a:lnTo>
                <a:lnTo>
                  <a:pt x="1783423" y="2746380"/>
                </a:lnTo>
                <a:lnTo>
                  <a:pt x="1755470" y="2750189"/>
                </a:lnTo>
                <a:lnTo>
                  <a:pt x="1727199" y="2753362"/>
                </a:lnTo>
                <a:lnTo>
                  <a:pt x="1698928" y="2755584"/>
                </a:lnTo>
                <a:lnTo>
                  <a:pt x="1670975" y="2757488"/>
                </a:lnTo>
                <a:lnTo>
                  <a:pt x="1643022" y="2758440"/>
                </a:lnTo>
                <a:lnTo>
                  <a:pt x="1614751" y="2759075"/>
                </a:lnTo>
                <a:lnTo>
                  <a:pt x="1586480" y="2758758"/>
                </a:lnTo>
                <a:lnTo>
                  <a:pt x="1558209" y="2758123"/>
                </a:lnTo>
                <a:lnTo>
                  <a:pt x="1529621" y="2757171"/>
                </a:lnTo>
                <a:lnTo>
                  <a:pt x="1501350" y="2754949"/>
                </a:lnTo>
                <a:lnTo>
                  <a:pt x="1079193" y="2720990"/>
                </a:lnTo>
                <a:lnTo>
                  <a:pt x="1073158" y="2720355"/>
                </a:lnTo>
                <a:lnTo>
                  <a:pt x="1067122" y="2719403"/>
                </a:lnTo>
                <a:lnTo>
                  <a:pt x="1061405" y="2718451"/>
                </a:lnTo>
                <a:lnTo>
                  <a:pt x="1055687" y="2717182"/>
                </a:lnTo>
                <a:lnTo>
                  <a:pt x="1055687" y="1952625"/>
                </a:lnTo>
                <a:lnTo>
                  <a:pt x="1055687" y="1952624"/>
                </a:lnTo>
                <a:lnTo>
                  <a:pt x="1055687" y="1949450"/>
                </a:lnTo>
                <a:close/>
                <a:moveTo>
                  <a:pt x="699851" y="1948276"/>
                </a:moveTo>
                <a:lnTo>
                  <a:pt x="693503" y="1948912"/>
                </a:lnTo>
                <a:lnTo>
                  <a:pt x="687790" y="1949865"/>
                </a:lnTo>
                <a:lnTo>
                  <a:pt x="682077" y="1950819"/>
                </a:lnTo>
                <a:lnTo>
                  <a:pt x="676364" y="1951772"/>
                </a:lnTo>
                <a:lnTo>
                  <a:pt x="670651" y="1953680"/>
                </a:lnTo>
                <a:lnTo>
                  <a:pt x="665255" y="1955269"/>
                </a:lnTo>
                <a:lnTo>
                  <a:pt x="659860" y="1957494"/>
                </a:lnTo>
                <a:lnTo>
                  <a:pt x="654781" y="1959719"/>
                </a:lnTo>
                <a:lnTo>
                  <a:pt x="649386" y="1962579"/>
                </a:lnTo>
                <a:lnTo>
                  <a:pt x="644625" y="1965440"/>
                </a:lnTo>
                <a:lnTo>
                  <a:pt x="639864" y="1968619"/>
                </a:lnTo>
                <a:lnTo>
                  <a:pt x="635103" y="1971797"/>
                </a:lnTo>
                <a:lnTo>
                  <a:pt x="630659" y="1975294"/>
                </a:lnTo>
                <a:lnTo>
                  <a:pt x="626533" y="1979108"/>
                </a:lnTo>
                <a:lnTo>
                  <a:pt x="622407" y="1982922"/>
                </a:lnTo>
                <a:lnTo>
                  <a:pt x="618599" y="1986736"/>
                </a:lnTo>
                <a:lnTo>
                  <a:pt x="615107" y="1991186"/>
                </a:lnTo>
                <a:lnTo>
                  <a:pt x="611616" y="1995318"/>
                </a:lnTo>
                <a:lnTo>
                  <a:pt x="608125" y="2000404"/>
                </a:lnTo>
                <a:lnTo>
                  <a:pt x="604951" y="2004854"/>
                </a:lnTo>
                <a:lnTo>
                  <a:pt x="602094" y="2010257"/>
                </a:lnTo>
                <a:lnTo>
                  <a:pt x="599555" y="2015025"/>
                </a:lnTo>
                <a:lnTo>
                  <a:pt x="597333" y="2020111"/>
                </a:lnTo>
                <a:lnTo>
                  <a:pt x="595112" y="2025514"/>
                </a:lnTo>
                <a:lnTo>
                  <a:pt x="593524" y="2030918"/>
                </a:lnTo>
                <a:lnTo>
                  <a:pt x="591620" y="2036639"/>
                </a:lnTo>
                <a:lnTo>
                  <a:pt x="590351" y="2042360"/>
                </a:lnTo>
                <a:lnTo>
                  <a:pt x="589081" y="2048082"/>
                </a:lnTo>
                <a:lnTo>
                  <a:pt x="588446" y="2054121"/>
                </a:lnTo>
                <a:lnTo>
                  <a:pt x="588129" y="2060160"/>
                </a:lnTo>
                <a:lnTo>
                  <a:pt x="587811" y="2065881"/>
                </a:lnTo>
                <a:lnTo>
                  <a:pt x="588129" y="2072238"/>
                </a:lnTo>
                <a:lnTo>
                  <a:pt x="588446" y="2078277"/>
                </a:lnTo>
                <a:lnTo>
                  <a:pt x="589081" y="2083999"/>
                </a:lnTo>
                <a:lnTo>
                  <a:pt x="590351" y="2089720"/>
                </a:lnTo>
                <a:lnTo>
                  <a:pt x="591620" y="2095759"/>
                </a:lnTo>
                <a:lnTo>
                  <a:pt x="593524" y="2101163"/>
                </a:lnTo>
                <a:lnTo>
                  <a:pt x="595112" y="2106566"/>
                </a:lnTo>
                <a:lnTo>
                  <a:pt x="597333" y="2111970"/>
                </a:lnTo>
                <a:lnTo>
                  <a:pt x="599555" y="2117373"/>
                </a:lnTo>
                <a:lnTo>
                  <a:pt x="602094" y="2122141"/>
                </a:lnTo>
                <a:lnTo>
                  <a:pt x="604951" y="2127227"/>
                </a:lnTo>
                <a:lnTo>
                  <a:pt x="608125" y="2131994"/>
                </a:lnTo>
                <a:lnTo>
                  <a:pt x="611616" y="2136444"/>
                </a:lnTo>
                <a:lnTo>
                  <a:pt x="615107" y="2140894"/>
                </a:lnTo>
                <a:lnTo>
                  <a:pt x="618599" y="2145344"/>
                </a:lnTo>
                <a:lnTo>
                  <a:pt x="622407" y="2149476"/>
                </a:lnTo>
                <a:lnTo>
                  <a:pt x="626533" y="2153291"/>
                </a:lnTo>
                <a:lnTo>
                  <a:pt x="630659" y="2157105"/>
                </a:lnTo>
                <a:lnTo>
                  <a:pt x="635103" y="2160601"/>
                </a:lnTo>
                <a:lnTo>
                  <a:pt x="639864" y="2163780"/>
                </a:lnTo>
                <a:lnTo>
                  <a:pt x="644625" y="2166958"/>
                </a:lnTo>
                <a:lnTo>
                  <a:pt x="649386" y="2169501"/>
                </a:lnTo>
                <a:lnTo>
                  <a:pt x="654781" y="2172362"/>
                </a:lnTo>
                <a:lnTo>
                  <a:pt x="659860" y="2174587"/>
                </a:lnTo>
                <a:lnTo>
                  <a:pt x="665255" y="2176494"/>
                </a:lnTo>
                <a:lnTo>
                  <a:pt x="670651" y="2178719"/>
                </a:lnTo>
                <a:lnTo>
                  <a:pt x="676364" y="2179990"/>
                </a:lnTo>
                <a:lnTo>
                  <a:pt x="682077" y="2181579"/>
                </a:lnTo>
                <a:lnTo>
                  <a:pt x="687790" y="2182533"/>
                </a:lnTo>
                <a:lnTo>
                  <a:pt x="693503" y="2183169"/>
                </a:lnTo>
                <a:lnTo>
                  <a:pt x="699851" y="2183486"/>
                </a:lnTo>
                <a:lnTo>
                  <a:pt x="705564" y="2184122"/>
                </a:lnTo>
                <a:lnTo>
                  <a:pt x="711595" y="2183486"/>
                </a:lnTo>
                <a:lnTo>
                  <a:pt x="717625" y="2183169"/>
                </a:lnTo>
                <a:lnTo>
                  <a:pt x="723338" y="2182533"/>
                </a:lnTo>
                <a:lnTo>
                  <a:pt x="729369" y="2181579"/>
                </a:lnTo>
                <a:lnTo>
                  <a:pt x="735082" y="2179990"/>
                </a:lnTo>
                <a:lnTo>
                  <a:pt x="740477" y="2178719"/>
                </a:lnTo>
                <a:lnTo>
                  <a:pt x="746190" y="2176494"/>
                </a:lnTo>
                <a:lnTo>
                  <a:pt x="751269" y="2174587"/>
                </a:lnTo>
                <a:lnTo>
                  <a:pt x="756664" y="2172362"/>
                </a:lnTo>
                <a:lnTo>
                  <a:pt x="761743" y="2169501"/>
                </a:lnTo>
                <a:lnTo>
                  <a:pt x="766821" y="2166958"/>
                </a:lnTo>
                <a:lnTo>
                  <a:pt x="771582" y="2163780"/>
                </a:lnTo>
                <a:lnTo>
                  <a:pt x="776025" y="2160601"/>
                </a:lnTo>
                <a:lnTo>
                  <a:pt x="780469" y="2157105"/>
                </a:lnTo>
                <a:lnTo>
                  <a:pt x="784912" y="2153291"/>
                </a:lnTo>
                <a:lnTo>
                  <a:pt x="789038" y="2149476"/>
                </a:lnTo>
                <a:lnTo>
                  <a:pt x="792847" y="2145344"/>
                </a:lnTo>
                <a:lnTo>
                  <a:pt x="796338" y="2140894"/>
                </a:lnTo>
                <a:lnTo>
                  <a:pt x="799830" y="2136444"/>
                </a:lnTo>
                <a:lnTo>
                  <a:pt x="803321" y="2131994"/>
                </a:lnTo>
                <a:lnTo>
                  <a:pt x="806495" y="2127227"/>
                </a:lnTo>
                <a:lnTo>
                  <a:pt x="809352" y="2122141"/>
                </a:lnTo>
                <a:lnTo>
                  <a:pt x="811573" y="2117373"/>
                </a:lnTo>
                <a:lnTo>
                  <a:pt x="814112" y="2111970"/>
                </a:lnTo>
                <a:lnTo>
                  <a:pt x="816017" y="2106566"/>
                </a:lnTo>
                <a:lnTo>
                  <a:pt x="817921" y="2101163"/>
                </a:lnTo>
                <a:lnTo>
                  <a:pt x="819508" y="2095759"/>
                </a:lnTo>
                <a:lnTo>
                  <a:pt x="821095" y="2089720"/>
                </a:lnTo>
                <a:lnTo>
                  <a:pt x="822047" y="2083999"/>
                </a:lnTo>
                <a:lnTo>
                  <a:pt x="822682" y="2078277"/>
                </a:lnTo>
                <a:lnTo>
                  <a:pt x="823000" y="2072238"/>
                </a:lnTo>
                <a:lnTo>
                  <a:pt x="823000" y="2065881"/>
                </a:lnTo>
                <a:lnTo>
                  <a:pt x="823000" y="2060160"/>
                </a:lnTo>
                <a:lnTo>
                  <a:pt x="822682" y="2054121"/>
                </a:lnTo>
                <a:lnTo>
                  <a:pt x="822047" y="2048082"/>
                </a:lnTo>
                <a:lnTo>
                  <a:pt x="821095" y="2042360"/>
                </a:lnTo>
                <a:lnTo>
                  <a:pt x="819508" y="2036639"/>
                </a:lnTo>
                <a:lnTo>
                  <a:pt x="817921" y="2030918"/>
                </a:lnTo>
                <a:lnTo>
                  <a:pt x="816017" y="2025514"/>
                </a:lnTo>
                <a:lnTo>
                  <a:pt x="814112" y="2020111"/>
                </a:lnTo>
                <a:lnTo>
                  <a:pt x="811573" y="2015025"/>
                </a:lnTo>
                <a:lnTo>
                  <a:pt x="809352" y="2010257"/>
                </a:lnTo>
                <a:lnTo>
                  <a:pt x="806495" y="2004854"/>
                </a:lnTo>
                <a:lnTo>
                  <a:pt x="803321" y="2000404"/>
                </a:lnTo>
                <a:lnTo>
                  <a:pt x="799830" y="1995318"/>
                </a:lnTo>
                <a:lnTo>
                  <a:pt x="796338" y="1991186"/>
                </a:lnTo>
                <a:lnTo>
                  <a:pt x="792847" y="1986736"/>
                </a:lnTo>
                <a:lnTo>
                  <a:pt x="789038" y="1982922"/>
                </a:lnTo>
                <a:lnTo>
                  <a:pt x="784912" y="1979108"/>
                </a:lnTo>
                <a:lnTo>
                  <a:pt x="780469" y="1975294"/>
                </a:lnTo>
                <a:lnTo>
                  <a:pt x="776025" y="1971797"/>
                </a:lnTo>
                <a:lnTo>
                  <a:pt x="771582" y="1968619"/>
                </a:lnTo>
                <a:lnTo>
                  <a:pt x="766821" y="1965440"/>
                </a:lnTo>
                <a:lnTo>
                  <a:pt x="761743" y="1962579"/>
                </a:lnTo>
                <a:lnTo>
                  <a:pt x="756664" y="1959719"/>
                </a:lnTo>
                <a:lnTo>
                  <a:pt x="751269" y="1957494"/>
                </a:lnTo>
                <a:lnTo>
                  <a:pt x="746190" y="1955269"/>
                </a:lnTo>
                <a:lnTo>
                  <a:pt x="740477" y="1953680"/>
                </a:lnTo>
                <a:lnTo>
                  <a:pt x="735082" y="1951772"/>
                </a:lnTo>
                <a:lnTo>
                  <a:pt x="729369" y="1950819"/>
                </a:lnTo>
                <a:lnTo>
                  <a:pt x="723338" y="1949865"/>
                </a:lnTo>
                <a:lnTo>
                  <a:pt x="717625" y="1948912"/>
                </a:lnTo>
                <a:lnTo>
                  <a:pt x="711595" y="1948276"/>
                </a:lnTo>
                <a:lnTo>
                  <a:pt x="705564" y="1948276"/>
                </a:lnTo>
                <a:lnTo>
                  <a:pt x="699851" y="1948276"/>
                </a:lnTo>
                <a:close/>
                <a:moveTo>
                  <a:pt x="0" y="1862138"/>
                </a:moveTo>
                <a:lnTo>
                  <a:pt x="941387" y="1862138"/>
                </a:lnTo>
                <a:lnTo>
                  <a:pt x="941387" y="2093534"/>
                </a:lnTo>
                <a:lnTo>
                  <a:pt x="941387" y="2574126"/>
                </a:lnTo>
                <a:lnTo>
                  <a:pt x="941387" y="3009901"/>
                </a:lnTo>
                <a:lnTo>
                  <a:pt x="0" y="3009901"/>
                </a:lnTo>
                <a:lnTo>
                  <a:pt x="0" y="1862138"/>
                </a:lnTo>
                <a:close/>
                <a:moveTo>
                  <a:pt x="1839398" y="1177026"/>
                </a:moveTo>
                <a:lnTo>
                  <a:pt x="1829243" y="1201810"/>
                </a:lnTo>
                <a:lnTo>
                  <a:pt x="1816551" y="1198314"/>
                </a:lnTo>
                <a:lnTo>
                  <a:pt x="1805127" y="1195455"/>
                </a:lnTo>
                <a:lnTo>
                  <a:pt x="1793704" y="1193230"/>
                </a:lnTo>
                <a:lnTo>
                  <a:pt x="1783232" y="1192277"/>
                </a:lnTo>
                <a:lnTo>
                  <a:pt x="1773078" y="1191959"/>
                </a:lnTo>
                <a:lnTo>
                  <a:pt x="1763241" y="1192277"/>
                </a:lnTo>
                <a:lnTo>
                  <a:pt x="1758799" y="1192595"/>
                </a:lnTo>
                <a:lnTo>
                  <a:pt x="1754356" y="1193230"/>
                </a:lnTo>
                <a:lnTo>
                  <a:pt x="1750231" y="1194501"/>
                </a:lnTo>
                <a:lnTo>
                  <a:pt x="1746106" y="1195455"/>
                </a:lnTo>
                <a:lnTo>
                  <a:pt x="1741981" y="1196726"/>
                </a:lnTo>
                <a:lnTo>
                  <a:pt x="1737856" y="1198314"/>
                </a:lnTo>
                <a:lnTo>
                  <a:pt x="1734365" y="1199903"/>
                </a:lnTo>
                <a:lnTo>
                  <a:pt x="1730557" y="1201810"/>
                </a:lnTo>
                <a:lnTo>
                  <a:pt x="1727067" y="1203716"/>
                </a:lnTo>
                <a:lnTo>
                  <a:pt x="1723576" y="1205940"/>
                </a:lnTo>
                <a:lnTo>
                  <a:pt x="1720403" y="1208482"/>
                </a:lnTo>
                <a:lnTo>
                  <a:pt x="1717230" y="1211024"/>
                </a:lnTo>
                <a:lnTo>
                  <a:pt x="1714691" y="1213884"/>
                </a:lnTo>
                <a:lnTo>
                  <a:pt x="1711835" y="1217061"/>
                </a:lnTo>
                <a:lnTo>
                  <a:pt x="1708980" y="1220239"/>
                </a:lnTo>
                <a:lnTo>
                  <a:pt x="1706441" y="1223734"/>
                </a:lnTo>
                <a:lnTo>
                  <a:pt x="1704220" y="1227547"/>
                </a:lnTo>
                <a:lnTo>
                  <a:pt x="1701998" y="1231360"/>
                </a:lnTo>
                <a:lnTo>
                  <a:pt x="1700095" y="1235173"/>
                </a:lnTo>
                <a:lnTo>
                  <a:pt x="1697873" y="1239303"/>
                </a:lnTo>
                <a:lnTo>
                  <a:pt x="1695652" y="1245023"/>
                </a:lnTo>
                <a:lnTo>
                  <a:pt x="1694066" y="1250106"/>
                </a:lnTo>
                <a:lnTo>
                  <a:pt x="1692162" y="1255508"/>
                </a:lnTo>
                <a:lnTo>
                  <a:pt x="1691210" y="1260592"/>
                </a:lnTo>
                <a:lnTo>
                  <a:pt x="1690575" y="1265676"/>
                </a:lnTo>
                <a:lnTo>
                  <a:pt x="1690575" y="1270442"/>
                </a:lnTo>
                <a:lnTo>
                  <a:pt x="1690575" y="1275526"/>
                </a:lnTo>
                <a:lnTo>
                  <a:pt x="1690892" y="1279974"/>
                </a:lnTo>
                <a:lnTo>
                  <a:pt x="1691844" y="1284423"/>
                </a:lnTo>
                <a:lnTo>
                  <a:pt x="1693114" y="1288871"/>
                </a:lnTo>
                <a:lnTo>
                  <a:pt x="1694066" y="1293320"/>
                </a:lnTo>
                <a:lnTo>
                  <a:pt x="1695335" y="1297450"/>
                </a:lnTo>
                <a:lnTo>
                  <a:pt x="1697239" y="1301263"/>
                </a:lnTo>
                <a:lnTo>
                  <a:pt x="1699143" y="1305076"/>
                </a:lnTo>
                <a:lnTo>
                  <a:pt x="1701364" y="1308889"/>
                </a:lnTo>
                <a:lnTo>
                  <a:pt x="1703902" y="1312384"/>
                </a:lnTo>
                <a:lnTo>
                  <a:pt x="1709931" y="1320328"/>
                </a:lnTo>
                <a:lnTo>
                  <a:pt x="1718816" y="1330495"/>
                </a:lnTo>
                <a:lnTo>
                  <a:pt x="1729923" y="1342570"/>
                </a:lnTo>
                <a:lnTo>
                  <a:pt x="1743885" y="1357186"/>
                </a:lnTo>
                <a:lnTo>
                  <a:pt x="1760385" y="1373073"/>
                </a:lnTo>
                <a:lnTo>
                  <a:pt x="1772443" y="1386418"/>
                </a:lnTo>
                <a:lnTo>
                  <a:pt x="1781646" y="1396268"/>
                </a:lnTo>
                <a:lnTo>
                  <a:pt x="1784184" y="1400081"/>
                </a:lnTo>
                <a:lnTo>
                  <a:pt x="1786405" y="1402623"/>
                </a:lnTo>
                <a:lnTo>
                  <a:pt x="1787675" y="1405165"/>
                </a:lnTo>
                <a:lnTo>
                  <a:pt x="1788944" y="1408025"/>
                </a:lnTo>
                <a:lnTo>
                  <a:pt x="1789578" y="1411202"/>
                </a:lnTo>
                <a:lnTo>
                  <a:pt x="1789896" y="1414062"/>
                </a:lnTo>
                <a:lnTo>
                  <a:pt x="1789896" y="1417557"/>
                </a:lnTo>
                <a:lnTo>
                  <a:pt x="1789261" y="1420734"/>
                </a:lnTo>
                <a:lnTo>
                  <a:pt x="1787992" y="1424230"/>
                </a:lnTo>
                <a:lnTo>
                  <a:pt x="1786723" y="1428360"/>
                </a:lnTo>
                <a:lnTo>
                  <a:pt x="1784501" y="1432491"/>
                </a:lnTo>
                <a:lnTo>
                  <a:pt x="1782598" y="1435986"/>
                </a:lnTo>
                <a:lnTo>
                  <a:pt x="1779742" y="1438210"/>
                </a:lnTo>
                <a:lnTo>
                  <a:pt x="1778472" y="1439481"/>
                </a:lnTo>
                <a:lnTo>
                  <a:pt x="1776568" y="1440435"/>
                </a:lnTo>
                <a:lnTo>
                  <a:pt x="1774982" y="1440752"/>
                </a:lnTo>
                <a:lnTo>
                  <a:pt x="1773395" y="1441070"/>
                </a:lnTo>
                <a:lnTo>
                  <a:pt x="1769587" y="1441388"/>
                </a:lnTo>
                <a:lnTo>
                  <a:pt x="1765462" y="1440752"/>
                </a:lnTo>
                <a:lnTo>
                  <a:pt x="1761337" y="1439481"/>
                </a:lnTo>
                <a:lnTo>
                  <a:pt x="1756260" y="1436939"/>
                </a:lnTo>
                <a:lnTo>
                  <a:pt x="1754356" y="1435668"/>
                </a:lnTo>
                <a:lnTo>
                  <a:pt x="1752452" y="1434080"/>
                </a:lnTo>
                <a:lnTo>
                  <a:pt x="1751183" y="1432809"/>
                </a:lnTo>
                <a:lnTo>
                  <a:pt x="1750231" y="1431220"/>
                </a:lnTo>
                <a:lnTo>
                  <a:pt x="1749279" y="1429631"/>
                </a:lnTo>
                <a:lnTo>
                  <a:pt x="1748644" y="1427725"/>
                </a:lnTo>
                <a:lnTo>
                  <a:pt x="1748644" y="1426136"/>
                </a:lnTo>
                <a:lnTo>
                  <a:pt x="1748644" y="1423912"/>
                </a:lnTo>
                <a:lnTo>
                  <a:pt x="1749914" y="1418510"/>
                </a:lnTo>
                <a:lnTo>
                  <a:pt x="1751818" y="1411838"/>
                </a:lnTo>
                <a:lnTo>
                  <a:pt x="1754991" y="1403894"/>
                </a:lnTo>
                <a:lnTo>
                  <a:pt x="1759433" y="1393091"/>
                </a:lnTo>
                <a:lnTo>
                  <a:pt x="1710883" y="1372438"/>
                </a:lnTo>
                <a:lnTo>
                  <a:pt x="1662334" y="1351466"/>
                </a:lnTo>
                <a:lnTo>
                  <a:pt x="1658526" y="1358457"/>
                </a:lnTo>
                <a:lnTo>
                  <a:pt x="1655987" y="1363223"/>
                </a:lnTo>
                <a:lnTo>
                  <a:pt x="1653131" y="1370531"/>
                </a:lnTo>
                <a:lnTo>
                  <a:pt x="1651545" y="1377521"/>
                </a:lnTo>
                <a:lnTo>
                  <a:pt x="1650910" y="1381017"/>
                </a:lnTo>
                <a:lnTo>
                  <a:pt x="1650593" y="1384512"/>
                </a:lnTo>
                <a:lnTo>
                  <a:pt x="1650593" y="1388007"/>
                </a:lnTo>
                <a:lnTo>
                  <a:pt x="1650593" y="1391502"/>
                </a:lnTo>
                <a:lnTo>
                  <a:pt x="1650910" y="1394997"/>
                </a:lnTo>
                <a:lnTo>
                  <a:pt x="1651227" y="1398492"/>
                </a:lnTo>
                <a:lnTo>
                  <a:pt x="1651862" y="1401670"/>
                </a:lnTo>
                <a:lnTo>
                  <a:pt x="1652814" y="1405165"/>
                </a:lnTo>
                <a:lnTo>
                  <a:pt x="1654083" y="1408660"/>
                </a:lnTo>
                <a:lnTo>
                  <a:pt x="1655353" y="1411838"/>
                </a:lnTo>
                <a:lnTo>
                  <a:pt x="1658843" y="1418510"/>
                </a:lnTo>
                <a:lnTo>
                  <a:pt x="1662968" y="1425183"/>
                </a:lnTo>
                <a:lnTo>
                  <a:pt x="1668363" y="1431220"/>
                </a:lnTo>
                <a:lnTo>
                  <a:pt x="1674392" y="1437575"/>
                </a:lnTo>
                <a:lnTo>
                  <a:pt x="1681373" y="1443930"/>
                </a:lnTo>
                <a:lnTo>
                  <a:pt x="1689623" y="1450285"/>
                </a:lnTo>
                <a:lnTo>
                  <a:pt x="1698191" y="1456004"/>
                </a:lnTo>
                <a:lnTo>
                  <a:pt x="1707710" y="1462041"/>
                </a:lnTo>
                <a:lnTo>
                  <a:pt x="1718499" y="1467760"/>
                </a:lnTo>
                <a:lnTo>
                  <a:pt x="1709614" y="1489049"/>
                </a:lnTo>
                <a:lnTo>
                  <a:pt x="1755308" y="1507796"/>
                </a:lnTo>
                <a:lnTo>
                  <a:pt x="1764193" y="1486507"/>
                </a:lnTo>
                <a:lnTo>
                  <a:pt x="1776568" y="1490320"/>
                </a:lnTo>
                <a:lnTo>
                  <a:pt x="1788944" y="1493498"/>
                </a:lnTo>
                <a:lnTo>
                  <a:pt x="1800050" y="1495722"/>
                </a:lnTo>
                <a:lnTo>
                  <a:pt x="1810839" y="1497311"/>
                </a:lnTo>
                <a:lnTo>
                  <a:pt x="1820993" y="1497946"/>
                </a:lnTo>
                <a:lnTo>
                  <a:pt x="1830513" y="1497946"/>
                </a:lnTo>
                <a:lnTo>
                  <a:pt x="1839398" y="1497311"/>
                </a:lnTo>
                <a:lnTo>
                  <a:pt x="1847648" y="1496040"/>
                </a:lnTo>
                <a:lnTo>
                  <a:pt x="1851456" y="1495086"/>
                </a:lnTo>
                <a:lnTo>
                  <a:pt x="1855264" y="1493815"/>
                </a:lnTo>
                <a:lnTo>
                  <a:pt x="1858754" y="1492862"/>
                </a:lnTo>
                <a:lnTo>
                  <a:pt x="1862245" y="1490956"/>
                </a:lnTo>
                <a:lnTo>
                  <a:pt x="1865418" y="1489367"/>
                </a:lnTo>
                <a:lnTo>
                  <a:pt x="1868591" y="1487460"/>
                </a:lnTo>
                <a:lnTo>
                  <a:pt x="1871764" y="1485554"/>
                </a:lnTo>
                <a:lnTo>
                  <a:pt x="1874620" y="1483330"/>
                </a:lnTo>
                <a:lnTo>
                  <a:pt x="1876841" y="1480788"/>
                </a:lnTo>
                <a:lnTo>
                  <a:pt x="1879380" y="1478564"/>
                </a:lnTo>
                <a:lnTo>
                  <a:pt x="1881918" y="1475704"/>
                </a:lnTo>
                <a:lnTo>
                  <a:pt x="1883822" y="1472527"/>
                </a:lnTo>
                <a:lnTo>
                  <a:pt x="1886044" y="1469667"/>
                </a:lnTo>
                <a:lnTo>
                  <a:pt x="1887947" y="1466172"/>
                </a:lnTo>
                <a:lnTo>
                  <a:pt x="1889534" y="1462677"/>
                </a:lnTo>
                <a:lnTo>
                  <a:pt x="1890803" y="1459181"/>
                </a:lnTo>
                <a:lnTo>
                  <a:pt x="1892707" y="1454097"/>
                </a:lnTo>
                <a:lnTo>
                  <a:pt x="1893976" y="1448696"/>
                </a:lnTo>
                <a:lnTo>
                  <a:pt x="1895246" y="1443930"/>
                </a:lnTo>
                <a:lnTo>
                  <a:pt x="1895563" y="1438846"/>
                </a:lnTo>
                <a:lnTo>
                  <a:pt x="1895880" y="1433444"/>
                </a:lnTo>
                <a:lnTo>
                  <a:pt x="1895563" y="1428360"/>
                </a:lnTo>
                <a:lnTo>
                  <a:pt x="1894611" y="1422959"/>
                </a:lnTo>
                <a:lnTo>
                  <a:pt x="1893342" y="1417875"/>
                </a:lnTo>
                <a:lnTo>
                  <a:pt x="1892073" y="1412791"/>
                </a:lnTo>
                <a:lnTo>
                  <a:pt x="1890169" y="1407707"/>
                </a:lnTo>
                <a:lnTo>
                  <a:pt x="1888582" y="1402941"/>
                </a:lnTo>
                <a:lnTo>
                  <a:pt x="1886361" y="1398492"/>
                </a:lnTo>
                <a:lnTo>
                  <a:pt x="1883822" y="1394044"/>
                </a:lnTo>
                <a:lnTo>
                  <a:pt x="1881601" y="1389913"/>
                </a:lnTo>
                <a:lnTo>
                  <a:pt x="1878745" y="1385783"/>
                </a:lnTo>
                <a:lnTo>
                  <a:pt x="1875572" y="1381652"/>
                </a:lnTo>
                <a:lnTo>
                  <a:pt x="1867956" y="1372755"/>
                </a:lnTo>
                <a:lnTo>
                  <a:pt x="1857168" y="1361317"/>
                </a:lnTo>
                <a:lnTo>
                  <a:pt x="1843205" y="1346700"/>
                </a:lnTo>
                <a:lnTo>
                  <a:pt x="1826388" y="1329542"/>
                </a:lnTo>
                <a:lnTo>
                  <a:pt x="1821310" y="1324141"/>
                </a:lnTo>
                <a:lnTo>
                  <a:pt x="1816551" y="1319374"/>
                </a:lnTo>
                <a:lnTo>
                  <a:pt x="1812743" y="1314608"/>
                </a:lnTo>
                <a:lnTo>
                  <a:pt x="1810204" y="1310160"/>
                </a:lnTo>
                <a:lnTo>
                  <a:pt x="1807348" y="1306029"/>
                </a:lnTo>
                <a:lnTo>
                  <a:pt x="1805444" y="1302534"/>
                </a:lnTo>
                <a:lnTo>
                  <a:pt x="1804492" y="1299039"/>
                </a:lnTo>
                <a:lnTo>
                  <a:pt x="1804175" y="1295861"/>
                </a:lnTo>
                <a:lnTo>
                  <a:pt x="1804175" y="1293320"/>
                </a:lnTo>
                <a:lnTo>
                  <a:pt x="1804492" y="1289824"/>
                </a:lnTo>
                <a:lnTo>
                  <a:pt x="1804810" y="1286329"/>
                </a:lnTo>
                <a:lnTo>
                  <a:pt x="1805762" y="1281881"/>
                </a:lnTo>
                <a:lnTo>
                  <a:pt x="1808618" y="1272984"/>
                </a:lnTo>
                <a:lnTo>
                  <a:pt x="1812426" y="1262498"/>
                </a:lnTo>
                <a:lnTo>
                  <a:pt x="1814647" y="1258686"/>
                </a:lnTo>
                <a:lnTo>
                  <a:pt x="1817185" y="1255508"/>
                </a:lnTo>
                <a:lnTo>
                  <a:pt x="1819724" y="1252966"/>
                </a:lnTo>
                <a:lnTo>
                  <a:pt x="1821310" y="1252013"/>
                </a:lnTo>
                <a:lnTo>
                  <a:pt x="1822897" y="1251377"/>
                </a:lnTo>
                <a:lnTo>
                  <a:pt x="1824801" y="1251060"/>
                </a:lnTo>
                <a:lnTo>
                  <a:pt x="1826388" y="1250742"/>
                </a:lnTo>
                <a:lnTo>
                  <a:pt x="1830195" y="1250106"/>
                </a:lnTo>
                <a:lnTo>
                  <a:pt x="1834320" y="1251377"/>
                </a:lnTo>
                <a:lnTo>
                  <a:pt x="1839080" y="1252648"/>
                </a:lnTo>
                <a:lnTo>
                  <a:pt x="1841936" y="1254237"/>
                </a:lnTo>
                <a:lnTo>
                  <a:pt x="1843840" y="1255190"/>
                </a:lnTo>
                <a:lnTo>
                  <a:pt x="1846061" y="1256461"/>
                </a:lnTo>
                <a:lnTo>
                  <a:pt x="1847648" y="1258368"/>
                </a:lnTo>
                <a:lnTo>
                  <a:pt x="1848917" y="1259639"/>
                </a:lnTo>
                <a:lnTo>
                  <a:pt x="1849869" y="1261545"/>
                </a:lnTo>
                <a:lnTo>
                  <a:pt x="1850504" y="1263134"/>
                </a:lnTo>
                <a:lnTo>
                  <a:pt x="1850821" y="1265040"/>
                </a:lnTo>
                <a:lnTo>
                  <a:pt x="1850504" y="1267265"/>
                </a:lnTo>
                <a:lnTo>
                  <a:pt x="1850186" y="1270124"/>
                </a:lnTo>
                <a:lnTo>
                  <a:pt x="1847965" y="1277432"/>
                </a:lnTo>
                <a:lnTo>
                  <a:pt x="1844792" y="1287282"/>
                </a:lnTo>
                <a:lnTo>
                  <a:pt x="1840032" y="1299039"/>
                </a:lnTo>
                <a:lnTo>
                  <a:pt x="1833369" y="1315562"/>
                </a:lnTo>
                <a:lnTo>
                  <a:pt x="1881918" y="1334944"/>
                </a:lnTo>
                <a:lnTo>
                  <a:pt x="1929834" y="1354008"/>
                </a:lnTo>
                <a:lnTo>
                  <a:pt x="1935228" y="1340981"/>
                </a:lnTo>
                <a:lnTo>
                  <a:pt x="1937132" y="1335262"/>
                </a:lnTo>
                <a:lnTo>
                  <a:pt x="1938718" y="1330178"/>
                </a:lnTo>
                <a:lnTo>
                  <a:pt x="1939988" y="1324776"/>
                </a:lnTo>
                <a:lnTo>
                  <a:pt x="1941257" y="1319692"/>
                </a:lnTo>
                <a:lnTo>
                  <a:pt x="1942209" y="1314926"/>
                </a:lnTo>
                <a:lnTo>
                  <a:pt x="1942526" y="1309842"/>
                </a:lnTo>
                <a:lnTo>
                  <a:pt x="1942844" y="1305076"/>
                </a:lnTo>
                <a:lnTo>
                  <a:pt x="1942526" y="1300628"/>
                </a:lnTo>
                <a:lnTo>
                  <a:pt x="1942209" y="1295861"/>
                </a:lnTo>
                <a:lnTo>
                  <a:pt x="1941574" y="1291413"/>
                </a:lnTo>
                <a:lnTo>
                  <a:pt x="1940305" y="1287282"/>
                </a:lnTo>
                <a:lnTo>
                  <a:pt x="1939036" y="1283152"/>
                </a:lnTo>
                <a:lnTo>
                  <a:pt x="1937132" y="1279021"/>
                </a:lnTo>
                <a:lnTo>
                  <a:pt x="1935545" y="1274890"/>
                </a:lnTo>
                <a:lnTo>
                  <a:pt x="1933007" y="1271078"/>
                </a:lnTo>
                <a:lnTo>
                  <a:pt x="1930786" y="1267265"/>
                </a:lnTo>
                <a:lnTo>
                  <a:pt x="1925074" y="1260274"/>
                </a:lnTo>
                <a:lnTo>
                  <a:pt x="1918727" y="1253602"/>
                </a:lnTo>
                <a:lnTo>
                  <a:pt x="1912064" y="1247565"/>
                </a:lnTo>
                <a:lnTo>
                  <a:pt x="1905083" y="1241210"/>
                </a:lnTo>
                <a:lnTo>
                  <a:pt x="1897467" y="1235490"/>
                </a:lnTo>
                <a:lnTo>
                  <a:pt x="1889534" y="1230089"/>
                </a:lnTo>
                <a:lnTo>
                  <a:pt x="1881284" y="1225005"/>
                </a:lnTo>
                <a:lnTo>
                  <a:pt x="1872082" y="1220556"/>
                </a:lnTo>
                <a:lnTo>
                  <a:pt x="1882553" y="1194819"/>
                </a:lnTo>
                <a:lnTo>
                  <a:pt x="1839398" y="1177026"/>
                </a:lnTo>
                <a:close/>
                <a:moveTo>
                  <a:pt x="1952046" y="1106804"/>
                </a:moveTo>
                <a:lnTo>
                  <a:pt x="1958075" y="1113159"/>
                </a:lnTo>
                <a:lnTo>
                  <a:pt x="1964421" y="1119832"/>
                </a:lnTo>
                <a:lnTo>
                  <a:pt x="1970768" y="1126504"/>
                </a:lnTo>
                <a:lnTo>
                  <a:pt x="1976162" y="1133813"/>
                </a:lnTo>
                <a:lnTo>
                  <a:pt x="1981557" y="1141438"/>
                </a:lnTo>
                <a:lnTo>
                  <a:pt x="1986634" y="1149064"/>
                </a:lnTo>
                <a:lnTo>
                  <a:pt x="1991711" y="1157326"/>
                </a:lnTo>
                <a:lnTo>
                  <a:pt x="1996153" y="1165905"/>
                </a:lnTo>
                <a:lnTo>
                  <a:pt x="2000278" y="1174484"/>
                </a:lnTo>
                <a:lnTo>
                  <a:pt x="2004086" y="1183698"/>
                </a:lnTo>
                <a:lnTo>
                  <a:pt x="2007577" y="1192595"/>
                </a:lnTo>
                <a:lnTo>
                  <a:pt x="2010750" y="1202127"/>
                </a:lnTo>
                <a:lnTo>
                  <a:pt x="2013606" y="1211977"/>
                </a:lnTo>
                <a:lnTo>
                  <a:pt x="2016462" y="1221510"/>
                </a:lnTo>
                <a:lnTo>
                  <a:pt x="2018366" y="1231677"/>
                </a:lnTo>
                <a:lnTo>
                  <a:pt x="2020587" y="1242163"/>
                </a:lnTo>
                <a:lnTo>
                  <a:pt x="2021856" y="1252648"/>
                </a:lnTo>
                <a:lnTo>
                  <a:pt x="2023443" y="1263134"/>
                </a:lnTo>
                <a:lnTo>
                  <a:pt x="2024077" y="1273937"/>
                </a:lnTo>
                <a:lnTo>
                  <a:pt x="2024395" y="1285058"/>
                </a:lnTo>
                <a:lnTo>
                  <a:pt x="2024712" y="1295861"/>
                </a:lnTo>
                <a:lnTo>
                  <a:pt x="2024395" y="1306982"/>
                </a:lnTo>
                <a:lnTo>
                  <a:pt x="2024077" y="1318739"/>
                </a:lnTo>
                <a:lnTo>
                  <a:pt x="2023125" y="1329860"/>
                </a:lnTo>
                <a:lnTo>
                  <a:pt x="2021539" y="1341299"/>
                </a:lnTo>
                <a:lnTo>
                  <a:pt x="2019952" y="1352737"/>
                </a:lnTo>
                <a:lnTo>
                  <a:pt x="2018048" y="1364494"/>
                </a:lnTo>
                <a:lnTo>
                  <a:pt x="2015827" y="1375933"/>
                </a:lnTo>
                <a:lnTo>
                  <a:pt x="2012654" y="1387371"/>
                </a:lnTo>
                <a:lnTo>
                  <a:pt x="2009481" y="1399128"/>
                </a:lnTo>
                <a:lnTo>
                  <a:pt x="2005990" y="1410884"/>
                </a:lnTo>
                <a:lnTo>
                  <a:pt x="2001865" y="1422323"/>
                </a:lnTo>
                <a:lnTo>
                  <a:pt x="1998057" y="1432809"/>
                </a:lnTo>
                <a:lnTo>
                  <a:pt x="1993615" y="1442976"/>
                </a:lnTo>
                <a:lnTo>
                  <a:pt x="1989172" y="1452509"/>
                </a:lnTo>
                <a:lnTo>
                  <a:pt x="1984412" y="1462359"/>
                </a:lnTo>
                <a:lnTo>
                  <a:pt x="1979018" y="1472209"/>
                </a:lnTo>
                <a:lnTo>
                  <a:pt x="1973941" y="1481106"/>
                </a:lnTo>
                <a:lnTo>
                  <a:pt x="1967912" y="1490638"/>
                </a:lnTo>
                <a:lnTo>
                  <a:pt x="1961883" y="1499852"/>
                </a:lnTo>
                <a:lnTo>
                  <a:pt x="1955854" y="1508432"/>
                </a:lnTo>
                <a:lnTo>
                  <a:pt x="1949507" y="1517011"/>
                </a:lnTo>
                <a:lnTo>
                  <a:pt x="1942526" y="1525272"/>
                </a:lnTo>
                <a:lnTo>
                  <a:pt x="1935545" y="1533215"/>
                </a:lnTo>
                <a:lnTo>
                  <a:pt x="1928247" y="1540841"/>
                </a:lnTo>
                <a:lnTo>
                  <a:pt x="1920631" y="1548149"/>
                </a:lnTo>
                <a:lnTo>
                  <a:pt x="1912381" y="1555457"/>
                </a:lnTo>
                <a:lnTo>
                  <a:pt x="1904448" y="1562130"/>
                </a:lnTo>
                <a:lnTo>
                  <a:pt x="1896198" y="1568803"/>
                </a:lnTo>
                <a:lnTo>
                  <a:pt x="1887947" y="1575158"/>
                </a:lnTo>
                <a:lnTo>
                  <a:pt x="1878745" y="1581195"/>
                </a:lnTo>
                <a:lnTo>
                  <a:pt x="1870178" y="1586279"/>
                </a:lnTo>
                <a:lnTo>
                  <a:pt x="1860658" y="1591680"/>
                </a:lnTo>
                <a:lnTo>
                  <a:pt x="1851138" y="1596129"/>
                </a:lnTo>
                <a:lnTo>
                  <a:pt x="1841302" y="1600577"/>
                </a:lnTo>
                <a:lnTo>
                  <a:pt x="1831782" y="1604390"/>
                </a:lnTo>
                <a:lnTo>
                  <a:pt x="1821628" y="1607885"/>
                </a:lnTo>
                <a:lnTo>
                  <a:pt x="1811474" y="1611063"/>
                </a:lnTo>
                <a:lnTo>
                  <a:pt x="1801002" y="1613922"/>
                </a:lnTo>
                <a:lnTo>
                  <a:pt x="1790213" y="1615829"/>
                </a:lnTo>
                <a:lnTo>
                  <a:pt x="1779742" y="1617735"/>
                </a:lnTo>
                <a:lnTo>
                  <a:pt x="1768636" y="1618688"/>
                </a:lnTo>
                <a:lnTo>
                  <a:pt x="1757529" y="1619324"/>
                </a:lnTo>
                <a:lnTo>
                  <a:pt x="1746423" y="1619642"/>
                </a:lnTo>
                <a:lnTo>
                  <a:pt x="1807666" y="1643472"/>
                </a:lnTo>
                <a:lnTo>
                  <a:pt x="1869226" y="1666668"/>
                </a:lnTo>
                <a:lnTo>
                  <a:pt x="1931103" y="1689227"/>
                </a:lnTo>
                <a:lnTo>
                  <a:pt x="1992663" y="1711469"/>
                </a:lnTo>
                <a:lnTo>
                  <a:pt x="2054857" y="1733076"/>
                </a:lnTo>
                <a:lnTo>
                  <a:pt x="2116734" y="1754047"/>
                </a:lnTo>
                <a:lnTo>
                  <a:pt x="2179246" y="1775018"/>
                </a:lnTo>
                <a:lnTo>
                  <a:pt x="2241758" y="1795353"/>
                </a:lnTo>
                <a:lnTo>
                  <a:pt x="2243345" y="1789952"/>
                </a:lnTo>
                <a:lnTo>
                  <a:pt x="2244614" y="1785503"/>
                </a:lnTo>
                <a:lnTo>
                  <a:pt x="2246518" y="1781373"/>
                </a:lnTo>
                <a:lnTo>
                  <a:pt x="2248422" y="1777242"/>
                </a:lnTo>
                <a:lnTo>
                  <a:pt x="2250643" y="1773429"/>
                </a:lnTo>
                <a:lnTo>
                  <a:pt x="2252547" y="1769616"/>
                </a:lnTo>
                <a:lnTo>
                  <a:pt x="2255086" y="1766121"/>
                </a:lnTo>
                <a:lnTo>
                  <a:pt x="2257941" y="1762626"/>
                </a:lnTo>
                <a:lnTo>
                  <a:pt x="2260797" y="1759131"/>
                </a:lnTo>
                <a:lnTo>
                  <a:pt x="2263970" y="1755953"/>
                </a:lnTo>
                <a:lnTo>
                  <a:pt x="2266826" y="1752776"/>
                </a:lnTo>
                <a:lnTo>
                  <a:pt x="2270317" y="1749916"/>
                </a:lnTo>
                <a:lnTo>
                  <a:pt x="2273807" y="1747057"/>
                </a:lnTo>
                <a:lnTo>
                  <a:pt x="2277298" y="1744832"/>
                </a:lnTo>
                <a:lnTo>
                  <a:pt x="2281106" y="1742290"/>
                </a:lnTo>
                <a:lnTo>
                  <a:pt x="2285231" y="1740066"/>
                </a:lnTo>
                <a:lnTo>
                  <a:pt x="2289356" y="1738160"/>
                </a:lnTo>
                <a:lnTo>
                  <a:pt x="2293481" y="1736253"/>
                </a:lnTo>
                <a:lnTo>
                  <a:pt x="2297606" y="1734665"/>
                </a:lnTo>
                <a:lnTo>
                  <a:pt x="2301731" y="1733076"/>
                </a:lnTo>
                <a:lnTo>
                  <a:pt x="2306491" y="1731805"/>
                </a:lnTo>
                <a:lnTo>
                  <a:pt x="2310934" y="1730852"/>
                </a:lnTo>
                <a:lnTo>
                  <a:pt x="2315376" y="1730216"/>
                </a:lnTo>
                <a:lnTo>
                  <a:pt x="2319819" y="1729263"/>
                </a:lnTo>
                <a:lnTo>
                  <a:pt x="2324578" y="1728627"/>
                </a:lnTo>
                <a:lnTo>
                  <a:pt x="2329338" y="1728627"/>
                </a:lnTo>
                <a:lnTo>
                  <a:pt x="2334098" y="1728310"/>
                </a:lnTo>
                <a:lnTo>
                  <a:pt x="2339175" y="1728627"/>
                </a:lnTo>
                <a:lnTo>
                  <a:pt x="2343618" y="1728945"/>
                </a:lnTo>
                <a:lnTo>
                  <a:pt x="2348377" y="1729581"/>
                </a:lnTo>
                <a:lnTo>
                  <a:pt x="2353454" y="1730534"/>
                </a:lnTo>
                <a:lnTo>
                  <a:pt x="2358214" y="1731487"/>
                </a:lnTo>
                <a:lnTo>
                  <a:pt x="2363291" y="1732758"/>
                </a:lnTo>
                <a:lnTo>
                  <a:pt x="2369003" y="1734982"/>
                </a:lnTo>
                <a:lnTo>
                  <a:pt x="2471180" y="1380699"/>
                </a:lnTo>
                <a:lnTo>
                  <a:pt x="2465468" y="1379428"/>
                </a:lnTo>
                <a:lnTo>
                  <a:pt x="2461026" y="1377839"/>
                </a:lnTo>
                <a:lnTo>
                  <a:pt x="2456583" y="1376250"/>
                </a:lnTo>
                <a:lnTo>
                  <a:pt x="2452458" y="1374344"/>
                </a:lnTo>
                <a:lnTo>
                  <a:pt x="2448333" y="1372438"/>
                </a:lnTo>
                <a:lnTo>
                  <a:pt x="2444208" y="1370213"/>
                </a:lnTo>
                <a:lnTo>
                  <a:pt x="2440400" y="1367989"/>
                </a:lnTo>
                <a:lnTo>
                  <a:pt x="2436592" y="1365447"/>
                </a:lnTo>
                <a:lnTo>
                  <a:pt x="2433102" y="1362587"/>
                </a:lnTo>
                <a:lnTo>
                  <a:pt x="2429611" y="1359728"/>
                </a:lnTo>
                <a:lnTo>
                  <a:pt x="2426438" y="1356550"/>
                </a:lnTo>
                <a:lnTo>
                  <a:pt x="2423582" y="1353691"/>
                </a:lnTo>
                <a:lnTo>
                  <a:pt x="2420726" y="1350513"/>
                </a:lnTo>
                <a:lnTo>
                  <a:pt x="2417870" y="1347018"/>
                </a:lnTo>
                <a:lnTo>
                  <a:pt x="2415332" y="1343523"/>
                </a:lnTo>
                <a:lnTo>
                  <a:pt x="2413110" y="1339710"/>
                </a:lnTo>
                <a:lnTo>
                  <a:pt x="2410889" y="1336215"/>
                </a:lnTo>
                <a:lnTo>
                  <a:pt x="2408668" y="1332402"/>
                </a:lnTo>
                <a:lnTo>
                  <a:pt x="2407081" y="1327954"/>
                </a:lnTo>
                <a:lnTo>
                  <a:pt x="2405177" y="1324141"/>
                </a:lnTo>
                <a:lnTo>
                  <a:pt x="2403908" y="1320010"/>
                </a:lnTo>
                <a:lnTo>
                  <a:pt x="2402639" y="1315879"/>
                </a:lnTo>
                <a:lnTo>
                  <a:pt x="2401370" y="1311749"/>
                </a:lnTo>
                <a:lnTo>
                  <a:pt x="2400735" y="1307618"/>
                </a:lnTo>
                <a:lnTo>
                  <a:pt x="2400100" y="1303170"/>
                </a:lnTo>
                <a:lnTo>
                  <a:pt x="2399783" y="1298721"/>
                </a:lnTo>
                <a:lnTo>
                  <a:pt x="2399783" y="1294590"/>
                </a:lnTo>
                <a:lnTo>
                  <a:pt x="2399783" y="1290142"/>
                </a:lnTo>
                <a:lnTo>
                  <a:pt x="2400100" y="1285376"/>
                </a:lnTo>
                <a:lnTo>
                  <a:pt x="2400418" y="1281245"/>
                </a:lnTo>
                <a:lnTo>
                  <a:pt x="2401052" y="1276797"/>
                </a:lnTo>
                <a:lnTo>
                  <a:pt x="2402322" y="1272348"/>
                </a:lnTo>
                <a:lnTo>
                  <a:pt x="2403591" y="1267900"/>
                </a:lnTo>
                <a:lnTo>
                  <a:pt x="2403908" y="1266947"/>
                </a:lnTo>
                <a:lnTo>
                  <a:pt x="2346473" y="1248835"/>
                </a:lnTo>
                <a:lnTo>
                  <a:pt x="2289673" y="1230406"/>
                </a:lnTo>
                <a:lnTo>
                  <a:pt x="2232873" y="1211660"/>
                </a:lnTo>
                <a:lnTo>
                  <a:pt x="2176073" y="1191642"/>
                </a:lnTo>
                <a:lnTo>
                  <a:pt x="2119590" y="1171306"/>
                </a:lnTo>
                <a:lnTo>
                  <a:pt x="2063425" y="1150335"/>
                </a:lnTo>
                <a:lnTo>
                  <a:pt x="2007577" y="1128729"/>
                </a:lnTo>
                <a:lnTo>
                  <a:pt x="1952046" y="1106804"/>
                </a:lnTo>
                <a:close/>
                <a:moveTo>
                  <a:pt x="1413556" y="857694"/>
                </a:moveTo>
                <a:lnTo>
                  <a:pt x="1413238" y="858329"/>
                </a:lnTo>
                <a:lnTo>
                  <a:pt x="1411017" y="862460"/>
                </a:lnTo>
                <a:lnTo>
                  <a:pt x="1408478" y="866273"/>
                </a:lnTo>
                <a:lnTo>
                  <a:pt x="1405940" y="869768"/>
                </a:lnTo>
                <a:lnTo>
                  <a:pt x="1403401" y="873263"/>
                </a:lnTo>
                <a:lnTo>
                  <a:pt x="1400228" y="876758"/>
                </a:lnTo>
                <a:lnTo>
                  <a:pt x="1397055" y="879936"/>
                </a:lnTo>
                <a:lnTo>
                  <a:pt x="1393882" y="882796"/>
                </a:lnTo>
                <a:lnTo>
                  <a:pt x="1390709" y="885655"/>
                </a:lnTo>
                <a:lnTo>
                  <a:pt x="1387218" y="888515"/>
                </a:lnTo>
                <a:lnTo>
                  <a:pt x="1383410" y="890739"/>
                </a:lnTo>
                <a:lnTo>
                  <a:pt x="1379920" y="892963"/>
                </a:lnTo>
                <a:lnTo>
                  <a:pt x="1376112" y="894870"/>
                </a:lnTo>
                <a:lnTo>
                  <a:pt x="1372304" y="897094"/>
                </a:lnTo>
                <a:lnTo>
                  <a:pt x="1368179" y="899000"/>
                </a:lnTo>
                <a:lnTo>
                  <a:pt x="1364371" y="900271"/>
                </a:lnTo>
                <a:lnTo>
                  <a:pt x="1360246" y="901542"/>
                </a:lnTo>
                <a:lnTo>
                  <a:pt x="1351361" y="903449"/>
                </a:lnTo>
                <a:lnTo>
                  <a:pt x="1347236" y="904084"/>
                </a:lnTo>
                <a:lnTo>
                  <a:pt x="1343111" y="904720"/>
                </a:lnTo>
                <a:lnTo>
                  <a:pt x="1338668" y="905038"/>
                </a:lnTo>
                <a:lnTo>
                  <a:pt x="1333908" y="905038"/>
                </a:lnTo>
                <a:lnTo>
                  <a:pt x="1329783" y="904720"/>
                </a:lnTo>
                <a:lnTo>
                  <a:pt x="1325341" y="904402"/>
                </a:lnTo>
                <a:lnTo>
                  <a:pt x="1320898" y="904084"/>
                </a:lnTo>
                <a:lnTo>
                  <a:pt x="1316456" y="903131"/>
                </a:lnTo>
                <a:lnTo>
                  <a:pt x="1312013" y="901860"/>
                </a:lnTo>
                <a:lnTo>
                  <a:pt x="1307571" y="900907"/>
                </a:lnTo>
                <a:lnTo>
                  <a:pt x="1303446" y="899636"/>
                </a:lnTo>
                <a:lnTo>
                  <a:pt x="1299321" y="897729"/>
                </a:lnTo>
                <a:lnTo>
                  <a:pt x="1294561" y="895823"/>
                </a:lnTo>
                <a:lnTo>
                  <a:pt x="1290436" y="893599"/>
                </a:lnTo>
                <a:lnTo>
                  <a:pt x="1289801" y="892963"/>
                </a:lnTo>
                <a:lnTo>
                  <a:pt x="1113054" y="1215790"/>
                </a:lnTo>
                <a:lnTo>
                  <a:pt x="1114006" y="1216426"/>
                </a:lnTo>
                <a:lnTo>
                  <a:pt x="1118131" y="1218968"/>
                </a:lnTo>
                <a:lnTo>
                  <a:pt x="1122891" y="1221510"/>
                </a:lnTo>
                <a:lnTo>
                  <a:pt x="1126699" y="1224369"/>
                </a:lnTo>
                <a:lnTo>
                  <a:pt x="1130507" y="1227547"/>
                </a:lnTo>
                <a:lnTo>
                  <a:pt x="1134315" y="1230724"/>
                </a:lnTo>
                <a:lnTo>
                  <a:pt x="1137805" y="1233902"/>
                </a:lnTo>
                <a:lnTo>
                  <a:pt x="1141296" y="1237397"/>
                </a:lnTo>
                <a:lnTo>
                  <a:pt x="1144469" y="1240892"/>
                </a:lnTo>
                <a:lnTo>
                  <a:pt x="1147325" y="1244387"/>
                </a:lnTo>
                <a:lnTo>
                  <a:pt x="1149863" y="1248200"/>
                </a:lnTo>
                <a:lnTo>
                  <a:pt x="1152719" y="1252013"/>
                </a:lnTo>
                <a:lnTo>
                  <a:pt x="1155258" y="1255826"/>
                </a:lnTo>
                <a:lnTo>
                  <a:pt x="1157479" y="1259957"/>
                </a:lnTo>
                <a:lnTo>
                  <a:pt x="1159383" y="1264087"/>
                </a:lnTo>
                <a:lnTo>
                  <a:pt x="1161287" y="1268536"/>
                </a:lnTo>
                <a:lnTo>
                  <a:pt x="1162873" y="1272666"/>
                </a:lnTo>
                <a:lnTo>
                  <a:pt x="1164143" y="1276797"/>
                </a:lnTo>
                <a:lnTo>
                  <a:pt x="1165412" y="1280928"/>
                </a:lnTo>
                <a:lnTo>
                  <a:pt x="1166364" y="1285376"/>
                </a:lnTo>
                <a:lnTo>
                  <a:pt x="1167316" y="1289824"/>
                </a:lnTo>
                <a:lnTo>
                  <a:pt x="1167633" y="1294273"/>
                </a:lnTo>
                <a:lnTo>
                  <a:pt x="1168268" y="1298403"/>
                </a:lnTo>
                <a:lnTo>
                  <a:pt x="1168585" y="1302852"/>
                </a:lnTo>
                <a:lnTo>
                  <a:pt x="1168268" y="1307618"/>
                </a:lnTo>
                <a:lnTo>
                  <a:pt x="1167633" y="1311749"/>
                </a:lnTo>
                <a:lnTo>
                  <a:pt x="1167316" y="1316197"/>
                </a:lnTo>
                <a:lnTo>
                  <a:pt x="1166364" y="1320328"/>
                </a:lnTo>
                <a:lnTo>
                  <a:pt x="1165412" y="1324776"/>
                </a:lnTo>
                <a:lnTo>
                  <a:pt x="1164143" y="1329224"/>
                </a:lnTo>
                <a:lnTo>
                  <a:pt x="1162556" y="1333355"/>
                </a:lnTo>
                <a:lnTo>
                  <a:pt x="1160652" y="1337486"/>
                </a:lnTo>
                <a:lnTo>
                  <a:pt x="1159066" y="1341616"/>
                </a:lnTo>
                <a:lnTo>
                  <a:pt x="1155892" y="1346700"/>
                </a:lnTo>
                <a:lnTo>
                  <a:pt x="1215231" y="1376568"/>
                </a:lnTo>
                <a:lnTo>
                  <a:pt x="1274887" y="1406118"/>
                </a:lnTo>
                <a:lnTo>
                  <a:pt x="1334226" y="1435351"/>
                </a:lnTo>
                <a:lnTo>
                  <a:pt x="1393882" y="1464265"/>
                </a:lnTo>
                <a:lnTo>
                  <a:pt x="1453855" y="1492227"/>
                </a:lnTo>
                <a:lnTo>
                  <a:pt x="1514146" y="1519870"/>
                </a:lnTo>
                <a:lnTo>
                  <a:pt x="1574754" y="1547196"/>
                </a:lnTo>
                <a:lnTo>
                  <a:pt x="1635679" y="1574204"/>
                </a:lnTo>
                <a:lnTo>
                  <a:pt x="1627746" y="1565943"/>
                </a:lnTo>
                <a:lnTo>
                  <a:pt x="1620448" y="1557682"/>
                </a:lnTo>
                <a:lnTo>
                  <a:pt x="1613466" y="1549103"/>
                </a:lnTo>
                <a:lnTo>
                  <a:pt x="1607120" y="1540206"/>
                </a:lnTo>
                <a:lnTo>
                  <a:pt x="1601091" y="1531309"/>
                </a:lnTo>
                <a:lnTo>
                  <a:pt x="1595379" y="1522094"/>
                </a:lnTo>
                <a:lnTo>
                  <a:pt x="1590620" y="1512562"/>
                </a:lnTo>
                <a:lnTo>
                  <a:pt x="1585542" y="1503030"/>
                </a:lnTo>
                <a:lnTo>
                  <a:pt x="1581417" y="1493180"/>
                </a:lnTo>
                <a:lnTo>
                  <a:pt x="1577609" y="1483330"/>
                </a:lnTo>
                <a:lnTo>
                  <a:pt x="1574436" y="1473162"/>
                </a:lnTo>
                <a:lnTo>
                  <a:pt x="1571263" y="1462994"/>
                </a:lnTo>
                <a:lnTo>
                  <a:pt x="1569042" y="1453144"/>
                </a:lnTo>
                <a:lnTo>
                  <a:pt x="1566821" y="1442659"/>
                </a:lnTo>
                <a:lnTo>
                  <a:pt x="1565234" y="1432173"/>
                </a:lnTo>
                <a:lnTo>
                  <a:pt x="1563647" y="1421688"/>
                </a:lnTo>
                <a:lnTo>
                  <a:pt x="1563013" y="1411202"/>
                </a:lnTo>
                <a:lnTo>
                  <a:pt x="1562378" y="1400717"/>
                </a:lnTo>
                <a:lnTo>
                  <a:pt x="1562378" y="1389913"/>
                </a:lnTo>
                <a:lnTo>
                  <a:pt x="1562378" y="1379110"/>
                </a:lnTo>
                <a:lnTo>
                  <a:pt x="1563013" y="1368625"/>
                </a:lnTo>
                <a:lnTo>
                  <a:pt x="1563965" y="1357821"/>
                </a:lnTo>
                <a:lnTo>
                  <a:pt x="1565551" y="1347336"/>
                </a:lnTo>
                <a:lnTo>
                  <a:pt x="1567138" y="1336533"/>
                </a:lnTo>
                <a:lnTo>
                  <a:pt x="1569359" y="1326047"/>
                </a:lnTo>
                <a:lnTo>
                  <a:pt x="1571580" y="1315562"/>
                </a:lnTo>
                <a:lnTo>
                  <a:pt x="1574436" y="1305076"/>
                </a:lnTo>
                <a:lnTo>
                  <a:pt x="1577609" y="1294590"/>
                </a:lnTo>
                <a:lnTo>
                  <a:pt x="1581100" y="1284105"/>
                </a:lnTo>
                <a:lnTo>
                  <a:pt x="1584908" y="1273937"/>
                </a:lnTo>
                <a:lnTo>
                  <a:pt x="1588716" y="1263769"/>
                </a:lnTo>
                <a:lnTo>
                  <a:pt x="1593158" y="1253602"/>
                </a:lnTo>
                <a:lnTo>
                  <a:pt x="1598552" y="1242481"/>
                </a:lnTo>
                <a:lnTo>
                  <a:pt x="1604582" y="1231677"/>
                </a:lnTo>
                <a:lnTo>
                  <a:pt x="1610293" y="1221192"/>
                </a:lnTo>
                <a:lnTo>
                  <a:pt x="1616322" y="1211024"/>
                </a:lnTo>
                <a:lnTo>
                  <a:pt x="1622986" y="1201174"/>
                </a:lnTo>
                <a:lnTo>
                  <a:pt x="1629650" y="1191642"/>
                </a:lnTo>
                <a:lnTo>
                  <a:pt x="1636631" y="1182109"/>
                </a:lnTo>
                <a:lnTo>
                  <a:pt x="1643612" y="1173213"/>
                </a:lnTo>
                <a:lnTo>
                  <a:pt x="1650910" y="1164316"/>
                </a:lnTo>
                <a:lnTo>
                  <a:pt x="1658526" y="1156055"/>
                </a:lnTo>
                <a:lnTo>
                  <a:pt x="1666141" y="1148111"/>
                </a:lnTo>
                <a:lnTo>
                  <a:pt x="1673757" y="1140485"/>
                </a:lnTo>
                <a:lnTo>
                  <a:pt x="1682325" y="1132859"/>
                </a:lnTo>
                <a:lnTo>
                  <a:pt x="1690258" y="1125551"/>
                </a:lnTo>
                <a:lnTo>
                  <a:pt x="1698508" y="1119196"/>
                </a:lnTo>
                <a:lnTo>
                  <a:pt x="1707076" y="1112841"/>
                </a:lnTo>
                <a:lnTo>
                  <a:pt x="1715643" y="1106804"/>
                </a:lnTo>
                <a:lnTo>
                  <a:pt x="1724211" y="1101403"/>
                </a:lnTo>
                <a:lnTo>
                  <a:pt x="1733096" y="1096001"/>
                </a:lnTo>
                <a:lnTo>
                  <a:pt x="1741981" y="1091235"/>
                </a:lnTo>
                <a:lnTo>
                  <a:pt x="1750866" y="1086469"/>
                </a:lnTo>
                <a:lnTo>
                  <a:pt x="1759751" y="1082656"/>
                </a:lnTo>
                <a:lnTo>
                  <a:pt x="1768953" y="1078843"/>
                </a:lnTo>
                <a:lnTo>
                  <a:pt x="1778155" y="1075666"/>
                </a:lnTo>
                <a:lnTo>
                  <a:pt x="1787357" y="1073124"/>
                </a:lnTo>
                <a:lnTo>
                  <a:pt x="1796560" y="1070582"/>
                </a:lnTo>
                <a:lnTo>
                  <a:pt x="1805444" y="1068357"/>
                </a:lnTo>
                <a:lnTo>
                  <a:pt x="1814647" y="1067086"/>
                </a:lnTo>
                <a:lnTo>
                  <a:pt x="1824166" y="1066133"/>
                </a:lnTo>
                <a:lnTo>
                  <a:pt x="1833051" y="1065180"/>
                </a:lnTo>
                <a:lnTo>
                  <a:pt x="1842254" y="1064862"/>
                </a:lnTo>
                <a:lnTo>
                  <a:pt x="1850821" y="1065180"/>
                </a:lnTo>
                <a:lnTo>
                  <a:pt x="1795290" y="1041349"/>
                </a:lnTo>
                <a:lnTo>
                  <a:pt x="1740077" y="1016883"/>
                </a:lnTo>
                <a:lnTo>
                  <a:pt x="1684863" y="991781"/>
                </a:lnTo>
                <a:lnTo>
                  <a:pt x="1630284" y="966044"/>
                </a:lnTo>
                <a:lnTo>
                  <a:pt x="1575388" y="939672"/>
                </a:lnTo>
                <a:lnTo>
                  <a:pt x="1521127" y="912663"/>
                </a:lnTo>
                <a:lnTo>
                  <a:pt x="1467182" y="885655"/>
                </a:lnTo>
                <a:lnTo>
                  <a:pt x="1413556" y="857694"/>
                </a:lnTo>
                <a:close/>
                <a:moveTo>
                  <a:pt x="1297417" y="692150"/>
                </a:moveTo>
                <a:lnTo>
                  <a:pt x="1336764" y="713756"/>
                </a:lnTo>
                <a:lnTo>
                  <a:pt x="1376112" y="734727"/>
                </a:lnTo>
                <a:lnTo>
                  <a:pt x="1415459" y="755698"/>
                </a:lnTo>
                <a:lnTo>
                  <a:pt x="1454807" y="776352"/>
                </a:lnTo>
                <a:lnTo>
                  <a:pt x="1494789" y="796687"/>
                </a:lnTo>
                <a:lnTo>
                  <a:pt x="1534454" y="816387"/>
                </a:lnTo>
                <a:lnTo>
                  <a:pt x="1574119" y="836405"/>
                </a:lnTo>
                <a:lnTo>
                  <a:pt x="1613784" y="855470"/>
                </a:lnTo>
                <a:lnTo>
                  <a:pt x="1654083" y="874852"/>
                </a:lnTo>
                <a:lnTo>
                  <a:pt x="1694066" y="893599"/>
                </a:lnTo>
                <a:lnTo>
                  <a:pt x="1734048" y="912028"/>
                </a:lnTo>
                <a:lnTo>
                  <a:pt x="1774664" y="930139"/>
                </a:lnTo>
                <a:lnTo>
                  <a:pt x="1814964" y="947933"/>
                </a:lnTo>
                <a:lnTo>
                  <a:pt x="1855264" y="965409"/>
                </a:lnTo>
                <a:lnTo>
                  <a:pt x="1896198" y="982885"/>
                </a:lnTo>
                <a:lnTo>
                  <a:pt x="1936815" y="999725"/>
                </a:lnTo>
                <a:lnTo>
                  <a:pt x="1977749" y="1016565"/>
                </a:lnTo>
                <a:lnTo>
                  <a:pt x="2018683" y="1032770"/>
                </a:lnTo>
                <a:lnTo>
                  <a:pt x="2059934" y="1049293"/>
                </a:lnTo>
                <a:lnTo>
                  <a:pt x="2101186" y="1064862"/>
                </a:lnTo>
                <a:lnTo>
                  <a:pt x="2142437" y="1080749"/>
                </a:lnTo>
                <a:lnTo>
                  <a:pt x="2184006" y="1095683"/>
                </a:lnTo>
                <a:lnTo>
                  <a:pt x="2225575" y="1110617"/>
                </a:lnTo>
                <a:lnTo>
                  <a:pt x="2267461" y="1125233"/>
                </a:lnTo>
                <a:lnTo>
                  <a:pt x="2309347" y="1139850"/>
                </a:lnTo>
                <a:lnTo>
                  <a:pt x="2351233" y="1153830"/>
                </a:lnTo>
                <a:lnTo>
                  <a:pt x="2393437" y="1167811"/>
                </a:lnTo>
                <a:lnTo>
                  <a:pt x="2435957" y="1181474"/>
                </a:lnTo>
                <a:lnTo>
                  <a:pt x="2478478" y="1194819"/>
                </a:lnTo>
                <a:lnTo>
                  <a:pt x="2520999" y="1207529"/>
                </a:lnTo>
                <a:lnTo>
                  <a:pt x="2563837" y="1220556"/>
                </a:lnTo>
                <a:lnTo>
                  <a:pt x="2606675" y="1233266"/>
                </a:lnTo>
                <a:lnTo>
                  <a:pt x="2415332" y="1938338"/>
                </a:lnTo>
                <a:lnTo>
                  <a:pt x="2366782" y="1924357"/>
                </a:lnTo>
                <a:lnTo>
                  <a:pt x="2318549" y="1910059"/>
                </a:lnTo>
                <a:lnTo>
                  <a:pt x="2270317" y="1895443"/>
                </a:lnTo>
                <a:lnTo>
                  <a:pt x="2222402" y="1880509"/>
                </a:lnTo>
                <a:lnTo>
                  <a:pt x="2174486" y="1865257"/>
                </a:lnTo>
                <a:lnTo>
                  <a:pt x="2126889" y="1849370"/>
                </a:lnTo>
                <a:lnTo>
                  <a:pt x="2079608" y="1833800"/>
                </a:lnTo>
                <a:lnTo>
                  <a:pt x="2032010" y="1817278"/>
                </a:lnTo>
                <a:lnTo>
                  <a:pt x="1984730" y="1800755"/>
                </a:lnTo>
                <a:lnTo>
                  <a:pt x="1937766" y="1783915"/>
                </a:lnTo>
                <a:lnTo>
                  <a:pt x="1890803" y="1766757"/>
                </a:lnTo>
                <a:lnTo>
                  <a:pt x="1844157" y="1749281"/>
                </a:lnTo>
                <a:lnTo>
                  <a:pt x="1797512" y="1731169"/>
                </a:lnTo>
                <a:lnTo>
                  <a:pt x="1751183" y="1713058"/>
                </a:lnTo>
                <a:lnTo>
                  <a:pt x="1704854" y="1694629"/>
                </a:lnTo>
                <a:lnTo>
                  <a:pt x="1658526" y="1675564"/>
                </a:lnTo>
                <a:lnTo>
                  <a:pt x="1612514" y="1656500"/>
                </a:lnTo>
                <a:lnTo>
                  <a:pt x="1566503" y="1636800"/>
                </a:lnTo>
                <a:lnTo>
                  <a:pt x="1520809" y="1617100"/>
                </a:lnTo>
                <a:lnTo>
                  <a:pt x="1475115" y="1596764"/>
                </a:lnTo>
                <a:lnTo>
                  <a:pt x="1429739" y="1576111"/>
                </a:lnTo>
                <a:lnTo>
                  <a:pt x="1384045" y="1555140"/>
                </a:lnTo>
                <a:lnTo>
                  <a:pt x="1338986" y="1534169"/>
                </a:lnTo>
                <a:lnTo>
                  <a:pt x="1293926" y="1512562"/>
                </a:lnTo>
                <a:lnTo>
                  <a:pt x="1248867" y="1490638"/>
                </a:lnTo>
                <a:lnTo>
                  <a:pt x="1204125" y="1468396"/>
                </a:lnTo>
                <a:lnTo>
                  <a:pt x="1159066" y="1446154"/>
                </a:lnTo>
                <a:lnTo>
                  <a:pt x="1114324" y="1422959"/>
                </a:lnTo>
                <a:lnTo>
                  <a:pt x="1069899" y="1399446"/>
                </a:lnTo>
                <a:lnTo>
                  <a:pt x="1025474" y="1376250"/>
                </a:lnTo>
                <a:lnTo>
                  <a:pt x="981050" y="1352102"/>
                </a:lnTo>
                <a:lnTo>
                  <a:pt x="936625" y="1327636"/>
                </a:lnTo>
                <a:lnTo>
                  <a:pt x="1297417" y="692150"/>
                </a:lnTo>
                <a:close/>
                <a:moveTo>
                  <a:pt x="2337312" y="325877"/>
                </a:moveTo>
                <a:lnTo>
                  <a:pt x="2306540" y="337312"/>
                </a:lnTo>
                <a:lnTo>
                  <a:pt x="2313202" y="355098"/>
                </a:lnTo>
                <a:lnTo>
                  <a:pt x="2305271" y="358910"/>
                </a:lnTo>
                <a:lnTo>
                  <a:pt x="2297974" y="363356"/>
                </a:lnTo>
                <a:lnTo>
                  <a:pt x="2291312" y="367803"/>
                </a:lnTo>
                <a:lnTo>
                  <a:pt x="2285285" y="372250"/>
                </a:lnTo>
                <a:lnTo>
                  <a:pt x="2280209" y="376696"/>
                </a:lnTo>
                <a:lnTo>
                  <a:pt x="2275450" y="381778"/>
                </a:lnTo>
                <a:lnTo>
                  <a:pt x="2271644" y="386543"/>
                </a:lnTo>
                <a:lnTo>
                  <a:pt x="2268154" y="391625"/>
                </a:lnTo>
                <a:lnTo>
                  <a:pt x="2265299" y="396706"/>
                </a:lnTo>
                <a:lnTo>
                  <a:pt x="2263078" y="402106"/>
                </a:lnTo>
                <a:lnTo>
                  <a:pt x="2261809" y="407506"/>
                </a:lnTo>
                <a:lnTo>
                  <a:pt x="2261175" y="413223"/>
                </a:lnTo>
                <a:lnTo>
                  <a:pt x="2260540" y="418622"/>
                </a:lnTo>
                <a:lnTo>
                  <a:pt x="2261492" y="424657"/>
                </a:lnTo>
                <a:lnTo>
                  <a:pt x="2262444" y="431009"/>
                </a:lnTo>
                <a:lnTo>
                  <a:pt x="2264664" y="436727"/>
                </a:lnTo>
                <a:lnTo>
                  <a:pt x="2265933" y="440538"/>
                </a:lnTo>
                <a:lnTo>
                  <a:pt x="2267202" y="444032"/>
                </a:lnTo>
                <a:lnTo>
                  <a:pt x="2269106" y="447526"/>
                </a:lnTo>
                <a:lnTo>
                  <a:pt x="2271009" y="450702"/>
                </a:lnTo>
                <a:lnTo>
                  <a:pt x="2273230" y="453560"/>
                </a:lnTo>
                <a:lnTo>
                  <a:pt x="2275450" y="456419"/>
                </a:lnTo>
                <a:lnTo>
                  <a:pt x="2277671" y="458325"/>
                </a:lnTo>
                <a:lnTo>
                  <a:pt x="2280209" y="460866"/>
                </a:lnTo>
                <a:lnTo>
                  <a:pt x="2285285" y="464359"/>
                </a:lnTo>
                <a:lnTo>
                  <a:pt x="2290678" y="467536"/>
                </a:lnTo>
                <a:lnTo>
                  <a:pt x="2296388" y="469759"/>
                </a:lnTo>
                <a:lnTo>
                  <a:pt x="2301781" y="471347"/>
                </a:lnTo>
                <a:lnTo>
                  <a:pt x="2308761" y="472300"/>
                </a:lnTo>
                <a:lnTo>
                  <a:pt x="2318278" y="473253"/>
                </a:lnTo>
                <a:lnTo>
                  <a:pt x="2329698" y="474206"/>
                </a:lnTo>
                <a:lnTo>
                  <a:pt x="2343657" y="474841"/>
                </a:lnTo>
                <a:lnTo>
                  <a:pt x="2359519" y="475158"/>
                </a:lnTo>
                <a:lnTo>
                  <a:pt x="2372209" y="476111"/>
                </a:lnTo>
                <a:lnTo>
                  <a:pt x="2381726" y="477064"/>
                </a:lnTo>
                <a:lnTo>
                  <a:pt x="2387119" y="478017"/>
                </a:lnTo>
                <a:lnTo>
                  <a:pt x="2389340" y="478335"/>
                </a:lnTo>
                <a:lnTo>
                  <a:pt x="2390926" y="479288"/>
                </a:lnTo>
                <a:lnTo>
                  <a:pt x="2392829" y="480558"/>
                </a:lnTo>
                <a:lnTo>
                  <a:pt x="2394098" y="481828"/>
                </a:lnTo>
                <a:lnTo>
                  <a:pt x="2396002" y="483734"/>
                </a:lnTo>
                <a:lnTo>
                  <a:pt x="2396953" y="485640"/>
                </a:lnTo>
                <a:lnTo>
                  <a:pt x="2398222" y="488181"/>
                </a:lnTo>
                <a:lnTo>
                  <a:pt x="2399491" y="490722"/>
                </a:lnTo>
                <a:lnTo>
                  <a:pt x="2400443" y="493580"/>
                </a:lnTo>
                <a:lnTo>
                  <a:pt x="2400760" y="496439"/>
                </a:lnTo>
                <a:lnTo>
                  <a:pt x="2400760" y="499298"/>
                </a:lnTo>
                <a:lnTo>
                  <a:pt x="2400126" y="501839"/>
                </a:lnTo>
                <a:lnTo>
                  <a:pt x="2398540" y="503744"/>
                </a:lnTo>
                <a:lnTo>
                  <a:pt x="2396953" y="505650"/>
                </a:lnTo>
                <a:lnTo>
                  <a:pt x="2394415" y="507238"/>
                </a:lnTo>
                <a:lnTo>
                  <a:pt x="2391560" y="508826"/>
                </a:lnTo>
                <a:lnTo>
                  <a:pt x="2387753" y="509779"/>
                </a:lnTo>
                <a:lnTo>
                  <a:pt x="2384581" y="510097"/>
                </a:lnTo>
                <a:lnTo>
                  <a:pt x="2382360" y="509779"/>
                </a:lnTo>
                <a:lnTo>
                  <a:pt x="2380774" y="509461"/>
                </a:lnTo>
                <a:lnTo>
                  <a:pt x="2379822" y="508826"/>
                </a:lnTo>
                <a:lnTo>
                  <a:pt x="2378236" y="506603"/>
                </a:lnTo>
                <a:lnTo>
                  <a:pt x="2376016" y="503427"/>
                </a:lnTo>
                <a:lnTo>
                  <a:pt x="2373795" y="498980"/>
                </a:lnTo>
                <a:lnTo>
                  <a:pt x="2371574" y="493263"/>
                </a:lnTo>
                <a:lnTo>
                  <a:pt x="2368719" y="485640"/>
                </a:lnTo>
                <a:lnTo>
                  <a:pt x="2334140" y="498662"/>
                </a:lnTo>
                <a:lnTo>
                  <a:pt x="2299243" y="510732"/>
                </a:lnTo>
                <a:lnTo>
                  <a:pt x="2300830" y="516449"/>
                </a:lnTo>
                <a:lnTo>
                  <a:pt x="2301781" y="519943"/>
                </a:lnTo>
                <a:lnTo>
                  <a:pt x="2304002" y="525025"/>
                </a:lnTo>
                <a:lnTo>
                  <a:pt x="2306223" y="529154"/>
                </a:lnTo>
                <a:lnTo>
                  <a:pt x="2309078" y="533600"/>
                </a:lnTo>
                <a:lnTo>
                  <a:pt x="2312568" y="537094"/>
                </a:lnTo>
                <a:lnTo>
                  <a:pt x="2316057" y="539953"/>
                </a:lnTo>
                <a:lnTo>
                  <a:pt x="2320181" y="542811"/>
                </a:lnTo>
                <a:lnTo>
                  <a:pt x="2324940" y="545035"/>
                </a:lnTo>
                <a:lnTo>
                  <a:pt x="2329698" y="546623"/>
                </a:lnTo>
                <a:lnTo>
                  <a:pt x="2334774" y="548211"/>
                </a:lnTo>
                <a:lnTo>
                  <a:pt x="2340485" y="548846"/>
                </a:lnTo>
                <a:lnTo>
                  <a:pt x="2346829" y="549164"/>
                </a:lnTo>
                <a:lnTo>
                  <a:pt x="2353174" y="548846"/>
                </a:lnTo>
                <a:lnTo>
                  <a:pt x="2360154" y="548211"/>
                </a:lnTo>
                <a:lnTo>
                  <a:pt x="2367450" y="546940"/>
                </a:lnTo>
                <a:lnTo>
                  <a:pt x="2375381" y="545670"/>
                </a:lnTo>
                <a:lnTo>
                  <a:pt x="2383312" y="543447"/>
                </a:lnTo>
                <a:lnTo>
                  <a:pt x="2389022" y="558375"/>
                </a:lnTo>
                <a:lnTo>
                  <a:pt x="2421381" y="545988"/>
                </a:lnTo>
                <a:lnTo>
                  <a:pt x="2415353" y="531377"/>
                </a:lnTo>
                <a:lnTo>
                  <a:pt x="2423602" y="527248"/>
                </a:lnTo>
                <a:lnTo>
                  <a:pt x="2431533" y="523119"/>
                </a:lnTo>
                <a:lnTo>
                  <a:pt x="2438512" y="518672"/>
                </a:lnTo>
                <a:lnTo>
                  <a:pt x="2444222" y="514226"/>
                </a:lnTo>
                <a:lnTo>
                  <a:pt x="2449932" y="509779"/>
                </a:lnTo>
                <a:lnTo>
                  <a:pt x="2455008" y="505650"/>
                </a:lnTo>
                <a:lnTo>
                  <a:pt x="2459450" y="500568"/>
                </a:lnTo>
                <a:lnTo>
                  <a:pt x="2462939" y="496121"/>
                </a:lnTo>
                <a:lnTo>
                  <a:pt x="2465477" y="491675"/>
                </a:lnTo>
                <a:lnTo>
                  <a:pt x="2467698" y="486593"/>
                </a:lnTo>
                <a:lnTo>
                  <a:pt x="2469284" y="481828"/>
                </a:lnTo>
                <a:lnTo>
                  <a:pt x="2470553" y="477064"/>
                </a:lnTo>
                <a:lnTo>
                  <a:pt x="2470553" y="471982"/>
                </a:lnTo>
                <a:lnTo>
                  <a:pt x="2470236" y="466900"/>
                </a:lnTo>
                <a:lnTo>
                  <a:pt x="2468967" y="461818"/>
                </a:lnTo>
                <a:lnTo>
                  <a:pt x="2467381" y="456737"/>
                </a:lnTo>
                <a:lnTo>
                  <a:pt x="2465477" y="453243"/>
                </a:lnTo>
                <a:lnTo>
                  <a:pt x="2463891" y="450067"/>
                </a:lnTo>
                <a:lnTo>
                  <a:pt x="2461988" y="446890"/>
                </a:lnTo>
                <a:lnTo>
                  <a:pt x="2459767" y="444032"/>
                </a:lnTo>
                <a:lnTo>
                  <a:pt x="2457546" y="441491"/>
                </a:lnTo>
                <a:lnTo>
                  <a:pt x="2454691" y="438950"/>
                </a:lnTo>
                <a:lnTo>
                  <a:pt x="2451836" y="436409"/>
                </a:lnTo>
                <a:lnTo>
                  <a:pt x="2448981" y="434503"/>
                </a:lnTo>
                <a:lnTo>
                  <a:pt x="2442636" y="431009"/>
                </a:lnTo>
                <a:lnTo>
                  <a:pt x="2435974" y="428151"/>
                </a:lnTo>
                <a:lnTo>
                  <a:pt x="2429312" y="425927"/>
                </a:lnTo>
                <a:lnTo>
                  <a:pt x="2422650" y="424657"/>
                </a:lnTo>
                <a:lnTo>
                  <a:pt x="2414402" y="424022"/>
                </a:lnTo>
                <a:lnTo>
                  <a:pt x="2403298" y="422751"/>
                </a:lnTo>
                <a:lnTo>
                  <a:pt x="2372843" y="421481"/>
                </a:lnTo>
                <a:lnTo>
                  <a:pt x="2362691" y="420846"/>
                </a:lnTo>
                <a:lnTo>
                  <a:pt x="2358567" y="420210"/>
                </a:lnTo>
                <a:lnTo>
                  <a:pt x="2355078" y="419257"/>
                </a:lnTo>
                <a:lnTo>
                  <a:pt x="2351905" y="418622"/>
                </a:lnTo>
                <a:lnTo>
                  <a:pt x="2349050" y="417669"/>
                </a:lnTo>
                <a:lnTo>
                  <a:pt x="2347147" y="416717"/>
                </a:lnTo>
                <a:lnTo>
                  <a:pt x="2345243" y="415128"/>
                </a:lnTo>
                <a:lnTo>
                  <a:pt x="2342705" y="411635"/>
                </a:lnTo>
                <a:lnTo>
                  <a:pt x="2339850" y="407188"/>
                </a:lnTo>
                <a:lnTo>
                  <a:pt x="2336678" y="401153"/>
                </a:lnTo>
                <a:lnTo>
                  <a:pt x="2333823" y="393848"/>
                </a:lnTo>
                <a:lnTo>
                  <a:pt x="2332871" y="390672"/>
                </a:lnTo>
                <a:lnTo>
                  <a:pt x="2332554" y="388448"/>
                </a:lnTo>
                <a:lnTo>
                  <a:pt x="2332871" y="385590"/>
                </a:lnTo>
                <a:lnTo>
                  <a:pt x="2333505" y="383366"/>
                </a:lnTo>
                <a:lnTo>
                  <a:pt x="2334774" y="381461"/>
                </a:lnTo>
                <a:lnTo>
                  <a:pt x="2336995" y="379237"/>
                </a:lnTo>
                <a:lnTo>
                  <a:pt x="2339533" y="377967"/>
                </a:lnTo>
                <a:lnTo>
                  <a:pt x="2342705" y="376379"/>
                </a:lnTo>
                <a:lnTo>
                  <a:pt x="2346512" y="375108"/>
                </a:lnTo>
                <a:lnTo>
                  <a:pt x="2349685" y="375108"/>
                </a:lnTo>
                <a:lnTo>
                  <a:pt x="2350954" y="375108"/>
                </a:lnTo>
                <a:lnTo>
                  <a:pt x="2352223" y="375426"/>
                </a:lnTo>
                <a:lnTo>
                  <a:pt x="2353492" y="376061"/>
                </a:lnTo>
                <a:lnTo>
                  <a:pt x="2354443" y="377332"/>
                </a:lnTo>
                <a:lnTo>
                  <a:pt x="2356664" y="379873"/>
                </a:lnTo>
                <a:lnTo>
                  <a:pt x="2358885" y="384637"/>
                </a:lnTo>
                <a:lnTo>
                  <a:pt x="2362057" y="391307"/>
                </a:lnTo>
                <a:lnTo>
                  <a:pt x="2365229" y="399565"/>
                </a:lnTo>
                <a:lnTo>
                  <a:pt x="2369671" y="410999"/>
                </a:lnTo>
                <a:lnTo>
                  <a:pt x="2403615" y="397659"/>
                </a:lnTo>
                <a:lnTo>
                  <a:pt x="2436926" y="384637"/>
                </a:lnTo>
                <a:lnTo>
                  <a:pt x="2433436" y="375426"/>
                </a:lnTo>
                <a:lnTo>
                  <a:pt x="2429946" y="368121"/>
                </a:lnTo>
                <a:lnTo>
                  <a:pt x="2426457" y="361768"/>
                </a:lnTo>
                <a:lnTo>
                  <a:pt x="2422333" y="356051"/>
                </a:lnTo>
                <a:lnTo>
                  <a:pt x="2420429" y="353510"/>
                </a:lnTo>
                <a:lnTo>
                  <a:pt x="2417891" y="351287"/>
                </a:lnTo>
                <a:lnTo>
                  <a:pt x="2415671" y="349381"/>
                </a:lnTo>
                <a:lnTo>
                  <a:pt x="2412815" y="347158"/>
                </a:lnTo>
                <a:lnTo>
                  <a:pt x="2410595" y="345570"/>
                </a:lnTo>
                <a:lnTo>
                  <a:pt x="2407740" y="343982"/>
                </a:lnTo>
                <a:lnTo>
                  <a:pt x="2405202" y="343029"/>
                </a:lnTo>
                <a:lnTo>
                  <a:pt x="2402029" y="341758"/>
                </a:lnTo>
                <a:lnTo>
                  <a:pt x="2399491" y="340805"/>
                </a:lnTo>
                <a:lnTo>
                  <a:pt x="2396319" y="340170"/>
                </a:lnTo>
                <a:lnTo>
                  <a:pt x="2389974" y="339217"/>
                </a:lnTo>
                <a:lnTo>
                  <a:pt x="2383629" y="338900"/>
                </a:lnTo>
                <a:lnTo>
                  <a:pt x="2377284" y="338582"/>
                </a:lnTo>
                <a:lnTo>
                  <a:pt x="2370940" y="338900"/>
                </a:lnTo>
                <a:lnTo>
                  <a:pt x="2364278" y="339535"/>
                </a:lnTo>
                <a:lnTo>
                  <a:pt x="2357616" y="340488"/>
                </a:lnTo>
                <a:lnTo>
                  <a:pt x="2350954" y="342394"/>
                </a:lnTo>
                <a:lnTo>
                  <a:pt x="2344292" y="343982"/>
                </a:lnTo>
                <a:lnTo>
                  <a:pt x="2337312" y="325877"/>
                </a:lnTo>
                <a:close/>
                <a:moveTo>
                  <a:pt x="2259588" y="275058"/>
                </a:moveTo>
                <a:lnTo>
                  <a:pt x="2219933" y="289351"/>
                </a:lnTo>
                <a:lnTo>
                  <a:pt x="2179961" y="303326"/>
                </a:lnTo>
                <a:lnTo>
                  <a:pt x="2139672" y="316984"/>
                </a:lnTo>
                <a:lnTo>
                  <a:pt x="2099700" y="329689"/>
                </a:lnTo>
                <a:lnTo>
                  <a:pt x="2059727" y="342394"/>
                </a:lnTo>
                <a:lnTo>
                  <a:pt x="2019121" y="354463"/>
                </a:lnTo>
                <a:lnTo>
                  <a:pt x="1978514" y="366533"/>
                </a:lnTo>
                <a:lnTo>
                  <a:pt x="1937590" y="377967"/>
                </a:lnTo>
                <a:lnTo>
                  <a:pt x="1937907" y="378285"/>
                </a:lnTo>
                <a:lnTo>
                  <a:pt x="1939493" y="384637"/>
                </a:lnTo>
                <a:lnTo>
                  <a:pt x="1940128" y="390672"/>
                </a:lnTo>
                <a:lnTo>
                  <a:pt x="1940128" y="397024"/>
                </a:lnTo>
                <a:lnTo>
                  <a:pt x="1939493" y="403059"/>
                </a:lnTo>
                <a:lnTo>
                  <a:pt x="1938542" y="409094"/>
                </a:lnTo>
                <a:lnTo>
                  <a:pt x="1936638" y="414811"/>
                </a:lnTo>
                <a:lnTo>
                  <a:pt x="1934100" y="420528"/>
                </a:lnTo>
                <a:lnTo>
                  <a:pt x="1931562" y="425610"/>
                </a:lnTo>
                <a:lnTo>
                  <a:pt x="1928390" y="431009"/>
                </a:lnTo>
                <a:lnTo>
                  <a:pt x="1924583" y="435456"/>
                </a:lnTo>
                <a:lnTo>
                  <a:pt x="1919824" y="439903"/>
                </a:lnTo>
                <a:lnTo>
                  <a:pt x="1915383" y="443714"/>
                </a:lnTo>
                <a:lnTo>
                  <a:pt x="1910307" y="447208"/>
                </a:lnTo>
                <a:lnTo>
                  <a:pt x="1904597" y="450384"/>
                </a:lnTo>
                <a:lnTo>
                  <a:pt x="1898569" y="452925"/>
                </a:lnTo>
                <a:lnTo>
                  <a:pt x="1892542" y="454513"/>
                </a:lnTo>
                <a:lnTo>
                  <a:pt x="1891590" y="454831"/>
                </a:lnTo>
                <a:lnTo>
                  <a:pt x="1955038" y="703844"/>
                </a:lnTo>
                <a:lnTo>
                  <a:pt x="1955673" y="703209"/>
                </a:lnTo>
                <a:lnTo>
                  <a:pt x="1962652" y="701939"/>
                </a:lnTo>
                <a:lnTo>
                  <a:pt x="1969314" y="701303"/>
                </a:lnTo>
                <a:lnTo>
                  <a:pt x="1976293" y="700986"/>
                </a:lnTo>
                <a:lnTo>
                  <a:pt x="1982955" y="701303"/>
                </a:lnTo>
                <a:lnTo>
                  <a:pt x="1989300" y="702256"/>
                </a:lnTo>
                <a:lnTo>
                  <a:pt x="1995645" y="704162"/>
                </a:lnTo>
                <a:lnTo>
                  <a:pt x="2001355" y="706068"/>
                </a:lnTo>
                <a:lnTo>
                  <a:pt x="2007383" y="708609"/>
                </a:lnTo>
                <a:lnTo>
                  <a:pt x="2012776" y="711785"/>
                </a:lnTo>
                <a:lnTo>
                  <a:pt x="2017852" y="715279"/>
                </a:lnTo>
                <a:lnTo>
                  <a:pt x="2022293" y="719408"/>
                </a:lnTo>
                <a:lnTo>
                  <a:pt x="2026417" y="723854"/>
                </a:lnTo>
                <a:lnTo>
                  <a:pt x="2030541" y="728936"/>
                </a:lnTo>
                <a:lnTo>
                  <a:pt x="2033396" y="734018"/>
                </a:lnTo>
                <a:lnTo>
                  <a:pt x="2036252" y="740053"/>
                </a:lnTo>
                <a:lnTo>
                  <a:pt x="2038472" y="745770"/>
                </a:lnTo>
                <a:lnTo>
                  <a:pt x="2039107" y="749582"/>
                </a:lnTo>
                <a:lnTo>
                  <a:pt x="2083838" y="736877"/>
                </a:lnTo>
                <a:lnTo>
                  <a:pt x="2127934" y="723537"/>
                </a:lnTo>
                <a:lnTo>
                  <a:pt x="2172347" y="709879"/>
                </a:lnTo>
                <a:lnTo>
                  <a:pt x="2216444" y="695904"/>
                </a:lnTo>
                <a:lnTo>
                  <a:pt x="2260223" y="681611"/>
                </a:lnTo>
                <a:lnTo>
                  <a:pt x="2304319" y="667318"/>
                </a:lnTo>
                <a:lnTo>
                  <a:pt x="2348098" y="652390"/>
                </a:lnTo>
                <a:lnTo>
                  <a:pt x="2391560" y="637144"/>
                </a:lnTo>
                <a:lnTo>
                  <a:pt x="2383947" y="636827"/>
                </a:lnTo>
                <a:lnTo>
                  <a:pt x="2376016" y="635874"/>
                </a:lnTo>
                <a:lnTo>
                  <a:pt x="2368719" y="634921"/>
                </a:lnTo>
                <a:lnTo>
                  <a:pt x="2361105" y="633333"/>
                </a:lnTo>
                <a:lnTo>
                  <a:pt x="2353809" y="631427"/>
                </a:lnTo>
                <a:lnTo>
                  <a:pt x="2346512" y="629839"/>
                </a:lnTo>
                <a:lnTo>
                  <a:pt x="2339533" y="627298"/>
                </a:lnTo>
                <a:lnTo>
                  <a:pt x="2332554" y="624440"/>
                </a:lnTo>
                <a:lnTo>
                  <a:pt x="2325892" y="621581"/>
                </a:lnTo>
                <a:lnTo>
                  <a:pt x="2319230" y="618087"/>
                </a:lnTo>
                <a:lnTo>
                  <a:pt x="2312568" y="614593"/>
                </a:lnTo>
                <a:lnTo>
                  <a:pt x="2306223" y="611100"/>
                </a:lnTo>
                <a:lnTo>
                  <a:pt x="2300195" y="606970"/>
                </a:lnTo>
                <a:lnTo>
                  <a:pt x="2294168" y="602841"/>
                </a:lnTo>
                <a:lnTo>
                  <a:pt x="2288140" y="598395"/>
                </a:lnTo>
                <a:lnTo>
                  <a:pt x="2282747" y="593313"/>
                </a:lnTo>
                <a:lnTo>
                  <a:pt x="2277037" y="588549"/>
                </a:lnTo>
                <a:lnTo>
                  <a:pt x="2271961" y="583467"/>
                </a:lnTo>
                <a:lnTo>
                  <a:pt x="2266568" y="578067"/>
                </a:lnTo>
                <a:lnTo>
                  <a:pt x="2261809" y="572668"/>
                </a:lnTo>
                <a:lnTo>
                  <a:pt x="2256733" y="566950"/>
                </a:lnTo>
                <a:lnTo>
                  <a:pt x="2252292" y="560916"/>
                </a:lnTo>
                <a:lnTo>
                  <a:pt x="2248168" y="554881"/>
                </a:lnTo>
                <a:lnTo>
                  <a:pt x="2244044" y="548528"/>
                </a:lnTo>
                <a:lnTo>
                  <a:pt x="2239920" y="542176"/>
                </a:lnTo>
                <a:lnTo>
                  <a:pt x="2236113" y="535506"/>
                </a:lnTo>
                <a:lnTo>
                  <a:pt x="2232623" y="528836"/>
                </a:lnTo>
                <a:lnTo>
                  <a:pt x="2229133" y="522166"/>
                </a:lnTo>
                <a:lnTo>
                  <a:pt x="2225961" y="515178"/>
                </a:lnTo>
                <a:lnTo>
                  <a:pt x="2223106" y="508509"/>
                </a:lnTo>
                <a:lnTo>
                  <a:pt x="2220251" y="500886"/>
                </a:lnTo>
                <a:lnTo>
                  <a:pt x="2217713" y="493898"/>
                </a:lnTo>
                <a:lnTo>
                  <a:pt x="2215492" y="485640"/>
                </a:lnTo>
                <a:lnTo>
                  <a:pt x="2212954" y="477699"/>
                </a:lnTo>
                <a:lnTo>
                  <a:pt x="2210734" y="469441"/>
                </a:lnTo>
                <a:lnTo>
                  <a:pt x="2209465" y="461183"/>
                </a:lnTo>
                <a:lnTo>
                  <a:pt x="2207878" y="453243"/>
                </a:lnTo>
                <a:lnTo>
                  <a:pt x="2206609" y="444985"/>
                </a:lnTo>
                <a:lnTo>
                  <a:pt x="2205658" y="436727"/>
                </a:lnTo>
                <a:lnTo>
                  <a:pt x="2205023" y="429104"/>
                </a:lnTo>
                <a:lnTo>
                  <a:pt x="2204706" y="421163"/>
                </a:lnTo>
                <a:lnTo>
                  <a:pt x="2204706" y="413223"/>
                </a:lnTo>
                <a:lnTo>
                  <a:pt x="2204706" y="405600"/>
                </a:lnTo>
                <a:lnTo>
                  <a:pt x="2205023" y="397659"/>
                </a:lnTo>
                <a:lnTo>
                  <a:pt x="2205658" y="390036"/>
                </a:lnTo>
                <a:lnTo>
                  <a:pt x="2206292" y="382414"/>
                </a:lnTo>
                <a:lnTo>
                  <a:pt x="2207244" y="375108"/>
                </a:lnTo>
                <a:lnTo>
                  <a:pt x="2208830" y="367803"/>
                </a:lnTo>
                <a:lnTo>
                  <a:pt x="2210099" y="360816"/>
                </a:lnTo>
                <a:lnTo>
                  <a:pt x="2212320" y="353828"/>
                </a:lnTo>
                <a:lnTo>
                  <a:pt x="2213906" y="346840"/>
                </a:lnTo>
                <a:lnTo>
                  <a:pt x="2216444" y="340170"/>
                </a:lnTo>
                <a:lnTo>
                  <a:pt x="2218982" y="333500"/>
                </a:lnTo>
                <a:lnTo>
                  <a:pt x="2221202" y="327465"/>
                </a:lnTo>
                <a:lnTo>
                  <a:pt x="2224375" y="321113"/>
                </a:lnTo>
                <a:lnTo>
                  <a:pt x="2227547" y="315078"/>
                </a:lnTo>
                <a:lnTo>
                  <a:pt x="2230720" y="309679"/>
                </a:lnTo>
                <a:lnTo>
                  <a:pt x="2234209" y="303962"/>
                </a:lnTo>
                <a:lnTo>
                  <a:pt x="2238016" y="298244"/>
                </a:lnTo>
                <a:lnTo>
                  <a:pt x="2241823" y="293163"/>
                </a:lnTo>
                <a:lnTo>
                  <a:pt x="2245947" y="288398"/>
                </a:lnTo>
                <a:lnTo>
                  <a:pt x="2250388" y="283634"/>
                </a:lnTo>
                <a:lnTo>
                  <a:pt x="2254830" y="279187"/>
                </a:lnTo>
                <a:lnTo>
                  <a:pt x="2259588" y="275058"/>
                </a:lnTo>
                <a:close/>
                <a:moveTo>
                  <a:pt x="2637421" y="114660"/>
                </a:moveTo>
                <a:lnTo>
                  <a:pt x="2599352" y="132765"/>
                </a:lnTo>
                <a:lnTo>
                  <a:pt x="2561601" y="150551"/>
                </a:lnTo>
                <a:lnTo>
                  <a:pt x="2523849" y="167703"/>
                </a:lnTo>
                <a:lnTo>
                  <a:pt x="2485463" y="184537"/>
                </a:lnTo>
                <a:lnTo>
                  <a:pt x="2447077" y="201053"/>
                </a:lnTo>
                <a:lnTo>
                  <a:pt x="2408374" y="216934"/>
                </a:lnTo>
                <a:lnTo>
                  <a:pt x="2369671" y="233133"/>
                </a:lnTo>
                <a:lnTo>
                  <a:pt x="2330650" y="248061"/>
                </a:lnTo>
                <a:lnTo>
                  <a:pt x="2336995" y="248378"/>
                </a:lnTo>
                <a:lnTo>
                  <a:pt x="2343340" y="248696"/>
                </a:lnTo>
                <a:lnTo>
                  <a:pt x="2349685" y="249331"/>
                </a:lnTo>
                <a:lnTo>
                  <a:pt x="2355712" y="250284"/>
                </a:lnTo>
                <a:lnTo>
                  <a:pt x="2362374" y="251554"/>
                </a:lnTo>
                <a:lnTo>
                  <a:pt x="2368719" y="253143"/>
                </a:lnTo>
                <a:lnTo>
                  <a:pt x="2375064" y="255048"/>
                </a:lnTo>
                <a:lnTo>
                  <a:pt x="2381409" y="257272"/>
                </a:lnTo>
                <a:lnTo>
                  <a:pt x="2387436" y="259495"/>
                </a:lnTo>
                <a:lnTo>
                  <a:pt x="2393781" y="262353"/>
                </a:lnTo>
                <a:lnTo>
                  <a:pt x="2400126" y="265212"/>
                </a:lnTo>
                <a:lnTo>
                  <a:pt x="2405836" y="268706"/>
                </a:lnTo>
                <a:lnTo>
                  <a:pt x="2412181" y="272200"/>
                </a:lnTo>
                <a:lnTo>
                  <a:pt x="2418208" y="276011"/>
                </a:lnTo>
                <a:lnTo>
                  <a:pt x="2424236" y="280140"/>
                </a:lnTo>
                <a:lnTo>
                  <a:pt x="2429946" y="284269"/>
                </a:lnTo>
                <a:lnTo>
                  <a:pt x="2435974" y="289034"/>
                </a:lnTo>
                <a:lnTo>
                  <a:pt x="2441684" y="293798"/>
                </a:lnTo>
                <a:lnTo>
                  <a:pt x="2447077" y="299197"/>
                </a:lnTo>
                <a:lnTo>
                  <a:pt x="2452788" y="304279"/>
                </a:lnTo>
                <a:lnTo>
                  <a:pt x="2457863" y="309996"/>
                </a:lnTo>
                <a:lnTo>
                  <a:pt x="2463257" y="315714"/>
                </a:lnTo>
                <a:lnTo>
                  <a:pt x="2468015" y="321748"/>
                </a:lnTo>
                <a:lnTo>
                  <a:pt x="2472774" y="328101"/>
                </a:lnTo>
                <a:lnTo>
                  <a:pt x="2477850" y="334453"/>
                </a:lnTo>
                <a:lnTo>
                  <a:pt x="2482291" y="340805"/>
                </a:lnTo>
                <a:lnTo>
                  <a:pt x="2486732" y="347793"/>
                </a:lnTo>
                <a:lnTo>
                  <a:pt x="2490856" y="354781"/>
                </a:lnTo>
                <a:lnTo>
                  <a:pt x="2495298" y="362086"/>
                </a:lnTo>
                <a:lnTo>
                  <a:pt x="2499105" y="370026"/>
                </a:lnTo>
                <a:lnTo>
                  <a:pt x="2502912" y="377332"/>
                </a:lnTo>
                <a:lnTo>
                  <a:pt x="2506401" y="385272"/>
                </a:lnTo>
                <a:lnTo>
                  <a:pt x="2509256" y="392260"/>
                </a:lnTo>
                <a:lnTo>
                  <a:pt x="2511794" y="399565"/>
                </a:lnTo>
                <a:lnTo>
                  <a:pt x="2514015" y="406553"/>
                </a:lnTo>
                <a:lnTo>
                  <a:pt x="2516553" y="413858"/>
                </a:lnTo>
                <a:lnTo>
                  <a:pt x="2518139" y="421163"/>
                </a:lnTo>
                <a:lnTo>
                  <a:pt x="2520042" y="428468"/>
                </a:lnTo>
                <a:lnTo>
                  <a:pt x="2521311" y="436091"/>
                </a:lnTo>
                <a:lnTo>
                  <a:pt x="2522580" y="443397"/>
                </a:lnTo>
                <a:lnTo>
                  <a:pt x="2523849" y="450702"/>
                </a:lnTo>
                <a:lnTo>
                  <a:pt x="2524484" y="458325"/>
                </a:lnTo>
                <a:lnTo>
                  <a:pt x="2524801" y="465948"/>
                </a:lnTo>
                <a:lnTo>
                  <a:pt x="2525118" y="473570"/>
                </a:lnTo>
                <a:lnTo>
                  <a:pt x="2525118" y="480876"/>
                </a:lnTo>
                <a:lnTo>
                  <a:pt x="2524801" y="488181"/>
                </a:lnTo>
                <a:lnTo>
                  <a:pt x="2524167" y="495486"/>
                </a:lnTo>
                <a:lnTo>
                  <a:pt x="2523215" y="502791"/>
                </a:lnTo>
                <a:lnTo>
                  <a:pt x="2521946" y="510097"/>
                </a:lnTo>
                <a:lnTo>
                  <a:pt x="2520677" y="517402"/>
                </a:lnTo>
                <a:lnTo>
                  <a:pt x="2518774" y="524389"/>
                </a:lnTo>
                <a:lnTo>
                  <a:pt x="2516870" y="531695"/>
                </a:lnTo>
                <a:lnTo>
                  <a:pt x="2514649" y="538682"/>
                </a:lnTo>
                <a:lnTo>
                  <a:pt x="2512112" y="545670"/>
                </a:lnTo>
                <a:lnTo>
                  <a:pt x="2509256" y="552340"/>
                </a:lnTo>
                <a:lnTo>
                  <a:pt x="2506084" y="559010"/>
                </a:lnTo>
                <a:lnTo>
                  <a:pt x="2502594" y="565680"/>
                </a:lnTo>
                <a:lnTo>
                  <a:pt x="2499105" y="572032"/>
                </a:lnTo>
                <a:lnTo>
                  <a:pt x="2494980" y="578385"/>
                </a:lnTo>
                <a:lnTo>
                  <a:pt x="2490222" y="584737"/>
                </a:lnTo>
                <a:lnTo>
                  <a:pt x="2485781" y="590772"/>
                </a:lnTo>
                <a:lnTo>
                  <a:pt x="2481022" y="596489"/>
                </a:lnTo>
                <a:lnTo>
                  <a:pt x="2475312" y="602206"/>
                </a:lnTo>
                <a:lnTo>
                  <a:pt x="2469601" y="607923"/>
                </a:lnTo>
                <a:lnTo>
                  <a:pt x="2512112" y="590454"/>
                </a:lnTo>
                <a:lnTo>
                  <a:pt x="2554622" y="572985"/>
                </a:lnTo>
                <a:lnTo>
                  <a:pt x="2596815" y="555199"/>
                </a:lnTo>
                <a:lnTo>
                  <a:pt x="2639008" y="537094"/>
                </a:lnTo>
                <a:lnTo>
                  <a:pt x="2680883" y="518355"/>
                </a:lnTo>
                <a:lnTo>
                  <a:pt x="2722759" y="499615"/>
                </a:lnTo>
                <a:lnTo>
                  <a:pt x="2764634" y="480558"/>
                </a:lnTo>
                <a:lnTo>
                  <a:pt x="2805876" y="460866"/>
                </a:lnTo>
                <a:lnTo>
                  <a:pt x="2803972" y="457372"/>
                </a:lnTo>
                <a:lnTo>
                  <a:pt x="2801434" y="451655"/>
                </a:lnTo>
                <a:lnTo>
                  <a:pt x="2799848" y="445620"/>
                </a:lnTo>
                <a:lnTo>
                  <a:pt x="2798579" y="439585"/>
                </a:lnTo>
                <a:lnTo>
                  <a:pt x="2798262" y="433233"/>
                </a:lnTo>
                <a:lnTo>
                  <a:pt x="2798579" y="427198"/>
                </a:lnTo>
                <a:lnTo>
                  <a:pt x="2799214" y="421163"/>
                </a:lnTo>
                <a:lnTo>
                  <a:pt x="2800800" y="414811"/>
                </a:lnTo>
                <a:lnTo>
                  <a:pt x="2802703" y="409411"/>
                </a:lnTo>
                <a:lnTo>
                  <a:pt x="2805241" y="403377"/>
                </a:lnTo>
                <a:lnTo>
                  <a:pt x="2808414" y="397659"/>
                </a:lnTo>
                <a:lnTo>
                  <a:pt x="2812220" y="392577"/>
                </a:lnTo>
                <a:lnTo>
                  <a:pt x="2816345" y="387813"/>
                </a:lnTo>
                <a:lnTo>
                  <a:pt x="2821103" y="382731"/>
                </a:lnTo>
                <a:lnTo>
                  <a:pt x="2826179" y="378602"/>
                </a:lnTo>
                <a:lnTo>
                  <a:pt x="2831889" y="374473"/>
                </a:lnTo>
                <a:lnTo>
                  <a:pt x="2837917" y="371297"/>
                </a:lnTo>
                <a:lnTo>
                  <a:pt x="2841724" y="369391"/>
                </a:lnTo>
                <a:lnTo>
                  <a:pt x="2725614" y="140388"/>
                </a:lnTo>
                <a:lnTo>
                  <a:pt x="2722124" y="141976"/>
                </a:lnTo>
                <a:lnTo>
                  <a:pt x="2716097" y="144834"/>
                </a:lnTo>
                <a:lnTo>
                  <a:pt x="2710069" y="147058"/>
                </a:lnTo>
                <a:lnTo>
                  <a:pt x="2704042" y="148328"/>
                </a:lnTo>
                <a:lnTo>
                  <a:pt x="2697697" y="148963"/>
                </a:lnTo>
                <a:lnTo>
                  <a:pt x="2691669" y="149281"/>
                </a:lnTo>
                <a:lnTo>
                  <a:pt x="2685324" y="148646"/>
                </a:lnTo>
                <a:lnTo>
                  <a:pt x="2679614" y="147693"/>
                </a:lnTo>
                <a:lnTo>
                  <a:pt x="2673587" y="146422"/>
                </a:lnTo>
                <a:lnTo>
                  <a:pt x="2667876" y="144199"/>
                </a:lnTo>
                <a:lnTo>
                  <a:pt x="2662483" y="141341"/>
                </a:lnTo>
                <a:lnTo>
                  <a:pt x="2657407" y="138164"/>
                </a:lnTo>
                <a:lnTo>
                  <a:pt x="2652649" y="134353"/>
                </a:lnTo>
                <a:lnTo>
                  <a:pt x="2648207" y="130224"/>
                </a:lnTo>
                <a:lnTo>
                  <a:pt x="2644083" y="125777"/>
                </a:lnTo>
                <a:lnTo>
                  <a:pt x="2640594" y="120378"/>
                </a:lnTo>
                <a:lnTo>
                  <a:pt x="2637421" y="114978"/>
                </a:lnTo>
                <a:lnTo>
                  <a:pt x="2637421" y="114660"/>
                </a:lnTo>
                <a:close/>
                <a:moveTo>
                  <a:pt x="2724345" y="0"/>
                </a:moveTo>
                <a:lnTo>
                  <a:pt x="2962275" y="451019"/>
                </a:lnTo>
                <a:lnTo>
                  <a:pt x="2931186" y="467218"/>
                </a:lnTo>
                <a:lnTo>
                  <a:pt x="2899779" y="482781"/>
                </a:lnTo>
                <a:lnTo>
                  <a:pt x="2868055" y="498345"/>
                </a:lnTo>
                <a:lnTo>
                  <a:pt x="2836331" y="513590"/>
                </a:lnTo>
                <a:lnTo>
                  <a:pt x="2804924" y="528518"/>
                </a:lnTo>
                <a:lnTo>
                  <a:pt x="2773200" y="543129"/>
                </a:lnTo>
                <a:lnTo>
                  <a:pt x="2741159" y="557739"/>
                </a:lnTo>
                <a:lnTo>
                  <a:pt x="2709435" y="572032"/>
                </a:lnTo>
                <a:lnTo>
                  <a:pt x="2677394" y="586008"/>
                </a:lnTo>
                <a:lnTo>
                  <a:pt x="2645352" y="599983"/>
                </a:lnTo>
                <a:lnTo>
                  <a:pt x="2613311" y="613640"/>
                </a:lnTo>
                <a:lnTo>
                  <a:pt x="2581270" y="626980"/>
                </a:lnTo>
                <a:lnTo>
                  <a:pt x="2548911" y="640003"/>
                </a:lnTo>
                <a:lnTo>
                  <a:pt x="2516870" y="652708"/>
                </a:lnTo>
                <a:lnTo>
                  <a:pt x="2483877" y="665412"/>
                </a:lnTo>
                <a:lnTo>
                  <a:pt x="2451519" y="677800"/>
                </a:lnTo>
                <a:lnTo>
                  <a:pt x="2419160" y="690187"/>
                </a:lnTo>
                <a:lnTo>
                  <a:pt x="2386484" y="701939"/>
                </a:lnTo>
                <a:lnTo>
                  <a:pt x="2353809" y="713373"/>
                </a:lnTo>
                <a:lnTo>
                  <a:pt x="2320499" y="725125"/>
                </a:lnTo>
                <a:lnTo>
                  <a:pt x="2287823" y="736242"/>
                </a:lnTo>
                <a:lnTo>
                  <a:pt x="2254830" y="747358"/>
                </a:lnTo>
                <a:lnTo>
                  <a:pt x="2221520" y="758157"/>
                </a:lnTo>
                <a:lnTo>
                  <a:pt x="2188209" y="768639"/>
                </a:lnTo>
                <a:lnTo>
                  <a:pt x="2155217" y="779120"/>
                </a:lnTo>
                <a:lnTo>
                  <a:pt x="2121589" y="789284"/>
                </a:lnTo>
                <a:lnTo>
                  <a:pt x="2087962" y="798813"/>
                </a:lnTo>
                <a:lnTo>
                  <a:pt x="2054334" y="808341"/>
                </a:lnTo>
                <a:lnTo>
                  <a:pt x="2020707" y="817870"/>
                </a:lnTo>
                <a:lnTo>
                  <a:pt x="1986445" y="827081"/>
                </a:lnTo>
                <a:lnTo>
                  <a:pt x="1952817" y="835974"/>
                </a:lnTo>
                <a:lnTo>
                  <a:pt x="1918556" y="844550"/>
                </a:lnTo>
                <a:lnTo>
                  <a:pt x="1800225" y="349064"/>
                </a:lnTo>
                <a:lnTo>
                  <a:pt x="1830363" y="341123"/>
                </a:lnTo>
                <a:lnTo>
                  <a:pt x="1860501" y="333183"/>
                </a:lnTo>
                <a:lnTo>
                  <a:pt x="1890321" y="324925"/>
                </a:lnTo>
                <a:lnTo>
                  <a:pt x="1920142" y="316349"/>
                </a:lnTo>
                <a:lnTo>
                  <a:pt x="1950280" y="308091"/>
                </a:lnTo>
                <a:lnTo>
                  <a:pt x="1979783" y="299515"/>
                </a:lnTo>
                <a:lnTo>
                  <a:pt x="2009603" y="290304"/>
                </a:lnTo>
                <a:lnTo>
                  <a:pt x="2039107" y="281411"/>
                </a:lnTo>
                <a:lnTo>
                  <a:pt x="2068293" y="271882"/>
                </a:lnTo>
                <a:lnTo>
                  <a:pt x="2098113" y="262353"/>
                </a:lnTo>
                <a:lnTo>
                  <a:pt x="2127299" y="252825"/>
                </a:lnTo>
                <a:lnTo>
                  <a:pt x="2156168" y="242661"/>
                </a:lnTo>
                <a:lnTo>
                  <a:pt x="2185354" y="232497"/>
                </a:lnTo>
                <a:lnTo>
                  <a:pt x="2214223" y="222333"/>
                </a:lnTo>
                <a:lnTo>
                  <a:pt x="2243409" y="211534"/>
                </a:lnTo>
                <a:lnTo>
                  <a:pt x="2272278" y="200735"/>
                </a:lnTo>
                <a:lnTo>
                  <a:pt x="2301147" y="189936"/>
                </a:lnTo>
                <a:lnTo>
                  <a:pt x="2329698" y="178820"/>
                </a:lnTo>
                <a:lnTo>
                  <a:pt x="2358250" y="167068"/>
                </a:lnTo>
                <a:lnTo>
                  <a:pt x="2386802" y="155633"/>
                </a:lnTo>
                <a:lnTo>
                  <a:pt x="2415353" y="143881"/>
                </a:lnTo>
                <a:lnTo>
                  <a:pt x="2443588" y="132130"/>
                </a:lnTo>
                <a:lnTo>
                  <a:pt x="2472139" y="119742"/>
                </a:lnTo>
                <a:lnTo>
                  <a:pt x="2500374" y="107355"/>
                </a:lnTo>
                <a:lnTo>
                  <a:pt x="2528608" y="94650"/>
                </a:lnTo>
                <a:lnTo>
                  <a:pt x="2556842" y="81628"/>
                </a:lnTo>
                <a:lnTo>
                  <a:pt x="2584759" y="68923"/>
                </a:lnTo>
                <a:lnTo>
                  <a:pt x="2612994" y="55583"/>
                </a:lnTo>
                <a:lnTo>
                  <a:pt x="2640911" y="41926"/>
                </a:lnTo>
                <a:lnTo>
                  <a:pt x="2668828" y="28268"/>
                </a:lnTo>
                <a:lnTo>
                  <a:pt x="2696428" y="14293"/>
                </a:lnTo>
                <a:lnTo>
                  <a:pt x="2724345"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33823" name="PA_文本框 34"/>
          <p:cNvSpPr txBox="1">
            <a:spLocks noChangeArrowheads="1"/>
          </p:cNvSpPr>
          <p:nvPr>
            <p:custDataLst>
              <p:tags r:id="rId30"/>
            </p:custDataLst>
          </p:nvPr>
        </p:nvSpPr>
        <p:spPr bwMode="auto">
          <a:xfrm>
            <a:off x="1279525" y="4529138"/>
            <a:ext cx="2000250"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20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rPr>
              <a:t>ADD TEXT HERE</a:t>
            </a:r>
            <a:endParaRPr kumimoji="0" lang="zh-CN" altLang="en-US" sz="20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10000"/>
                                  </p:iterate>
                                  <p:childTnLst>
                                    <p:set>
                                      <p:cBhvr>
                                        <p:cTn id="6" dur="1" fill="hold">
                                          <p:stCondLst>
                                            <p:cond delay="0"/>
                                          </p:stCondLst>
                                        </p:cTn>
                                        <p:tgtEl>
                                          <p:spTgt spid="33794"/>
                                        </p:tgtEl>
                                        <p:attrNameLst>
                                          <p:attrName>style.visibility</p:attrName>
                                        </p:attrNameLst>
                                      </p:cBhvr>
                                      <p:to>
                                        <p:strVal val="visible"/>
                                      </p:to>
                                    </p:set>
                                    <p:anim to="" calcmode="lin" valueType="num">
                                      <p:cBhvr>
                                        <p:cTn id="7" dur="700" fill="hold">
                                          <p:stCondLst>
                                            <p:cond delay="0"/>
                                          </p:stCondLst>
                                        </p:cTn>
                                        <p:tgtEl>
                                          <p:spTgt spid="33794"/>
                                        </p:tgtEl>
                                        <p:attrNameLst>
                                          <p:attrName>ppt_y</p:attrName>
                                        </p:attrNameLst>
                                      </p:cBhvr>
                                      <p:tavLst>
                                        <p:tav tm="0" fmla="#ppt_y+#ppt_h/2*((1.5-1.5*$)^3-(1.5-1.5*$)^2)*8/9">
                                          <p:val>
                                            <p:fltVal val="0"/>
                                          </p:val>
                                        </p:tav>
                                        <p:tav tm="100000">
                                          <p:val>
                                            <p:fltVal val="1"/>
                                          </p:val>
                                        </p:tav>
                                      </p:tavLst>
                                    </p:anim>
                                    <p:anim to="" calcmode="lin" valueType="num">
                                      <p:cBhvr>
                                        <p:cTn id="8" dur="700" fill="hold">
                                          <p:stCondLst>
                                            <p:cond delay="0"/>
                                          </p:stCondLst>
                                        </p:cTn>
                                        <p:tgtEl>
                                          <p:spTgt spid="33794"/>
                                        </p:tgtEl>
                                        <p:attrNameLst>
                                          <p:attrName>ppt_h</p:attrName>
                                        </p:attrNameLst>
                                      </p:cBhvr>
                                      <p:tavLst>
                                        <p:tav tm="0" fmla="#ppt_h-#ppt_h*((1.5-1.5*$)^3-(1.5-1.5*$)^2)">
                                          <p:val>
                                            <p:fltVal val="0"/>
                                          </p:val>
                                        </p:tav>
                                        <p:tav tm="100000">
                                          <p:val>
                                            <p:fltVal val="1"/>
                                          </p:val>
                                        </p:tav>
                                      </p:tavLst>
                                    </p:anim>
                                  </p:childTnLst>
                                </p:cTn>
                              </p:par>
                              <p:par>
                                <p:cTn id="9" presetID="0" presetClass="entr" presetSubtype="0" fill="hold" grpId="0" nodeType="withEffect">
                                  <p:stCondLst>
                                    <p:cond delay="0"/>
                                  </p:stCondLst>
                                  <p:iterate type="lt">
                                    <p:tmPct val="10000"/>
                                  </p:iterate>
                                  <p:childTnLst>
                                    <p:set>
                                      <p:cBhvr>
                                        <p:cTn id="10" dur="1" fill="hold">
                                          <p:stCondLst>
                                            <p:cond delay="0"/>
                                          </p:stCondLst>
                                        </p:cTn>
                                        <p:tgtEl>
                                          <p:spTgt spid="33795"/>
                                        </p:tgtEl>
                                        <p:attrNameLst>
                                          <p:attrName>style.visibility</p:attrName>
                                        </p:attrNameLst>
                                      </p:cBhvr>
                                      <p:to>
                                        <p:strVal val="visible"/>
                                      </p:to>
                                    </p:set>
                                    <p:anim to="" calcmode="lin" valueType="num">
                                      <p:cBhvr>
                                        <p:cTn id="11" dur="700" fill="hold">
                                          <p:stCondLst>
                                            <p:cond delay="0"/>
                                          </p:stCondLst>
                                        </p:cTn>
                                        <p:tgtEl>
                                          <p:spTgt spid="33795"/>
                                        </p:tgtEl>
                                        <p:attrNameLst>
                                          <p:attrName>ppt_y</p:attrName>
                                        </p:attrNameLst>
                                      </p:cBhvr>
                                      <p:tavLst>
                                        <p:tav tm="0" fmla="#ppt_y+#ppt_h/2*((1.5-1.5*$)^3-(1.5-1.5*$)^2)*8/9">
                                          <p:val>
                                            <p:fltVal val="0"/>
                                          </p:val>
                                        </p:tav>
                                        <p:tav tm="100000">
                                          <p:val>
                                            <p:fltVal val="1"/>
                                          </p:val>
                                        </p:tav>
                                      </p:tavLst>
                                    </p:anim>
                                    <p:anim to="" calcmode="lin" valueType="num">
                                      <p:cBhvr>
                                        <p:cTn id="12" dur="700" fill="hold">
                                          <p:stCondLst>
                                            <p:cond delay="0"/>
                                          </p:stCondLst>
                                        </p:cTn>
                                        <p:tgtEl>
                                          <p:spTgt spid="33795"/>
                                        </p:tgtEl>
                                        <p:attrNameLst>
                                          <p:attrName>ppt_h</p:attrName>
                                        </p:attrNameLst>
                                      </p:cBhvr>
                                      <p:tavLst>
                                        <p:tav tm="0" fmla="#ppt_h-#ppt_h*((1.5-1.5*$)^3-(1.5-1.5*$)^2)">
                                          <p:val>
                                            <p:fltVal val="0"/>
                                          </p:val>
                                        </p:tav>
                                        <p:tav tm="100000">
                                          <p:val>
                                            <p:fltVal val="1"/>
                                          </p:val>
                                        </p:tav>
                                      </p:tavLst>
                                    </p:anim>
                                  </p:childTnLst>
                                </p:cTn>
                              </p:par>
                              <p:par>
                                <p:cTn id="13" presetID="0" presetClass="entr" presetSubtype="0" fill="hold" grpId="0" nodeType="withEffect">
                                  <p:stCondLst>
                                    <p:cond delay="0"/>
                                  </p:stCondLst>
                                  <p:iterate type="lt">
                                    <p:tmPct val="10000"/>
                                  </p:iterate>
                                  <p:childTnLst>
                                    <p:set>
                                      <p:cBhvr>
                                        <p:cTn id="14" dur="1" fill="hold">
                                          <p:stCondLst>
                                            <p:cond delay="0"/>
                                          </p:stCondLst>
                                        </p:cTn>
                                        <p:tgtEl>
                                          <p:spTgt spid="33796"/>
                                        </p:tgtEl>
                                        <p:attrNameLst>
                                          <p:attrName>style.visibility</p:attrName>
                                        </p:attrNameLst>
                                      </p:cBhvr>
                                      <p:to>
                                        <p:strVal val="visible"/>
                                      </p:to>
                                    </p:set>
                                    <p:anim to="" calcmode="lin" valueType="num">
                                      <p:cBhvr>
                                        <p:cTn id="15" dur="700" fill="hold">
                                          <p:stCondLst>
                                            <p:cond delay="0"/>
                                          </p:stCondLst>
                                        </p:cTn>
                                        <p:tgtEl>
                                          <p:spTgt spid="33796"/>
                                        </p:tgtEl>
                                        <p:attrNameLst>
                                          <p:attrName>ppt_y</p:attrName>
                                        </p:attrNameLst>
                                      </p:cBhvr>
                                      <p:tavLst>
                                        <p:tav tm="0" fmla="#ppt_y+#ppt_h/2*((1.5-1.5*$)^3-(1.5-1.5*$)^2)*8/9">
                                          <p:val>
                                            <p:fltVal val="0"/>
                                          </p:val>
                                        </p:tav>
                                        <p:tav tm="100000">
                                          <p:val>
                                            <p:fltVal val="1"/>
                                          </p:val>
                                        </p:tav>
                                      </p:tavLst>
                                    </p:anim>
                                    <p:anim to="" calcmode="lin" valueType="num">
                                      <p:cBhvr>
                                        <p:cTn id="16" dur="700" fill="hold">
                                          <p:stCondLst>
                                            <p:cond delay="0"/>
                                          </p:stCondLst>
                                        </p:cTn>
                                        <p:tgtEl>
                                          <p:spTgt spid="33796"/>
                                        </p:tgtEl>
                                        <p:attrNameLst>
                                          <p:attrName>ppt_h</p:attrName>
                                        </p:attrNameLst>
                                      </p:cBhvr>
                                      <p:tavLst>
                                        <p:tav tm="0" fmla="#ppt_h-#ppt_h*((1.5-1.5*$)^3-(1.5-1.5*$)^2)">
                                          <p:val>
                                            <p:fltVal val="0"/>
                                          </p:val>
                                        </p:tav>
                                        <p:tav tm="100000">
                                          <p:val>
                                            <p:fltVal val="1"/>
                                          </p:val>
                                        </p:tav>
                                      </p:tavLst>
                                    </p:anim>
                                  </p:childTnLst>
                                </p:cTn>
                              </p:par>
                              <p:par>
                                <p:cTn id="17" presetID="0" presetClass="entr" presetSubtype="0" fill="hold" grpId="0" nodeType="withEffect">
                                  <p:stCondLst>
                                    <p:cond delay="0"/>
                                  </p:stCondLst>
                                  <p:iterate type="lt">
                                    <p:tmPct val="10000"/>
                                  </p:iterate>
                                  <p:childTnLst>
                                    <p:set>
                                      <p:cBhvr>
                                        <p:cTn id="18" dur="1" fill="hold">
                                          <p:stCondLst>
                                            <p:cond delay="0"/>
                                          </p:stCondLst>
                                        </p:cTn>
                                        <p:tgtEl>
                                          <p:spTgt spid="33797"/>
                                        </p:tgtEl>
                                        <p:attrNameLst>
                                          <p:attrName>style.visibility</p:attrName>
                                        </p:attrNameLst>
                                      </p:cBhvr>
                                      <p:to>
                                        <p:strVal val="visible"/>
                                      </p:to>
                                    </p:set>
                                    <p:anim to="" calcmode="lin" valueType="num">
                                      <p:cBhvr>
                                        <p:cTn id="19" dur="700" fill="hold">
                                          <p:stCondLst>
                                            <p:cond delay="0"/>
                                          </p:stCondLst>
                                        </p:cTn>
                                        <p:tgtEl>
                                          <p:spTgt spid="33797"/>
                                        </p:tgtEl>
                                        <p:attrNameLst>
                                          <p:attrName>ppt_y</p:attrName>
                                        </p:attrNameLst>
                                      </p:cBhvr>
                                      <p:tavLst>
                                        <p:tav tm="0" fmla="#ppt_y+#ppt_h/2*((1.5-1.5*$)^3-(1.5-1.5*$)^2)*8/9">
                                          <p:val>
                                            <p:fltVal val="0"/>
                                          </p:val>
                                        </p:tav>
                                        <p:tav tm="100000">
                                          <p:val>
                                            <p:fltVal val="1"/>
                                          </p:val>
                                        </p:tav>
                                      </p:tavLst>
                                    </p:anim>
                                    <p:anim to="" calcmode="lin" valueType="num">
                                      <p:cBhvr>
                                        <p:cTn id="20" dur="700" fill="hold">
                                          <p:stCondLst>
                                            <p:cond delay="0"/>
                                          </p:stCondLst>
                                        </p:cTn>
                                        <p:tgtEl>
                                          <p:spTgt spid="33797"/>
                                        </p:tgtEl>
                                        <p:attrNameLst>
                                          <p:attrName>ppt_h</p:attrName>
                                        </p:attrNameLst>
                                      </p:cBhvr>
                                      <p:tavLst>
                                        <p:tav tm="0" fmla="#ppt_h-#ppt_h*((1.5-1.5*$)^3-(1.5-1.5*$)^2)">
                                          <p:val>
                                            <p:fltVal val="0"/>
                                          </p:val>
                                        </p:tav>
                                        <p:tav tm="100000">
                                          <p:val>
                                            <p:fltVal val="1"/>
                                          </p:val>
                                        </p:tav>
                                      </p:tavLst>
                                    </p:anim>
                                  </p:childTnLst>
                                </p:cTn>
                              </p:par>
                              <p:par>
                                <p:cTn id="21" presetID="0" presetClass="entr" presetSubtype="0" fill="hold" grpId="0" nodeType="withEffect">
                                  <p:stCondLst>
                                    <p:cond delay="0"/>
                                  </p:stCondLst>
                                  <p:iterate type="lt">
                                    <p:tmPct val="10000"/>
                                  </p:iterate>
                                  <p:childTnLst>
                                    <p:set>
                                      <p:cBhvr>
                                        <p:cTn id="22" dur="1" fill="hold">
                                          <p:stCondLst>
                                            <p:cond delay="0"/>
                                          </p:stCondLst>
                                        </p:cTn>
                                        <p:tgtEl>
                                          <p:spTgt spid="33798"/>
                                        </p:tgtEl>
                                        <p:attrNameLst>
                                          <p:attrName>style.visibility</p:attrName>
                                        </p:attrNameLst>
                                      </p:cBhvr>
                                      <p:to>
                                        <p:strVal val="visible"/>
                                      </p:to>
                                    </p:set>
                                    <p:anim to="" calcmode="lin" valueType="num">
                                      <p:cBhvr>
                                        <p:cTn id="23" dur="700" fill="hold">
                                          <p:stCondLst>
                                            <p:cond delay="0"/>
                                          </p:stCondLst>
                                        </p:cTn>
                                        <p:tgtEl>
                                          <p:spTgt spid="33798"/>
                                        </p:tgtEl>
                                        <p:attrNameLst>
                                          <p:attrName>ppt_y</p:attrName>
                                        </p:attrNameLst>
                                      </p:cBhvr>
                                      <p:tavLst>
                                        <p:tav tm="0" fmla="#ppt_y+#ppt_h/2*((1.5-1.5*$)^3-(1.5-1.5*$)^2)*8/9">
                                          <p:val>
                                            <p:fltVal val="0"/>
                                          </p:val>
                                        </p:tav>
                                        <p:tav tm="100000">
                                          <p:val>
                                            <p:fltVal val="1"/>
                                          </p:val>
                                        </p:tav>
                                      </p:tavLst>
                                    </p:anim>
                                    <p:anim to="" calcmode="lin" valueType="num">
                                      <p:cBhvr>
                                        <p:cTn id="24" dur="700" fill="hold">
                                          <p:stCondLst>
                                            <p:cond delay="0"/>
                                          </p:stCondLst>
                                        </p:cTn>
                                        <p:tgtEl>
                                          <p:spTgt spid="33798"/>
                                        </p:tgtEl>
                                        <p:attrNameLst>
                                          <p:attrName>ppt_h</p:attrName>
                                        </p:attrNameLst>
                                      </p:cBhvr>
                                      <p:tavLst>
                                        <p:tav tm="0" fmla="#ppt_h-#ppt_h*((1.5-1.5*$)^3-(1.5-1.5*$)^2)">
                                          <p:val>
                                            <p:fltVal val="0"/>
                                          </p:val>
                                        </p:tav>
                                        <p:tav tm="100000">
                                          <p:val>
                                            <p:fltVal val="1"/>
                                          </p:val>
                                        </p:tav>
                                      </p:tavLst>
                                    </p:anim>
                                  </p:childTnLst>
                                </p:cTn>
                              </p:par>
                              <p:par>
                                <p:cTn id="25" presetID="0" presetClass="entr" presetSubtype="0" fill="hold" grpId="0" nodeType="withEffect">
                                  <p:stCondLst>
                                    <p:cond delay="0"/>
                                  </p:stCondLst>
                                  <p:iterate type="lt">
                                    <p:tmPct val="10000"/>
                                  </p:iterate>
                                  <p:childTnLst>
                                    <p:set>
                                      <p:cBhvr>
                                        <p:cTn id="26" dur="1" fill="hold">
                                          <p:stCondLst>
                                            <p:cond delay="0"/>
                                          </p:stCondLst>
                                        </p:cTn>
                                        <p:tgtEl>
                                          <p:spTgt spid="33799"/>
                                        </p:tgtEl>
                                        <p:attrNameLst>
                                          <p:attrName>style.visibility</p:attrName>
                                        </p:attrNameLst>
                                      </p:cBhvr>
                                      <p:to>
                                        <p:strVal val="visible"/>
                                      </p:to>
                                    </p:set>
                                    <p:anim to="" calcmode="lin" valueType="num">
                                      <p:cBhvr>
                                        <p:cTn id="27" dur="700" fill="hold">
                                          <p:stCondLst>
                                            <p:cond delay="0"/>
                                          </p:stCondLst>
                                        </p:cTn>
                                        <p:tgtEl>
                                          <p:spTgt spid="33799"/>
                                        </p:tgtEl>
                                        <p:attrNameLst>
                                          <p:attrName>ppt_y</p:attrName>
                                        </p:attrNameLst>
                                      </p:cBhvr>
                                      <p:tavLst>
                                        <p:tav tm="0" fmla="#ppt_y+#ppt_h/2*((1.5-1.5*$)^3-(1.5-1.5*$)^2)*8/9">
                                          <p:val>
                                            <p:fltVal val="0"/>
                                          </p:val>
                                        </p:tav>
                                        <p:tav tm="100000">
                                          <p:val>
                                            <p:fltVal val="1"/>
                                          </p:val>
                                        </p:tav>
                                      </p:tavLst>
                                    </p:anim>
                                    <p:anim to="" calcmode="lin" valueType="num">
                                      <p:cBhvr>
                                        <p:cTn id="28" dur="700" fill="hold">
                                          <p:stCondLst>
                                            <p:cond delay="0"/>
                                          </p:stCondLst>
                                        </p:cTn>
                                        <p:tgtEl>
                                          <p:spTgt spid="33799"/>
                                        </p:tgtEl>
                                        <p:attrNameLst>
                                          <p:attrName>ppt_h</p:attrName>
                                        </p:attrNameLst>
                                      </p:cBhvr>
                                      <p:tavLst>
                                        <p:tav tm="0" fmla="#ppt_h-#ppt_h*((1.5-1.5*$)^3-(1.5-1.5*$)^2)">
                                          <p:val>
                                            <p:fltVal val="0"/>
                                          </p:val>
                                        </p:tav>
                                        <p:tav tm="100000">
                                          <p:val>
                                            <p:fltVal val="1"/>
                                          </p:val>
                                        </p:tav>
                                      </p:tavLst>
                                    </p:anim>
                                  </p:childTnLst>
                                </p:cTn>
                              </p:par>
                              <p:par>
                                <p:cTn id="29" presetID="0" presetClass="entr" presetSubtype="0" fill="hold" grpId="0" nodeType="withEffect">
                                  <p:stCondLst>
                                    <p:cond delay="0"/>
                                  </p:stCondLst>
                                  <p:iterate type="lt">
                                    <p:tmPct val="10000"/>
                                  </p:iterate>
                                  <p:childTnLst>
                                    <p:set>
                                      <p:cBhvr>
                                        <p:cTn id="30" dur="1" fill="hold">
                                          <p:stCondLst>
                                            <p:cond delay="0"/>
                                          </p:stCondLst>
                                        </p:cTn>
                                        <p:tgtEl>
                                          <p:spTgt spid="33800"/>
                                        </p:tgtEl>
                                        <p:attrNameLst>
                                          <p:attrName>style.visibility</p:attrName>
                                        </p:attrNameLst>
                                      </p:cBhvr>
                                      <p:to>
                                        <p:strVal val="visible"/>
                                      </p:to>
                                    </p:set>
                                    <p:anim to="" calcmode="lin" valueType="num">
                                      <p:cBhvr>
                                        <p:cTn id="31" dur="700" fill="hold">
                                          <p:stCondLst>
                                            <p:cond delay="0"/>
                                          </p:stCondLst>
                                        </p:cTn>
                                        <p:tgtEl>
                                          <p:spTgt spid="33800"/>
                                        </p:tgtEl>
                                        <p:attrNameLst>
                                          <p:attrName>ppt_y</p:attrName>
                                        </p:attrNameLst>
                                      </p:cBhvr>
                                      <p:tavLst>
                                        <p:tav tm="0" fmla="#ppt_y+#ppt_h/2*((1.5-1.5*$)^3-(1.5-1.5*$)^2)*8/9">
                                          <p:val>
                                            <p:fltVal val="0"/>
                                          </p:val>
                                        </p:tav>
                                        <p:tav tm="100000">
                                          <p:val>
                                            <p:fltVal val="1"/>
                                          </p:val>
                                        </p:tav>
                                      </p:tavLst>
                                    </p:anim>
                                    <p:anim to="" calcmode="lin" valueType="num">
                                      <p:cBhvr>
                                        <p:cTn id="32" dur="700" fill="hold">
                                          <p:stCondLst>
                                            <p:cond delay="0"/>
                                          </p:stCondLst>
                                        </p:cTn>
                                        <p:tgtEl>
                                          <p:spTgt spid="33800"/>
                                        </p:tgtEl>
                                        <p:attrNameLst>
                                          <p:attrName>ppt_h</p:attrName>
                                        </p:attrNameLst>
                                      </p:cBhvr>
                                      <p:tavLst>
                                        <p:tav tm="0" fmla="#ppt_h-#ppt_h*((1.5-1.5*$)^3-(1.5-1.5*$)^2)">
                                          <p:val>
                                            <p:fltVal val="0"/>
                                          </p:val>
                                        </p:tav>
                                        <p:tav tm="100000">
                                          <p:val>
                                            <p:fltVal val="1"/>
                                          </p:val>
                                        </p:tav>
                                      </p:tavLst>
                                    </p:anim>
                                  </p:childTnLst>
                                </p:cTn>
                              </p:par>
                              <p:par>
                                <p:cTn id="33" presetID="0" presetClass="entr" presetSubtype="0" fill="hold" grpId="0" nodeType="withEffect">
                                  <p:stCondLst>
                                    <p:cond delay="0"/>
                                  </p:stCondLst>
                                  <p:iterate type="lt">
                                    <p:tmPct val="10000"/>
                                  </p:iterate>
                                  <p:childTnLst>
                                    <p:set>
                                      <p:cBhvr>
                                        <p:cTn id="34" dur="1" fill="hold">
                                          <p:stCondLst>
                                            <p:cond delay="0"/>
                                          </p:stCondLst>
                                        </p:cTn>
                                        <p:tgtEl>
                                          <p:spTgt spid="33801"/>
                                        </p:tgtEl>
                                        <p:attrNameLst>
                                          <p:attrName>style.visibility</p:attrName>
                                        </p:attrNameLst>
                                      </p:cBhvr>
                                      <p:to>
                                        <p:strVal val="visible"/>
                                      </p:to>
                                    </p:set>
                                    <p:anim to="" calcmode="lin" valueType="num">
                                      <p:cBhvr>
                                        <p:cTn id="35" dur="700" fill="hold">
                                          <p:stCondLst>
                                            <p:cond delay="0"/>
                                          </p:stCondLst>
                                        </p:cTn>
                                        <p:tgtEl>
                                          <p:spTgt spid="33801"/>
                                        </p:tgtEl>
                                        <p:attrNameLst>
                                          <p:attrName>ppt_y</p:attrName>
                                        </p:attrNameLst>
                                      </p:cBhvr>
                                      <p:tavLst>
                                        <p:tav tm="0" fmla="#ppt_y+#ppt_h/2*((1.5-1.5*$)^3-(1.5-1.5*$)^2)*8/9">
                                          <p:val>
                                            <p:fltVal val="0"/>
                                          </p:val>
                                        </p:tav>
                                        <p:tav tm="100000">
                                          <p:val>
                                            <p:fltVal val="1"/>
                                          </p:val>
                                        </p:tav>
                                      </p:tavLst>
                                    </p:anim>
                                    <p:anim to="" calcmode="lin" valueType="num">
                                      <p:cBhvr>
                                        <p:cTn id="36" dur="700" fill="hold">
                                          <p:stCondLst>
                                            <p:cond delay="0"/>
                                          </p:stCondLst>
                                        </p:cTn>
                                        <p:tgtEl>
                                          <p:spTgt spid="33801"/>
                                        </p:tgtEl>
                                        <p:attrNameLst>
                                          <p:attrName>ppt_h</p:attrName>
                                        </p:attrNameLst>
                                      </p:cBhvr>
                                      <p:tavLst>
                                        <p:tav tm="0" fmla="#ppt_h-#ppt_h*((1.5-1.5*$)^3-(1.5-1.5*$)^2)">
                                          <p:val>
                                            <p:fltVal val="0"/>
                                          </p:val>
                                        </p:tav>
                                        <p:tav tm="100000">
                                          <p:val>
                                            <p:fltVal val="1"/>
                                          </p:val>
                                        </p:tav>
                                      </p:tavLst>
                                    </p:anim>
                                  </p:childTnLst>
                                </p:cTn>
                              </p:par>
                              <p:par>
                                <p:cTn id="37" presetID="0" presetClass="entr" presetSubtype="0" fill="hold" grpId="0" nodeType="withEffect">
                                  <p:stCondLst>
                                    <p:cond delay="0"/>
                                  </p:stCondLst>
                                  <p:iterate type="lt">
                                    <p:tmPct val="10000"/>
                                  </p:iterate>
                                  <p:childTnLst>
                                    <p:set>
                                      <p:cBhvr>
                                        <p:cTn id="38" dur="1" fill="hold">
                                          <p:stCondLst>
                                            <p:cond delay="0"/>
                                          </p:stCondLst>
                                        </p:cTn>
                                        <p:tgtEl>
                                          <p:spTgt spid="33802"/>
                                        </p:tgtEl>
                                        <p:attrNameLst>
                                          <p:attrName>style.visibility</p:attrName>
                                        </p:attrNameLst>
                                      </p:cBhvr>
                                      <p:to>
                                        <p:strVal val="visible"/>
                                      </p:to>
                                    </p:set>
                                    <p:anim to="" calcmode="lin" valueType="num">
                                      <p:cBhvr>
                                        <p:cTn id="39" dur="700" fill="hold">
                                          <p:stCondLst>
                                            <p:cond delay="0"/>
                                          </p:stCondLst>
                                        </p:cTn>
                                        <p:tgtEl>
                                          <p:spTgt spid="33802"/>
                                        </p:tgtEl>
                                        <p:attrNameLst>
                                          <p:attrName>ppt_y</p:attrName>
                                        </p:attrNameLst>
                                      </p:cBhvr>
                                      <p:tavLst>
                                        <p:tav tm="0" fmla="#ppt_y+#ppt_h/2*((1.5-1.5*$)^3-(1.5-1.5*$)^2)*8/9">
                                          <p:val>
                                            <p:fltVal val="0"/>
                                          </p:val>
                                        </p:tav>
                                        <p:tav tm="100000">
                                          <p:val>
                                            <p:fltVal val="1"/>
                                          </p:val>
                                        </p:tav>
                                      </p:tavLst>
                                    </p:anim>
                                    <p:anim to="" calcmode="lin" valueType="num">
                                      <p:cBhvr>
                                        <p:cTn id="40" dur="700" fill="hold">
                                          <p:stCondLst>
                                            <p:cond delay="0"/>
                                          </p:stCondLst>
                                        </p:cTn>
                                        <p:tgtEl>
                                          <p:spTgt spid="33802"/>
                                        </p:tgtEl>
                                        <p:attrNameLst>
                                          <p:attrName>ppt_h</p:attrName>
                                        </p:attrNameLst>
                                      </p:cBhvr>
                                      <p:tavLst>
                                        <p:tav tm="0" fmla="#ppt_h-#ppt_h*((1.5-1.5*$)^3-(1.5-1.5*$)^2)">
                                          <p:val>
                                            <p:fltVal val="0"/>
                                          </p:val>
                                        </p:tav>
                                        <p:tav tm="100000">
                                          <p:val>
                                            <p:fltVal val="1"/>
                                          </p:val>
                                        </p:tav>
                                      </p:tavLst>
                                    </p:anim>
                                  </p:childTnLst>
                                </p:cTn>
                              </p:par>
                              <p:par>
                                <p:cTn id="41" presetID="0" presetClass="entr" presetSubtype="0" fill="hold" grpId="0" nodeType="withEffect">
                                  <p:stCondLst>
                                    <p:cond delay="0"/>
                                  </p:stCondLst>
                                  <p:iterate type="lt">
                                    <p:tmPct val="10000"/>
                                  </p:iterate>
                                  <p:childTnLst>
                                    <p:set>
                                      <p:cBhvr>
                                        <p:cTn id="42" dur="1" fill="hold">
                                          <p:stCondLst>
                                            <p:cond delay="0"/>
                                          </p:stCondLst>
                                        </p:cTn>
                                        <p:tgtEl>
                                          <p:spTgt spid="33803"/>
                                        </p:tgtEl>
                                        <p:attrNameLst>
                                          <p:attrName>style.visibility</p:attrName>
                                        </p:attrNameLst>
                                      </p:cBhvr>
                                      <p:to>
                                        <p:strVal val="visible"/>
                                      </p:to>
                                    </p:set>
                                    <p:anim to="" calcmode="lin" valueType="num">
                                      <p:cBhvr>
                                        <p:cTn id="43" dur="700" fill="hold">
                                          <p:stCondLst>
                                            <p:cond delay="0"/>
                                          </p:stCondLst>
                                        </p:cTn>
                                        <p:tgtEl>
                                          <p:spTgt spid="33803"/>
                                        </p:tgtEl>
                                        <p:attrNameLst>
                                          <p:attrName>ppt_y</p:attrName>
                                        </p:attrNameLst>
                                      </p:cBhvr>
                                      <p:tavLst>
                                        <p:tav tm="0" fmla="#ppt_y+#ppt_h/2*((1.5-1.5*$)^3-(1.5-1.5*$)^2)*8/9">
                                          <p:val>
                                            <p:fltVal val="0"/>
                                          </p:val>
                                        </p:tav>
                                        <p:tav tm="100000">
                                          <p:val>
                                            <p:fltVal val="1"/>
                                          </p:val>
                                        </p:tav>
                                      </p:tavLst>
                                    </p:anim>
                                    <p:anim to="" calcmode="lin" valueType="num">
                                      <p:cBhvr>
                                        <p:cTn id="44" dur="700" fill="hold">
                                          <p:stCondLst>
                                            <p:cond delay="0"/>
                                          </p:stCondLst>
                                        </p:cTn>
                                        <p:tgtEl>
                                          <p:spTgt spid="33803"/>
                                        </p:tgtEl>
                                        <p:attrNameLst>
                                          <p:attrName>ppt_h</p:attrName>
                                        </p:attrNameLst>
                                      </p:cBhvr>
                                      <p:tavLst>
                                        <p:tav tm="0" fmla="#ppt_h-#ppt_h*((1.5-1.5*$)^3-(1.5-1.5*$)^2)">
                                          <p:val>
                                            <p:fltVal val="0"/>
                                          </p:val>
                                        </p:tav>
                                        <p:tav tm="100000">
                                          <p:val>
                                            <p:fltVal val="1"/>
                                          </p:val>
                                        </p:tav>
                                      </p:tavLst>
                                    </p:anim>
                                  </p:childTnLst>
                                </p:cTn>
                              </p:par>
                              <p:par>
                                <p:cTn id="45" presetID="0" presetClass="entr" presetSubtype="0" fill="hold" grpId="0" nodeType="withEffect">
                                  <p:stCondLst>
                                    <p:cond delay="0"/>
                                  </p:stCondLst>
                                  <p:iterate type="lt">
                                    <p:tmPct val="10000"/>
                                  </p:iterate>
                                  <p:childTnLst>
                                    <p:set>
                                      <p:cBhvr>
                                        <p:cTn id="46" dur="1" fill="hold">
                                          <p:stCondLst>
                                            <p:cond delay="0"/>
                                          </p:stCondLst>
                                        </p:cTn>
                                        <p:tgtEl>
                                          <p:spTgt spid="33804"/>
                                        </p:tgtEl>
                                        <p:attrNameLst>
                                          <p:attrName>style.visibility</p:attrName>
                                        </p:attrNameLst>
                                      </p:cBhvr>
                                      <p:to>
                                        <p:strVal val="visible"/>
                                      </p:to>
                                    </p:set>
                                    <p:anim to="" calcmode="lin" valueType="num">
                                      <p:cBhvr>
                                        <p:cTn id="47" dur="700" fill="hold">
                                          <p:stCondLst>
                                            <p:cond delay="0"/>
                                          </p:stCondLst>
                                        </p:cTn>
                                        <p:tgtEl>
                                          <p:spTgt spid="33804"/>
                                        </p:tgtEl>
                                        <p:attrNameLst>
                                          <p:attrName>ppt_y</p:attrName>
                                        </p:attrNameLst>
                                      </p:cBhvr>
                                      <p:tavLst>
                                        <p:tav tm="0" fmla="#ppt_y+#ppt_h/2*((1.5-1.5*$)^3-(1.5-1.5*$)^2)*8/9">
                                          <p:val>
                                            <p:fltVal val="0"/>
                                          </p:val>
                                        </p:tav>
                                        <p:tav tm="100000">
                                          <p:val>
                                            <p:fltVal val="1"/>
                                          </p:val>
                                        </p:tav>
                                      </p:tavLst>
                                    </p:anim>
                                    <p:anim to="" calcmode="lin" valueType="num">
                                      <p:cBhvr>
                                        <p:cTn id="48" dur="700" fill="hold">
                                          <p:stCondLst>
                                            <p:cond delay="0"/>
                                          </p:stCondLst>
                                        </p:cTn>
                                        <p:tgtEl>
                                          <p:spTgt spid="33804"/>
                                        </p:tgtEl>
                                        <p:attrNameLst>
                                          <p:attrName>ppt_h</p:attrName>
                                        </p:attrNameLst>
                                      </p:cBhvr>
                                      <p:tavLst>
                                        <p:tav tm="0" fmla="#ppt_h-#ppt_h*((1.5-1.5*$)^3-(1.5-1.5*$)^2)">
                                          <p:val>
                                            <p:fltVal val="0"/>
                                          </p:val>
                                        </p:tav>
                                        <p:tav tm="100000">
                                          <p:val>
                                            <p:fltVal val="1"/>
                                          </p:val>
                                        </p:tav>
                                      </p:tavLst>
                                    </p:anim>
                                  </p:childTnLst>
                                </p:cTn>
                              </p:par>
                              <p:par>
                                <p:cTn id="49" presetID="0" presetClass="entr" presetSubtype="0" fill="hold" grpId="0" nodeType="withEffect">
                                  <p:stCondLst>
                                    <p:cond delay="0"/>
                                  </p:stCondLst>
                                  <p:iterate type="lt">
                                    <p:tmPct val="10000"/>
                                  </p:iterate>
                                  <p:childTnLst>
                                    <p:set>
                                      <p:cBhvr>
                                        <p:cTn id="50" dur="1" fill="hold">
                                          <p:stCondLst>
                                            <p:cond delay="0"/>
                                          </p:stCondLst>
                                        </p:cTn>
                                        <p:tgtEl>
                                          <p:spTgt spid="33805"/>
                                        </p:tgtEl>
                                        <p:attrNameLst>
                                          <p:attrName>style.visibility</p:attrName>
                                        </p:attrNameLst>
                                      </p:cBhvr>
                                      <p:to>
                                        <p:strVal val="visible"/>
                                      </p:to>
                                    </p:set>
                                    <p:anim to="" calcmode="lin" valueType="num">
                                      <p:cBhvr>
                                        <p:cTn id="51" dur="700" fill="hold">
                                          <p:stCondLst>
                                            <p:cond delay="0"/>
                                          </p:stCondLst>
                                        </p:cTn>
                                        <p:tgtEl>
                                          <p:spTgt spid="33805"/>
                                        </p:tgtEl>
                                        <p:attrNameLst>
                                          <p:attrName>ppt_y</p:attrName>
                                        </p:attrNameLst>
                                      </p:cBhvr>
                                      <p:tavLst>
                                        <p:tav tm="0" fmla="#ppt_y+#ppt_h/2*((1.5-1.5*$)^3-(1.5-1.5*$)^2)*8/9">
                                          <p:val>
                                            <p:fltVal val="0"/>
                                          </p:val>
                                        </p:tav>
                                        <p:tav tm="100000">
                                          <p:val>
                                            <p:fltVal val="1"/>
                                          </p:val>
                                        </p:tav>
                                      </p:tavLst>
                                    </p:anim>
                                    <p:anim to="" calcmode="lin" valueType="num">
                                      <p:cBhvr>
                                        <p:cTn id="52" dur="700" fill="hold">
                                          <p:stCondLst>
                                            <p:cond delay="0"/>
                                          </p:stCondLst>
                                        </p:cTn>
                                        <p:tgtEl>
                                          <p:spTgt spid="33805"/>
                                        </p:tgtEl>
                                        <p:attrNameLst>
                                          <p:attrName>ppt_h</p:attrName>
                                        </p:attrNameLst>
                                      </p:cBhvr>
                                      <p:tavLst>
                                        <p:tav tm="0" fmla="#ppt_h-#ppt_h*((1.5-1.5*$)^3-(1.5-1.5*$)^2)">
                                          <p:val>
                                            <p:fltVal val="0"/>
                                          </p:val>
                                        </p:tav>
                                        <p:tav tm="100000">
                                          <p:val>
                                            <p:fltVal val="1"/>
                                          </p:val>
                                        </p:tav>
                                      </p:tavLst>
                                    </p:anim>
                                  </p:childTnLst>
                                </p:cTn>
                              </p:par>
                              <p:par>
                                <p:cTn id="53" presetID="0" presetClass="entr" presetSubtype="0" fill="hold" nodeType="withEffect">
                                  <p:stCondLst>
                                    <p:cond delay="0"/>
                                  </p:stCondLst>
                                  <p:iterate type="lt">
                                    <p:tmPct val="10000"/>
                                  </p:iterate>
                                  <p:childTnLst>
                                    <p:set>
                                      <p:cBhvr>
                                        <p:cTn id="54" dur="1" fill="hold">
                                          <p:stCondLst>
                                            <p:cond delay="0"/>
                                          </p:stCondLst>
                                        </p:cTn>
                                        <p:tgtEl>
                                          <p:spTgt spid="33806"/>
                                        </p:tgtEl>
                                        <p:attrNameLst>
                                          <p:attrName>style.visibility</p:attrName>
                                        </p:attrNameLst>
                                      </p:cBhvr>
                                      <p:to>
                                        <p:strVal val="visible"/>
                                      </p:to>
                                    </p:set>
                                    <p:anim to="" calcmode="lin" valueType="num">
                                      <p:cBhvr>
                                        <p:cTn id="55" dur="700" fill="hold">
                                          <p:stCondLst>
                                            <p:cond delay="0"/>
                                          </p:stCondLst>
                                        </p:cTn>
                                        <p:tgtEl>
                                          <p:spTgt spid="33806"/>
                                        </p:tgtEl>
                                        <p:attrNameLst>
                                          <p:attrName>ppt_y</p:attrName>
                                        </p:attrNameLst>
                                      </p:cBhvr>
                                      <p:tavLst>
                                        <p:tav tm="0" fmla="#ppt_y+#ppt_h/2*((1.5-1.5*$)^3-(1.5-1.5*$)^2)*8/9">
                                          <p:val>
                                            <p:fltVal val="0"/>
                                          </p:val>
                                        </p:tav>
                                        <p:tav tm="100000">
                                          <p:val>
                                            <p:fltVal val="1"/>
                                          </p:val>
                                        </p:tav>
                                      </p:tavLst>
                                    </p:anim>
                                    <p:anim to="" calcmode="lin" valueType="num">
                                      <p:cBhvr>
                                        <p:cTn id="56" dur="700" fill="hold">
                                          <p:stCondLst>
                                            <p:cond delay="0"/>
                                          </p:stCondLst>
                                        </p:cTn>
                                        <p:tgtEl>
                                          <p:spTgt spid="33806"/>
                                        </p:tgtEl>
                                        <p:attrNameLst>
                                          <p:attrName>ppt_h</p:attrName>
                                        </p:attrNameLst>
                                      </p:cBhvr>
                                      <p:tavLst>
                                        <p:tav tm="0" fmla="#ppt_h-#ppt_h*((1.5-1.5*$)^3-(1.5-1.5*$)^2)">
                                          <p:val>
                                            <p:fltVal val="0"/>
                                          </p:val>
                                        </p:tav>
                                        <p:tav tm="100000">
                                          <p:val>
                                            <p:fltVal val="1"/>
                                          </p:val>
                                        </p:tav>
                                      </p:tavLst>
                                    </p:anim>
                                  </p:childTnLst>
                                </p:cTn>
                              </p:par>
                              <p:par>
                                <p:cTn id="57" presetID="0" presetClass="entr" presetSubtype="0" fill="hold" nodeType="withEffect">
                                  <p:stCondLst>
                                    <p:cond delay="0"/>
                                  </p:stCondLst>
                                  <p:iterate type="lt">
                                    <p:tmPct val="10000"/>
                                  </p:iterate>
                                  <p:childTnLst>
                                    <p:set>
                                      <p:cBhvr>
                                        <p:cTn id="58" dur="1" fill="hold">
                                          <p:stCondLst>
                                            <p:cond delay="0"/>
                                          </p:stCondLst>
                                        </p:cTn>
                                        <p:tgtEl>
                                          <p:spTgt spid="33807"/>
                                        </p:tgtEl>
                                        <p:attrNameLst>
                                          <p:attrName>style.visibility</p:attrName>
                                        </p:attrNameLst>
                                      </p:cBhvr>
                                      <p:to>
                                        <p:strVal val="visible"/>
                                      </p:to>
                                    </p:set>
                                    <p:anim to="" calcmode="lin" valueType="num">
                                      <p:cBhvr>
                                        <p:cTn id="59" dur="700" fill="hold">
                                          <p:stCondLst>
                                            <p:cond delay="0"/>
                                          </p:stCondLst>
                                        </p:cTn>
                                        <p:tgtEl>
                                          <p:spTgt spid="33807"/>
                                        </p:tgtEl>
                                        <p:attrNameLst>
                                          <p:attrName>ppt_y</p:attrName>
                                        </p:attrNameLst>
                                      </p:cBhvr>
                                      <p:tavLst>
                                        <p:tav tm="0" fmla="#ppt_y+#ppt_h/2*((1.5-1.5*$)^3-(1.5-1.5*$)^2)*8/9">
                                          <p:val>
                                            <p:fltVal val="0"/>
                                          </p:val>
                                        </p:tav>
                                        <p:tav tm="100000">
                                          <p:val>
                                            <p:fltVal val="1"/>
                                          </p:val>
                                        </p:tav>
                                      </p:tavLst>
                                    </p:anim>
                                    <p:anim to="" calcmode="lin" valueType="num">
                                      <p:cBhvr>
                                        <p:cTn id="60" dur="700" fill="hold">
                                          <p:stCondLst>
                                            <p:cond delay="0"/>
                                          </p:stCondLst>
                                        </p:cTn>
                                        <p:tgtEl>
                                          <p:spTgt spid="33807"/>
                                        </p:tgtEl>
                                        <p:attrNameLst>
                                          <p:attrName>ppt_h</p:attrName>
                                        </p:attrNameLst>
                                      </p:cBhvr>
                                      <p:tavLst>
                                        <p:tav tm="0" fmla="#ppt_h-#ppt_h*((1.5-1.5*$)^3-(1.5-1.5*$)^2)">
                                          <p:val>
                                            <p:fltVal val="0"/>
                                          </p:val>
                                        </p:tav>
                                        <p:tav tm="100000">
                                          <p:val>
                                            <p:fltVal val="1"/>
                                          </p:val>
                                        </p:tav>
                                      </p:tavLst>
                                    </p:anim>
                                  </p:childTnLst>
                                </p:cTn>
                              </p:par>
                              <p:par>
                                <p:cTn id="61" presetID="0" presetClass="entr" presetSubtype="0" fill="hold" nodeType="withEffect">
                                  <p:stCondLst>
                                    <p:cond delay="0"/>
                                  </p:stCondLst>
                                  <p:iterate type="lt">
                                    <p:tmPct val="10000"/>
                                  </p:iterate>
                                  <p:childTnLst>
                                    <p:set>
                                      <p:cBhvr>
                                        <p:cTn id="62" dur="1" fill="hold">
                                          <p:stCondLst>
                                            <p:cond delay="0"/>
                                          </p:stCondLst>
                                        </p:cTn>
                                        <p:tgtEl>
                                          <p:spTgt spid="33808"/>
                                        </p:tgtEl>
                                        <p:attrNameLst>
                                          <p:attrName>style.visibility</p:attrName>
                                        </p:attrNameLst>
                                      </p:cBhvr>
                                      <p:to>
                                        <p:strVal val="visible"/>
                                      </p:to>
                                    </p:set>
                                    <p:anim to="" calcmode="lin" valueType="num">
                                      <p:cBhvr>
                                        <p:cTn id="63" dur="700" fill="hold">
                                          <p:stCondLst>
                                            <p:cond delay="0"/>
                                          </p:stCondLst>
                                        </p:cTn>
                                        <p:tgtEl>
                                          <p:spTgt spid="33808"/>
                                        </p:tgtEl>
                                        <p:attrNameLst>
                                          <p:attrName>ppt_y</p:attrName>
                                        </p:attrNameLst>
                                      </p:cBhvr>
                                      <p:tavLst>
                                        <p:tav tm="0" fmla="#ppt_y+#ppt_h/2*((1.5-1.5*$)^3-(1.5-1.5*$)^2)*8/9">
                                          <p:val>
                                            <p:fltVal val="0"/>
                                          </p:val>
                                        </p:tav>
                                        <p:tav tm="100000">
                                          <p:val>
                                            <p:fltVal val="1"/>
                                          </p:val>
                                        </p:tav>
                                      </p:tavLst>
                                    </p:anim>
                                    <p:anim to="" calcmode="lin" valueType="num">
                                      <p:cBhvr>
                                        <p:cTn id="64" dur="700" fill="hold">
                                          <p:stCondLst>
                                            <p:cond delay="0"/>
                                          </p:stCondLst>
                                        </p:cTn>
                                        <p:tgtEl>
                                          <p:spTgt spid="33808"/>
                                        </p:tgtEl>
                                        <p:attrNameLst>
                                          <p:attrName>ppt_h</p:attrName>
                                        </p:attrNameLst>
                                      </p:cBhvr>
                                      <p:tavLst>
                                        <p:tav tm="0" fmla="#ppt_h-#ppt_h*((1.5-1.5*$)^3-(1.5-1.5*$)^2)">
                                          <p:val>
                                            <p:fltVal val="0"/>
                                          </p:val>
                                        </p:tav>
                                        <p:tav tm="100000">
                                          <p:val>
                                            <p:fltVal val="1"/>
                                          </p:val>
                                        </p:tav>
                                      </p:tavLst>
                                    </p:anim>
                                  </p:childTnLst>
                                </p:cTn>
                              </p:par>
                              <p:par>
                                <p:cTn id="65" presetID="0" presetClass="entr" presetSubtype="0" fill="hold" nodeType="withEffect">
                                  <p:stCondLst>
                                    <p:cond delay="0"/>
                                  </p:stCondLst>
                                  <p:iterate type="lt">
                                    <p:tmPct val="10000"/>
                                  </p:iterate>
                                  <p:childTnLst>
                                    <p:set>
                                      <p:cBhvr>
                                        <p:cTn id="66" dur="1" fill="hold">
                                          <p:stCondLst>
                                            <p:cond delay="0"/>
                                          </p:stCondLst>
                                        </p:cTn>
                                        <p:tgtEl>
                                          <p:spTgt spid="33809"/>
                                        </p:tgtEl>
                                        <p:attrNameLst>
                                          <p:attrName>style.visibility</p:attrName>
                                        </p:attrNameLst>
                                      </p:cBhvr>
                                      <p:to>
                                        <p:strVal val="visible"/>
                                      </p:to>
                                    </p:set>
                                    <p:anim to="" calcmode="lin" valueType="num">
                                      <p:cBhvr>
                                        <p:cTn id="67" dur="700" fill="hold">
                                          <p:stCondLst>
                                            <p:cond delay="0"/>
                                          </p:stCondLst>
                                        </p:cTn>
                                        <p:tgtEl>
                                          <p:spTgt spid="33809"/>
                                        </p:tgtEl>
                                        <p:attrNameLst>
                                          <p:attrName>ppt_y</p:attrName>
                                        </p:attrNameLst>
                                      </p:cBhvr>
                                      <p:tavLst>
                                        <p:tav tm="0" fmla="#ppt_y+#ppt_h/2*((1.5-1.5*$)^3-(1.5-1.5*$)^2)*8/9">
                                          <p:val>
                                            <p:fltVal val="0"/>
                                          </p:val>
                                        </p:tav>
                                        <p:tav tm="100000">
                                          <p:val>
                                            <p:fltVal val="1"/>
                                          </p:val>
                                        </p:tav>
                                      </p:tavLst>
                                    </p:anim>
                                    <p:anim to="" calcmode="lin" valueType="num">
                                      <p:cBhvr>
                                        <p:cTn id="68" dur="700" fill="hold">
                                          <p:stCondLst>
                                            <p:cond delay="0"/>
                                          </p:stCondLst>
                                        </p:cTn>
                                        <p:tgtEl>
                                          <p:spTgt spid="33809"/>
                                        </p:tgtEl>
                                        <p:attrNameLst>
                                          <p:attrName>ppt_h</p:attrName>
                                        </p:attrNameLst>
                                      </p:cBhvr>
                                      <p:tavLst>
                                        <p:tav tm="0" fmla="#ppt_h-#ppt_h*((1.5-1.5*$)^3-(1.5-1.5*$)^2)">
                                          <p:val>
                                            <p:fltVal val="0"/>
                                          </p:val>
                                        </p:tav>
                                        <p:tav tm="100000">
                                          <p:val>
                                            <p:fltVal val="1"/>
                                          </p:val>
                                        </p:tav>
                                      </p:tavLst>
                                    </p:anim>
                                  </p:childTnLst>
                                </p:cTn>
                              </p:par>
                              <p:par>
                                <p:cTn id="69" presetID="0" presetClass="entr" presetSubtype="0" fill="hold" grpId="0" nodeType="withEffect">
                                  <p:stCondLst>
                                    <p:cond delay="0"/>
                                  </p:stCondLst>
                                  <p:iterate type="lt">
                                    <p:tmPct val="10000"/>
                                  </p:iterate>
                                  <p:childTnLst>
                                    <p:set>
                                      <p:cBhvr>
                                        <p:cTn id="70" dur="1" fill="hold">
                                          <p:stCondLst>
                                            <p:cond delay="0"/>
                                          </p:stCondLst>
                                        </p:cTn>
                                        <p:tgtEl>
                                          <p:spTgt spid="33810"/>
                                        </p:tgtEl>
                                        <p:attrNameLst>
                                          <p:attrName>style.visibility</p:attrName>
                                        </p:attrNameLst>
                                      </p:cBhvr>
                                      <p:to>
                                        <p:strVal val="visible"/>
                                      </p:to>
                                    </p:set>
                                    <p:anim to="" calcmode="lin" valueType="num">
                                      <p:cBhvr>
                                        <p:cTn id="71" dur="700" fill="hold">
                                          <p:stCondLst>
                                            <p:cond delay="0"/>
                                          </p:stCondLst>
                                        </p:cTn>
                                        <p:tgtEl>
                                          <p:spTgt spid="33810"/>
                                        </p:tgtEl>
                                        <p:attrNameLst>
                                          <p:attrName>ppt_y</p:attrName>
                                        </p:attrNameLst>
                                      </p:cBhvr>
                                      <p:tavLst>
                                        <p:tav tm="0" fmla="#ppt_y+#ppt_h/2*((1.5-1.5*$)^3-(1.5-1.5*$)^2)*8/9">
                                          <p:val>
                                            <p:fltVal val="0"/>
                                          </p:val>
                                        </p:tav>
                                        <p:tav tm="100000">
                                          <p:val>
                                            <p:fltVal val="1"/>
                                          </p:val>
                                        </p:tav>
                                      </p:tavLst>
                                    </p:anim>
                                    <p:anim to="" calcmode="lin" valueType="num">
                                      <p:cBhvr>
                                        <p:cTn id="72" dur="700" fill="hold">
                                          <p:stCondLst>
                                            <p:cond delay="0"/>
                                          </p:stCondLst>
                                        </p:cTn>
                                        <p:tgtEl>
                                          <p:spTgt spid="33810"/>
                                        </p:tgtEl>
                                        <p:attrNameLst>
                                          <p:attrName>ppt_h</p:attrName>
                                        </p:attrNameLst>
                                      </p:cBhvr>
                                      <p:tavLst>
                                        <p:tav tm="0" fmla="#ppt_h-#ppt_h*((1.5-1.5*$)^3-(1.5-1.5*$)^2)">
                                          <p:val>
                                            <p:fltVal val="0"/>
                                          </p:val>
                                        </p:tav>
                                        <p:tav tm="100000">
                                          <p:val>
                                            <p:fltVal val="1"/>
                                          </p:val>
                                        </p:tav>
                                      </p:tavLst>
                                    </p:anim>
                                  </p:childTnLst>
                                </p:cTn>
                              </p:par>
                              <p:par>
                                <p:cTn id="73" presetID="0" presetClass="entr" presetSubtype="0" fill="hold" grpId="0" nodeType="withEffect">
                                  <p:stCondLst>
                                    <p:cond delay="0"/>
                                  </p:stCondLst>
                                  <p:iterate type="lt">
                                    <p:tmPct val="10000"/>
                                  </p:iterate>
                                  <p:childTnLst>
                                    <p:set>
                                      <p:cBhvr>
                                        <p:cTn id="74" dur="1" fill="hold">
                                          <p:stCondLst>
                                            <p:cond delay="0"/>
                                          </p:stCondLst>
                                        </p:cTn>
                                        <p:tgtEl>
                                          <p:spTgt spid="33811"/>
                                        </p:tgtEl>
                                        <p:attrNameLst>
                                          <p:attrName>style.visibility</p:attrName>
                                        </p:attrNameLst>
                                      </p:cBhvr>
                                      <p:to>
                                        <p:strVal val="visible"/>
                                      </p:to>
                                    </p:set>
                                    <p:anim to="" calcmode="lin" valueType="num">
                                      <p:cBhvr>
                                        <p:cTn id="75" dur="700" fill="hold">
                                          <p:stCondLst>
                                            <p:cond delay="0"/>
                                          </p:stCondLst>
                                        </p:cTn>
                                        <p:tgtEl>
                                          <p:spTgt spid="33811"/>
                                        </p:tgtEl>
                                        <p:attrNameLst>
                                          <p:attrName>ppt_y</p:attrName>
                                        </p:attrNameLst>
                                      </p:cBhvr>
                                      <p:tavLst>
                                        <p:tav tm="0" fmla="#ppt_y+#ppt_h/2*((1.5-1.5*$)^3-(1.5-1.5*$)^2)*8/9">
                                          <p:val>
                                            <p:fltVal val="0"/>
                                          </p:val>
                                        </p:tav>
                                        <p:tav tm="100000">
                                          <p:val>
                                            <p:fltVal val="1"/>
                                          </p:val>
                                        </p:tav>
                                      </p:tavLst>
                                    </p:anim>
                                    <p:anim to="" calcmode="lin" valueType="num">
                                      <p:cBhvr>
                                        <p:cTn id="76" dur="700" fill="hold">
                                          <p:stCondLst>
                                            <p:cond delay="0"/>
                                          </p:stCondLst>
                                        </p:cTn>
                                        <p:tgtEl>
                                          <p:spTgt spid="33811"/>
                                        </p:tgtEl>
                                        <p:attrNameLst>
                                          <p:attrName>ppt_h</p:attrName>
                                        </p:attrNameLst>
                                      </p:cBhvr>
                                      <p:tavLst>
                                        <p:tav tm="0" fmla="#ppt_h-#ppt_h*((1.5-1.5*$)^3-(1.5-1.5*$)^2)">
                                          <p:val>
                                            <p:fltVal val="0"/>
                                          </p:val>
                                        </p:tav>
                                        <p:tav tm="100000">
                                          <p:val>
                                            <p:fltVal val="1"/>
                                          </p:val>
                                        </p:tav>
                                      </p:tavLst>
                                    </p:anim>
                                  </p:childTnLst>
                                </p:cTn>
                              </p:par>
                              <p:par>
                                <p:cTn id="77" presetID="0" presetClass="entr" presetSubtype="0" fill="hold" grpId="0" nodeType="withEffect">
                                  <p:stCondLst>
                                    <p:cond delay="0"/>
                                  </p:stCondLst>
                                  <p:iterate type="lt">
                                    <p:tmPct val="10000"/>
                                  </p:iterate>
                                  <p:childTnLst>
                                    <p:set>
                                      <p:cBhvr>
                                        <p:cTn id="78" dur="1" fill="hold">
                                          <p:stCondLst>
                                            <p:cond delay="0"/>
                                          </p:stCondLst>
                                        </p:cTn>
                                        <p:tgtEl>
                                          <p:spTgt spid="33812"/>
                                        </p:tgtEl>
                                        <p:attrNameLst>
                                          <p:attrName>style.visibility</p:attrName>
                                        </p:attrNameLst>
                                      </p:cBhvr>
                                      <p:to>
                                        <p:strVal val="visible"/>
                                      </p:to>
                                    </p:set>
                                    <p:anim to="" calcmode="lin" valueType="num">
                                      <p:cBhvr>
                                        <p:cTn id="79" dur="700" fill="hold">
                                          <p:stCondLst>
                                            <p:cond delay="0"/>
                                          </p:stCondLst>
                                        </p:cTn>
                                        <p:tgtEl>
                                          <p:spTgt spid="33812"/>
                                        </p:tgtEl>
                                        <p:attrNameLst>
                                          <p:attrName>ppt_y</p:attrName>
                                        </p:attrNameLst>
                                      </p:cBhvr>
                                      <p:tavLst>
                                        <p:tav tm="0" fmla="#ppt_y+#ppt_h/2*((1.5-1.5*$)^3-(1.5-1.5*$)^2)*8/9">
                                          <p:val>
                                            <p:fltVal val="0"/>
                                          </p:val>
                                        </p:tav>
                                        <p:tav tm="100000">
                                          <p:val>
                                            <p:fltVal val="1"/>
                                          </p:val>
                                        </p:tav>
                                      </p:tavLst>
                                    </p:anim>
                                    <p:anim to="" calcmode="lin" valueType="num">
                                      <p:cBhvr>
                                        <p:cTn id="80" dur="700" fill="hold">
                                          <p:stCondLst>
                                            <p:cond delay="0"/>
                                          </p:stCondLst>
                                        </p:cTn>
                                        <p:tgtEl>
                                          <p:spTgt spid="33812"/>
                                        </p:tgtEl>
                                        <p:attrNameLst>
                                          <p:attrName>ppt_h</p:attrName>
                                        </p:attrNameLst>
                                      </p:cBhvr>
                                      <p:tavLst>
                                        <p:tav tm="0" fmla="#ppt_h-#ppt_h*((1.5-1.5*$)^3-(1.5-1.5*$)^2)">
                                          <p:val>
                                            <p:fltVal val="0"/>
                                          </p:val>
                                        </p:tav>
                                        <p:tav tm="100000">
                                          <p:val>
                                            <p:fltVal val="1"/>
                                          </p:val>
                                        </p:tav>
                                      </p:tavLst>
                                    </p:anim>
                                  </p:childTnLst>
                                </p:cTn>
                              </p:par>
                              <p:par>
                                <p:cTn id="81" presetID="0" presetClass="entr" presetSubtype="0" fill="hold" grpId="0" nodeType="withEffect">
                                  <p:stCondLst>
                                    <p:cond delay="0"/>
                                  </p:stCondLst>
                                  <p:iterate type="lt">
                                    <p:tmPct val="10000"/>
                                  </p:iterate>
                                  <p:childTnLst>
                                    <p:set>
                                      <p:cBhvr>
                                        <p:cTn id="82" dur="1" fill="hold">
                                          <p:stCondLst>
                                            <p:cond delay="0"/>
                                          </p:stCondLst>
                                        </p:cTn>
                                        <p:tgtEl>
                                          <p:spTgt spid="33813"/>
                                        </p:tgtEl>
                                        <p:attrNameLst>
                                          <p:attrName>style.visibility</p:attrName>
                                        </p:attrNameLst>
                                      </p:cBhvr>
                                      <p:to>
                                        <p:strVal val="visible"/>
                                      </p:to>
                                    </p:set>
                                    <p:anim to="" calcmode="lin" valueType="num">
                                      <p:cBhvr>
                                        <p:cTn id="83" dur="700" fill="hold">
                                          <p:stCondLst>
                                            <p:cond delay="0"/>
                                          </p:stCondLst>
                                        </p:cTn>
                                        <p:tgtEl>
                                          <p:spTgt spid="33813"/>
                                        </p:tgtEl>
                                        <p:attrNameLst>
                                          <p:attrName>ppt_y</p:attrName>
                                        </p:attrNameLst>
                                      </p:cBhvr>
                                      <p:tavLst>
                                        <p:tav tm="0" fmla="#ppt_y+#ppt_h/2*((1.5-1.5*$)^3-(1.5-1.5*$)^2)*8/9">
                                          <p:val>
                                            <p:fltVal val="0"/>
                                          </p:val>
                                        </p:tav>
                                        <p:tav tm="100000">
                                          <p:val>
                                            <p:fltVal val="1"/>
                                          </p:val>
                                        </p:tav>
                                      </p:tavLst>
                                    </p:anim>
                                    <p:anim to="" calcmode="lin" valueType="num">
                                      <p:cBhvr>
                                        <p:cTn id="84" dur="700" fill="hold">
                                          <p:stCondLst>
                                            <p:cond delay="0"/>
                                          </p:stCondLst>
                                        </p:cTn>
                                        <p:tgtEl>
                                          <p:spTgt spid="33813"/>
                                        </p:tgtEl>
                                        <p:attrNameLst>
                                          <p:attrName>ppt_h</p:attrName>
                                        </p:attrNameLst>
                                      </p:cBhvr>
                                      <p:tavLst>
                                        <p:tav tm="0" fmla="#ppt_h-#ppt_h*((1.5-1.5*$)^3-(1.5-1.5*$)^2)">
                                          <p:val>
                                            <p:fltVal val="0"/>
                                          </p:val>
                                        </p:tav>
                                        <p:tav tm="100000">
                                          <p:val>
                                            <p:fltVal val="1"/>
                                          </p:val>
                                        </p:tav>
                                      </p:tavLst>
                                    </p:anim>
                                  </p:childTnLst>
                                </p:cTn>
                              </p:par>
                              <p:par>
                                <p:cTn id="85" presetID="0" presetClass="entr" presetSubtype="0" fill="hold" grpId="0" nodeType="withEffect">
                                  <p:stCondLst>
                                    <p:cond delay="0"/>
                                  </p:stCondLst>
                                  <p:iterate type="lt">
                                    <p:tmPct val="10000"/>
                                  </p:iterate>
                                  <p:childTnLst>
                                    <p:set>
                                      <p:cBhvr>
                                        <p:cTn id="86" dur="1" fill="hold">
                                          <p:stCondLst>
                                            <p:cond delay="0"/>
                                          </p:stCondLst>
                                        </p:cTn>
                                        <p:tgtEl>
                                          <p:spTgt spid="33814"/>
                                        </p:tgtEl>
                                        <p:attrNameLst>
                                          <p:attrName>style.visibility</p:attrName>
                                        </p:attrNameLst>
                                      </p:cBhvr>
                                      <p:to>
                                        <p:strVal val="visible"/>
                                      </p:to>
                                    </p:set>
                                    <p:anim to="" calcmode="lin" valueType="num">
                                      <p:cBhvr>
                                        <p:cTn id="87" dur="700" fill="hold">
                                          <p:stCondLst>
                                            <p:cond delay="0"/>
                                          </p:stCondLst>
                                        </p:cTn>
                                        <p:tgtEl>
                                          <p:spTgt spid="33814"/>
                                        </p:tgtEl>
                                        <p:attrNameLst>
                                          <p:attrName>ppt_y</p:attrName>
                                        </p:attrNameLst>
                                      </p:cBhvr>
                                      <p:tavLst>
                                        <p:tav tm="0" fmla="#ppt_y+#ppt_h/2*((1.5-1.5*$)^3-(1.5-1.5*$)^2)*8/9">
                                          <p:val>
                                            <p:fltVal val="0"/>
                                          </p:val>
                                        </p:tav>
                                        <p:tav tm="100000">
                                          <p:val>
                                            <p:fltVal val="1"/>
                                          </p:val>
                                        </p:tav>
                                      </p:tavLst>
                                    </p:anim>
                                    <p:anim to="" calcmode="lin" valueType="num">
                                      <p:cBhvr>
                                        <p:cTn id="88" dur="700" fill="hold">
                                          <p:stCondLst>
                                            <p:cond delay="0"/>
                                          </p:stCondLst>
                                        </p:cTn>
                                        <p:tgtEl>
                                          <p:spTgt spid="33814"/>
                                        </p:tgtEl>
                                        <p:attrNameLst>
                                          <p:attrName>ppt_h</p:attrName>
                                        </p:attrNameLst>
                                      </p:cBhvr>
                                      <p:tavLst>
                                        <p:tav tm="0" fmla="#ppt_h-#ppt_h*((1.5-1.5*$)^3-(1.5-1.5*$)^2)">
                                          <p:val>
                                            <p:fltVal val="0"/>
                                          </p:val>
                                        </p:tav>
                                        <p:tav tm="100000">
                                          <p:val>
                                            <p:fltVal val="1"/>
                                          </p:val>
                                        </p:tav>
                                      </p:tavLst>
                                    </p:anim>
                                  </p:childTnLst>
                                </p:cTn>
                              </p:par>
                              <p:par>
                                <p:cTn id="89" presetID="0" presetClass="entr" presetSubtype="0" fill="hold" grpId="0" nodeType="withEffect">
                                  <p:stCondLst>
                                    <p:cond delay="0"/>
                                  </p:stCondLst>
                                  <p:iterate type="lt">
                                    <p:tmPct val="10000"/>
                                  </p:iterate>
                                  <p:childTnLst>
                                    <p:set>
                                      <p:cBhvr>
                                        <p:cTn id="90" dur="1" fill="hold">
                                          <p:stCondLst>
                                            <p:cond delay="0"/>
                                          </p:stCondLst>
                                        </p:cTn>
                                        <p:tgtEl>
                                          <p:spTgt spid="33815"/>
                                        </p:tgtEl>
                                        <p:attrNameLst>
                                          <p:attrName>style.visibility</p:attrName>
                                        </p:attrNameLst>
                                      </p:cBhvr>
                                      <p:to>
                                        <p:strVal val="visible"/>
                                      </p:to>
                                    </p:set>
                                    <p:anim to="" calcmode="lin" valueType="num">
                                      <p:cBhvr>
                                        <p:cTn id="91" dur="700" fill="hold">
                                          <p:stCondLst>
                                            <p:cond delay="0"/>
                                          </p:stCondLst>
                                        </p:cTn>
                                        <p:tgtEl>
                                          <p:spTgt spid="33815"/>
                                        </p:tgtEl>
                                        <p:attrNameLst>
                                          <p:attrName>ppt_y</p:attrName>
                                        </p:attrNameLst>
                                      </p:cBhvr>
                                      <p:tavLst>
                                        <p:tav tm="0" fmla="#ppt_y+#ppt_h/2*((1.5-1.5*$)^3-(1.5-1.5*$)^2)*8/9">
                                          <p:val>
                                            <p:fltVal val="0"/>
                                          </p:val>
                                        </p:tav>
                                        <p:tav tm="100000">
                                          <p:val>
                                            <p:fltVal val="1"/>
                                          </p:val>
                                        </p:tav>
                                      </p:tavLst>
                                    </p:anim>
                                    <p:anim to="" calcmode="lin" valueType="num">
                                      <p:cBhvr>
                                        <p:cTn id="92" dur="700" fill="hold">
                                          <p:stCondLst>
                                            <p:cond delay="0"/>
                                          </p:stCondLst>
                                        </p:cTn>
                                        <p:tgtEl>
                                          <p:spTgt spid="33815"/>
                                        </p:tgtEl>
                                        <p:attrNameLst>
                                          <p:attrName>ppt_h</p:attrName>
                                        </p:attrNameLst>
                                      </p:cBhvr>
                                      <p:tavLst>
                                        <p:tav tm="0" fmla="#ppt_h-#ppt_h*((1.5-1.5*$)^3-(1.5-1.5*$)^2)">
                                          <p:val>
                                            <p:fltVal val="0"/>
                                          </p:val>
                                        </p:tav>
                                        <p:tav tm="100000">
                                          <p:val>
                                            <p:fltVal val="1"/>
                                          </p:val>
                                        </p:tav>
                                      </p:tavLst>
                                    </p:anim>
                                  </p:childTnLst>
                                </p:cTn>
                              </p:par>
                              <p:par>
                                <p:cTn id="93" presetID="0" presetClass="entr" presetSubtype="0" fill="hold" grpId="0" nodeType="withEffect">
                                  <p:stCondLst>
                                    <p:cond delay="0"/>
                                  </p:stCondLst>
                                  <p:iterate type="lt">
                                    <p:tmPct val="10000"/>
                                  </p:iterate>
                                  <p:childTnLst>
                                    <p:set>
                                      <p:cBhvr>
                                        <p:cTn id="94" dur="1" fill="hold">
                                          <p:stCondLst>
                                            <p:cond delay="0"/>
                                          </p:stCondLst>
                                        </p:cTn>
                                        <p:tgtEl>
                                          <p:spTgt spid="33816"/>
                                        </p:tgtEl>
                                        <p:attrNameLst>
                                          <p:attrName>style.visibility</p:attrName>
                                        </p:attrNameLst>
                                      </p:cBhvr>
                                      <p:to>
                                        <p:strVal val="visible"/>
                                      </p:to>
                                    </p:set>
                                    <p:anim to="" calcmode="lin" valueType="num">
                                      <p:cBhvr>
                                        <p:cTn id="95" dur="700" fill="hold">
                                          <p:stCondLst>
                                            <p:cond delay="0"/>
                                          </p:stCondLst>
                                        </p:cTn>
                                        <p:tgtEl>
                                          <p:spTgt spid="33816"/>
                                        </p:tgtEl>
                                        <p:attrNameLst>
                                          <p:attrName>ppt_y</p:attrName>
                                        </p:attrNameLst>
                                      </p:cBhvr>
                                      <p:tavLst>
                                        <p:tav tm="0" fmla="#ppt_y+#ppt_h/2*((1.5-1.5*$)^3-(1.5-1.5*$)^2)*8/9">
                                          <p:val>
                                            <p:fltVal val="0"/>
                                          </p:val>
                                        </p:tav>
                                        <p:tav tm="100000">
                                          <p:val>
                                            <p:fltVal val="1"/>
                                          </p:val>
                                        </p:tav>
                                      </p:tavLst>
                                    </p:anim>
                                    <p:anim to="" calcmode="lin" valueType="num">
                                      <p:cBhvr>
                                        <p:cTn id="96" dur="700" fill="hold">
                                          <p:stCondLst>
                                            <p:cond delay="0"/>
                                          </p:stCondLst>
                                        </p:cTn>
                                        <p:tgtEl>
                                          <p:spTgt spid="33816"/>
                                        </p:tgtEl>
                                        <p:attrNameLst>
                                          <p:attrName>ppt_h</p:attrName>
                                        </p:attrNameLst>
                                      </p:cBhvr>
                                      <p:tavLst>
                                        <p:tav tm="0" fmla="#ppt_h-#ppt_h*((1.5-1.5*$)^3-(1.5-1.5*$)^2)">
                                          <p:val>
                                            <p:fltVal val="0"/>
                                          </p:val>
                                        </p:tav>
                                        <p:tav tm="100000">
                                          <p:val>
                                            <p:fltVal val="1"/>
                                          </p:val>
                                        </p:tav>
                                      </p:tavLst>
                                    </p:anim>
                                  </p:childTnLst>
                                </p:cTn>
                              </p:par>
                              <p:par>
                                <p:cTn id="97" presetID="0" presetClass="entr" presetSubtype="0" fill="hold" grpId="0" nodeType="withEffect">
                                  <p:stCondLst>
                                    <p:cond delay="0"/>
                                  </p:stCondLst>
                                  <p:iterate type="lt">
                                    <p:tmPct val="10000"/>
                                  </p:iterate>
                                  <p:childTnLst>
                                    <p:set>
                                      <p:cBhvr>
                                        <p:cTn id="98" dur="1" fill="hold">
                                          <p:stCondLst>
                                            <p:cond delay="0"/>
                                          </p:stCondLst>
                                        </p:cTn>
                                        <p:tgtEl>
                                          <p:spTgt spid="33817"/>
                                        </p:tgtEl>
                                        <p:attrNameLst>
                                          <p:attrName>style.visibility</p:attrName>
                                        </p:attrNameLst>
                                      </p:cBhvr>
                                      <p:to>
                                        <p:strVal val="visible"/>
                                      </p:to>
                                    </p:set>
                                    <p:anim to="" calcmode="lin" valueType="num">
                                      <p:cBhvr>
                                        <p:cTn id="99" dur="700" fill="hold">
                                          <p:stCondLst>
                                            <p:cond delay="0"/>
                                          </p:stCondLst>
                                        </p:cTn>
                                        <p:tgtEl>
                                          <p:spTgt spid="33817"/>
                                        </p:tgtEl>
                                        <p:attrNameLst>
                                          <p:attrName>ppt_y</p:attrName>
                                        </p:attrNameLst>
                                      </p:cBhvr>
                                      <p:tavLst>
                                        <p:tav tm="0" fmla="#ppt_y+#ppt_h/2*((1.5-1.5*$)^3-(1.5-1.5*$)^2)*8/9">
                                          <p:val>
                                            <p:fltVal val="0"/>
                                          </p:val>
                                        </p:tav>
                                        <p:tav tm="100000">
                                          <p:val>
                                            <p:fltVal val="1"/>
                                          </p:val>
                                        </p:tav>
                                      </p:tavLst>
                                    </p:anim>
                                    <p:anim to="" calcmode="lin" valueType="num">
                                      <p:cBhvr>
                                        <p:cTn id="100" dur="700" fill="hold">
                                          <p:stCondLst>
                                            <p:cond delay="0"/>
                                          </p:stCondLst>
                                        </p:cTn>
                                        <p:tgtEl>
                                          <p:spTgt spid="33817"/>
                                        </p:tgtEl>
                                        <p:attrNameLst>
                                          <p:attrName>ppt_h</p:attrName>
                                        </p:attrNameLst>
                                      </p:cBhvr>
                                      <p:tavLst>
                                        <p:tav tm="0" fmla="#ppt_h-#ppt_h*((1.5-1.5*$)^3-(1.5-1.5*$)^2)">
                                          <p:val>
                                            <p:fltVal val="0"/>
                                          </p:val>
                                        </p:tav>
                                        <p:tav tm="100000">
                                          <p:val>
                                            <p:fltVal val="1"/>
                                          </p:val>
                                        </p:tav>
                                      </p:tavLst>
                                    </p:anim>
                                  </p:childTnLst>
                                </p:cTn>
                              </p:par>
                              <p:par>
                                <p:cTn id="101" presetID="0" presetClass="entr" presetSubtype="0" fill="hold" grpId="0" nodeType="withEffect">
                                  <p:stCondLst>
                                    <p:cond delay="0"/>
                                  </p:stCondLst>
                                  <p:iterate type="lt">
                                    <p:tmPct val="10000"/>
                                  </p:iterate>
                                  <p:childTnLst>
                                    <p:set>
                                      <p:cBhvr>
                                        <p:cTn id="102" dur="1" fill="hold">
                                          <p:stCondLst>
                                            <p:cond delay="0"/>
                                          </p:stCondLst>
                                        </p:cTn>
                                        <p:tgtEl>
                                          <p:spTgt spid="33818"/>
                                        </p:tgtEl>
                                        <p:attrNameLst>
                                          <p:attrName>style.visibility</p:attrName>
                                        </p:attrNameLst>
                                      </p:cBhvr>
                                      <p:to>
                                        <p:strVal val="visible"/>
                                      </p:to>
                                    </p:set>
                                    <p:anim to="" calcmode="lin" valueType="num">
                                      <p:cBhvr>
                                        <p:cTn id="103" dur="700" fill="hold">
                                          <p:stCondLst>
                                            <p:cond delay="0"/>
                                          </p:stCondLst>
                                        </p:cTn>
                                        <p:tgtEl>
                                          <p:spTgt spid="33818"/>
                                        </p:tgtEl>
                                        <p:attrNameLst>
                                          <p:attrName>ppt_y</p:attrName>
                                        </p:attrNameLst>
                                      </p:cBhvr>
                                      <p:tavLst>
                                        <p:tav tm="0" fmla="#ppt_y+#ppt_h/2*((1.5-1.5*$)^3-(1.5-1.5*$)^2)*8/9">
                                          <p:val>
                                            <p:fltVal val="0"/>
                                          </p:val>
                                        </p:tav>
                                        <p:tav tm="100000">
                                          <p:val>
                                            <p:fltVal val="1"/>
                                          </p:val>
                                        </p:tav>
                                      </p:tavLst>
                                    </p:anim>
                                    <p:anim to="" calcmode="lin" valueType="num">
                                      <p:cBhvr>
                                        <p:cTn id="104" dur="700" fill="hold">
                                          <p:stCondLst>
                                            <p:cond delay="0"/>
                                          </p:stCondLst>
                                        </p:cTn>
                                        <p:tgtEl>
                                          <p:spTgt spid="33818"/>
                                        </p:tgtEl>
                                        <p:attrNameLst>
                                          <p:attrName>ppt_h</p:attrName>
                                        </p:attrNameLst>
                                      </p:cBhvr>
                                      <p:tavLst>
                                        <p:tav tm="0" fmla="#ppt_h-#ppt_h*((1.5-1.5*$)^3-(1.5-1.5*$)^2)">
                                          <p:val>
                                            <p:fltVal val="0"/>
                                          </p:val>
                                        </p:tav>
                                        <p:tav tm="100000">
                                          <p:val>
                                            <p:fltVal val="1"/>
                                          </p:val>
                                        </p:tav>
                                      </p:tavLst>
                                    </p:anim>
                                  </p:childTnLst>
                                </p:cTn>
                              </p:par>
                              <p:par>
                                <p:cTn id="105" presetID="0" presetClass="entr" presetSubtype="0" fill="hold" grpId="0" nodeType="withEffect">
                                  <p:stCondLst>
                                    <p:cond delay="0"/>
                                  </p:stCondLst>
                                  <p:iterate type="lt">
                                    <p:tmPct val="10000"/>
                                  </p:iterate>
                                  <p:childTnLst>
                                    <p:set>
                                      <p:cBhvr>
                                        <p:cTn id="106" dur="1" fill="hold">
                                          <p:stCondLst>
                                            <p:cond delay="0"/>
                                          </p:stCondLst>
                                        </p:cTn>
                                        <p:tgtEl>
                                          <p:spTgt spid="33819"/>
                                        </p:tgtEl>
                                        <p:attrNameLst>
                                          <p:attrName>style.visibility</p:attrName>
                                        </p:attrNameLst>
                                      </p:cBhvr>
                                      <p:to>
                                        <p:strVal val="visible"/>
                                      </p:to>
                                    </p:set>
                                    <p:anim to="" calcmode="lin" valueType="num">
                                      <p:cBhvr>
                                        <p:cTn id="107" dur="700" fill="hold">
                                          <p:stCondLst>
                                            <p:cond delay="0"/>
                                          </p:stCondLst>
                                        </p:cTn>
                                        <p:tgtEl>
                                          <p:spTgt spid="33819"/>
                                        </p:tgtEl>
                                        <p:attrNameLst>
                                          <p:attrName>ppt_y</p:attrName>
                                        </p:attrNameLst>
                                      </p:cBhvr>
                                      <p:tavLst>
                                        <p:tav tm="0" fmla="#ppt_y+#ppt_h/2*((1.5-1.5*$)^3-(1.5-1.5*$)^2)*8/9">
                                          <p:val>
                                            <p:fltVal val="0"/>
                                          </p:val>
                                        </p:tav>
                                        <p:tav tm="100000">
                                          <p:val>
                                            <p:fltVal val="1"/>
                                          </p:val>
                                        </p:tav>
                                      </p:tavLst>
                                    </p:anim>
                                    <p:anim to="" calcmode="lin" valueType="num">
                                      <p:cBhvr>
                                        <p:cTn id="108" dur="700" fill="hold">
                                          <p:stCondLst>
                                            <p:cond delay="0"/>
                                          </p:stCondLst>
                                        </p:cTn>
                                        <p:tgtEl>
                                          <p:spTgt spid="33819"/>
                                        </p:tgtEl>
                                        <p:attrNameLst>
                                          <p:attrName>ppt_h</p:attrName>
                                        </p:attrNameLst>
                                      </p:cBhvr>
                                      <p:tavLst>
                                        <p:tav tm="0" fmla="#ppt_h-#ppt_h*((1.5-1.5*$)^3-(1.5-1.5*$)^2)">
                                          <p:val>
                                            <p:fltVal val="0"/>
                                          </p:val>
                                        </p:tav>
                                        <p:tav tm="100000">
                                          <p:val>
                                            <p:fltVal val="1"/>
                                          </p:val>
                                        </p:tav>
                                      </p:tavLst>
                                    </p:anim>
                                  </p:childTnLst>
                                </p:cTn>
                              </p:par>
                              <p:par>
                                <p:cTn id="109" presetID="0" presetClass="entr" presetSubtype="0" fill="hold" grpId="0" nodeType="withEffect">
                                  <p:stCondLst>
                                    <p:cond delay="0"/>
                                  </p:stCondLst>
                                  <p:iterate type="lt">
                                    <p:tmPct val="10000"/>
                                  </p:iterate>
                                  <p:childTnLst>
                                    <p:set>
                                      <p:cBhvr>
                                        <p:cTn id="110" dur="1" fill="hold">
                                          <p:stCondLst>
                                            <p:cond delay="0"/>
                                          </p:stCondLst>
                                        </p:cTn>
                                        <p:tgtEl>
                                          <p:spTgt spid="33820"/>
                                        </p:tgtEl>
                                        <p:attrNameLst>
                                          <p:attrName>style.visibility</p:attrName>
                                        </p:attrNameLst>
                                      </p:cBhvr>
                                      <p:to>
                                        <p:strVal val="visible"/>
                                      </p:to>
                                    </p:set>
                                    <p:anim to="" calcmode="lin" valueType="num">
                                      <p:cBhvr>
                                        <p:cTn id="111" dur="700" fill="hold">
                                          <p:stCondLst>
                                            <p:cond delay="0"/>
                                          </p:stCondLst>
                                        </p:cTn>
                                        <p:tgtEl>
                                          <p:spTgt spid="33820"/>
                                        </p:tgtEl>
                                        <p:attrNameLst>
                                          <p:attrName>ppt_y</p:attrName>
                                        </p:attrNameLst>
                                      </p:cBhvr>
                                      <p:tavLst>
                                        <p:tav tm="0" fmla="#ppt_y+#ppt_h/2*((1.5-1.5*$)^3-(1.5-1.5*$)^2)*8/9">
                                          <p:val>
                                            <p:fltVal val="0"/>
                                          </p:val>
                                        </p:tav>
                                        <p:tav tm="100000">
                                          <p:val>
                                            <p:fltVal val="1"/>
                                          </p:val>
                                        </p:tav>
                                      </p:tavLst>
                                    </p:anim>
                                    <p:anim to="" calcmode="lin" valueType="num">
                                      <p:cBhvr>
                                        <p:cTn id="112" dur="700" fill="hold">
                                          <p:stCondLst>
                                            <p:cond delay="0"/>
                                          </p:stCondLst>
                                        </p:cTn>
                                        <p:tgtEl>
                                          <p:spTgt spid="33820"/>
                                        </p:tgtEl>
                                        <p:attrNameLst>
                                          <p:attrName>ppt_h</p:attrName>
                                        </p:attrNameLst>
                                      </p:cBhvr>
                                      <p:tavLst>
                                        <p:tav tm="0" fmla="#ppt_h-#ppt_h*((1.5-1.5*$)^3-(1.5-1.5*$)^2)">
                                          <p:val>
                                            <p:fltVal val="0"/>
                                          </p:val>
                                        </p:tav>
                                        <p:tav tm="100000">
                                          <p:val>
                                            <p:fltVal val="1"/>
                                          </p:val>
                                        </p:tav>
                                      </p:tavLst>
                                    </p:anim>
                                  </p:childTnLst>
                                </p:cTn>
                              </p:par>
                              <p:par>
                                <p:cTn id="113" presetID="0" presetClass="entr" presetSubtype="0" fill="hold" grpId="0" nodeType="withEffect">
                                  <p:stCondLst>
                                    <p:cond delay="0"/>
                                  </p:stCondLst>
                                  <p:iterate type="lt">
                                    <p:tmPct val="10000"/>
                                  </p:iterate>
                                  <p:childTnLst>
                                    <p:set>
                                      <p:cBhvr>
                                        <p:cTn id="114" dur="1" fill="hold">
                                          <p:stCondLst>
                                            <p:cond delay="0"/>
                                          </p:stCondLst>
                                        </p:cTn>
                                        <p:tgtEl>
                                          <p:spTgt spid="33821"/>
                                        </p:tgtEl>
                                        <p:attrNameLst>
                                          <p:attrName>style.visibility</p:attrName>
                                        </p:attrNameLst>
                                      </p:cBhvr>
                                      <p:to>
                                        <p:strVal val="visible"/>
                                      </p:to>
                                    </p:set>
                                    <p:anim to="" calcmode="lin" valueType="num">
                                      <p:cBhvr>
                                        <p:cTn id="115" dur="700" fill="hold">
                                          <p:stCondLst>
                                            <p:cond delay="0"/>
                                          </p:stCondLst>
                                        </p:cTn>
                                        <p:tgtEl>
                                          <p:spTgt spid="33821"/>
                                        </p:tgtEl>
                                        <p:attrNameLst>
                                          <p:attrName>ppt_y</p:attrName>
                                        </p:attrNameLst>
                                      </p:cBhvr>
                                      <p:tavLst>
                                        <p:tav tm="0" fmla="#ppt_y+#ppt_h/2*((1.5-1.5*$)^3-(1.5-1.5*$)^2)*8/9">
                                          <p:val>
                                            <p:fltVal val="0"/>
                                          </p:val>
                                        </p:tav>
                                        <p:tav tm="100000">
                                          <p:val>
                                            <p:fltVal val="1"/>
                                          </p:val>
                                        </p:tav>
                                      </p:tavLst>
                                    </p:anim>
                                    <p:anim to="" calcmode="lin" valueType="num">
                                      <p:cBhvr>
                                        <p:cTn id="116" dur="700" fill="hold">
                                          <p:stCondLst>
                                            <p:cond delay="0"/>
                                          </p:stCondLst>
                                        </p:cTn>
                                        <p:tgtEl>
                                          <p:spTgt spid="33821"/>
                                        </p:tgtEl>
                                        <p:attrNameLst>
                                          <p:attrName>ppt_h</p:attrName>
                                        </p:attrNameLst>
                                      </p:cBhvr>
                                      <p:tavLst>
                                        <p:tav tm="0" fmla="#ppt_h-#ppt_h*((1.5-1.5*$)^3-(1.5-1.5*$)^2)">
                                          <p:val>
                                            <p:fltVal val="0"/>
                                          </p:val>
                                        </p:tav>
                                        <p:tav tm="100000">
                                          <p:val>
                                            <p:fltVal val="1"/>
                                          </p:val>
                                        </p:tav>
                                      </p:tavLst>
                                    </p:anim>
                                  </p:childTnLst>
                                </p:cTn>
                              </p:par>
                              <p:par>
                                <p:cTn id="117" presetID="0" presetClass="entr" presetSubtype="0" fill="hold" grpId="0" nodeType="withEffect">
                                  <p:stCondLst>
                                    <p:cond delay="0"/>
                                  </p:stCondLst>
                                  <p:iterate type="lt">
                                    <p:tmPct val="10000"/>
                                  </p:iterate>
                                  <p:childTnLst>
                                    <p:set>
                                      <p:cBhvr>
                                        <p:cTn id="118" dur="1" fill="hold">
                                          <p:stCondLst>
                                            <p:cond delay="0"/>
                                          </p:stCondLst>
                                        </p:cTn>
                                        <p:tgtEl>
                                          <p:spTgt spid="33822"/>
                                        </p:tgtEl>
                                        <p:attrNameLst>
                                          <p:attrName>style.visibility</p:attrName>
                                        </p:attrNameLst>
                                      </p:cBhvr>
                                      <p:to>
                                        <p:strVal val="visible"/>
                                      </p:to>
                                    </p:set>
                                    <p:anim to="" calcmode="lin" valueType="num">
                                      <p:cBhvr>
                                        <p:cTn id="119" dur="700" fill="hold">
                                          <p:stCondLst>
                                            <p:cond delay="0"/>
                                          </p:stCondLst>
                                        </p:cTn>
                                        <p:tgtEl>
                                          <p:spTgt spid="33822"/>
                                        </p:tgtEl>
                                        <p:attrNameLst>
                                          <p:attrName>ppt_y</p:attrName>
                                        </p:attrNameLst>
                                      </p:cBhvr>
                                      <p:tavLst>
                                        <p:tav tm="0" fmla="#ppt_y+#ppt_h/2*((1.5-1.5*$)^3-(1.5-1.5*$)^2)*8/9">
                                          <p:val>
                                            <p:fltVal val="0"/>
                                          </p:val>
                                        </p:tav>
                                        <p:tav tm="100000">
                                          <p:val>
                                            <p:fltVal val="1"/>
                                          </p:val>
                                        </p:tav>
                                      </p:tavLst>
                                    </p:anim>
                                    <p:anim to="" calcmode="lin" valueType="num">
                                      <p:cBhvr>
                                        <p:cTn id="120" dur="700" fill="hold">
                                          <p:stCondLst>
                                            <p:cond delay="0"/>
                                          </p:stCondLst>
                                        </p:cTn>
                                        <p:tgtEl>
                                          <p:spTgt spid="33822"/>
                                        </p:tgtEl>
                                        <p:attrNameLst>
                                          <p:attrName>ppt_h</p:attrName>
                                        </p:attrNameLst>
                                      </p:cBhvr>
                                      <p:tavLst>
                                        <p:tav tm="0" fmla="#ppt_h-#ppt_h*((1.5-1.5*$)^3-(1.5-1.5*$)^2)">
                                          <p:val>
                                            <p:fltVal val="0"/>
                                          </p:val>
                                        </p:tav>
                                        <p:tav tm="100000">
                                          <p:val>
                                            <p:fltVal val="1"/>
                                          </p:val>
                                        </p:tav>
                                      </p:tavLst>
                                    </p:anim>
                                  </p:childTnLst>
                                </p:cTn>
                              </p:par>
                              <p:par>
                                <p:cTn id="121" presetID="0" presetClass="entr" presetSubtype="0" fill="hold" grpId="0" nodeType="withEffect">
                                  <p:stCondLst>
                                    <p:cond delay="0"/>
                                  </p:stCondLst>
                                  <p:iterate type="lt">
                                    <p:tmPct val="10000"/>
                                  </p:iterate>
                                  <p:childTnLst>
                                    <p:set>
                                      <p:cBhvr>
                                        <p:cTn id="122" dur="1" fill="hold">
                                          <p:stCondLst>
                                            <p:cond delay="0"/>
                                          </p:stCondLst>
                                        </p:cTn>
                                        <p:tgtEl>
                                          <p:spTgt spid="33823"/>
                                        </p:tgtEl>
                                        <p:attrNameLst>
                                          <p:attrName>style.visibility</p:attrName>
                                        </p:attrNameLst>
                                      </p:cBhvr>
                                      <p:to>
                                        <p:strVal val="visible"/>
                                      </p:to>
                                    </p:set>
                                    <p:anim to="" calcmode="lin" valueType="num">
                                      <p:cBhvr>
                                        <p:cTn id="123" dur="700" fill="hold">
                                          <p:stCondLst>
                                            <p:cond delay="0"/>
                                          </p:stCondLst>
                                        </p:cTn>
                                        <p:tgtEl>
                                          <p:spTgt spid="33823"/>
                                        </p:tgtEl>
                                        <p:attrNameLst>
                                          <p:attrName>ppt_y</p:attrName>
                                        </p:attrNameLst>
                                      </p:cBhvr>
                                      <p:tavLst>
                                        <p:tav tm="0" fmla="#ppt_y+#ppt_h/2*((1.5-1.5*$)^3-(1.5-1.5*$)^2)*8/9">
                                          <p:val>
                                            <p:fltVal val="0"/>
                                          </p:val>
                                        </p:tav>
                                        <p:tav tm="100000">
                                          <p:val>
                                            <p:fltVal val="1"/>
                                          </p:val>
                                        </p:tav>
                                      </p:tavLst>
                                    </p:anim>
                                    <p:anim to="" calcmode="lin" valueType="num">
                                      <p:cBhvr>
                                        <p:cTn id="124" dur="700" fill="hold">
                                          <p:stCondLst>
                                            <p:cond delay="0"/>
                                          </p:stCondLst>
                                        </p:cTn>
                                        <p:tgtEl>
                                          <p:spTgt spid="33823"/>
                                        </p:tgtEl>
                                        <p:attrNameLst>
                                          <p:attrName>ppt_h</p:attrName>
                                        </p:attrNameLst>
                                      </p:cBhvr>
                                      <p:tavLst>
                                        <p:tav tm="0" fmla="#ppt_h-#ppt_h*((1.5-1.5*$)^3-(1.5-1.5*$)^2)">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4" grpId="0"/>
      <p:bldP spid="33795" grpId="0"/>
      <p:bldP spid="33796" grpId="0" animBg="1"/>
      <p:bldP spid="33797" grpId="0" animBg="1"/>
      <p:bldP spid="33798" grpId="0" animBg="1"/>
      <p:bldP spid="33799" grpId="0" animBg="1"/>
      <p:bldP spid="33800" grpId="0" animBg="1"/>
      <p:bldP spid="33801" grpId="0" animBg="1"/>
      <p:bldP spid="33802" grpId="0" animBg="1"/>
      <p:bldP spid="33803" grpId="0" animBg="1"/>
      <p:bldP spid="33804" grpId="0" animBg="1"/>
      <p:bldP spid="33805" grpId="0" animBg="1"/>
      <p:bldP spid="33810" grpId="0"/>
      <p:bldP spid="33811" grpId="0"/>
      <p:bldP spid="33812" grpId="0"/>
      <p:bldP spid="33813" grpId="0"/>
      <p:bldP spid="33814" grpId="0"/>
      <p:bldP spid="33815" grpId="0"/>
      <p:bldP spid="33816" grpId="0"/>
      <p:bldP spid="33817" grpId="0"/>
      <p:bldP spid="33818" grpId="0" animBg="1"/>
      <p:bldP spid="33819" grpId="0" animBg="1"/>
      <p:bldP spid="33820" grpId="0" animBg="1"/>
      <p:bldP spid="33821" grpId="0" animBg="1"/>
      <p:bldP spid="33822" grpId="0" animBg="1"/>
      <p:bldP spid="33823"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PA_标题 1"/>
          <p:cNvSpPr>
            <a:spLocks noGrp="1"/>
          </p:cNvSpPr>
          <p:nvPr>
            <p:ph type="title" idx="4294967295"/>
            <p:custDataLst>
              <p:tags r:id="rId1"/>
            </p:custDataLst>
          </p:nvPr>
        </p:nvSpPr>
        <p:spPr/>
        <p:txBody>
          <a:bodyPr/>
          <a:lstStyle/>
          <a:p>
            <a:pPr eaLnBrk="1" hangingPunct="1"/>
            <a:r>
              <a:rPr lang="en-US" altLang="zh-CN"/>
              <a:t>YOUR TITLE HERE</a:t>
            </a:r>
            <a:endParaRPr lang="zh-CN" altLang="en-US"/>
          </a:p>
        </p:txBody>
      </p:sp>
      <p:sp>
        <p:nvSpPr>
          <p:cNvPr id="34819" name="PA_文本框 6"/>
          <p:cNvSpPr txBox="1">
            <a:spLocks noChangeArrowheads="1"/>
          </p:cNvSpPr>
          <p:nvPr>
            <p:custDataLst>
              <p:tags r:id="rId2"/>
            </p:custDataLst>
          </p:nvPr>
        </p:nvSpPr>
        <p:spPr bwMode="auto">
          <a:xfrm>
            <a:off x="838200" y="1109663"/>
            <a:ext cx="7589838" cy="334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1400" b="0" i="0" u="none" strike="noStrike" kern="1200" cap="none" spc="0" normalizeH="0" baseline="0" noProof="0">
                <a:ln>
                  <a:noFill/>
                </a:ln>
                <a:solidFill>
                  <a:srgbClr val="BFBFBF"/>
                </a:solidFill>
                <a:effectLst/>
                <a:uLnTx/>
                <a:uFillTx/>
                <a:latin typeface="Segoe UI" panose="020B0502040204020203" pitchFamily="34" charset="0"/>
                <a:ea typeface="微软雅黑" panose="020B0503020204020204" pitchFamily="34" charset="-122"/>
                <a:cs typeface="+mn-cs"/>
              </a:rPr>
              <a:t>HUMANS ARE CREATIVE BEINGS. IF IT IS NOT REAL TEXT, THEY WILL FOCUS ON THE DESIGN.</a:t>
            </a:r>
            <a:endParaRPr kumimoji="0" lang="zh-CN" altLang="en-US" sz="1400" b="0" i="0" u="none" strike="noStrike" kern="1200" cap="none" spc="0" normalizeH="0" baseline="0" noProof="0">
              <a:ln>
                <a:noFill/>
              </a:ln>
              <a:solidFill>
                <a:srgbClr val="BFBFBF"/>
              </a:solidFill>
              <a:effectLst/>
              <a:uLnTx/>
              <a:uFillTx/>
              <a:latin typeface="Segoe UI" panose="020B0502040204020203" pitchFamily="34" charset="0"/>
              <a:ea typeface="微软雅黑" panose="020B0503020204020204" pitchFamily="34" charset="-122"/>
              <a:cs typeface="+mn-cs"/>
            </a:endParaRPr>
          </a:p>
        </p:txBody>
      </p:sp>
      <p:grpSp>
        <p:nvGrpSpPr>
          <p:cNvPr id="34820" name="PA_组合 2"/>
          <p:cNvGrpSpPr>
            <a:grpSpLocks noChangeAspect="1"/>
          </p:cNvGrpSpPr>
          <p:nvPr>
            <p:custDataLst>
              <p:tags r:id="rId3"/>
            </p:custDataLst>
          </p:nvPr>
        </p:nvGrpSpPr>
        <p:grpSpPr bwMode="auto">
          <a:xfrm>
            <a:off x="1619250" y="2557463"/>
            <a:ext cx="1079500" cy="1079500"/>
            <a:chOff x="0" y="0"/>
            <a:chExt cx="1080000" cy="1080000"/>
          </a:xfrm>
        </p:grpSpPr>
        <p:sp>
          <p:nvSpPr>
            <p:cNvPr id="34846" name="圆角矩形 4"/>
            <p:cNvSpPr>
              <a:spLocks noChangeAspect="1" noChangeArrowheads="1"/>
            </p:cNvSpPr>
            <p:nvPr/>
          </p:nvSpPr>
          <p:spPr bwMode="auto">
            <a:xfrm rot="1800000">
              <a:off x="0" y="0"/>
              <a:ext cx="1080000" cy="1080000"/>
            </a:xfrm>
            <a:prstGeom prst="roundRect">
              <a:avLst>
                <a:gd name="adj" fmla="val 30000"/>
              </a:avLst>
            </a:prstGeom>
            <a:solidFill>
              <a:srgbClr val="354B5E"/>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4847" name="圆角矩形 5"/>
            <p:cNvSpPr>
              <a:spLocks noChangeAspect="1" noChangeArrowheads="1"/>
            </p:cNvSpPr>
            <p:nvPr/>
          </p:nvSpPr>
          <p:spPr bwMode="auto">
            <a:xfrm rot="2700000">
              <a:off x="0" y="0"/>
              <a:ext cx="1080000" cy="1080000"/>
            </a:xfrm>
            <a:prstGeom prst="roundRect">
              <a:avLst>
                <a:gd name="adj" fmla="val 30000"/>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grpSp>
      <p:cxnSp>
        <p:nvCxnSpPr>
          <p:cNvPr id="34821" name="PA_直接连接符 18"/>
          <p:cNvCxnSpPr>
            <a:cxnSpLocks noChangeShapeType="1"/>
          </p:cNvCxnSpPr>
          <p:nvPr>
            <p:custDataLst>
              <p:tags r:id="rId4"/>
            </p:custDataLst>
          </p:nvPr>
        </p:nvCxnSpPr>
        <p:spPr bwMode="auto">
          <a:xfrm>
            <a:off x="2159000" y="3727450"/>
            <a:ext cx="0" cy="539750"/>
          </a:xfrm>
          <a:prstGeom prst="line">
            <a:avLst/>
          </a:prstGeom>
          <a:noFill/>
          <a:ln w="19050">
            <a:solidFill>
              <a:schemeClr val="accent2"/>
            </a:solidFill>
            <a:round/>
          </a:ln>
          <a:extLst>
            <a:ext uri="{909E8E84-426E-40DD-AFC4-6F175D3DCCD1}">
              <a14:hiddenFill xmlns:a14="http://schemas.microsoft.com/office/drawing/2010/main">
                <a:noFill/>
              </a14:hiddenFill>
            </a:ext>
          </a:extLst>
        </p:spPr>
      </p:cxnSp>
      <p:sp>
        <p:nvSpPr>
          <p:cNvPr id="34822" name="PA_文本框 22"/>
          <p:cNvSpPr txBox="1">
            <a:spLocks noChangeArrowheads="1"/>
          </p:cNvSpPr>
          <p:nvPr>
            <p:custDataLst>
              <p:tags r:id="rId5"/>
            </p:custDataLst>
          </p:nvPr>
        </p:nvSpPr>
        <p:spPr bwMode="auto">
          <a:xfrm>
            <a:off x="1338263" y="4379913"/>
            <a:ext cx="16414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1600" b="0" i="0" u="none" strike="noStrike" kern="1200" cap="none" spc="0" normalizeH="0" baseline="0" noProof="0">
                <a:ln>
                  <a:noFill/>
                </a:ln>
                <a:solidFill>
                  <a:srgbClr val="D74B4B"/>
                </a:solidFill>
                <a:effectLst/>
                <a:uLnTx/>
                <a:uFillTx/>
                <a:latin typeface="Segoe UI" panose="020B0502040204020203" pitchFamily="34" charset="0"/>
                <a:ea typeface="微软雅黑" panose="020B0503020204020204" pitchFamily="34" charset="-122"/>
                <a:cs typeface="+mn-cs"/>
              </a:rPr>
              <a:t>ADD TEXT HERE</a:t>
            </a:r>
            <a:endParaRPr kumimoji="0" lang="zh-CN" altLang="en-US" sz="1600" b="0" i="0" u="none" strike="noStrike" kern="1200" cap="none" spc="0" normalizeH="0" baseline="0" noProof="0">
              <a:ln>
                <a:noFill/>
              </a:ln>
              <a:solidFill>
                <a:srgbClr val="D74B4B"/>
              </a:solidFill>
              <a:effectLst/>
              <a:uLnTx/>
              <a:uFillTx/>
              <a:latin typeface="Segoe UI" panose="020B0502040204020203" pitchFamily="34" charset="0"/>
              <a:ea typeface="微软雅黑" panose="020B0503020204020204" pitchFamily="34" charset="-122"/>
              <a:cs typeface="+mn-cs"/>
            </a:endParaRPr>
          </a:p>
        </p:txBody>
      </p:sp>
      <p:sp>
        <p:nvSpPr>
          <p:cNvPr id="34823" name="PA_文本框 23"/>
          <p:cNvSpPr txBox="1">
            <a:spLocks noChangeArrowheads="1"/>
          </p:cNvSpPr>
          <p:nvPr>
            <p:custDataLst>
              <p:tags r:id="rId6"/>
            </p:custDataLst>
          </p:nvPr>
        </p:nvSpPr>
        <p:spPr bwMode="auto">
          <a:xfrm>
            <a:off x="898525" y="4862513"/>
            <a:ext cx="2520950" cy="90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1400" b="0" i="0" u="none" strike="noStrike" kern="1200" cap="none" spc="0" normalizeH="0" baseline="0" noProof="0">
                <a:ln>
                  <a:noFill/>
                </a:ln>
                <a:solidFill>
                  <a:srgbClr val="8F8F8F"/>
                </a:solidFill>
                <a:effectLst/>
                <a:uLnTx/>
                <a:uFillTx/>
                <a:latin typeface="Segoe UI" panose="020B0502040204020203" pitchFamily="34" charset="0"/>
                <a:ea typeface="微软雅黑" panose="020B0503020204020204" pitchFamily="34" charset="-122"/>
                <a:cs typeface="+mn-cs"/>
              </a:rPr>
              <a:t>People tend to read writing. This text will not appear in a consistent order.</a:t>
            </a:r>
            <a:endParaRPr kumimoji="0" lang="zh-CN" altLang="en-US" sz="1400" b="0" i="0" u="none" strike="noStrike" kern="1200" cap="none" spc="0" normalizeH="0" baseline="0" noProof="0">
              <a:ln>
                <a:noFill/>
              </a:ln>
              <a:solidFill>
                <a:srgbClr val="8F8F8F"/>
              </a:solidFill>
              <a:effectLst/>
              <a:uLnTx/>
              <a:uFillTx/>
              <a:latin typeface="Segoe UI" panose="020B0502040204020203" pitchFamily="34" charset="0"/>
              <a:ea typeface="微软雅黑" panose="020B0503020204020204" pitchFamily="34" charset="-122"/>
              <a:cs typeface="+mn-cs"/>
            </a:endParaRPr>
          </a:p>
        </p:txBody>
      </p:sp>
      <p:grpSp>
        <p:nvGrpSpPr>
          <p:cNvPr id="34824" name="PA_组合 7"/>
          <p:cNvGrpSpPr>
            <a:grpSpLocks noChangeAspect="1"/>
          </p:cNvGrpSpPr>
          <p:nvPr>
            <p:custDataLst>
              <p:tags r:id="rId7"/>
            </p:custDataLst>
          </p:nvPr>
        </p:nvGrpSpPr>
        <p:grpSpPr bwMode="auto">
          <a:xfrm>
            <a:off x="4246563" y="2557463"/>
            <a:ext cx="1079500" cy="1079500"/>
            <a:chOff x="0" y="0"/>
            <a:chExt cx="1080000" cy="1080000"/>
          </a:xfrm>
        </p:grpSpPr>
        <p:sp>
          <p:nvSpPr>
            <p:cNvPr id="34844" name="圆角矩形 8"/>
            <p:cNvSpPr>
              <a:spLocks noChangeAspect="1" noChangeArrowheads="1"/>
            </p:cNvSpPr>
            <p:nvPr/>
          </p:nvSpPr>
          <p:spPr bwMode="auto">
            <a:xfrm rot="1800000">
              <a:off x="0" y="0"/>
              <a:ext cx="1080000" cy="1080000"/>
            </a:xfrm>
            <a:prstGeom prst="roundRect">
              <a:avLst>
                <a:gd name="adj" fmla="val 30000"/>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4845" name="圆角矩形 9"/>
            <p:cNvSpPr>
              <a:spLocks noChangeAspect="1" noChangeArrowheads="1"/>
            </p:cNvSpPr>
            <p:nvPr/>
          </p:nvSpPr>
          <p:spPr bwMode="auto">
            <a:xfrm rot="2700000">
              <a:off x="0" y="0"/>
              <a:ext cx="1080000" cy="1080000"/>
            </a:xfrm>
            <a:prstGeom prst="roundRect">
              <a:avLst>
                <a:gd name="adj" fmla="val 30000"/>
              </a:avLst>
            </a:prstGeom>
            <a:solidFill>
              <a:srgbClr val="354B5E"/>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grpSp>
      <p:cxnSp>
        <p:nvCxnSpPr>
          <p:cNvPr id="34825" name="PA_直接连接符 19"/>
          <p:cNvCxnSpPr>
            <a:cxnSpLocks noChangeShapeType="1"/>
          </p:cNvCxnSpPr>
          <p:nvPr>
            <p:custDataLst>
              <p:tags r:id="rId8"/>
            </p:custDataLst>
          </p:nvPr>
        </p:nvCxnSpPr>
        <p:spPr bwMode="auto">
          <a:xfrm>
            <a:off x="4786313" y="3727450"/>
            <a:ext cx="0" cy="539750"/>
          </a:xfrm>
          <a:prstGeom prst="line">
            <a:avLst/>
          </a:prstGeom>
          <a:noFill/>
          <a:ln w="19050">
            <a:solidFill>
              <a:srgbClr val="354B5E"/>
            </a:solidFill>
            <a:round/>
          </a:ln>
          <a:extLst>
            <a:ext uri="{909E8E84-426E-40DD-AFC4-6F175D3DCCD1}">
              <a14:hiddenFill xmlns:a14="http://schemas.microsoft.com/office/drawing/2010/main">
                <a:noFill/>
              </a14:hiddenFill>
            </a:ext>
          </a:extLst>
        </p:spPr>
      </p:cxnSp>
      <p:sp>
        <p:nvSpPr>
          <p:cNvPr id="34826" name="PA_文本框 24"/>
          <p:cNvSpPr txBox="1">
            <a:spLocks noChangeArrowheads="1"/>
          </p:cNvSpPr>
          <p:nvPr>
            <p:custDataLst>
              <p:tags r:id="rId9"/>
            </p:custDataLst>
          </p:nvPr>
        </p:nvSpPr>
        <p:spPr bwMode="auto">
          <a:xfrm>
            <a:off x="3965575" y="4379913"/>
            <a:ext cx="16414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1600" b="0" i="0" u="none" strike="noStrike" kern="1200" cap="none" spc="0" normalizeH="0" baseline="0" noProof="0">
                <a:ln>
                  <a:noFill/>
                </a:ln>
                <a:solidFill>
                  <a:srgbClr val="354B5E"/>
                </a:solidFill>
                <a:effectLst/>
                <a:uLnTx/>
                <a:uFillTx/>
                <a:latin typeface="Segoe UI" panose="020B0502040204020203" pitchFamily="34" charset="0"/>
                <a:ea typeface="微软雅黑" panose="020B0503020204020204" pitchFamily="34" charset="-122"/>
                <a:cs typeface="+mn-cs"/>
              </a:rPr>
              <a:t>ADD TEXT HERE</a:t>
            </a:r>
            <a:endParaRPr kumimoji="0" lang="zh-CN" altLang="en-US" sz="1600" b="0" i="0" u="none" strike="noStrike" kern="1200" cap="none" spc="0" normalizeH="0" baseline="0" noProof="0">
              <a:ln>
                <a:noFill/>
              </a:ln>
              <a:solidFill>
                <a:srgbClr val="354B5E"/>
              </a:solidFill>
              <a:effectLst/>
              <a:uLnTx/>
              <a:uFillTx/>
              <a:latin typeface="Segoe UI" panose="020B0502040204020203" pitchFamily="34" charset="0"/>
              <a:ea typeface="微软雅黑" panose="020B0503020204020204" pitchFamily="34" charset="-122"/>
              <a:cs typeface="+mn-cs"/>
            </a:endParaRPr>
          </a:p>
        </p:txBody>
      </p:sp>
      <p:sp>
        <p:nvSpPr>
          <p:cNvPr id="34827" name="PA_文本框 27"/>
          <p:cNvSpPr txBox="1">
            <a:spLocks noChangeArrowheads="1"/>
          </p:cNvSpPr>
          <p:nvPr>
            <p:custDataLst>
              <p:tags r:id="rId10"/>
            </p:custDataLst>
          </p:nvPr>
        </p:nvSpPr>
        <p:spPr bwMode="auto">
          <a:xfrm>
            <a:off x="3525838" y="4862513"/>
            <a:ext cx="2520950" cy="90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1400" b="0" i="0" u="none" strike="noStrike" kern="1200" cap="none" spc="0" normalizeH="0" baseline="0" noProof="0">
                <a:ln>
                  <a:noFill/>
                </a:ln>
                <a:solidFill>
                  <a:srgbClr val="8F8F8F"/>
                </a:solidFill>
                <a:effectLst/>
                <a:uLnTx/>
                <a:uFillTx/>
                <a:latin typeface="Segoe UI" panose="020B0502040204020203" pitchFamily="34" charset="0"/>
                <a:ea typeface="微软雅黑" panose="020B0503020204020204" pitchFamily="34" charset="-122"/>
                <a:cs typeface="+mn-cs"/>
              </a:rPr>
              <a:t>People tend to read writing. This text will not appear in a consistent order.</a:t>
            </a:r>
            <a:endParaRPr kumimoji="0" lang="zh-CN" altLang="en-US" sz="1400" b="0" i="0" u="none" strike="noStrike" kern="1200" cap="none" spc="0" normalizeH="0" baseline="0" noProof="0">
              <a:ln>
                <a:noFill/>
              </a:ln>
              <a:solidFill>
                <a:srgbClr val="8F8F8F"/>
              </a:solidFill>
              <a:effectLst/>
              <a:uLnTx/>
              <a:uFillTx/>
              <a:latin typeface="Segoe UI" panose="020B0502040204020203" pitchFamily="34" charset="0"/>
              <a:ea typeface="微软雅黑" panose="020B0503020204020204" pitchFamily="34" charset="-122"/>
              <a:cs typeface="+mn-cs"/>
            </a:endParaRPr>
          </a:p>
        </p:txBody>
      </p:sp>
      <p:grpSp>
        <p:nvGrpSpPr>
          <p:cNvPr id="34828" name="PA_组合 10"/>
          <p:cNvGrpSpPr>
            <a:grpSpLocks noChangeAspect="1"/>
          </p:cNvGrpSpPr>
          <p:nvPr>
            <p:custDataLst>
              <p:tags r:id="rId11"/>
            </p:custDataLst>
          </p:nvPr>
        </p:nvGrpSpPr>
        <p:grpSpPr bwMode="auto">
          <a:xfrm>
            <a:off x="6873875" y="2557463"/>
            <a:ext cx="1081088" cy="1079500"/>
            <a:chOff x="0" y="0"/>
            <a:chExt cx="1080000" cy="1080000"/>
          </a:xfrm>
        </p:grpSpPr>
        <p:sp>
          <p:nvSpPr>
            <p:cNvPr id="34842" name="圆角矩形 11"/>
            <p:cNvSpPr>
              <a:spLocks noChangeAspect="1" noChangeArrowheads="1"/>
            </p:cNvSpPr>
            <p:nvPr/>
          </p:nvSpPr>
          <p:spPr bwMode="auto">
            <a:xfrm rot="1800000">
              <a:off x="0" y="0"/>
              <a:ext cx="1080000" cy="1080000"/>
            </a:xfrm>
            <a:prstGeom prst="roundRect">
              <a:avLst>
                <a:gd name="adj" fmla="val 30000"/>
              </a:avLst>
            </a:prstGeom>
            <a:solidFill>
              <a:srgbClr val="354B5E"/>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4843" name="圆角矩形 12"/>
            <p:cNvSpPr>
              <a:spLocks noChangeAspect="1" noChangeArrowheads="1"/>
            </p:cNvSpPr>
            <p:nvPr/>
          </p:nvSpPr>
          <p:spPr bwMode="auto">
            <a:xfrm rot="2700000">
              <a:off x="0" y="0"/>
              <a:ext cx="1080000" cy="1080000"/>
            </a:xfrm>
            <a:prstGeom prst="roundRect">
              <a:avLst>
                <a:gd name="adj" fmla="val 30000"/>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grpSp>
      <p:cxnSp>
        <p:nvCxnSpPr>
          <p:cNvPr id="34829" name="PA_直接连接符 20"/>
          <p:cNvCxnSpPr>
            <a:cxnSpLocks noChangeShapeType="1"/>
          </p:cNvCxnSpPr>
          <p:nvPr>
            <p:custDataLst>
              <p:tags r:id="rId12"/>
            </p:custDataLst>
          </p:nvPr>
        </p:nvCxnSpPr>
        <p:spPr bwMode="auto">
          <a:xfrm>
            <a:off x="7413625" y="3727450"/>
            <a:ext cx="0" cy="539750"/>
          </a:xfrm>
          <a:prstGeom prst="line">
            <a:avLst/>
          </a:prstGeom>
          <a:noFill/>
          <a:ln w="19050">
            <a:solidFill>
              <a:schemeClr val="accent2"/>
            </a:solidFill>
            <a:round/>
          </a:ln>
          <a:extLst>
            <a:ext uri="{909E8E84-426E-40DD-AFC4-6F175D3DCCD1}">
              <a14:hiddenFill xmlns:a14="http://schemas.microsoft.com/office/drawing/2010/main">
                <a:noFill/>
              </a14:hiddenFill>
            </a:ext>
          </a:extLst>
        </p:spPr>
      </p:cxnSp>
      <p:sp>
        <p:nvSpPr>
          <p:cNvPr id="34830" name="PA_文本框 25"/>
          <p:cNvSpPr txBox="1">
            <a:spLocks noChangeArrowheads="1"/>
          </p:cNvSpPr>
          <p:nvPr>
            <p:custDataLst>
              <p:tags r:id="rId13"/>
            </p:custDataLst>
          </p:nvPr>
        </p:nvSpPr>
        <p:spPr bwMode="auto">
          <a:xfrm>
            <a:off x="6594475" y="4379913"/>
            <a:ext cx="163988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1600" b="0" i="0" u="none" strike="noStrike" kern="1200" cap="none" spc="0" normalizeH="0" baseline="0" noProof="0">
                <a:ln>
                  <a:noFill/>
                </a:ln>
                <a:solidFill>
                  <a:srgbClr val="D74B4B"/>
                </a:solidFill>
                <a:effectLst/>
                <a:uLnTx/>
                <a:uFillTx/>
                <a:latin typeface="Segoe UI" panose="020B0502040204020203" pitchFamily="34" charset="0"/>
                <a:ea typeface="微软雅黑" panose="020B0503020204020204" pitchFamily="34" charset="-122"/>
                <a:cs typeface="+mn-cs"/>
              </a:rPr>
              <a:t>ADD TEXT HERE</a:t>
            </a:r>
            <a:endParaRPr kumimoji="0" lang="zh-CN" altLang="en-US" sz="1600" b="0" i="0" u="none" strike="noStrike" kern="1200" cap="none" spc="0" normalizeH="0" baseline="0" noProof="0">
              <a:ln>
                <a:noFill/>
              </a:ln>
              <a:solidFill>
                <a:srgbClr val="D74B4B"/>
              </a:solidFill>
              <a:effectLst/>
              <a:uLnTx/>
              <a:uFillTx/>
              <a:latin typeface="Segoe UI" panose="020B0502040204020203" pitchFamily="34" charset="0"/>
              <a:ea typeface="微软雅黑" panose="020B0503020204020204" pitchFamily="34" charset="-122"/>
              <a:cs typeface="+mn-cs"/>
            </a:endParaRPr>
          </a:p>
        </p:txBody>
      </p:sp>
      <p:sp>
        <p:nvSpPr>
          <p:cNvPr id="34831" name="PA_文本框 28"/>
          <p:cNvSpPr txBox="1">
            <a:spLocks noChangeArrowheads="1"/>
          </p:cNvSpPr>
          <p:nvPr>
            <p:custDataLst>
              <p:tags r:id="rId14"/>
            </p:custDataLst>
          </p:nvPr>
        </p:nvSpPr>
        <p:spPr bwMode="auto">
          <a:xfrm>
            <a:off x="6154738" y="4862513"/>
            <a:ext cx="2519362" cy="90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1400" b="0" i="0" u="none" strike="noStrike" kern="1200" cap="none" spc="0" normalizeH="0" baseline="0" noProof="0">
                <a:ln>
                  <a:noFill/>
                </a:ln>
                <a:solidFill>
                  <a:srgbClr val="8F8F8F"/>
                </a:solidFill>
                <a:effectLst/>
                <a:uLnTx/>
                <a:uFillTx/>
                <a:latin typeface="Segoe UI" panose="020B0502040204020203" pitchFamily="34" charset="0"/>
                <a:ea typeface="微软雅黑" panose="020B0503020204020204" pitchFamily="34" charset="-122"/>
                <a:cs typeface="+mn-cs"/>
              </a:rPr>
              <a:t>People tend to read writing. This text will not appear in a consistent order.</a:t>
            </a:r>
            <a:endParaRPr kumimoji="0" lang="zh-CN" altLang="en-US" sz="1400" b="0" i="0" u="none" strike="noStrike" kern="1200" cap="none" spc="0" normalizeH="0" baseline="0" noProof="0">
              <a:ln>
                <a:noFill/>
              </a:ln>
              <a:solidFill>
                <a:srgbClr val="8F8F8F"/>
              </a:solidFill>
              <a:effectLst/>
              <a:uLnTx/>
              <a:uFillTx/>
              <a:latin typeface="Segoe UI" panose="020B0502040204020203" pitchFamily="34" charset="0"/>
              <a:ea typeface="微软雅黑" panose="020B0503020204020204" pitchFamily="34" charset="-122"/>
              <a:cs typeface="+mn-cs"/>
            </a:endParaRPr>
          </a:p>
        </p:txBody>
      </p:sp>
      <p:grpSp>
        <p:nvGrpSpPr>
          <p:cNvPr id="34832" name="PA_组合 13"/>
          <p:cNvGrpSpPr>
            <a:grpSpLocks noChangeAspect="1"/>
          </p:cNvGrpSpPr>
          <p:nvPr>
            <p:custDataLst>
              <p:tags r:id="rId15"/>
            </p:custDataLst>
          </p:nvPr>
        </p:nvGrpSpPr>
        <p:grpSpPr bwMode="auto">
          <a:xfrm>
            <a:off x="9502775" y="2557463"/>
            <a:ext cx="1079500" cy="1079500"/>
            <a:chOff x="0" y="0"/>
            <a:chExt cx="1080000" cy="1080000"/>
          </a:xfrm>
        </p:grpSpPr>
        <p:sp>
          <p:nvSpPr>
            <p:cNvPr id="34840" name="圆角矩形 14"/>
            <p:cNvSpPr>
              <a:spLocks noChangeAspect="1" noChangeArrowheads="1"/>
            </p:cNvSpPr>
            <p:nvPr/>
          </p:nvSpPr>
          <p:spPr bwMode="auto">
            <a:xfrm rot="1800000">
              <a:off x="0" y="0"/>
              <a:ext cx="1080000" cy="1080000"/>
            </a:xfrm>
            <a:prstGeom prst="roundRect">
              <a:avLst>
                <a:gd name="adj" fmla="val 30000"/>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4841" name="圆角矩形 15"/>
            <p:cNvSpPr>
              <a:spLocks noChangeAspect="1" noChangeArrowheads="1"/>
            </p:cNvSpPr>
            <p:nvPr/>
          </p:nvSpPr>
          <p:spPr bwMode="auto">
            <a:xfrm rot="2700000">
              <a:off x="0" y="0"/>
              <a:ext cx="1080000" cy="1080000"/>
            </a:xfrm>
            <a:prstGeom prst="roundRect">
              <a:avLst>
                <a:gd name="adj" fmla="val 30000"/>
              </a:avLst>
            </a:prstGeom>
            <a:solidFill>
              <a:srgbClr val="354B5E"/>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grpSp>
      <p:cxnSp>
        <p:nvCxnSpPr>
          <p:cNvPr id="34833" name="PA_直接连接符 21"/>
          <p:cNvCxnSpPr>
            <a:cxnSpLocks noChangeShapeType="1"/>
          </p:cNvCxnSpPr>
          <p:nvPr>
            <p:custDataLst>
              <p:tags r:id="rId16"/>
            </p:custDataLst>
          </p:nvPr>
        </p:nvCxnSpPr>
        <p:spPr bwMode="auto">
          <a:xfrm>
            <a:off x="10042525" y="3727450"/>
            <a:ext cx="0" cy="539750"/>
          </a:xfrm>
          <a:prstGeom prst="line">
            <a:avLst/>
          </a:prstGeom>
          <a:noFill/>
          <a:ln w="19050">
            <a:solidFill>
              <a:srgbClr val="354B5E"/>
            </a:solidFill>
            <a:round/>
          </a:ln>
          <a:extLst>
            <a:ext uri="{909E8E84-426E-40DD-AFC4-6F175D3DCCD1}">
              <a14:hiddenFill xmlns:a14="http://schemas.microsoft.com/office/drawing/2010/main">
                <a:noFill/>
              </a14:hiddenFill>
            </a:ext>
          </a:extLst>
        </p:spPr>
      </p:cxnSp>
      <p:sp>
        <p:nvSpPr>
          <p:cNvPr id="34834" name="PA_文本框 26"/>
          <p:cNvSpPr txBox="1">
            <a:spLocks noChangeArrowheads="1"/>
          </p:cNvSpPr>
          <p:nvPr>
            <p:custDataLst>
              <p:tags r:id="rId17"/>
            </p:custDataLst>
          </p:nvPr>
        </p:nvSpPr>
        <p:spPr bwMode="auto">
          <a:xfrm>
            <a:off x="9221788" y="4379913"/>
            <a:ext cx="16414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1600" b="0" i="0" u="none" strike="noStrike" kern="1200" cap="none" spc="0" normalizeH="0" baseline="0" noProof="0">
                <a:ln>
                  <a:noFill/>
                </a:ln>
                <a:solidFill>
                  <a:srgbClr val="354B5E"/>
                </a:solidFill>
                <a:effectLst/>
                <a:uLnTx/>
                <a:uFillTx/>
                <a:latin typeface="Segoe UI" panose="020B0502040204020203" pitchFamily="34" charset="0"/>
                <a:ea typeface="微软雅黑" panose="020B0503020204020204" pitchFamily="34" charset="-122"/>
                <a:cs typeface="+mn-cs"/>
              </a:rPr>
              <a:t>ADD TEXT HERE</a:t>
            </a:r>
            <a:endParaRPr kumimoji="0" lang="zh-CN" altLang="en-US" sz="1600" b="0" i="0" u="none" strike="noStrike" kern="1200" cap="none" spc="0" normalizeH="0" baseline="0" noProof="0">
              <a:ln>
                <a:noFill/>
              </a:ln>
              <a:solidFill>
                <a:srgbClr val="354B5E"/>
              </a:solidFill>
              <a:effectLst/>
              <a:uLnTx/>
              <a:uFillTx/>
              <a:latin typeface="Segoe UI" panose="020B0502040204020203" pitchFamily="34" charset="0"/>
              <a:ea typeface="微软雅黑" panose="020B0503020204020204" pitchFamily="34" charset="-122"/>
              <a:cs typeface="+mn-cs"/>
            </a:endParaRPr>
          </a:p>
        </p:txBody>
      </p:sp>
      <p:sp>
        <p:nvSpPr>
          <p:cNvPr id="34835" name="PA_文本框 29"/>
          <p:cNvSpPr txBox="1">
            <a:spLocks noChangeArrowheads="1"/>
          </p:cNvSpPr>
          <p:nvPr>
            <p:custDataLst>
              <p:tags r:id="rId18"/>
            </p:custDataLst>
          </p:nvPr>
        </p:nvSpPr>
        <p:spPr bwMode="auto">
          <a:xfrm>
            <a:off x="8782050" y="4862513"/>
            <a:ext cx="2519363" cy="90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1400" b="0" i="0" u="none" strike="noStrike" kern="1200" cap="none" spc="0" normalizeH="0" baseline="0" noProof="0">
                <a:ln>
                  <a:noFill/>
                </a:ln>
                <a:solidFill>
                  <a:srgbClr val="8F8F8F"/>
                </a:solidFill>
                <a:effectLst/>
                <a:uLnTx/>
                <a:uFillTx/>
                <a:latin typeface="Segoe UI" panose="020B0502040204020203" pitchFamily="34" charset="0"/>
                <a:ea typeface="微软雅黑" panose="020B0503020204020204" pitchFamily="34" charset="-122"/>
                <a:cs typeface="+mn-cs"/>
              </a:rPr>
              <a:t>People tend to read writing. This text will not appear in a consistent order.</a:t>
            </a:r>
            <a:endParaRPr kumimoji="0" lang="zh-CN" altLang="en-US" sz="1400" b="0" i="0" u="none" strike="noStrike" kern="1200" cap="none" spc="0" normalizeH="0" baseline="0" noProof="0">
              <a:ln>
                <a:noFill/>
              </a:ln>
              <a:solidFill>
                <a:srgbClr val="8F8F8F"/>
              </a:solidFill>
              <a:effectLst/>
              <a:uLnTx/>
              <a:uFillTx/>
              <a:latin typeface="Segoe UI" panose="020B0502040204020203" pitchFamily="34" charset="0"/>
              <a:ea typeface="微软雅黑" panose="020B0503020204020204" pitchFamily="34" charset="-122"/>
              <a:cs typeface="+mn-cs"/>
            </a:endParaRPr>
          </a:p>
        </p:txBody>
      </p:sp>
      <p:sp>
        <p:nvSpPr>
          <p:cNvPr id="34836" name="PA_KSO_Shape"/>
          <p:cNvSpPr>
            <a:spLocks noChangeAspect="1"/>
          </p:cNvSpPr>
          <p:nvPr>
            <p:custDataLst>
              <p:tags r:id="rId19"/>
            </p:custDataLst>
          </p:nvPr>
        </p:nvSpPr>
        <p:spPr bwMode="auto">
          <a:xfrm>
            <a:off x="1798638" y="2776538"/>
            <a:ext cx="720725" cy="714375"/>
          </a:xfrm>
          <a:custGeom>
            <a:avLst/>
            <a:gdLst>
              <a:gd name="T0" fmla="*/ 4664 w 2262188"/>
              <a:gd name="T1" fmla="*/ 7086 h 2241550"/>
              <a:gd name="T2" fmla="*/ 0 w 2262188"/>
              <a:gd name="T3" fmla="*/ 6253 h 2241550"/>
              <a:gd name="T4" fmla="*/ 3174 w 2262188"/>
              <a:gd name="T5" fmla="*/ 6584 h 2241550"/>
              <a:gd name="T6" fmla="*/ 1522 w 2262188"/>
              <a:gd name="T7" fmla="*/ 5915 h 2241550"/>
              <a:gd name="T8" fmla="*/ 6305 w 2262188"/>
              <a:gd name="T9" fmla="*/ 5661 h 2241550"/>
              <a:gd name="T10" fmla="*/ 6305 w 2262188"/>
              <a:gd name="T11" fmla="*/ 5402 h 2241550"/>
              <a:gd name="T12" fmla="*/ 6305 w 2262188"/>
              <a:gd name="T13" fmla="*/ 5000 h 2241550"/>
              <a:gd name="T14" fmla="*/ 4718 w 2262188"/>
              <a:gd name="T15" fmla="*/ 5857 h 2241550"/>
              <a:gd name="T16" fmla="*/ 0 w 2262188"/>
              <a:gd name="T17" fmla="*/ 4834 h 2241550"/>
              <a:gd name="T18" fmla="*/ 4283 w 2262188"/>
              <a:gd name="T19" fmla="*/ 5454 h 2241550"/>
              <a:gd name="T20" fmla="*/ 4378 w 2262188"/>
              <a:gd name="T21" fmla="*/ 5418 h 2241550"/>
              <a:gd name="T22" fmla="*/ 4581 w 2262188"/>
              <a:gd name="T23" fmla="*/ 5395 h 2241550"/>
              <a:gd name="T24" fmla="*/ 4754 w 2262188"/>
              <a:gd name="T25" fmla="*/ 5411 h 2241550"/>
              <a:gd name="T26" fmla="*/ 5508 w 2262188"/>
              <a:gd name="T27" fmla="*/ 4954 h 2241550"/>
              <a:gd name="T28" fmla="*/ 5439 w 2262188"/>
              <a:gd name="T29" fmla="*/ 4905 h 2241550"/>
              <a:gd name="T30" fmla="*/ 5430 w 2262188"/>
              <a:gd name="T31" fmla="*/ 4863 h 2241550"/>
              <a:gd name="T32" fmla="*/ 5461 w 2262188"/>
              <a:gd name="T33" fmla="*/ 4820 h 2241550"/>
              <a:gd name="T34" fmla="*/ 3269 w 2262188"/>
              <a:gd name="T35" fmla="*/ 4139 h 2241550"/>
              <a:gd name="T36" fmla="*/ 1608 w 2262188"/>
              <a:gd name="T37" fmla="*/ 3716 h 2241550"/>
              <a:gd name="T38" fmla="*/ 1950 w 2262188"/>
              <a:gd name="T39" fmla="*/ 3989 h 2241550"/>
              <a:gd name="T40" fmla="*/ 1823 w 2262188"/>
              <a:gd name="T41" fmla="*/ 4019 h 2241550"/>
              <a:gd name="T42" fmla="*/ 1597 w 2262188"/>
              <a:gd name="T43" fmla="*/ 4021 h 2241550"/>
              <a:gd name="T44" fmla="*/ 693 w 2262188"/>
              <a:gd name="T45" fmla="*/ 4444 h 2241550"/>
              <a:gd name="T46" fmla="*/ 825 w 2262188"/>
              <a:gd name="T47" fmla="*/ 4501 h 2241550"/>
              <a:gd name="T48" fmla="*/ 851 w 2262188"/>
              <a:gd name="T49" fmla="*/ 4542 h 2241550"/>
              <a:gd name="T50" fmla="*/ 837 w 2262188"/>
              <a:gd name="T51" fmla="*/ 4585 h 2241550"/>
              <a:gd name="T52" fmla="*/ 789 w 2262188"/>
              <a:gd name="T53" fmla="*/ 4621 h 2241550"/>
              <a:gd name="T54" fmla="*/ 2659 w 2262188"/>
              <a:gd name="T55" fmla="*/ 3357 h 2241550"/>
              <a:gd name="T56" fmla="*/ 1120 w 2262188"/>
              <a:gd name="T57" fmla="*/ 2536 h 2241550"/>
              <a:gd name="T58" fmla="*/ 7426 w 2262188"/>
              <a:gd name="T59" fmla="*/ 2260 h 2241550"/>
              <a:gd name="T60" fmla="*/ 2728 w 2262188"/>
              <a:gd name="T61" fmla="*/ 3231 h 2241550"/>
              <a:gd name="T62" fmla="*/ 5899 w 2262188"/>
              <a:gd name="T63" fmla="*/ 2474 h 2241550"/>
              <a:gd name="T64" fmla="*/ 4252 w 2262188"/>
              <a:gd name="T65" fmla="*/ 2170 h 2241550"/>
              <a:gd name="T66" fmla="*/ 7426 w 2262188"/>
              <a:gd name="T67" fmla="*/ 1521 h 2241550"/>
              <a:gd name="T68" fmla="*/ 2707 w 2262188"/>
              <a:gd name="T69" fmla="*/ 2141 h 2241550"/>
              <a:gd name="T70" fmla="*/ 1120 w 2262188"/>
              <a:gd name="T71" fmla="*/ 1284 h 2241550"/>
              <a:gd name="T72" fmla="*/ 2583 w 2262188"/>
              <a:gd name="T73" fmla="*/ 767 h 2241550"/>
              <a:gd name="T74" fmla="*/ 1971 w 2262188"/>
              <a:gd name="T75" fmla="*/ 1107 h 2241550"/>
              <a:gd name="T76" fmla="*/ 1996 w 2262188"/>
              <a:gd name="T77" fmla="*/ 1150 h 2241550"/>
              <a:gd name="T78" fmla="*/ 1980 w 2262188"/>
              <a:gd name="T79" fmla="*/ 1192 h 2241550"/>
              <a:gd name="T80" fmla="*/ 1893 w 2262188"/>
              <a:gd name="T81" fmla="*/ 1245 h 2241550"/>
              <a:gd name="T82" fmla="*/ 2692 w 2262188"/>
              <a:gd name="T83" fmla="*/ 1691 h 2241550"/>
              <a:gd name="T84" fmla="*/ 2885 w 2262188"/>
              <a:gd name="T85" fmla="*/ 1680 h 2241550"/>
              <a:gd name="T86" fmla="*/ 3062 w 2262188"/>
              <a:gd name="T87" fmla="*/ 1706 h 2241550"/>
              <a:gd name="T88" fmla="*/ 3993 w 2262188"/>
              <a:gd name="T89" fmla="*/ 1533 h 2241550"/>
              <a:gd name="T90" fmla="*/ 5742 w 2262188"/>
              <a:gd name="T91" fmla="*/ 2906 h 2241550"/>
              <a:gd name="T92" fmla="*/ 5903 w 2262188"/>
              <a:gd name="T93" fmla="*/ 1232 h 2241550"/>
              <a:gd name="T94" fmla="*/ 6607 w 2262188"/>
              <a:gd name="T95" fmla="*/ 886 h 2241550"/>
              <a:gd name="T96" fmla="*/ 6576 w 2262188"/>
              <a:gd name="T97" fmla="*/ 844 h 2241550"/>
              <a:gd name="T98" fmla="*/ 6585 w 2262188"/>
              <a:gd name="T99" fmla="*/ 802 h 2241550"/>
              <a:gd name="T100" fmla="*/ 6654 w 2262188"/>
              <a:gd name="T101" fmla="*/ 753 h 2241550"/>
              <a:gd name="T102" fmla="*/ 5901 w 2262188"/>
              <a:gd name="T103" fmla="*/ 295 h 2241550"/>
              <a:gd name="T104" fmla="*/ 5728 w 2262188"/>
              <a:gd name="T105" fmla="*/ 310 h 2241550"/>
              <a:gd name="T106" fmla="*/ 5526 w 2262188"/>
              <a:gd name="T107" fmla="*/ 289 h 2241550"/>
              <a:gd name="T108" fmla="*/ 5422 w 2262188"/>
              <a:gd name="T109" fmla="*/ 247 h 224155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262188" h="2241550">
                <a:moveTo>
                  <a:pt x="1920875" y="1898650"/>
                </a:moveTo>
                <a:lnTo>
                  <a:pt x="1920875" y="1901598"/>
                </a:lnTo>
                <a:lnTo>
                  <a:pt x="1920875" y="1977571"/>
                </a:lnTo>
                <a:lnTo>
                  <a:pt x="1431239" y="2241550"/>
                </a:lnTo>
                <a:lnTo>
                  <a:pt x="966787" y="2131332"/>
                </a:lnTo>
                <a:lnTo>
                  <a:pt x="966787" y="2047648"/>
                </a:lnTo>
                <a:lnTo>
                  <a:pt x="1420802" y="2155372"/>
                </a:lnTo>
                <a:lnTo>
                  <a:pt x="1437365" y="2159227"/>
                </a:lnTo>
                <a:lnTo>
                  <a:pt x="1452113" y="2151289"/>
                </a:lnTo>
                <a:lnTo>
                  <a:pt x="1920875" y="1898650"/>
                </a:lnTo>
                <a:close/>
                <a:moveTo>
                  <a:pt x="0" y="1817688"/>
                </a:moveTo>
                <a:lnTo>
                  <a:pt x="463550" y="1928451"/>
                </a:lnTo>
                <a:lnTo>
                  <a:pt x="463550" y="2012951"/>
                </a:lnTo>
                <a:lnTo>
                  <a:pt x="0" y="1901959"/>
                </a:lnTo>
                <a:lnTo>
                  <a:pt x="0" y="1848519"/>
                </a:lnTo>
                <a:lnTo>
                  <a:pt x="0" y="1817688"/>
                </a:lnTo>
                <a:close/>
                <a:moveTo>
                  <a:pt x="1920875" y="1770063"/>
                </a:moveTo>
                <a:lnTo>
                  <a:pt x="1920875" y="1772784"/>
                </a:lnTo>
                <a:lnTo>
                  <a:pt x="1920875" y="1848984"/>
                </a:lnTo>
                <a:lnTo>
                  <a:pt x="1431239" y="2112963"/>
                </a:lnTo>
                <a:lnTo>
                  <a:pt x="966787" y="2002745"/>
                </a:lnTo>
                <a:lnTo>
                  <a:pt x="966787" y="1919061"/>
                </a:lnTo>
                <a:lnTo>
                  <a:pt x="1420802" y="2026784"/>
                </a:lnTo>
                <a:lnTo>
                  <a:pt x="1437365" y="2030867"/>
                </a:lnTo>
                <a:lnTo>
                  <a:pt x="1452113" y="2022702"/>
                </a:lnTo>
                <a:lnTo>
                  <a:pt x="1920875" y="1770063"/>
                </a:lnTo>
                <a:close/>
                <a:moveTo>
                  <a:pt x="0" y="1689100"/>
                </a:moveTo>
                <a:lnTo>
                  <a:pt x="463550" y="1799189"/>
                </a:lnTo>
                <a:lnTo>
                  <a:pt x="463550" y="1882775"/>
                </a:lnTo>
                <a:lnTo>
                  <a:pt x="0" y="1772460"/>
                </a:lnTo>
                <a:lnTo>
                  <a:pt x="0" y="1719680"/>
                </a:lnTo>
                <a:lnTo>
                  <a:pt x="0" y="1689100"/>
                </a:lnTo>
                <a:close/>
                <a:moveTo>
                  <a:pt x="1920875" y="1643063"/>
                </a:moveTo>
                <a:lnTo>
                  <a:pt x="1920875" y="1646009"/>
                </a:lnTo>
                <a:lnTo>
                  <a:pt x="1920875" y="1721932"/>
                </a:lnTo>
                <a:lnTo>
                  <a:pt x="1431239" y="1985963"/>
                </a:lnTo>
                <a:lnTo>
                  <a:pt x="966787" y="1875591"/>
                </a:lnTo>
                <a:lnTo>
                  <a:pt x="966787" y="1791963"/>
                </a:lnTo>
                <a:lnTo>
                  <a:pt x="1420802" y="1899841"/>
                </a:lnTo>
                <a:lnTo>
                  <a:pt x="1437365" y="1903694"/>
                </a:lnTo>
                <a:lnTo>
                  <a:pt x="1452113" y="1895762"/>
                </a:lnTo>
                <a:lnTo>
                  <a:pt x="1920875" y="1643063"/>
                </a:lnTo>
                <a:close/>
                <a:moveTo>
                  <a:pt x="0" y="1562100"/>
                </a:moveTo>
                <a:lnTo>
                  <a:pt x="463550" y="1672189"/>
                </a:lnTo>
                <a:lnTo>
                  <a:pt x="463550" y="1755775"/>
                </a:lnTo>
                <a:lnTo>
                  <a:pt x="0" y="1645686"/>
                </a:lnTo>
                <a:lnTo>
                  <a:pt x="0" y="1592907"/>
                </a:lnTo>
                <a:lnTo>
                  <a:pt x="0" y="1562100"/>
                </a:lnTo>
                <a:close/>
                <a:moveTo>
                  <a:pt x="1920875" y="1520825"/>
                </a:moveTo>
                <a:lnTo>
                  <a:pt x="1920875" y="1523996"/>
                </a:lnTo>
                <a:lnTo>
                  <a:pt x="1920875" y="1599869"/>
                </a:lnTo>
                <a:lnTo>
                  <a:pt x="1431239" y="1863725"/>
                </a:lnTo>
                <a:lnTo>
                  <a:pt x="966787" y="1753426"/>
                </a:lnTo>
                <a:lnTo>
                  <a:pt x="966787" y="1669853"/>
                </a:lnTo>
                <a:lnTo>
                  <a:pt x="1420802" y="1777660"/>
                </a:lnTo>
                <a:lnTo>
                  <a:pt x="1437365" y="1781511"/>
                </a:lnTo>
                <a:lnTo>
                  <a:pt x="1452113" y="1773584"/>
                </a:lnTo>
                <a:lnTo>
                  <a:pt x="1920875" y="1520825"/>
                </a:lnTo>
                <a:close/>
                <a:moveTo>
                  <a:pt x="0" y="1439863"/>
                </a:moveTo>
                <a:lnTo>
                  <a:pt x="463550" y="1549725"/>
                </a:lnTo>
                <a:lnTo>
                  <a:pt x="463550" y="1633538"/>
                </a:lnTo>
                <a:lnTo>
                  <a:pt x="0" y="1523223"/>
                </a:lnTo>
                <a:lnTo>
                  <a:pt x="0" y="1470217"/>
                </a:lnTo>
                <a:lnTo>
                  <a:pt x="0" y="1439863"/>
                </a:lnTo>
                <a:close/>
                <a:moveTo>
                  <a:pt x="1474701" y="1365250"/>
                </a:moveTo>
                <a:lnTo>
                  <a:pt x="1920875" y="1470932"/>
                </a:lnTo>
                <a:lnTo>
                  <a:pt x="1430878" y="1735138"/>
                </a:lnTo>
                <a:lnTo>
                  <a:pt x="984250" y="1629229"/>
                </a:lnTo>
                <a:lnTo>
                  <a:pt x="1044194" y="1597025"/>
                </a:lnTo>
                <a:lnTo>
                  <a:pt x="1304860" y="1658938"/>
                </a:lnTo>
                <a:lnTo>
                  <a:pt x="1305314" y="1658258"/>
                </a:lnTo>
                <a:lnTo>
                  <a:pt x="1309401" y="1656217"/>
                </a:lnTo>
                <a:lnTo>
                  <a:pt x="1313942" y="1654402"/>
                </a:lnTo>
                <a:lnTo>
                  <a:pt x="1318483" y="1652588"/>
                </a:lnTo>
                <a:lnTo>
                  <a:pt x="1323479" y="1651227"/>
                </a:lnTo>
                <a:lnTo>
                  <a:pt x="1328474" y="1649640"/>
                </a:lnTo>
                <a:lnTo>
                  <a:pt x="1333924" y="1648052"/>
                </a:lnTo>
                <a:lnTo>
                  <a:pt x="1339373" y="1646692"/>
                </a:lnTo>
                <a:lnTo>
                  <a:pt x="1345050" y="1645784"/>
                </a:lnTo>
                <a:lnTo>
                  <a:pt x="1350953" y="1644650"/>
                </a:lnTo>
                <a:lnTo>
                  <a:pt x="1357311" y="1643743"/>
                </a:lnTo>
                <a:lnTo>
                  <a:pt x="1369572" y="1642383"/>
                </a:lnTo>
                <a:lnTo>
                  <a:pt x="1382515" y="1641249"/>
                </a:lnTo>
                <a:lnTo>
                  <a:pt x="1395684" y="1641022"/>
                </a:lnTo>
                <a:lnTo>
                  <a:pt x="1403177" y="1641249"/>
                </a:lnTo>
                <a:lnTo>
                  <a:pt x="1410897" y="1641475"/>
                </a:lnTo>
                <a:lnTo>
                  <a:pt x="1418617" y="1642156"/>
                </a:lnTo>
                <a:lnTo>
                  <a:pt x="1426110" y="1642836"/>
                </a:lnTo>
                <a:lnTo>
                  <a:pt x="1433603" y="1643743"/>
                </a:lnTo>
                <a:lnTo>
                  <a:pt x="1441096" y="1644650"/>
                </a:lnTo>
                <a:lnTo>
                  <a:pt x="1448362" y="1646011"/>
                </a:lnTo>
                <a:lnTo>
                  <a:pt x="1455401" y="1647599"/>
                </a:lnTo>
                <a:lnTo>
                  <a:pt x="1460623" y="1648959"/>
                </a:lnTo>
                <a:lnTo>
                  <a:pt x="1707665" y="1516063"/>
                </a:lnTo>
                <a:lnTo>
                  <a:pt x="1701989" y="1514702"/>
                </a:lnTo>
                <a:lnTo>
                  <a:pt x="1693133" y="1512434"/>
                </a:lnTo>
                <a:lnTo>
                  <a:pt x="1685186" y="1509713"/>
                </a:lnTo>
                <a:lnTo>
                  <a:pt x="1677920" y="1506991"/>
                </a:lnTo>
                <a:lnTo>
                  <a:pt x="1671790" y="1503816"/>
                </a:lnTo>
                <a:lnTo>
                  <a:pt x="1666340" y="1500641"/>
                </a:lnTo>
                <a:lnTo>
                  <a:pt x="1664070" y="1499054"/>
                </a:lnTo>
                <a:lnTo>
                  <a:pt x="1662026" y="1497240"/>
                </a:lnTo>
                <a:lnTo>
                  <a:pt x="1659983" y="1495652"/>
                </a:lnTo>
                <a:lnTo>
                  <a:pt x="1658393" y="1493838"/>
                </a:lnTo>
                <a:lnTo>
                  <a:pt x="1657031" y="1492023"/>
                </a:lnTo>
                <a:lnTo>
                  <a:pt x="1655668" y="1490209"/>
                </a:lnTo>
                <a:lnTo>
                  <a:pt x="1654987" y="1488395"/>
                </a:lnTo>
                <a:lnTo>
                  <a:pt x="1654306" y="1486581"/>
                </a:lnTo>
                <a:lnTo>
                  <a:pt x="1653852" y="1484540"/>
                </a:lnTo>
                <a:lnTo>
                  <a:pt x="1653625" y="1482725"/>
                </a:lnTo>
                <a:lnTo>
                  <a:pt x="1653625" y="1480911"/>
                </a:lnTo>
                <a:lnTo>
                  <a:pt x="1654306" y="1479097"/>
                </a:lnTo>
                <a:lnTo>
                  <a:pt x="1654760" y="1477282"/>
                </a:lnTo>
                <a:lnTo>
                  <a:pt x="1655441" y="1475241"/>
                </a:lnTo>
                <a:lnTo>
                  <a:pt x="1656577" y="1473427"/>
                </a:lnTo>
                <a:lnTo>
                  <a:pt x="1658166" y="1471613"/>
                </a:lnTo>
                <a:lnTo>
                  <a:pt x="1659528" y="1469798"/>
                </a:lnTo>
                <a:lnTo>
                  <a:pt x="1661345" y="1467984"/>
                </a:lnTo>
                <a:lnTo>
                  <a:pt x="1663843" y="1466170"/>
                </a:lnTo>
                <a:lnTo>
                  <a:pt x="1666113" y="1464356"/>
                </a:lnTo>
                <a:lnTo>
                  <a:pt x="1668611" y="1462768"/>
                </a:lnTo>
                <a:lnTo>
                  <a:pt x="1671790" y="1461181"/>
                </a:lnTo>
                <a:lnTo>
                  <a:pt x="1675650" y="1459366"/>
                </a:lnTo>
                <a:lnTo>
                  <a:pt x="1414984" y="1397454"/>
                </a:lnTo>
                <a:lnTo>
                  <a:pt x="1474701" y="1365250"/>
                </a:lnTo>
                <a:close/>
                <a:moveTo>
                  <a:pt x="995838" y="1258888"/>
                </a:moveTo>
                <a:lnTo>
                  <a:pt x="1393825" y="1352349"/>
                </a:lnTo>
                <a:lnTo>
                  <a:pt x="918237" y="1608912"/>
                </a:lnTo>
                <a:lnTo>
                  <a:pt x="918237" y="2111376"/>
                </a:lnTo>
                <a:lnTo>
                  <a:pt x="512762" y="2014286"/>
                </a:lnTo>
                <a:lnTo>
                  <a:pt x="512762" y="1518854"/>
                </a:lnTo>
                <a:lnTo>
                  <a:pt x="995838" y="1258888"/>
                </a:lnTo>
                <a:close/>
                <a:moveTo>
                  <a:pt x="489738" y="1130300"/>
                </a:moveTo>
                <a:lnTo>
                  <a:pt x="935038" y="1236110"/>
                </a:lnTo>
                <a:lnTo>
                  <a:pt x="875408" y="1268353"/>
                </a:lnTo>
                <a:lnTo>
                  <a:pt x="610586" y="1205457"/>
                </a:lnTo>
                <a:lnTo>
                  <a:pt x="606959" y="1207501"/>
                </a:lnTo>
                <a:lnTo>
                  <a:pt x="603104" y="1209544"/>
                </a:lnTo>
                <a:lnTo>
                  <a:pt x="598796" y="1211588"/>
                </a:lnTo>
                <a:lnTo>
                  <a:pt x="594035" y="1213404"/>
                </a:lnTo>
                <a:lnTo>
                  <a:pt x="589274" y="1214994"/>
                </a:lnTo>
                <a:lnTo>
                  <a:pt x="584059" y="1216583"/>
                </a:lnTo>
                <a:lnTo>
                  <a:pt x="578617" y="1218172"/>
                </a:lnTo>
                <a:lnTo>
                  <a:pt x="573176" y="1219308"/>
                </a:lnTo>
                <a:lnTo>
                  <a:pt x="567281" y="1220443"/>
                </a:lnTo>
                <a:lnTo>
                  <a:pt x="561386" y="1221351"/>
                </a:lnTo>
                <a:lnTo>
                  <a:pt x="555491" y="1222487"/>
                </a:lnTo>
                <a:lnTo>
                  <a:pt x="543021" y="1223849"/>
                </a:lnTo>
                <a:lnTo>
                  <a:pt x="530097" y="1224530"/>
                </a:lnTo>
                <a:lnTo>
                  <a:pt x="516947" y="1224757"/>
                </a:lnTo>
                <a:lnTo>
                  <a:pt x="509464" y="1224757"/>
                </a:lnTo>
                <a:lnTo>
                  <a:pt x="501755" y="1224530"/>
                </a:lnTo>
                <a:lnTo>
                  <a:pt x="494046" y="1224076"/>
                </a:lnTo>
                <a:lnTo>
                  <a:pt x="486564" y="1223168"/>
                </a:lnTo>
                <a:lnTo>
                  <a:pt x="479082" y="1222487"/>
                </a:lnTo>
                <a:lnTo>
                  <a:pt x="471600" y="1221124"/>
                </a:lnTo>
                <a:lnTo>
                  <a:pt x="464345" y="1219989"/>
                </a:lnTo>
                <a:lnTo>
                  <a:pt x="457543" y="1218399"/>
                </a:lnTo>
                <a:lnTo>
                  <a:pt x="456409" y="1218172"/>
                </a:lnTo>
                <a:lnTo>
                  <a:pt x="209953" y="1351230"/>
                </a:lnTo>
                <a:lnTo>
                  <a:pt x="211086" y="1351684"/>
                </a:lnTo>
                <a:lnTo>
                  <a:pt x="219929" y="1353955"/>
                </a:lnTo>
                <a:lnTo>
                  <a:pt x="227864" y="1356452"/>
                </a:lnTo>
                <a:lnTo>
                  <a:pt x="235120" y="1359404"/>
                </a:lnTo>
                <a:lnTo>
                  <a:pt x="241241" y="1362356"/>
                </a:lnTo>
                <a:lnTo>
                  <a:pt x="246683" y="1365535"/>
                </a:lnTo>
                <a:lnTo>
                  <a:pt x="249177" y="1367351"/>
                </a:lnTo>
                <a:lnTo>
                  <a:pt x="251218" y="1368941"/>
                </a:lnTo>
                <a:lnTo>
                  <a:pt x="253031" y="1370757"/>
                </a:lnTo>
                <a:lnTo>
                  <a:pt x="254845" y="1372574"/>
                </a:lnTo>
                <a:lnTo>
                  <a:pt x="255979" y="1374390"/>
                </a:lnTo>
                <a:lnTo>
                  <a:pt x="257113" y="1376207"/>
                </a:lnTo>
                <a:lnTo>
                  <a:pt x="258019" y="1378023"/>
                </a:lnTo>
                <a:lnTo>
                  <a:pt x="258926" y="1379613"/>
                </a:lnTo>
                <a:lnTo>
                  <a:pt x="259153" y="1381429"/>
                </a:lnTo>
                <a:lnTo>
                  <a:pt x="259380" y="1383246"/>
                </a:lnTo>
                <a:lnTo>
                  <a:pt x="259153" y="1385289"/>
                </a:lnTo>
                <a:lnTo>
                  <a:pt x="258926" y="1387106"/>
                </a:lnTo>
                <a:lnTo>
                  <a:pt x="258473" y="1388922"/>
                </a:lnTo>
                <a:lnTo>
                  <a:pt x="257566" y="1390739"/>
                </a:lnTo>
                <a:lnTo>
                  <a:pt x="256206" y="1392555"/>
                </a:lnTo>
                <a:lnTo>
                  <a:pt x="255072" y="1394599"/>
                </a:lnTo>
                <a:lnTo>
                  <a:pt x="253485" y="1396415"/>
                </a:lnTo>
                <a:lnTo>
                  <a:pt x="251444" y="1398232"/>
                </a:lnTo>
                <a:lnTo>
                  <a:pt x="249404" y="1399821"/>
                </a:lnTo>
                <a:lnTo>
                  <a:pt x="246910" y="1401638"/>
                </a:lnTo>
                <a:lnTo>
                  <a:pt x="244189" y="1403454"/>
                </a:lnTo>
                <a:lnTo>
                  <a:pt x="241241" y="1405043"/>
                </a:lnTo>
                <a:lnTo>
                  <a:pt x="240561" y="1405498"/>
                </a:lnTo>
                <a:lnTo>
                  <a:pt x="504929" y="1468393"/>
                </a:lnTo>
                <a:lnTo>
                  <a:pt x="463891" y="1490418"/>
                </a:lnTo>
                <a:lnTo>
                  <a:pt x="463891" y="1504950"/>
                </a:lnTo>
                <a:lnTo>
                  <a:pt x="0" y="1394599"/>
                </a:lnTo>
                <a:lnTo>
                  <a:pt x="489738" y="1130300"/>
                </a:lnTo>
                <a:close/>
                <a:moveTo>
                  <a:pt x="341312" y="768350"/>
                </a:moveTo>
                <a:lnTo>
                  <a:pt x="810075" y="1021049"/>
                </a:lnTo>
                <a:lnTo>
                  <a:pt x="824823" y="1028755"/>
                </a:lnTo>
                <a:lnTo>
                  <a:pt x="841386" y="1024902"/>
                </a:lnTo>
                <a:lnTo>
                  <a:pt x="1295400" y="917250"/>
                </a:lnTo>
                <a:lnTo>
                  <a:pt x="1295400" y="1000879"/>
                </a:lnTo>
                <a:lnTo>
                  <a:pt x="830949" y="1111250"/>
                </a:lnTo>
                <a:lnTo>
                  <a:pt x="341312" y="847220"/>
                </a:lnTo>
                <a:lnTo>
                  <a:pt x="341312" y="771297"/>
                </a:lnTo>
                <a:lnTo>
                  <a:pt x="341312" y="768350"/>
                </a:lnTo>
                <a:close/>
                <a:moveTo>
                  <a:pt x="2262188" y="687389"/>
                </a:moveTo>
                <a:lnTo>
                  <a:pt x="2262188" y="717969"/>
                </a:lnTo>
                <a:lnTo>
                  <a:pt x="2262188" y="770974"/>
                </a:lnTo>
                <a:lnTo>
                  <a:pt x="1797050" y="881063"/>
                </a:lnTo>
                <a:lnTo>
                  <a:pt x="1797050" y="797477"/>
                </a:lnTo>
                <a:lnTo>
                  <a:pt x="2262188" y="687389"/>
                </a:lnTo>
                <a:close/>
                <a:moveTo>
                  <a:pt x="341312" y="639763"/>
                </a:moveTo>
                <a:lnTo>
                  <a:pt x="810075" y="892403"/>
                </a:lnTo>
                <a:lnTo>
                  <a:pt x="824823" y="900340"/>
                </a:lnTo>
                <a:lnTo>
                  <a:pt x="841386" y="896485"/>
                </a:lnTo>
                <a:lnTo>
                  <a:pt x="1295400" y="788762"/>
                </a:lnTo>
                <a:lnTo>
                  <a:pt x="1295400" y="872672"/>
                </a:lnTo>
                <a:lnTo>
                  <a:pt x="830949" y="982664"/>
                </a:lnTo>
                <a:lnTo>
                  <a:pt x="341312" y="718685"/>
                </a:lnTo>
                <a:lnTo>
                  <a:pt x="341312" y="642938"/>
                </a:lnTo>
                <a:lnTo>
                  <a:pt x="341312" y="639763"/>
                </a:lnTo>
                <a:close/>
                <a:moveTo>
                  <a:pt x="2262188" y="558801"/>
                </a:moveTo>
                <a:lnTo>
                  <a:pt x="2262188" y="589381"/>
                </a:lnTo>
                <a:lnTo>
                  <a:pt x="2262188" y="642613"/>
                </a:lnTo>
                <a:lnTo>
                  <a:pt x="1797050" y="752476"/>
                </a:lnTo>
                <a:lnTo>
                  <a:pt x="1797050" y="668663"/>
                </a:lnTo>
                <a:lnTo>
                  <a:pt x="2262188" y="558801"/>
                </a:lnTo>
                <a:close/>
                <a:moveTo>
                  <a:pt x="341312" y="511175"/>
                </a:moveTo>
                <a:lnTo>
                  <a:pt x="810075" y="763815"/>
                </a:lnTo>
                <a:lnTo>
                  <a:pt x="824823" y="771979"/>
                </a:lnTo>
                <a:lnTo>
                  <a:pt x="841386" y="768124"/>
                </a:lnTo>
                <a:lnTo>
                  <a:pt x="1295400" y="660174"/>
                </a:lnTo>
                <a:lnTo>
                  <a:pt x="1295400" y="744084"/>
                </a:lnTo>
                <a:lnTo>
                  <a:pt x="830949" y="854075"/>
                </a:lnTo>
                <a:lnTo>
                  <a:pt x="341312" y="590097"/>
                </a:lnTo>
                <a:lnTo>
                  <a:pt x="341312" y="514350"/>
                </a:lnTo>
                <a:lnTo>
                  <a:pt x="341312" y="511175"/>
                </a:lnTo>
                <a:close/>
                <a:moveTo>
                  <a:pt x="2262188" y="431801"/>
                </a:moveTo>
                <a:lnTo>
                  <a:pt x="2262188" y="462607"/>
                </a:lnTo>
                <a:lnTo>
                  <a:pt x="2262188" y="515613"/>
                </a:lnTo>
                <a:lnTo>
                  <a:pt x="1797050" y="625476"/>
                </a:lnTo>
                <a:lnTo>
                  <a:pt x="1797050" y="541889"/>
                </a:lnTo>
                <a:lnTo>
                  <a:pt x="2262188" y="431801"/>
                </a:lnTo>
                <a:close/>
                <a:moveTo>
                  <a:pt x="341312" y="390526"/>
                </a:moveTo>
                <a:lnTo>
                  <a:pt x="810075" y="643225"/>
                </a:lnTo>
                <a:lnTo>
                  <a:pt x="824823" y="651157"/>
                </a:lnTo>
                <a:lnTo>
                  <a:pt x="841386" y="647304"/>
                </a:lnTo>
                <a:lnTo>
                  <a:pt x="1295400" y="539652"/>
                </a:lnTo>
                <a:lnTo>
                  <a:pt x="1295400" y="623054"/>
                </a:lnTo>
                <a:lnTo>
                  <a:pt x="830949" y="733425"/>
                </a:lnTo>
                <a:lnTo>
                  <a:pt x="341312" y="469395"/>
                </a:lnTo>
                <a:lnTo>
                  <a:pt x="341312" y="393472"/>
                </a:lnTo>
                <a:lnTo>
                  <a:pt x="341312" y="390526"/>
                </a:lnTo>
                <a:close/>
                <a:moveTo>
                  <a:pt x="2262188" y="309564"/>
                </a:moveTo>
                <a:lnTo>
                  <a:pt x="2262188" y="340144"/>
                </a:lnTo>
                <a:lnTo>
                  <a:pt x="2262188" y="392923"/>
                </a:lnTo>
                <a:lnTo>
                  <a:pt x="1797050" y="503239"/>
                </a:lnTo>
                <a:lnTo>
                  <a:pt x="1797050" y="419426"/>
                </a:lnTo>
                <a:lnTo>
                  <a:pt x="2262188" y="309564"/>
                </a:lnTo>
                <a:close/>
                <a:moveTo>
                  <a:pt x="786730" y="233363"/>
                </a:moveTo>
                <a:lnTo>
                  <a:pt x="846346" y="265913"/>
                </a:lnTo>
                <a:lnTo>
                  <a:pt x="585896" y="328053"/>
                </a:lnTo>
                <a:lnTo>
                  <a:pt x="589976" y="329646"/>
                </a:lnTo>
                <a:lnTo>
                  <a:pt x="593149" y="331467"/>
                </a:lnTo>
                <a:lnTo>
                  <a:pt x="595643" y="333288"/>
                </a:lnTo>
                <a:lnTo>
                  <a:pt x="597909" y="334882"/>
                </a:lnTo>
                <a:lnTo>
                  <a:pt x="600403" y="336703"/>
                </a:lnTo>
                <a:lnTo>
                  <a:pt x="602216" y="338524"/>
                </a:lnTo>
                <a:lnTo>
                  <a:pt x="603576" y="340344"/>
                </a:lnTo>
                <a:lnTo>
                  <a:pt x="605163" y="342165"/>
                </a:lnTo>
                <a:lnTo>
                  <a:pt x="606296" y="344214"/>
                </a:lnTo>
                <a:lnTo>
                  <a:pt x="606976" y="346035"/>
                </a:lnTo>
                <a:lnTo>
                  <a:pt x="607430" y="347856"/>
                </a:lnTo>
                <a:lnTo>
                  <a:pt x="608110" y="349677"/>
                </a:lnTo>
                <a:lnTo>
                  <a:pt x="608110" y="351498"/>
                </a:lnTo>
                <a:lnTo>
                  <a:pt x="607883" y="353546"/>
                </a:lnTo>
                <a:lnTo>
                  <a:pt x="607430" y="355367"/>
                </a:lnTo>
                <a:lnTo>
                  <a:pt x="606750" y="357188"/>
                </a:lnTo>
                <a:lnTo>
                  <a:pt x="606070" y="359009"/>
                </a:lnTo>
                <a:lnTo>
                  <a:pt x="604710" y="360830"/>
                </a:lnTo>
                <a:lnTo>
                  <a:pt x="603350" y="362651"/>
                </a:lnTo>
                <a:lnTo>
                  <a:pt x="601536" y="364472"/>
                </a:lnTo>
                <a:lnTo>
                  <a:pt x="599723" y="366293"/>
                </a:lnTo>
                <a:lnTo>
                  <a:pt x="597683" y="367886"/>
                </a:lnTo>
                <a:lnTo>
                  <a:pt x="595416" y="369707"/>
                </a:lnTo>
                <a:lnTo>
                  <a:pt x="589976" y="372666"/>
                </a:lnTo>
                <a:lnTo>
                  <a:pt x="583855" y="375853"/>
                </a:lnTo>
                <a:lnTo>
                  <a:pt x="576602" y="378585"/>
                </a:lnTo>
                <a:lnTo>
                  <a:pt x="568668" y="381316"/>
                </a:lnTo>
                <a:lnTo>
                  <a:pt x="559828" y="383592"/>
                </a:lnTo>
                <a:lnTo>
                  <a:pt x="554161" y="384958"/>
                </a:lnTo>
                <a:lnTo>
                  <a:pt x="800558" y="518343"/>
                </a:lnTo>
                <a:lnTo>
                  <a:pt x="805998" y="517205"/>
                </a:lnTo>
                <a:lnTo>
                  <a:pt x="813025" y="515611"/>
                </a:lnTo>
                <a:lnTo>
                  <a:pt x="820278" y="514246"/>
                </a:lnTo>
                <a:lnTo>
                  <a:pt x="827759" y="513108"/>
                </a:lnTo>
                <a:lnTo>
                  <a:pt x="835239" y="512197"/>
                </a:lnTo>
                <a:lnTo>
                  <a:pt x="842719" y="511514"/>
                </a:lnTo>
                <a:lnTo>
                  <a:pt x="850426" y="510831"/>
                </a:lnTo>
                <a:lnTo>
                  <a:pt x="858133" y="510604"/>
                </a:lnTo>
                <a:lnTo>
                  <a:pt x="865614" y="510604"/>
                </a:lnTo>
                <a:lnTo>
                  <a:pt x="878761" y="510831"/>
                </a:lnTo>
                <a:lnTo>
                  <a:pt x="891681" y="511742"/>
                </a:lnTo>
                <a:lnTo>
                  <a:pt x="903922" y="513108"/>
                </a:lnTo>
                <a:lnTo>
                  <a:pt x="910269" y="514018"/>
                </a:lnTo>
                <a:lnTo>
                  <a:pt x="916162" y="515156"/>
                </a:lnTo>
                <a:lnTo>
                  <a:pt x="921829" y="516067"/>
                </a:lnTo>
                <a:lnTo>
                  <a:pt x="927269" y="517432"/>
                </a:lnTo>
                <a:lnTo>
                  <a:pt x="932710" y="519026"/>
                </a:lnTo>
                <a:lnTo>
                  <a:pt x="937696" y="520619"/>
                </a:lnTo>
                <a:lnTo>
                  <a:pt x="942683" y="521985"/>
                </a:lnTo>
                <a:lnTo>
                  <a:pt x="947217" y="523806"/>
                </a:lnTo>
                <a:lnTo>
                  <a:pt x="951750" y="525854"/>
                </a:lnTo>
                <a:lnTo>
                  <a:pt x="955604" y="528131"/>
                </a:lnTo>
                <a:lnTo>
                  <a:pt x="956284" y="528358"/>
                </a:lnTo>
                <a:lnTo>
                  <a:pt x="1216508" y="466218"/>
                </a:lnTo>
                <a:lnTo>
                  <a:pt x="1276350" y="498540"/>
                </a:lnTo>
                <a:lnTo>
                  <a:pt x="830479" y="604838"/>
                </a:lnTo>
                <a:lnTo>
                  <a:pt x="341312" y="339889"/>
                </a:lnTo>
                <a:lnTo>
                  <a:pt x="786730" y="233363"/>
                </a:lnTo>
                <a:close/>
                <a:moveTo>
                  <a:pt x="1266452" y="128588"/>
                </a:moveTo>
                <a:lnTo>
                  <a:pt x="1749425" y="388781"/>
                </a:lnTo>
                <a:lnTo>
                  <a:pt x="1749425" y="883986"/>
                </a:lnTo>
                <a:lnTo>
                  <a:pt x="1344073" y="981076"/>
                </a:lnTo>
                <a:lnTo>
                  <a:pt x="1343846" y="478612"/>
                </a:lnTo>
                <a:lnTo>
                  <a:pt x="868362" y="222276"/>
                </a:lnTo>
                <a:lnTo>
                  <a:pt x="1266452" y="128588"/>
                </a:lnTo>
                <a:close/>
                <a:moveTo>
                  <a:pt x="1772450" y="0"/>
                </a:moveTo>
                <a:lnTo>
                  <a:pt x="2262188" y="264139"/>
                </a:lnTo>
                <a:lnTo>
                  <a:pt x="1798297" y="374650"/>
                </a:lnTo>
                <a:lnTo>
                  <a:pt x="1798297" y="359900"/>
                </a:lnTo>
                <a:lnTo>
                  <a:pt x="1757259" y="338116"/>
                </a:lnTo>
                <a:lnTo>
                  <a:pt x="2021627" y="275031"/>
                </a:lnTo>
                <a:lnTo>
                  <a:pt x="2020947" y="274804"/>
                </a:lnTo>
                <a:lnTo>
                  <a:pt x="2017772" y="272989"/>
                </a:lnTo>
                <a:lnTo>
                  <a:pt x="2015278" y="271173"/>
                </a:lnTo>
                <a:lnTo>
                  <a:pt x="2012784" y="269585"/>
                </a:lnTo>
                <a:lnTo>
                  <a:pt x="2010517" y="267770"/>
                </a:lnTo>
                <a:lnTo>
                  <a:pt x="2008703" y="265954"/>
                </a:lnTo>
                <a:lnTo>
                  <a:pt x="2007116" y="264139"/>
                </a:lnTo>
                <a:lnTo>
                  <a:pt x="2005982" y="262323"/>
                </a:lnTo>
                <a:lnTo>
                  <a:pt x="2004622" y="260508"/>
                </a:lnTo>
                <a:lnTo>
                  <a:pt x="2003942" y="258466"/>
                </a:lnTo>
                <a:lnTo>
                  <a:pt x="2003262" y="256650"/>
                </a:lnTo>
                <a:lnTo>
                  <a:pt x="2002808" y="254835"/>
                </a:lnTo>
                <a:lnTo>
                  <a:pt x="2002808" y="253020"/>
                </a:lnTo>
                <a:lnTo>
                  <a:pt x="2003035" y="251431"/>
                </a:lnTo>
                <a:lnTo>
                  <a:pt x="2003262" y="249162"/>
                </a:lnTo>
                <a:lnTo>
                  <a:pt x="2004169" y="247346"/>
                </a:lnTo>
                <a:lnTo>
                  <a:pt x="2004849" y="245758"/>
                </a:lnTo>
                <a:lnTo>
                  <a:pt x="2006209" y="243943"/>
                </a:lnTo>
                <a:lnTo>
                  <a:pt x="2007343" y="242127"/>
                </a:lnTo>
                <a:lnTo>
                  <a:pt x="2009157" y="240312"/>
                </a:lnTo>
                <a:lnTo>
                  <a:pt x="2010970" y="238723"/>
                </a:lnTo>
                <a:lnTo>
                  <a:pt x="2013011" y="236908"/>
                </a:lnTo>
                <a:lnTo>
                  <a:pt x="2015505" y="235320"/>
                </a:lnTo>
                <a:lnTo>
                  <a:pt x="2020947" y="231916"/>
                </a:lnTo>
                <a:lnTo>
                  <a:pt x="2027068" y="228966"/>
                </a:lnTo>
                <a:lnTo>
                  <a:pt x="2034324" y="226016"/>
                </a:lnTo>
                <a:lnTo>
                  <a:pt x="2042259" y="223520"/>
                </a:lnTo>
                <a:lnTo>
                  <a:pt x="2051102" y="221023"/>
                </a:lnTo>
                <a:lnTo>
                  <a:pt x="2052009" y="220797"/>
                </a:lnTo>
                <a:lnTo>
                  <a:pt x="1805779" y="87820"/>
                </a:lnTo>
                <a:lnTo>
                  <a:pt x="1804872" y="88046"/>
                </a:lnTo>
                <a:lnTo>
                  <a:pt x="1797843" y="89635"/>
                </a:lnTo>
                <a:lnTo>
                  <a:pt x="1790588" y="90996"/>
                </a:lnTo>
                <a:lnTo>
                  <a:pt x="1783106" y="92131"/>
                </a:lnTo>
                <a:lnTo>
                  <a:pt x="1775624" y="92812"/>
                </a:lnTo>
                <a:lnTo>
                  <a:pt x="1768142" y="93720"/>
                </a:lnTo>
                <a:lnTo>
                  <a:pt x="1760433" y="94173"/>
                </a:lnTo>
                <a:lnTo>
                  <a:pt x="1752724" y="94400"/>
                </a:lnTo>
                <a:lnTo>
                  <a:pt x="1745015" y="94400"/>
                </a:lnTo>
                <a:lnTo>
                  <a:pt x="1732092" y="94173"/>
                </a:lnTo>
                <a:lnTo>
                  <a:pt x="1719168" y="93493"/>
                </a:lnTo>
                <a:lnTo>
                  <a:pt x="1706698" y="92131"/>
                </a:lnTo>
                <a:lnTo>
                  <a:pt x="1700576" y="90996"/>
                </a:lnTo>
                <a:lnTo>
                  <a:pt x="1694681" y="90089"/>
                </a:lnTo>
                <a:lnTo>
                  <a:pt x="1689013" y="88954"/>
                </a:lnTo>
                <a:lnTo>
                  <a:pt x="1683571" y="87820"/>
                </a:lnTo>
                <a:lnTo>
                  <a:pt x="1678130" y="86231"/>
                </a:lnTo>
                <a:lnTo>
                  <a:pt x="1672915" y="84643"/>
                </a:lnTo>
                <a:lnTo>
                  <a:pt x="1668153" y="83054"/>
                </a:lnTo>
                <a:lnTo>
                  <a:pt x="1663392" y="81239"/>
                </a:lnTo>
                <a:lnTo>
                  <a:pt x="1659084" y="79196"/>
                </a:lnTo>
                <a:lnTo>
                  <a:pt x="1655230" y="77154"/>
                </a:lnTo>
                <a:lnTo>
                  <a:pt x="1651602" y="75112"/>
                </a:lnTo>
                <a:lnTo>
                  <a:pt x="1386780" y="137970"/>
                </a:lnTo>
                <a:lnTo>
                  <a:pt x="1327150" y="105973"/>
                </a:lnTo>
                <a:lnTo>
                  <a:pt x="1772450"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34837" name="PA_KSO_Shape"/>
          <p:cNvSpPr>
            <a:spLocks noChangeAspect="1"/>
          </p:cNvSpPr>
          <p:nvPr>
            <p:custDataLst>
              <p:tags r:id="rId20"/>
            </p:custDataLst>
          </p:nvPr>
        </p:nvSpPr>
        <p:spPr bwMode="auto">
          <a:xfrm>
            <a:off x="4522788" y="2701925"/>
            <a:ext cx="527050" cy="720725"/>
          </a:xfrm>
          <a:custGeom>
            <a:avLst/>
            <a:gdLst>
              <a:gd name="T0" fmla="*/ 15064 w 1122363"/>
              <a:gd name="T1" fmla="*/ 24455 h 1531938"/>
              <a:gd name="T2" fmla="*/ 15018 w 1122363"/>
              <a:gd name="T3" fmla="*/ 25473 h 1531938"/>
              <a:gd name="T4" fmla="*/ 13998 w 1122363"/>
              <a:gd name="T5" fmla="*/ 26093 h 1531938"/>
              <a:gd name="T6" fmla="*/ 11332 w 1122363"/>
              <a:gd name="T7" fmla="*/ 19828 h 1531938"/>
              <a:gd name="T8" fmla="*/ 10917 w 1122363"/>
              <a:gd name="T9" fmla="*/ 18909 h 1531938"/>
              <a:gd name="T10" fmla="*/ 11317 w 1122363"/>
              <a:gd name="T11" fmla="*/ 18271 h 1531938"/>
              <a:gd name="T12" fmla="*/ 11720 w 1122363"/>
              <a:gd name="T13" fmla="*/ 15960 h 1531938"/>
              <a:gd name="T14" fmla="*/ 9778 w 1122363"/>
              <a:gd name="T15" fmla="*/ 16686 h 1531938"/>
              <a:gd name="T16" fmla="*/ 8665 w 1122363"/>
              <a:gd name="T17" fmla="*/ 17779 h 1531938"/>
              <a:gd name="T18" fmla="*/ 8210 w 1122363"/>
              <a:gd name="T19" fmla="*/ 19813 h 1531938"/>
              <a:gd name="T20" fmla="*/ 8872 w 1122363"/>
              <a:gd name="T21" fmla="*/ 21418 h 1531938"/>
              <a:gd name="T22" fmla="*/ 10332 w 1122363"/>
              <a:gd name="T23" fmla="*/ 22490 h 1531938"/>
              <a:gd name="T24" fmla="*/ 11771 w 1122363"/>
              <a:gd name="T25" fmla="*/ 26081 h 1531938"/>
              <a:gd name="T26" fmla="*/ 9582 w 1122363"/>
              <a:gd name="T27" fmla="*/ 25214 h 1531938"/>
              <a:gd name="T28" fmla="*/ 10327 w 1122363"/>
              <a:gd name="T29" fmla="*/ 27859 h 1531938"/>
              <a:gd name="T30" fmla="*/ 14080 w 1122363"/>
              <a:gd name="T31" fmla="*/ 28288 h 1531938"/>
              <a:gd name="T32" fmla="*/ 16016 w 1122363"/>
              <a:gd name="T33" fmla="*/ 27681 h 1531938"/>
              <a:gd name="T34" fmla="*/ 17258 w 1122363"/>
              <a:gd name="T35" fmla="*/ 26635 h 1531938"/>
              <a:gd name="T36" fmla="*/ 17895 w 1122363"/>
              <a:gd name="T37" fmla="*/ 25073 h 1531938"/>
              <a:gd name="T38" fmla="*/ 17564 w 1122363"/>
              <a:gd name="T39" fmla="*/ 23075 h 1531938"/>
              <a:gd name="T40" fmla="*/ 15824 w 1122363"/>
              <a:gd name="T41" fmla="*/ 21486 h 1531938"/>
              <a:gd name="T42" fmla="*/ 14261 w 1122363"/>
              <a:gd name="T43" fmla="*/ 18255 h 1531938"/>
              <a:gd name="T44" fmla="*/ 17264 w 1122363"/>
              <a:gd name="T45" fmla="*/ 19797 h 1531938"/>
              <a:gd name="T46" fmla="*/ 14913 w 1122363"/>
              <a:gd name="T47" fmla="*/ 16106 h 1531938"/>
              <a:gd name="T48" fmla="*/ 14100 w 1122363"/>
              <a:gd name="T49" fmla="*/ 8614 h 1531938"/>
              <a:gd name="T50" fmla="*/ 17543 w 1122363"/>
              <a:gd name="T51" fmla="*/ 9555 h 1531938"/>
              <a:gd name="T52" fmla="*/ 20302 w 1122363"/>
              <a:gd name="T53" fmla="*/ 11725 h 1531938"/>
              <a:gd name="T54" fmla="*/ 22523 w 1122363"/>
              <a:gd name="T55" fmla="*/ 15202 h 1531938"/>
              <a:gd name="T56" fmla="*/ 24345 w 1122363"/>
              <a:gd name="T57" fmla="*/ 20053 h 1531938"/>
              <a:gd name="T58" fmla="*/ 25624 w 1122363"/>
              <a:gd name="T59" fmla="*/ 25836 h 1531938"/>
              <a:gd name="T60" fmla="*/ 24862 w 1122363"/>
              <a:gd name="T61" fmla="*/ 29615 h 1531938"/>
              <a:gd name="T62" fmla="*/ 22544 w 1122363"/>
              <a:gd name="T63" fmla="*/ 32439 h 1531938"/>
              <a:gd name="T64" fmla="*/ 19096 w 1122363"/>
              <a:gd name="T65" fmla="*/ 34300 h 1531938"/>
              <a:gd name="T66" fmla="*/ 14929 w 1122363"/>
              <a:gd name="T67" fmla="*/ 35204 h 1531938"/>
              <a:gd name="T68" fmla="*/ 10482 w 1122363"/>
              <a:gd name="T69" fmla="*/ 35152 h 1531938"/>
              <a:gd name="T70" fmla="*/ 6274 w 1122363"/>
              <a:gd name="T71" fmla="*/ 34065 h 1531938"/>
              <a:gd name="T72" fmla="*/ 2806 w 1122363"/>
              <a:gd name="T73" fmla="*/ 31984 h 1531938"/>
              <a:gd name="T74" fmla="*/ 575 w 1122363"/>
              <a:gd name="T75" fmla="*/ 28972 h 1531938"/>
              <a:gd name="T76" fmla="*/ 67 w 1122363"/>
              <a:gd name="T77" fmla="*/ 25073 h 1531938"/>
              <a:gd name="T78" fmla="*/ 2324 w 1122363"/>
              <a:gd name="T79" fmla="*/ 17758 h 1531938"/>
              <a:gd name="T80" fmla="*/ 4234 w 1122363"/>
              <a:gd name="T81" fmla="*/ 13774 h 1531938"/>
              <a:gd name="T82" fmla="*/ 6647 w 1122363"/>
              <a:gd name="T83" fmla="*/ 10789 h 1531938"/>
              <a:gd name="T84" fmla="*/ 9804 w 1122363"/>
              <a:gd name="T85" fmla="*/ 9001 h 1531938"/>
              <a:gd name="T86" fmla="*/ 10942 w 1122363"/>
              <a:gd name="T87" fmla="*/ 37 h 1531938"/>
              <a:gd name="T88" fmla="*/ 12602 w 1122363"/>
              <a:gd name="T89" fmla="*/ 691 h 1531938"/>
              <a:gd name="T90" fmla="*/ 14278 w 1122363"/>
              <a:gd name="T91" fmla="*/ 597 h 1531938"/>
              <a:gd name="T92" fmla="*/ 16198 w 1122363"/>
              <a:gd name="T93" fmla="*/ 5 h 1531938"/>
              <a:gd name="T94" fmla="*/ 17325 w 1122363"/>
              <a:gd name="T95" fmla="*/ 634 h 1531938"/>
              <a:gd name="T96" fmla="*/ 18194 w 1122363"/>
              <a:gd name="T97" fmla="*/ 2917 h 1531938"/>
              <a:gd name="T98" fmla="*/ 19239 w 1122363"/>
              <a:gd name="T99" fmla="*/ 3059 h 1531938"/>
              <a:gd name="T100" fmla="*/ 20046 w 1122363"/>
              <a:gd name="T101" fmla="*/ 2959 h 1531938"/>
              <a:gd name="T102" fmla="*/ 19508 w 1122363"/>
              <a:gd name="T103" fmla="*/ 4850 h 1531938"/>
              <a:gd name="T104" fmla="*/ 17956 w 1122363"/>
              <a:gd name="T105" fmla="*/ 6452 h 1531938"/>
              <a:gd name="T106" fmla="*/ 15344 w 1122363"/>
              <a:gd name="T107" fmla="*/ 7825 h 1531938"/>
              <a:gd name="T108" fmla="*/ 12064 w 1122363"/>
              <a:gd name="T109" fmla="*/ 7500 h 1531938"/>
              <a:gd name="T110" fmla="*/ 10176 w 1122363"/>
              <a:gd name="T111" fmla="*/ 7772 h 1531938"/>
              <a:gd name="T112" fmla="*/ 5748 w 1122363"/>
              <a:gd name="T113" fmla="*/ 4070 h 1531938"/>
              <a:gd name="T114" fmla="*/ 7528 w 1122363"/>
              <a:gd name="T115" fmla="*/ 3158 h 1531938"/>
              <a:gd name="T116" fmla="*/ 8903 w 1122363"/>
              <a:gd name="T117" fmla="*/ 2949 h 1531938"/>
              <a:gd name="T118" fmla="*/ 9524 w 1122363"/>
              <a:gd name="T119" fmla="*/ 1011 h 15319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122363" h="1531938">
                <a:moveTo>
                  <a:pt x="600075" y="1019175"/>
                </a:moveTo>
                <a:lnTo>
                  <a:pt x="608240" y="1022344"/>
                </a:lnTo>
                <a:lnTo>
                  <a:pt x="615950" y="1025965"/>
                </a:lnTo>
                <a:lnTo>
                  <a:pt x="622981" y="1029134"/>
                </a:lnTo>
                <a:lnTo>
                  <a:pt x="629331" y="1032303"/>
                </a:lnTo>
                <a:lnTo>
                  <a:pt x="635227" y="1035925"/>
                </a:lnTo>
                <a:lnTo>
                  <a:pt x="640443" y="1039093"/>
                </a:lnTo>
                <a:lnTo>
                  <a:pt x="644979" y="1042488"/>
                </a:lnTo>
                <a:lnTo>
                  <a:pt x="649061" y="1045884"/>
                </a:lnTo>
                <a:lnTo>
                  <a:pt x="652236" y="1049505"/>
                </a:lnTo>
                <a:lnTo>
                  <a:pt x="655411" y="1053127"/>
                </a:lnTo>
                <a:lnTo>
                  <a:pt x="657906" y="1056974"/>
                </a:lnTo>
                <a:lnTo>
                  <a:pt x="659720" y="1061049"/>
                </a:lnTo>
                <a:lnTo>
                  <a:pt x="661534" y="1065576"/>
                </a:lnTo>
                <a:lnTo>
                  <a:pt x="662668" y="1070329"/>
                </a:lnTo>
                <a:lnTo>
                  <a:pt x="663348" y="1074856"/>
                </a:lnTo>
                <a:lnTo>
                  <a:pt x="663575" y="1080062"/>
                </a:lnTo>
                <a:lnTo>
                  <a:pt x="663575" y="1083230"/>
                </a:lnTo>
                <a:lnTo>
                  <a:pt x="663348" y="1086626"/>
                </a:lnTo>
                <a:lnTo>
                  <a:pt x="662895" y="1089568"/>
                </a:lnTo>
                <a:lnTo>
                  <a:pt x="662441" y="1092510"/>
                </a:lnTo>
                <a:lnTo>
                  <a:pt x="661761" y="1095227"/>
                </a:lnTo>
                <a:lnTo>
                  <a:pt x="660854" y="1097716"/>
                </a:lnTo>
                <a:lnTo>
                  <a:pt x="659947" y="1100432"/>
                </a:lnTo>
                <a:lnTo>
                  <a:pt x="659040" y="1102922"/>
                </a:lnTo>
                <a:lnTo>
                  <a:pt x="657679" y="1105186"/>
                </a:lnTo>
                <a:lnTo>
                  <a:pt x="656545" y="1107449"/>
                </a:lnTo>
                <a:lnTo>
                  <a:pt x="654957" y="1109486"/>
                </a:lnTo>
                <a:lnTo>
                  <a:pt x="653143" y="1111523"/>
                </a:lnTo>
                <a:lnTo>
                  <a:pt x="651556" y="1113334"/>
                </a:lnTo>
                <a:lnTo>
                  <a:pt x="649515" y="1115145"/>
                </a:lnTo>
                <a:lnTo>
                  <a:pt x="647473" y="1116729"/>
                </a:lnTo>
                <a:lnTo>
                  <a:pt x="645206" y="1118087"/>
                </a:lnTo>
                <a:lnTo>
                  <a:pt x="640670" y="1120803"/>
                </a:lnTo>
                <a:lnTo>
                  <a:pt x="635681" y="1123520"/>
                </a:lnTo>
                <a:lnTo>
                  <a:pt x="630238" y="1126009"/>
                </a:lnTo>
                <a:lnTo>
                  <a:pt x="625022" y="1128046"/>
                </a:lnTo>
                <a:lnTo>
                  <a:pt x="619125" y="1130310"/>
                </a:lnTo>
                <a:lnTo>
                  <a:pt x="613002" y="1132121"/>
                </a:lnTo>
                <a:lnTo>
                  <a:pt x="606652" y="1133705"/>
                </a:lnTo>
                <a:lnTo>
                  <a:pt x="600075" y="1135063"/>
                </a:lnTo>
                <a:lnTo>
                  <a:pt x="600075" y="1019175"/>
                </a:lnTo>
                <a:close/>
                <a:moveTo>
                  <a:pt x="538162" y="779462"/>
                </a:moveTo>
                <a:lnTo>
                  <a:pt x="538162" y="877887"/>
                </a:lnTo>
                <a:lnTo>
                  <a:pt x="529967" y="875827"/>
                </a:lnTo>
                <a:lnTo>
                  <a:pt x="522227" y="873538"/>
                </a:lnTo>
                <a:lnTo>
                  <a:pt x="515398" y="870791"/>
                </a:lnTo>
                <a:lnTo>
                  <a:pt x="509024" y="868273"/>
                </a:lnTo>
                <a:lnTo>
                  <a:pt x="503333" y="865298"/>
                </a:lnTo>
                <a:lnTo>
                  <a:pt x="500829" y="863467"/>
                </a:lnTo>
                <a:lnTo>
                  <a:pt x="498553" y="861864"/>
                </a:lnTo>
                <a:lnTo>
                  <a:pt x="496276" y="860262"/>
                </a:lnTo>
                <a:lnTo>
                  <a:pt x="494227" y="858431"/>
                </a:lnTo>
                <a:lnTo>
                  <a:pt x="492406" y="856600"/>
                </a:lnTo>
                <a:lnTo>
                  <a:pt x="490813" y="854540"/>
                </a:lnTo>
                <a:lnTo>
                  <a:pt x="487626" y="850877"/>
                </a:lnTo>
                <a:lnTo>
                  <a:pt x="485122" y="846986"/>
                </a:lnTo>
                <a:lnTo>
                  <a:pt x="482618" y="843324"/>
                </a:lnTo>
                <a:lnTo>
                  <a:pt x="481024" y="839662"/>
                </a:lnTo>
                <a:lnTo>
                  <a:pt x="479658" y="835999"/>
                </a:lnTo>
                <a:lnTo>
                  <a:pt x="478520" y="832337"/>
                </a:lnTo>
                <a:lnTo>
                  <a:pt x="478065" y="828903"/>
                </a:lnTo>
                <a:lnTo>
                  <a:pt x="477837" y="825241"/>
                </a:lnTo>
                <a:lnTo>
                  <a:pt x="477837" y="822952"/>
                </a:lnTo>
                <a:lnTo>
                  <a:pt x="478065" y="820434"/>
                </a:lnTo>
                <a:lnTo>
                  <a:pt x="478520" y="817916"/>
                </a:lnTo>
                <a:lnTo>
                  <a:pt x="478975" y="815627"/>
                </a:lnTo>
                <a:lnTo>
                  <a:pt x="479431" y="813339"/>
                </a:lnTo>
                <a:lnTo>
                  <a:pt x="480341" y="810821"/>
                </a:lnTo>
                <a:lnTo>
                  <a:pt x="481252" y="808761"/>
                </a:lnTo>
                <a:lnTo>
                  <a:pt x="482162" y="806701"/>
                </a:lnTo>
                <a:lnTo>
                  <a:pt x="483528" y="804869"/>
                </a:lnTo>
                <a:lnTo>
                  <a:pt x="484894" y="802809"/>
                </a:lnTo>
                <a:lnTo>
                  <a:pt x="486260" y="800978"/>
                </a:lnTo>
                <a:lnTo>
                  <a:pt x="487853" y="799147"/>
                </a:lnTo>
                <a:lnTo>
                  <a:pt x="489447" y="797545"/>
                </a:lnTo>
                <a:lnTo>
                  <a:pt x="491496" y="795714"/>
                </a:lnTo>
                <a:lnTo>
                  <a:pt x="495593" y="792738"/>
                </a:lnTo>
                <a:lnTo>
                  <a:pt x="500146" y="789991"/>
                </a:lnTo>
                <a:lnTo>
                  <a:pt x="504699" y="787244"/>
                </a:lnTo>
                <a:lnTo>
                  <a:pt x="509935" y="785184"/>
                </a:lnTo>
                <a:lnTo>
                  <a:pt x="515170" y="783582"/>
                </a:lnTo>
                <a:lnTo>
                  <a:pt x="520634" y="781980"/>
                </a:lnTo>
                <a:lnTo>
                  <a:pt x="526097" y="780835"/>
                </a:lnTo>
                <a:lnTo>
                  <a:pt x="532016" y="779920"/>
                </a:lnTo>
                <a:lnTo>
                  <a:pt x="538162" y="779462"/>
                </a:lnTo>
                <a:close/>
                <a:moveTo>
                  <a:pt x="538626" y="654332"/>
                </a:moveTo>
                <a:lnTo>
                  <a:pt x="538626" y="688810"/>
                </a:lnTo>
                <a:lnTo>
                  <a:pt x="530011" y="689945"/>
                </a:lnTo>
                <a:lnTo>
                  <a:pt x="521624" y="691079"/>
                </a:lnTo>
                <a:lnTo>
                  <a:pt x="513236" y="692440"/>
                </a:lnTo>
                <a:lnTo>
                  <a:pt x="505302" y="694028"/>
                </a:lnTo>
                <a:lnTo>
                  <a:pt x="497594" y="695842"/>
                </a:lnTo>
                <a:lnTo>
                  <a:pt x="490113" y="697657"/>
                </a:lnTo>
                <a:lnTo>
                  <a:pt x="482859" y="699471"/>
                </a:lnTo>
                <a:lnTo>
                  <a:pt x="475831" y="701740"/>
                </a:lnTo>
                <a:lnTo>
                  <a:pt x="469257" y="704008"/>
                </a:lnTo>
                <a:lnTo>
                  <a:pt x="462683" y="706276"/>
                </a:lnTo>
                <a:lnTo>
                  <a:pt x="456336" y="708998"/>
                </a:lnTo>
                <a:lnTo>
                  <a:pt x="450215" y="711720"/>
                </a:lnTo>
                <a:lnTo>
                  <a:pt x="444321" y="714442"/>
                </a:lnTo>
                <a:lnTo>
                  <a:pt x="438654" y="717618"/>
                </a:lnTo>
                <a:lnTo>
                  <a:pt x="433440" y="720567"/>
                </a:lnTo>
                <a:lnTo>
                  <a:pt x="428226" y="723969"/>
                </a:lnTo>
                <a:lnTo>
                  <a:pt x="423238" y="727372"/>
                </a:lnTo>
                <a:lnTo>
                  <a:pt x="418478" y="731001"/>
                </a:lnTo>
                <a:lnTo>
                  <a:pt x="413944" y="734403"/>
                </a:lnTo>
                <a:lnTo>
                  <a:pt x="409410" y="738033"/>
                </a:lnTo>
                <a:lnTo>
                  <a:pt x="405556" y="741435"/>
                </a:lnTo>
                <a:lnTo>
                  <a:pt x="401476" y="744837"/>
                </a:lnTo>
                <a:lnTo>
                  <a:pt x="397849" y="748694"/>
                </a:lnTo>
                <a:lnTo>
                  <a:pt x="394221" y="752323"/>
                </a:lnTo>
                <a:lnTo>
                  <a:pt x="391048" y="755952"/>
                </a:lnTo>
                <a:lnTo>
                  <a:pt x="387874" y="760035"/>
                </a:lnTo>
                <a:lnTo>
                  <a:pt x="384927" y="763664"/>
                </a:lnTo>
                <a:lnTo>
                  <a:pt x="382207" y="767520"/>
                </a:lnTo>
                <a:lnTo>
                  <a:pt x="379486" y="771377"/>
                </a:lnTo>
                <a:lnTo>
                  <a:pt x="377219" y="775460"/>
                </a:lnTo>
                <a:lnTo>
                  <a:pt x="375179" y="779316"/>
                </a:lnTo>
                <a:lnTo>
                  <a:pt x="373366" y="783399"/>
                </a:lnTo>
                <a:lnTo>
                  <a:pt x="369738" y="791338"/>
                </a:lnTo>
                <a:lnTo>
                  <a:pt x="367018" y="799277"/>
                </a:lnTo>
                <a:lnTo>
                  <a:pt x="364298" y="806989"/>
                </a:lnTo>
                <a:lnTo>
                  <a:pt x="362258" y="814701"/>
                </a:lnTo>
                <a:lnTo>
                  <a:pt x="360671" y="822187"/>
                </a:lnTo>
                <a:lnTo>
                  <a:pt x="359537" y="829672"/>
                </a:lnTo>
                <a:lnTo>
                  <a:pt x="358857" y="836931"/>
                </a:lnTo>
                <a:lnTo>
                  <a:pt x="358630" y="844189"/>
                </a:lnTo>
                <a:lnTo>
                  <a:pt x="358857" y="851901"/>
                </a:lnTo>
                <a:lnTo>
                  <a:pt x="359537" y="859614"/>
                </a:lnTo>
                <a:lnTo>
                  <a:pt x="360444" y="867326"/>
                </a:lnTo>
                <a:lnTo>
                  <a:pt x="362031" y="874811"/>
                </a:lnTo>
                <a:lnTo>
                  <a:pt x="363844" y="882297"/>
                </a:lnTo>
                <a:lnTo>
                  <a:pt x="366111" y="889782"/>
                </a:lnTo>
                <a:lnTo>
                  <a:pt x="368832" y="897267"/>
                </a:lnTo>
                <a:lnTo>
                  <a:pt x="371779" y="904526"/>
                </a:lnTo>
                <a:lnTo>
                  <a:pt x="373592" y="907928"/>
                </a:lnTo>
                <a:lnTo>
                  <a:pt x="375633" y="911558"/>
                </a:lnTo>
                <a:lnTo>
                  <a:pt x="377673" y="915187"/>
                </a:lnTo>
                <a:lnTo>
                  <a:pt x="379940" y="918816"/>
                </a:lnTo>
                <a:lnTo>
                  <a:pt x="382660" y="922219"/>
                </a:lnTo>
                <a:lnTo>
                  <a:pt x="385380" y="925848"/>
                </a:lnTo>
                <a:lnTo>
                  <a:pt x="388554" y="929250"/>
                </a:lnTo>
                <a:lnTo>
                  <a:pt x="391501" y="932880"/>
                </a:lnTo>
                <a:lnTo>
                  <a:pt x="395128" y="936282"/>
                </a:lnTo>
                <a:lnTo>
                  <a:pt x="398529" y="939685"/>
                </a:lnTo>
                <a:lnTo>
                  <a:pt x="402609" y="943087"/>
                </a:lnTo>
                <a:lnTo>
                  <a:pt x="406463" y="946489"/>
                </a:lnTo>
                <a:lnTo>
                  <a:pt x="410770" y="949892"/>
                </a:lnTo>
                <a:lnTo>
                  <a:pt x="415077" y="953294"/>
                </a:lnTo>
                <a:lnTo>
                  <a:pt x="424372" y="959646"/>
                </a:lnTo>
                <a:lnTo>
                  <a:pt x="429586" y="963048"/>
                </a:lnTo>
                <a:lnTo>
                  <a:pt x="434800" y="966224"/>
                </a:lnTo>
                <a:lnTo>
                  <a:pt x="440467" y="969626"/>
                </a:lnTo>
                <a:lnTo>
                  <a:pt x="446361" y="972575"/>
                </a:lnTo>
                <a:lnTo>
                  <a:pt x="452482" y="975751"/>
                </a:lnTo>
                <a:lnTo>
                  <a:pt x="459056" y="978473"/>
                </a:lnTo>
                <a:lnTo>
                  <a:pt x="465630" y="981421"/>
                </a:lnTo>
                <a:lnTo>
                  <a:pt x="472658" y="984370"/>
                </a:lnTo>
                <a:lnTo>
                  <a:pt x="479912" y="987092"/>
                </a:lnTo>
                <a:lnTo>
                  <a:pt x="487619" y="989814"/>
                </a:lnTo>
                <a:lnTo>
                  <a:pt x="495327" y="992309"/>
                </a:lnTo>
                <a:lnTo>
                  <a:pt x="503488" y="994804"/>
                </a:lnTo>
                <a:lnTo>
                  <a:pt x="520490" y="1000021"/>
                </a:lnTo>
                <a:lnTo>
                  <a:pt x="538626" y="1004785"/>
                </a:lnTo>
                <a:lnTo>
                  <a:pt x="538626" y="1135439"/>
                </a:lnTo>
                <a:lnTo>
                  <a:pt x="530918" y="1134305"/>
                </a:lnTo>
                <a:lnTo>
                  <a:pt x="523210" y="1133171"/>
                </a:lnTo>
                <a:lnTo>
                  <a:pt x="515503" y="1131583"/>
                </a:lnTo>
                <a:lnTo>
                  <a:pt x="507795" y="1129768"/>
                </a:lnTo>
                <a:lnTo>
                  <a:pt x="500088" y="1127727"/>
                </a:lnTo>
                <a:lnTo>
                  <a:pt x="492607" y="1125685"/>
                </a:lnTo>
                <a:lnTo>
                  <a:pt x="485126" y="1123417"/>
                </a:lnTo>
                <a:lnTo>
                  <a:pt x="477645" y="1120695"/>
                </a:lnTo>
                <a:lnTo>
                  <a:pt x="470164" y="1117973"/>
                </a:lnTo>
                <a:lnTo>
                  <a:pt x="462683" y="1115024"/>
                </a:lnTo>
                <a:lnTo>
                  <a:pt x="455429" y="1111849"/>
                </a:lnTo>
                <a:lnTo>
                  <a:pt x="448175" y="1108673"/>
                </a:lnTo>
                <a:lnTo>
                  <a:pt x="440920" y="1105044"/>
                </a:lnTo>
                <a:lnTo>
                  <a:pt x="433893" y="1101641"/>
                </a:lnTo>
                <a:lnTo>
                  <a:pt x="426639" y="1097785"/>
                </a:lnTo>
                <a:lnTo>
                  <a:pt x="419611" y="1093929"/>
                </a:lnTo>
                <a:lnTo>
                  <a:pt x="405783" y="1085310"/>
                </a:lnTo>
                <a:lnTo>
                  <a:pt x="392181" y="1076690"/>
                </a:lnTo>
                <a:lnTo>
                  <a:pt x="379033" y="1067617"/>
                </a:lnTo>
                <a:lnTo>
                  <a:pt x="366338" y="1058317"/>
                </a:lnTo>
                <a:lnTo>
                  <a:pt x="366338" y="1169917"/>
                </a:lnTo>
                <a:lnTo>
                  <a:pt x="376313" y="1175588"/>
                </a:lnTo>
                <a:lnTo>
                  <a:pt x="386287" y="1181032"/>
                </a:lnTo>
                <a:lnTo>
                  <a:pt x="396715" y="1186249"/>
                </a:lnTo>
                <a:lnTo>
                  <a:pt x="407370" y="1191466"/>
                </a:lnTo>
                <a:lnTo>
                  <a:pt x="418251" y="1196003"/>
                </a:lnTo>
                <a:lnTo>
                  <a:pt x="429359" y="1200539"/>
                </a:lnTo>
                <a:lnTo>
                  <a:pt x="440694" y="1204849"/>
                </a:lnTo>
                <a:lnTo>
                  <a:pt x="452255" y="1208705"/>
                </a:lnTo>
                <a:lnTo>
                  <a:pt x="464043" y="1212561"/>
                </a:lnTo>
                <a:lnTo>
                  <a:pt x="475151" y="1215964"/>
                </a:lnTo>
                <a:lnTo>
                  <a:pt x="486486" y="1218686"/>
                </a:lnTo>
                <a:lnTo>
                  <a:pt x="497367" y="1221634"/>
                </a:lnTo>
                <a:lnTo>
                  <a:pt x="508022" y="1223903"/>
                </a:lnTo>
                <a:lnTo>
                  <a:pt x="518450" y="1225944"/>
                </a:lnTo>
                <a:lnTo>
                  <a:pt x="528878" y="1227759"/>
                </a:lnTo>
                <a:lnTo>
                  <a:pt x="538626" y="1229120"/>
                </a:lnTo>
                <a:lnTo>
                  <a:pt x="538626" y="1297396"/>
                </a:lnTo>
                <a:lnTo>
                  <a:pt x="600740" y="1297396"/>
                </a:lnTo>
                <a:lnTo>
                  <a:pt x="600740" y="1229120"/>
                </a:lnTo>
                <a:lnTo>
                  <a:pt x="608674" y="1228213"/>
                </a:lnTo>
                <a:lnTo>
                  <a:pt x="616608" y="1227305"/>
                </a:lnTo>
                <a:lnTo>
                  <a:pt x="624089" y="1225944"/>
                </a:lnTo>
                <a:lnTo>
                  <a:pt x="631570" y="1224810"/>
                </a:lnTo>
                <a:lnTo>
                  <a:pt x="638824" y="1223449"/>
                </a:lnTo>
                <a:lnTo>
                  <a:pt x="645852" y="1221861"/>
                </a:lnTo>
                <a:lnTo>
                  <a:pt x="652880" y="1220273"/>
                </a:lnTo>
                <a:lnTo>
                  <a:pt x="659454" y="1218232"/>
                </a:lnTo>
                <a:lnTo>
                  <a:pt x="666028" y="1216191"/>
                </a:lnTo>
                <a:lnTo>
                  <a:pt x="672375" y="1214149"/>
                </a:lnTo>
                <a:lnTo>
                  <a:pt x="678723" y="1211881"/>
                </a:lnTo>
                <a:lnTo>
                  <a:pt x="684617" y="1209386"/>
                </a:lnTo>
                <a:lnTo>
                  <a:pt x="690284" y="1206890"/>
                </a:lnTo>
                <a:lnTo>
                  <a:pt x="695951" y="1203942"/>
                </a:lnTo>
                <a:lnTo>
                  <a:pt x="701392" y="1200993"/>
                </a:lnTo>
                <a:lnTo>
                  <a:pt x="706833" y="1198044"/>
                </a:lnTo>
                <a:lnTo>
                  <a:pt x="711593" y="1194868"/>
                </a:lnTo>
                <a:lnTo>
                  <a:pt x="716581" y="1191693"/>
                </a:lnTo>
                <a:lnTo>
                  <a:pt x="721341" y="1188290"/>
                </a:lnTo>
                <a:lnTo>
                  <a:pt x="725875" y="1184888"/>
                </a:lnTo>
                <a:lnTo>
                  <a:pt x="730182" y="1181486"/>
                </a:lnTo>
                <a:lnTo>
                  <a:pt x="734263" y="1178083"/>
                </a:lnTo>
                <a:lnTo>
                  <a:pt x="738343" y="1174227"/>
                </a:lnTo>
                <a:lnTo>
                  <a:pt x="742197" y="1170825"/>
                </a:lnTo>
                <a:lnTo>
                  <a:pt x="745824" y="1166968"/>
                </a:lnTo>
                <a:lnTo>
                  <a:pt x="749225" y="1163339"/>
                </a:lnTo>
                <a:lnTo>
                  <a:pt x="752625" y="1159256"/>
                </a:lnTo>
                <a:lnTo>
                  <a:pt x="755799" y="1155627"/>
                </a:lnTo>
                <a:lnTo>
                  <a:pt x="758746" y="1151544"/>
                </a:lnTo>
                <a:lnTo>
                  <a:pt x="761466" y="1147461"/>
                </a:lnTo>
                <a:lnTo>
                  <a:pt x="763960" y="1143378"/>
                </a:lnTo>
                <a:lnTo>
                  <a:pt x="766453" y="1139295"/>
                </a:lnTo>
                <a:lnTo>
                  <a:pt x="770760" y="1130676"/>
                </a:lnTo>
                <a:lnTo>
                  <a:pt x="774614" y="1122056"/>
                </a:lnTo>
                <a:lnTo>
                  <a:pt x="777561" y="1113436"/>
                </a:lnTo>
                <a:lnTo>
                  <a:pt x="778921" y="1109354"/>
                </a:lnTo>
                <a:lnTo>
                  <a:pt x="780055" y="1105044"/>
                </a:lnTo>
                <a:lnTo>
                  <a:pt x="781415" y="1100507"/>
                </a:lnTo>
                <a:lnTo>
                  <a:pt x="782322" y="1096424"/>
                </a:lnTo>
                <a:lnTo>
                  <a:pt x="783002" y="1092114"/>
                </a:lnTo>
                <a:lnTo>
                  <a:pt x="783682" y="1087805"/>
                </a:lnTo>
                <a:lnTo>
                  <a:pt x="784135" y="1083495"/>
                </a:lnTo>
                <a:lnTo>
                  <a:pt x="784589" y="1079185"/>
                </a:lnTo>
                <a:lnTo>
                  <a:pt x="784816" y="1074875"/>
                </a:lnTo>
                <a:lnTo>
                  <a:pt x="784816" y="1070339"/>
                </a:lnTo>
                <a:lnTo>
                  <a:pt x="784589" y="1061719"/>
                </a:lnTo>
                <a:lnTo>
                  <a:pt x="784135" y="1053326"/>
                </a:lnTo>
                <a:lnTo>
                  <a:pt x="783229" y="1045161"/>
                </a:lnTo>
                <a:lnTo>
                  <a:pt x="781869" y="1037222"/>
                </a:lnTo>
                <a:lnTo>
                  <a:pt x="779828" y="1029509"/>
                </a:lnTo>
                <a:lnTo>
                  <a:pt x="777788" y="1022251"/>
                </a:lnTo>
                <a:lnTo>
                  <a:pt x="775294" y="1014992"/>
                </a:lnTo>
                <a:lnTo>
                  <a:pt x="772347" y="1007960"/>
                </a:lnTo>
                <a:lnTo>
                  <a:pt x="769174" y="1001156"/>
                </a:lnTo>
                <a:lnTo>
                  <a:pt x="765320" y="994577"/>
                </a:lnTo>
                <a:lnTo>
                  <a:pt x="761466" y="988226"/>
                </a:lnTo>
                <a:lnTo>
                  <a:pt x="756705" y="982329"/>
                </a:lnTo>
                <a:lnTo>
                  <a:pt x="752172" y="976431"/>
                </a:lnTo>
                <a:lnTo>
                  <a:pt x="746731" y="970987"/>
                </a:lnTo>
                <a:lnTo>
                  <a:pt x="741064" y="965543"/>
                </a:lnTo>
                <a:lnTo>
                  <a:pt x="734943" y="960553"/>
                </a:lnTo>
                <a:lnTo>
                  <a:pt x="728822" y="955563"/>
                </a:lnTo>
                <a:lnTo>
                  <a:pt x="722248" y="950572"/>
                </a:lnTo>
                <a:lnTo>
                  <a:pt x="715220" y="946036"/>
                </a:lnTo>
                <a:lnTo>
                  <a:pt x="708193" y="941272"/>
                </a:lnTo>
                <a:lnTo>
                  <a:pt x="700712" y="936509"/>
                </a:lnTo>
                <a:lnTo>
                  <a:pt x="693004" y="932199"/>
                </a:lnTo>
                <a:lnTo>
                  <a:pt x="685070" y="927889"/>
                </a:lnTo>
                <a:lnTo>
                  <a:pt x="676456" y="923806"/>
                </a:lnTo>
                <a:lnTo>
                  <a:pt x="668068" y="919497"/>
                </a:lnTo>
                <a:lnTo>
                  <a:pt x="659227" y="915641"/>
                </a:lnTo>
                <a:lnTo>
                  <a:pt x="650159" y="911558"/>
                </a:lnTo>
                <a:lnTo>
                  <a:pt x="641091" y="907475"/>
                </a:lnTo>
                <a:lnTo>
                  <a:pt x="631117" y="903845"/>
                </a:lnTo>
                <a:lnTo>
                  <a:pt x="621369" y="899989"/>
                </a:lnTo>
                <a:lnTo>
                  <a:pt x="611394" y="896587"/>
                </a:lnTo>
                <a:lnTo>
                  <a:pt x="600740" y="892958"/>
                </a:lnTo>
                <a:lnTo>
                  <a:pt x="600740" y="785894"/>
                </a:lnTo>
                <a:lnTo>
                  <a:pt x="612755" y="788616"/>
                </a:lnTo>
                <a:lnTo>
                  <a:pt x="624543" y="792018"/>
                </a:lnTo>
                <a:lnTo>
                  <a:pt x="636331" y="795421"/>
                </a:lnTo>
                <a:lnTo>
                  <a:pt x="647892" y="799504"/>
                </a:lnTo>
                <a:lnTo>
                  <a:pt x="659227" y="803813"/>
                </a:lnTo>
                <a:lnTo>
                  <a:pt x="670562" y="808577"/>
                </a:lnTo>
                <a:lnTo>
                  <a:pt x="681443" y="813794"/>
                </a:lnTo>
                <a:lnTo>
                  <a:pt x="692324" y="819465"/>
                </a:lnTo>
                <a:lnTo>
                  <a:pt x="702752" y="824909"/>
                </a:lnTo>
                <a:lnTo>
                  <a:pt x="712727" y="830806"/>
                </a:lnTo>
                <a:lnTo>
                  <a:pt x="722475" y="836477"/>
                </a:lnTo>
                <a:lnTo>
                  <a:pt x="731542" y="842148"/>
                </a:lnTo>
                <a:lnTo>
                  <a:pt x="740157" y="847592"/>
                </a:lnTo>
                <a:lnTo>
                  <a:pt x="748318" y="853262"/>
                </a:lnTo>
                <a:lnTo>
                  <a:pt x="756025" y="858933"/>
                </a:lnTo>
                <a:lnTo>
                  <a:pt x="763280" y="864604"/>
                </a:lnTo>
                <a:lnTo>
                  <a:pt x="763280" y="748240"/>
                </a:lnTo>
                <a:lnTo>
                  <a:pt x="752625" y="741889"/>
                </a:lnTo>
                <a:lnTo>
                  <a:pt x="741744" y="735764"/>
                </a:lnTo>
                <a:lnTo>
                  <a:pt x="731316" y="730547"/>
                </a:lnTo>
                <a:lnTo>
                  <a:pt x="720888" y="725103"/>
                </a:lnTo>
                <a:lnTo>
                  <a:pt x="710913" y="720340"/>
                </a:lnTo>
                <a:lnTo>
                  <a:pt x="701165" y="716030"/>
                </a:lnTo>
                <a:lnTo>
                  <a:pt x="691644" y="711720"/>
                </a:lnTo>
                <a:lnTo>
                  <a:pt x="682123" y="708318"/>
                </a:lnTo>
                <a:lnTo>
                  <a:pt x="672602" y="704689"/>
                </a:lnTo>
                <a:lnTo>
                  <a:pt x="663081" y="701740"/>
                </a:lnTo>
                <a:lnTo>
                  <a:pt x="653106" y="698791"/>
                </a:lnTo>
                <a:lnTo>
                  <a:pt x="643132" y="696296"/>
                </a:lnTo>
                <a:lnTo>
                  <a:pt x="632930" y="694254"/>
                </a:lnTo>
                <a:lnTo>
                  <a:pt x="622276" y="691986"/>
                </a:lnTo>
                <a:lnTo>
                  <a:pt x="611848" y="690171"/>
                </a:lnTo>
                <a:lnTo>
                  <a:pt x="600740" y="688810"/>
                </a:lnTo>
                <a:lnTo>
                  <a:pt x="600740" y="654332"/>
                </a:lnTo>
                <a:lnTo>
                  <a:pt x="538626" y="654332"/>
                </a:lnTo>
                <a:close/>
                <a:moveTo>
                  <a:pt x="549280" y="371475"/>
                </a:moveTo>
                <a:lnTo>
                  <a:pt x="564015" y="371475"/>
                </a:lnTo>
                <a:lnTo>
                  <a:pt x="577844" y="371475"/>
                </a:lnTo>
                <a:lnTo>
                  <a:pt x="591219" y="371929"/>
                </a:lnTo>
                <a:lnTo>
                  <a:pt x="604594" y="372609"/>
                </a:lnTo>
                <a:lnTo>
                  <a:pt x="617515" y="373743"/>
                </a:lnTo>
                <a:lnTo>
                  <a:pt x="630210" y="375104"/>
                </a:lnTo>
                <a:lnTo>
                  <a:pt x="642905" y="376692"/>
                </a:lnTo>
                <a:lnTo>
                  <a:pt x="655373" y="378507"/>
                </a:lnTo>
                <a:lnTo>
                  <a:pt x="667388" y="380775"/>
                </a:lnTo>
                <a:lnTo>
                  <a:pt x="679403" y="383497"/>
                </a:lnTo>
                <a:lnTo>
                  <a:pt x="691191" y="386219"/>
                </a:lnTo>
                <a:lnTo>
                  <a:pt x="702752" y="389168"/>
                </a:lnTo>
                <a:lnTo>
                  <a:pt x="714314" y="392797"/>
                </a:lnTo>
                <a:lnTo>
                  <a:pt x="725422" y="396426"/>
                </a:lnTo>
                <a:lnTo>
                  <a:pt x="736530" y="400509"/>
                </a:lnTo>
                <a:lnTo>
                  <a:pt x="747184" y="405046"/>
                </a:lnTo>
                <a:lnTo>
                  <a:pt x="757839" y="409582"/>
                </a:lnTo>
                <a:lnTo>
                  <a:pt x="768267" y="414573"/>
                </a:lnTo>
                <a:lnTo>
                  <a:pt x="778468" y="420017"/>
                </a:lnTo>
                <a:lnTo>
                  <a:pt x="788669" y="425461"/>
                </a:lnTo>
                <a:lnTo>
                  <a:pt x="798644" y="431358"/>
                </a:lnTo>
                <a:lnTo>
                  <a:pt x="808392" y="437709"/>
                </a:lnTo>
                <a:lnTo>
                  <a:pt x="818140" y="444288"/>
                </a:lnTo>
                <a:lnTo>
                  <a:pt x="827434" y="451092"/>
                </a:lnTo>
                <a:lnTo>
                  <a:pt x="836729" y="458351"/>
                </a:lnTo>
                <a:lnTo>
                  <a:pt x="845796" y="466063"/>
                </a:lnTo>
                <a:lnTo>
                  <a:pt x="854864" y="473775"/>
                </a:lnTo>
                <a:lnTo>
                  <a:pt x="863705" y="481941"/>
                </a:lnTo>
                <a:lnTo>
                  <a:pt x="872319" y="490561"/>
                </a:lnTo>
                <a:lnTo>
                  <a:pt x="880934" y="499407"/>
                </a:lnTo>
                <a:lnTo>
                  <a:pt x="889095" y="508707"/>
                </a:lnTo>
                <a:lnTo>
                  <a:pt x="897483" y="518234"/>
                </a:lnTo>
                <a:lnTo>
                  <a:pt x="905417" y="527988"/>
                </a:lnTo>
                <a:lnTo>
                  <a:pt x="913351" y="538422"/>
                </a:lnTo>
                <a:lnTo>
                  <a:pt x="921512" y="548856"/>
                </a:lnTo>
                <a:lnTo>
                  <a:pt x="929220" y="559744"/>
                </a:lnTo>
                <a:lnTo>
                  <a:pt x="936701" y="571086"/>
                </a:lnTo>
                <a:lnTo>
                  <a:pt x="944182" y="582654"/>
                </a:lnTo>
                <a:lnTo>
                  <a:pt x="951436" y="594449"/>
                </a:lnTo>
                <a:lnTo>
                  <a:pt x="958690" y="606925"/>
                </a:lnTo>
                <a:lnTo>
                  <a:pt x="965944" y="619627"/>
                </a:lnTo>
                <a:lnTo>
                  <a:pt x="972745" y="632330"/>
                </a:lnTo>
                <a:lnTo>
                  <a:pt x="979546" y="645713"/>
                </a:lnTo>
                <a:lnTo>
                  <a:pt x="986347" y="659549"/>
                </a:lnTo>
                <a:lnTo>
                  <a:pt x="993148" y="673613"/>
                </a:lnTo>
                <a:lnTo>
                  <a:pt x="999722" y="687903"/>
                </a:lnTo>
                <a:lnTo>
                  <a:pt x="1006069" y="702647"/>
                </a:lnTo>
                <a:lnTo>
                  <a:pt x="1012643" y="717845"/>
                </a:lnTo>
                <a:lnTo>
                  <a:pt x="1018991" y="733269"/>
                </a:lnTo>
                <a:lnTo>
                  <a:pt x="1025111" y="748920"/>
                </a:lnTo>
                <a:lnTo>
                  <a:pt x="1031005" y="765252"/>
                </a:lnTo>
                <a:lnTo>
                  <a:pt x="1037126" y="781584"/>
                </a:lnTo>
                <a:lnTo>
                  <a:pt x="1043247" y="798823"/>
                </a:lnTo>
                <a:lnTo>
                  <a:pt x="1049141" y="816062"/>
                </a:lnTo>
                <a:lnTo>
                  <a:pt x="1054808" y="833528"/>
                </a:lnTo>
                <a:lnTo>
                  <a:pt x="1060476" y="851674"/>
                </a:lnTo>
                <a:lnTo>
                  <a:pt x="1066143" y="870048"/>
                </a:lnTo>
                <a:lnTo>
                  <a:pt x="1071810" y="888875"/>
                </a:lnTo>
                <a:lnTo>
                  <a:pt x="1077478" y="907928"/>
                </a:lnTo>
                <a:lnTo>
                  <a:pt x="1082692" y="927436"/>
                </a:lnTo>
                <a:lnTo>
                  <a:pt x="1088132" y="947624"/>
                </a:lnTo>
                <a:lnTo>
                  <a:pt x="1093573" y="967812"/>
                </a:lnTo>
                <a:lnTo>
                  <a:pt x="1098787" y="988453"/>
                </a:lnTo>
                <a:lnTo>
                  <a:pt x="1109215" y="1030870"/>
                </a:lnTo>
                <a:lnTo>
                  <a:pt x="1112615" y="1046522"/>
                </a:lnTo>
                <a:lnTo>
                  <a:pt x="1115789" y="1061946"/>
                </a:lnTo>
                <a:lnTo>
                  <a:pt x="1118056" y="1076917"/>
                </a:lnTo>
                <a:lnTo>
                  <a:pt x="1119870" y="1091888"/>
                </a:lnTo>
                <a:lnTo>
                  <a:pt x="1121456" y="1106405"/>
                </a:lnTo>
                <a:lnTo>
                  <a:pt x="1122136" y="1120922"/>
                </a:lnTo>
                <a:lnTo>
                  <a:pt x="1122363" y="1134985"/>
                </a:lnTo>
                <a:lnTo>
                  <a:pt x="1122136" y="1148822"/>
                </a:lnTo>
                <a:lnTo>
                  <a:pt x="1121456" y="1162659"/>
                </a:lnTo>
                <a:lnTo>
                  <a:pt x="1120096" y="1176042"/>
                </a:lnTo>
                <a:lnTo>
                  <a:pt x="1118509" y="1188971"/>
                </a:lnTo>
                <a:lnTo>
                  <a:pt x="1116469" y="1201900"/>
                </a:lnTo>
                <a:lnTo>
                  <a:pt x="1113749" y="1214603"/>
                </a:lnTo>
                <a:lnTo>
                  <a:pt x="1110575" y="1227078"/>
                </a:lnTo>
                <a:lnTo>
                  <a:pt x="1107175" y="1239100"/>
                </a:lnTo>
                <a:lnTo>
                  <a:pt x="1103321" y="1250896"/>
                </a:lnTo>
                <a:lnTo>
                  <a:pt x="1098787" y="1262464"/>
                </a:lnTo>
                <a:lnTo>
                  <a:pt x="1094026" y="1274032"/>
                </a:lnTo>
                <a:lnTo>
                  <a:pt x="1088812" y="1284920"/>
                </a:lnTo>
                <a:lnTo>
                  <a:pt x="1083145" y="1296035"/>
                </a:lnTo>
                <a:lnTo>
                  <a:pt x="1077251" y="1306469"/>
                </a:lnTo>
                <a:lnTo>
                  <a:pt x="1070904" y="1317130"/>
                </a:lnTo>
                <a:lnTo>
                  <a:pt x="1064103" y="1327110"/>
                </a:lnTo>
                <a:lnTo>
                  <a:pt x="1056849" y="1336864"/>
                </a:lnTo>
                <a:lnTo>
                  <a:pt x="1049368" y="1346845"/>
                </a:lnTo>
                <a:lnTo>
                  <a:pt x="1041660" y="1356145"/>
                </a:lnTo>
                <a:lnTo>
                  <a:pt x="1033499" y="1365218"/>
                </a:lnTo>
                <a:lnTo>
                  <a:pt x="1024658" y="1374064"/>
                </a:lnTo>
                <a:lnTo>
                  <a:pt x="1015817" y="1382911"/>
                </a:lnTo>
                <a:lnTo>
                  <a:pt x="1006749" y="1391303"/>
                </a:lnTo>
                <a:lnTo>
                  <a:pt x="997228" y="1399469"/>
                </a:lnTo>
                <a:lnTo>
                  <a:pt x="987253" y="1407408"/>
                </a:lnTo>
                <a:lnTo>
                  <a:pt x="977279" y="1415121"/>
                </a:lnTo>
                <a:lnTo>
                  <a:pt x="967078" y="1422606"/>
                </a:lnTo>
                <a:lnTo>
                  <a:pt x="956196" y="1429638"/>
                </a:lnTo>
                <a:lnTo>
                  <a:pt x="945315" y="1436669"/>
                </a:lnTo>
                <a:lnTo>
                  <a:pt x="934207" y="1443474"/>
                </a:lnTo>
                <a:lnTo>
                  <a:pt x="922872" y="1449826"/>
                </a:lnTo>
                <a:lnTo>
                  <a:pt x="911084" y="1455950"/>
                </a:lnTo>
                <a:lnTo>
                  <a:pt x="899296" y="1461848"/>
                </a:lnTo>
                <a:lnTo>
                  <a:pt x="887055" y="1467745"/>
                </a:lnTo>
                <a:lnTo>
                  <a:pt x="874586" y="1473189"/>
                </a:lnTo>
                <a:lnTo>
                  <a:pt x="862118" y="1478179"/>
                </a:lnTo>
                <a:lnTo>
                  <a:pt x="849197" y="1483396"/>
                </a:lnTo>
                <a:lnTo>
                  <a:pt x="836275" y="1488160"/>
                </a:lnTo>
                <a:lnTo>
                  <a:pt x="823127" y="1492470"/>
                </a:lnTo>
                <a:lnTo>
                  <a:pt x="809752" y="1496779"/>
                </a:lnTo>
                <a:lnTo>
                  <a:pt x="796377" y="1500862"/>
                </a:lnTo>
                <a:lnTo>
                  <a:pt x="782549" y="1504492"/>
                </a:lnTo>
                <a:lnTo>
                  <a:pt x="768720" y="1508348"/>
                </a:lnTo>
                <a:lnTo>
                  <a:pt x="754892" y="1511523"/>
                </a:lnTo>
                <a:lnTo>
                  <a:pt x="740610" y="1514472"/>
                </a:lnTo>
                <a:lnTo>
                  <a:pt x="726555" y="1517194"/>
                </a:lnTo>
                <a:lnTo>
                  <a:pt x="712047" y="1519689"/>
                </a:lnTo>
                <a:lnTo>
                  <a:pt x="697538" y="1521958"/>
                </a:lnTo>
                <a:lnTo>
                  <a:pt x="683030" y="1524226"/>
                </a:lnTo>
                <a:lnTo>
                  <a:pt x="668521" y="1526040"/>
                </a:lnTo>
                <a:lnTo>
                  <a:pt x="653786" y="1527401"/>
                </a:lnTo>
                <a:lnTo>
                  <a:pt x="638824" y="1528762"/>
                </a:lnTo>
                <a:lnTo>
                  <a:pt x="624089" y="1529897"/>
                </a:lnTo>
                <a:lnTo>
                  <a:pt x="609128" y="1530804"/>
                </a:lnTo>
                <a:lnTo>
                  <a:pt x="594166" y="1531484"/>
                </a:lnTo>
                <a:lnTo>
                  <a:pt x="579204" y="1531938"/>
                </a:lnTo>
                <a:lnTo>
                  <a:pt x="564015" y="1531938"/>
                </a:lnTo>
                <a:lnTo>
                  <a:pt x="549054" y="1531938"/>
                </a:lnTo>
                <a:lnTo>
                  <a:pt x="533865" y="1531484"/>
                </a:lnTo>
                <a:lnTo>
                  <a:pt x="518903" y="1530804"/>
                </a:lnTo>
                <a:lnTo>
                  <a:pt x="503941" y="1529670"/>
                </a:lnTo>
                <a:lnTo>
                  <a:pt x="488980" y="1528309"/>
                </a:lnTo>
                <a:lnTo>
                  <a:pt x="474018" y="1526948"/>
                </a:lnTo>
                <a:lnTo>
                  <a:pt x="459056" y="1525133"/>
                </a:lnTo>
                <a:lnTo>
                  <a:pt x="444321" y="1523319"/>
                </a:lnTo>
                <a:lnTo>
                  <a:pt x="429359" y="1520823"/>
                </a:lnTo>
                <a:lnTo>
                  <a:pt x="414851" y="1518328"/>
                </a:lnTo>
                <a:lnTo>
                  <a:pt x="400115" y="1515606"/>
                </a:lnTo>
                <a:lnTo>
                  <a:pt x="385607" y="1512204"/>
                </a:lnTo>
                <a:lnTo>
                  <a:pt x="371325" y="1509028"/>
                </a:lnTo>
                <a:lnTo>
                  <a:pt x="357044" y="1505172"/>
                </a:lnTo>
                <a:lnTo>
                  <a:pt x="342989" y="1501543"/>
                </a:lnTo>
                <a:lnTo>
                  <a:pt x="329160" y="1497233"/>
                </a:lnTo>
                <a:lnTo>
                  <a:pt x="315332" y="1492696"/>
                </a:lnTo>
                <a:lnTo>
                  <a:pt x="301730" y="1488160"/>
                </a:lnTo>
                <a:lnTo>
                  <a:pt x="288129" y="1483170"/>
                </a:lnTo>
                <a:lnTo>
                  <a:pt x="274754" y="1477952"/>
                </a:lnTo>
                <a:lnTo>
                  <a:pt x="261832" y="1472735"/>
                </a:lnTo>
                <a:lnTo>
                  <a:pt x="248910" y="1466838"/>
                </a:lnTo>
                <a:lnTo>
                  <a:pt x="235988" y="1460940"/>
                </a:lnTo>
                <a:lnTo>
                  <a:pt x="223520" y="1454816"/>
                </a:lnTo>
                <a:lnTo>
                  <a:pt x="211505" y="1448238"/>
                </a:lnTo>
                <a:lnTo>
                  <a:pt x="199264" y="1441660"/>
                </a:lnTo>
                <a:lnTo>
                  <a:pt x="187703" y="1434855"/>
                </a:lnTo>
                <a:lnTo>
                  <a:pt x="176141" y="1427596"/>
                </a:lnTo>
                <a:lnTo>
                  <a:pt x="164806" y="1420111"/>
                </a:lnTo>
                <a:lnTo>
                  <a:pt x="153925" y="1412399"/>
                </a:lnTo>
                <a:lnTo>
                  <a:pt x="143497" y="1404233"/>
                </a:lnTo>
                <a:lnTo>
                  <a:pt x="132843" y="1396067"/>
                </a:lnTo>
                <a:lnTo>
                  <a:pt x="122868" y="1387674"/>
                </a:lnTo>
                <a:lnTo>
                  <a:pt x="113120" y="1379055"/>
                </a:lnTo>
                <a:lnTo>
                  <a:pt x="103826" y="1370208"/>
                </a:lnTo>
                <a:lnTo>
                  <a:pt x="94758" y="1361135"/>
                </a:lnTo>
                <a:lnTo>
                  <a:pt x="86144" y="1351608"/>
                </a:lnTo>
                <a:lnTo>
                  <a:pt x="77756" y="1342081"/>
                </a:lnTo>
                <a:lnTo>
                  <a:pt x="69822" y="1332328"/>
                </a:lnTo>
                <a:lnTo>
                  <a:pt x="62341" y="1322120"/>
                </a:lnTo>
                <a:lnTo>
                  <a:pt x="55086" y="1311913"/>
                </a:lnTo>
                <a:lnTo>
                  <a:pt x="48286" y="1301479"/>
                </a:lnTo>
                <a:lnTo>
                  <a:pt x="41711" y="1290591"/>
                </a:lnTo>
                <a:lnTo>
                  <a:pt x="35817" y="1279703"/>
                </a:lnTo>
                <a:lnTo>
                  <a:pt x="30150" y="1268361"/>
                </a:lnTo>
                <a:lnTo>
                  <a:pt x="25163" y="1257020"/>
                </a:lnTo>
                <a:lnTo>
                  <a:pt x="20402" y="1245225"/>
                </a:lnTo>
                <a:lnTo>
                  <a:pt x="16095" y="1233203"/>
                </a:lnTo>
                <a:lnTo>
                  <a:pt x="12468" y="1221181"/>
                </a:lnTo>
                <a:lnTo>
                  <a:pt x="9068" y="1208932"/>
                </a:lnTo>
                <a:lnTo>
                  <a:pt x="6347" y="1196229"/>
                </a:lnTo>
                <a:lnTo>
                  <a:pt x="4080" y="1183527"/>
                </a:lnTo>
                <a:lnTo>
                  <a:pt x="2493" y="1170371"/>
                </a:lnTo>
                <a:lnTo>
                  <a:pt x="907" y="1157215"/>
                </a:lnTo>
                <a:lnTo>
                  <a:pt x="226" y="1143605"/>
                </a:lnTo>
                <a:lnTo>
                  <a:pt x="0" y="1129995"/>
                </a:lnTo>
                <a:lnTo>
                  <a:pt x="453" y="1116158"/>
                </a:lnTo>
                <a:lnTo>
                  <a:pt x="1133" y="1102095"/>
                </a:lnTo>
                <a:lnTo>
                  <a:pt x="2947" y="1087805"/>
                </a:lnTo>
                <a:lnTo>
                  <a:pt x="4760" y="1073288"/>
                </a:lnTo>
                <a:lnTo>
                  <a:pt x="7481" y="1058544"/>
                </a:lnTo>
                <a:lnTo>
                  <a:pt x="10654" y="1043573"/>
                </a:lnTo>
                <a:lnTo>
                  <a:pt x="14508" y="1028375"/>
                </a:lnTo>
                <a:lnTo>
                  <a:pt x="19042" y="1012951"/>
                </a:lnTo>
                <a:lnTo>
                  <a:pt x="29697" y="978473"/>
                </a:lnTo>
                <a:lnTo>
                  <a:pt x="40578" y="944448"/>
                </a:lnTo>
                <a:lnTo>
                  <a:pt x="51233" y="911104"/>
                </a:lnTo>
                <a:lnTo>
                  <a:pt x="62114" y="878667"/>
                </a:lnTo>
                <a:lnTo>
                  <a:pt x="73222" y="846684"/>
                </a:lnTo>
                <a:lnTo>
                  <a:pt x="84557" y="815608"/>
                </a:lnTo>
                <a:lnTo>
                  <a:pt x="95891" y="785213"/>
                </a:lnTo>
                <a:lnTo>
                  <a:pt x="101785" y="770469"/>
                </a:lnTo>
                <a:lnTo>
                  <a:pt x="107679" y="755725"/>
                </a:lnTo>
                <a:lnTo>
                  <a:pt x="113574" y="741435"/>
                </a:lnTo>
                <a:lnTo>
                  <a:pt x="119468" y="727145"/>
                </a:lnTo>
                <a:lnTo>
                  <a:pt x="125588" y="713081"/>
                </a:lnTo>
                <a:lnTo>
                  <a:pt x="131936" y="699245"/>
                </a:lnTo>
                <a:lnTo>
                  <a:pt x="138283" y="685635"/>
                </a:lnTo>
                <a:lnTo>
                  <a:pt x="144631" y="672479"/>
                </a:lnTo>
                <a:lnTo>
                  <a:pt x="151205" y="659322"/>
                </a:lnTo>
                <a:lnTo>
                  <a:pt x="157552" y="646393"/>
                </a:lnTo>
                <a:lnTo>
                  <a:pt x="164353" y="633691"/>
                </a:lnTo>
                <a:lnTo>
                  <a:pt x="171381" y="621669"/>
                </a:lnTo>
                <a:lnTo>
                  <a:pt x="178181" y="609420"/>
                </a:lnTo>
                <a:lnTo>
                  <a:pt x="185436" y="597625"/>
                </a:lnTo>
                <a:lnTo>
                  <a:pt x="192463" y="585830"/>
                </a:lnTo>
                <a:lnTo>
                  <a:pt x="199944" y="574488"/>
                </a:lnTo>
                <a:lnTo>
                  <a:pt x="207425" y="563600"/>
                </a:lnTo>
                <a:lnTo>
                  <a:pt x="215133" y="552712"/>
                </a:lnTo>
                <a:lnTo>
                  <a:pt x="222840" y="542051"/>
                </a:lnTo>
                <a:lnTo>
                  <a:pt x="230774" y="531844"/>
                </a:lnTo>
                <a:lnTo>
                  <a:pt x="238935" y="521863"/>
                </a:lnTo>
                <a:lnTo>
                  <a:pt x="247324" y="512110"/>
                </a:lnTo>
                <a:lnTo>
                  <a:pt x="255711" y="502810"/>
                </a:lnTo>
                <a:lnTo>
                  <a:pt x="264326" y="493736"/>
                </a:lnTo>
                <a:lnTo>
                  <a:pt x="272940" y="484663"/>
                </a:lnTo>
                <a:lnTo>
                  <a:pt x="282008" y="476271"/>
                </a:lnTo>
                <a:lnTo>
                  <a:pt x="291076" y="468105"/>
                </a:lnTo>
                <a:lnTo>
                  <a:pt x="300597" y="460166"/>
                </a:lnTo>
                <a:lnTo>
                  <a:pt x="310118" y="452453"/>
                </a:lnTo>
                <a:lnTo>
                  <a:pt x="319639" y="445195"/>
                </a:lnTo>
                <a:lnTo>
                  <a:pt x="329840" y="438163"/>
                </a:lnTo>
                <a:lnTo>
                  <a:pt x="339815" y="431585"/>
                </a:lnTo>
                <a:lnTo>
                  <a:pt x="350243" y="425234"/>
                </a:lnTo>
                <a:lnTo>
                  <a:pt x="360897" y="419336"/>
                </a:lnTo>
                <a:lnTo>
                  <a:pt x="371552" y="413665"/>
                </a:lnTo>
                <a:lnTo>
                  <a:pt x="382660" y="408222"/>
                </a:lnTo>
                <a:lnTo>
                  <a:pt x="393995" y="403231"/>
                </a:lnTo>
                <a:lnTo>
                  <a:pt x="405556" y="398695"/>
                </a:lnTo>
                <a:lnTo>
                  <a:pt x="417344" y="394385"/>
                </a:lnTo>
                <a:lnTo>
                  <a:pt x="429359" y="390529"/>
                </a:lnTo>
                <a:lnTo>
                  <a:pt x="441601" y="386899"/>
                </a:lnTo>
                <a:lnTo>
                  <a:pt x="454069" y="383724"/>
                </a:lnTo>
                <a:lnTo>
                  <a:pt x="466764" y="380775"/>
                </a:lnTo>
                <a:lnTo>
                  <a:pt x="479912" y="378280"/>
                </a:lnTo>
                <a:lnTo>
                  <a:pt x="493287" y="376238"/>
                </a:lnTo>
                <a:lnTo>
                  <a:pt x="506888" y="374424"/>
                </a:lnTo>
                <a:lnTo>
                  <a:pt x="520717" y="373063"/>
                </a:lnTo>
                <a:lnTo>
                  <a:pt x="534772" y="372156"/>
                </a:lnTo>
                <a:lnTo>
                  <a:pt x="549280" y="371475"/>
                </a:lnTo>
                <a:close/>
                <a:moveTo>
                  <a:pt x="455387" y="0"/>
                </a:moveTo>
                <a:lnTo>
                  <a:pt x="463542" y="227"/>
                </a:lnTo>
                <a:lnTo>
                  <a:pt x="471471" y="682"/>
                </a:lnTo>
                <a:lnTo>
                  <a:pt x="479174" y="1591"/>
                </a:lnTo>
                <a:lnTo>
                  <a:pt x="486423" y="2500"/>
                </a:lnTo>
                <a:lnTo>
                  <a:pt x="493446" y="3863"/>
                </a:lnTo>
                <a:lnTo>
                  <a:pt x="500242" y="5681"/>
                </a:lnTo>
                <a:lnTo>
                  <a:pt x="506812" y="7499"/>
                </a:lnTo>
                <a:lnTo>
                  <a:pt x="512702" y="9317"/>
                </a:lnTo>
                <a:lnTo>
                  <a:pt x="518592" y="11362"/>
                </a:lnTo>
                <a:lnTo>
                  <a:pt x="524256" y="13861"/>
                </a:lnTo>
                <a:lnTo>
                  <a:pt x="529466" y="16361"/>
                </a:lnTo>
                <a:lnTo>
                  <a:pt x="534450" y="18861"/>
                </a:lnTo>
                <a:lnTo>
                  <a:pt x="539207" y="21587"/>
                </a:lnTo>
                <a:lnTo>
                  <a:pt x="543738" y="24314"/>
                </a:lnTo>
                <a:lnTo>
                  <a:pt x="547816" y="27268"/>
                </a:lnTo>
                <a:lnTo>
                  <a:pt x="551894" y="29995"/>
                </a:lnTo>
                <a:lnTo>
                  <a:pt x="555292" y="32722"/>
                </a:lnTo>
                <a:lnTo>
                  <a:pt x="558916" y="35676"/>
                </a:lnTo>
                <a:lnTo>
                  <a:pt x="564807" y="40903"/>
                </a:lnTo>
                <a:lnTo>
                  <a:pt x="569790" y="45902"/>
                </a:lnTo>
                <a:lnTo>
                  <a:pt x="574095" y="50674"/>
                </a:lnTo>
                <a:lnTo>
                  <a:pt x="577040" y="54310"/>
                </a:lnTo>
                <a:lnTo>
                  <a:pt x="579079" y="57491"/>
                </a:lnTo>
                <a:lnTo>
                  <a:pt x="581118" y="59990"/>
                </a:lnTo>
                <a:lnTo>
                  <a:pt x="590406" y="51810"/>
                </a:lnTo>
                <a:lnTo>
                  <a:pt x="599467" y="44311"/>
                </a:lnTo>
                <a:lnTo>
                  <a:pt x="608076" y="37494"/>
                </a:lnTo>
                <a:lnTo>
                  <a:pt x="616685" y="31359"/>
                </a:lnTo>
                <a:lnTo>
                  <a:pt x="625293" y="25905"/>
                </a:lnTo>
                <a:lnTo>
                  <a:pt x="633449" y="21360"/>
                </a:lnTo>
                <a:lnTo>
                  <a:pt x="641151" y="17043"/>
                </a:lnTo>
                <a:lnTo>
                  <a:pt x="648854" y="13407"/>
                </a:lnTo>
                <a:lnTo>
                  <a:pt x="656103" y="10226"/>
                </a:lnTo>
                <a:lnTo>
                  <a:pt x="663126" y="7499"/>
                </a:lnTo>
                <a:lnTo>
                  <a:pt x="669922" y="5454"/>
                </a:lnTo>
                <a:lnTo>
                  <a:pt x="676492" y="3409"/>
                </a:lnTo>
                <a:lnTo>
                  <a:pt x="682608" y="2272"/>
                </a:lnTo>
                <a:lnTo>
                  <a:pt x="688498" y="1136"/>
                </a:lnTo>
                <a:lnTo>
                  <a:pt x="694162" y="454"/>
                </a:lnTo>
                <a:lnTo>
                  <a:pt x="699599" y="227"/>
                </a:lnTo>
                <a:lnTo>
                  <a:pt x="704583" y="0"/>
                </a:lnTo>
                <a:lnTo>
                  <a:pt x="709340" y="227"/>
                </a:lnTo>
                <a:lnTo>
                  <a:pt x="713871" y="454"/>
                </a:lnTo>
                <a:lnTo>
                  <a:pt x="717949" y="909"/>
                </a:lnTo>
                <a:lnTo>
                  <a:pt x="721800" y="1591"/>
                </a:lnTo>
                <a:lnTo>
                  <a:pt x="725198" y="2272"/>
                </a:lnTo>
                <a:lnTo>
                  <a:pt x="728596" y="3181"/>
                </a:lnTo>
                <a:lnTo>
                  <a:pt x="731315" y="3863"/>
                </a:lnTo>
                <a:lnTo>
                  <a:pt x="736299" y="5908"/>
                </a:lnTo>
                <a:lnTo>
                  <a:pt x="739697" y="7499"/>
                </a:lnTo>
                <a:lnTo>
                  <a:pt x="742415" y="8862"/>
                </a:lnTo>
                <a:lnTo>
                  <a:pt x="746720" y="13180"/>
                </a:lnTo>
                <a:lnTo>
                  <a:pt x="751024" y="17497"/>
                </a:lnTo>
                <a:lnTo>
                  <a:pt x="754875" y="22269"/>
                </a:lnTo>
                <a:lnTo>
                  <a:pt x="758726" y="27496"/>
                </a:lnTo>
                <a:lnTo>
                  <a:pt x="762124" y="32495"/>
                </a:lnTo>
                <a:lnTo>
                  <a:pt x="765523" y="37949"/>
                </a:lnTo>
                <a:lnTo>
                  <a:pt x="768694" y="43629"/>
                </a:lnTo>
                <a:lnTo>
                  <a:pt x="771639" y="49310"/>
                </a:lnTo>
                <a:lnTo>
                  <a:pt x="774584" y="54764"/>
                </a:lnTo>
                <a:lnTo>
                  <a:pt x="777076" y="60672"/>
                </a:lnTo>
                <a:lnTo>
                  <a:pt x="779342" y="66808"/>
                </a:lnTo>
                <a:lnTo>
                  <a:pt x="781834" y="72716"/>
                </a:lnTo>
                <a:lnTo>
                  <a:pt x="785911" y="84305"/>
                </a:lnTo>
                <a:lnTo>
                  <a:pt x="789536" y="95894"/>
                </a:lnTo>
                <a:lnTo>
                  <a:pt x="792481" y="106801"/>
                </a:lnTo>
                <a:lnTo>
                  <a:pt x="794973" y="117254"/>
                </a:lnTo>
                <a:lnTo>
                  <a:pt x="796785" y="126571"/>
                </a:lnTo>
                <a:lnTo>
                  <a:pt x="798371" y="134524"/>
                </a:lnTo>
                <a:lnTo>
                  <a:pt x="800183" y="146568"/>
                </a:lnTo>
                <a:lnTo>
                  <a:pt x="800636" y="150658"/>
                </a:lnTo>
                <a:lnTo>
                  <a:pt x="805847" y="149294"/>
                </a:lnTo>
                <a:lnTo>
                  <a:pt x="810831" y="147931"/>
                </a:lnTo>
                <a:lnTo>
                  <a:pt x="815362" y="146340"/>
                </a:lnTo>
                <a:lnTo>
                  <a:pt x="820119" y="144522"/>
                </a:lnTo>
                <a:lnTo>
                  <a:pt x="824197" y="142705"/>
                </a:lnTo>
                <a:lnTo>
                  <a:pt x="828275" y="140887"/>
                </a:lnTo>
                <a:lnTo>
                  <a:pt x="832352" y="139069"/>
                </a:lnTo>
                <a:lnTo>
                  <a:pt x="835750" y="136796"/>
                </a:lnTo>
                <a:lnTo>
                  <a:pt x="839375" y="134751"/>
                </a:lnTo>
                <a:lnTo>
                  <a:pt x="842547" y="132706"/>
                </a:lnTo>
                <a:lnTo>
                  <a:pt x="848663" y="128389"/>
                </a:lnTo>
                <a:lnTo>
                  <a:pt x="853647" y="124071"/>
                </a:lnTo>
                <a:lnTo>
                  <a:pt x="858405" y="119754"/>
                </a:lnTo>
                <a:lnTo>
                  <a:pt x="862482" y="115663"/>
                </a:lnTo>
                <a:lnTo>
                  <a:pt x="865654" y="111800"/>
                </a:lnTo>
                <a:lnTo>
                  <a:pt x="868372" y="108392"/>
                </a:lnTo>
                <a:lnTo>
                  <a:pt x="870638" y="105211"/>
                </a:lnTo>
                <a:lnTo>
                  <a:pt x="873130" y="100439"/>
                </a:lnTo>
                <a:lnTo>
                  <a:pt x="874036" y="98848"/>
                </a:lnTo>
                <a:lnTo>
                  <a:pt x="875395" y="106347"/>
                </a:lnTo>
                <a:lnTo>
                  <a:pt x="876755" y="113846"/>
                </a:lnTo>
                <a:lnTo>
                  <a:pt x="877434" y="121117"/>
                </a:lnTo>
                <a:lnTo>
                  <a:pt x="877887" y="128389"/>
                </a:lnTo>
                <a:lnTo>
                  <a:pt x="877887" y="135433"/>
                </a:lnTo>
                <a:lnTo>
                  <a:pt x="877434" y="142250"/>
                </a:lnTo>
                <a:lnTo>
                  <a:pt x="876755" y="149067"/>
                </a:lnTo>
                <a:lnTo>
                  <a:pt x="875622" y="155884"/>
                </a:lnTo>
                <a:lnTo>
                  <a:pt x="874263" y="162474"/>
                </a:lnTo>
                <a:lnTo>
                  <a:pt x="872903" y="168837"/>
                </a:lnTo>
                <a:lnTo>
                  <a:pt x="870864" y="175199"/>
                </a:lnTo>
                <a:lnTo>
                  <a:pt x="868599" y="181335"/>
                </a:lnTo>
                <a:lnTo>
                  <a:pt x="866334" y="187243"/>
                </a:lnTo>
                <a:lnTo>
                  <a:pt x="863615" y="193378"/>
                </a:lnTo>
                <a:lnTo>
                  <a:pt x="860670" y="199287"/>
                </a:lnTo>
                <a:lnTo>
                  <a:pt x="857725" y="204967"/>
                </a:lnTo>
                <a:lnTo>
                  <a:pt x="854327" y="210421"/>
                </a:lnTo>
                <a:lnTo>
                  <a:pt x="850702" y="215875"/>
                </a:lnTo>
                <a:lnTo>
                  <a:pt x="847078" y="221328"/>
                </a:lnTo>
                <a:lnTo>
                  <a:pt x="843000" y="226328"/>
                </a:lnTo>
                <a:lnTo>
                  <a:pt x="838922" y="231554"/>
                </a:lnTo>
                <a:lnTo>
                  <a:pt x="834844" y="236553"/>
                </a:lnTo>
                <a:lnTo>
                  <a:pt x="830313" y="241325"/>
                </a:lnTo>
                <a:lnTo>
                  <a:pt x="826009" y="246097"/>
                </a:lnTo>
                <a:lnTo>
                  <a:pt x="821252" y="250869"/>
                </a:lnTo>
                <a:lnTo>
                  <a:pt x="816494" y="255187"/>
                </a:lnTo>
                <a:lnTo>
                  <a:pt x="811737" y="259731"/>
                </a:lnTo>
                <a:lnTo>
                  <a:pt x="806753" y="264049"/>
                </a:lnTo>
                <a:lnTo>
                  <a:pt x="796785" y="272229"/>
                </a:lnTo>
                <a:lnTo>
                  <a:pt x="786364" y="279955"/>
                </a:lnTo>
                <a:lnTo>
                  <a:pt x="776170" y="287227"/>
                </a:lnTo>
                <a:lnTo>
                  <a:pt x="765749" y="294044"/>
                </a:lnTo>
                <a:lnTo>
                  <a:pt x="755328" y="300180"/>
                </a:lnTo>
                <a:lnTo>
                  <a:pt x="745360" y="305860"/>
                </a:lnTo>
                <a:lnTo>
                  <a:pt x="735619" y="311314"/>
                </a:lnTo>
                <a:lnTo>
                  <a:pt x="725878" y="316313"/>
                </a:lnTo>
                <a:lnTo>
                  <a:pt x="717043" y="320631"/>
                </a:lnTo>
                <a:lnTo>
                  <a:pt x="708661" y="324721"/>
                </a:lnTo>
                <a:lnTo>
                  <a:pt x="700732" y="327902"/>
                </a:lnTo>
                <a:lnTo>
                  <a:pt x="693709" y="331084"/>
                </a:lnTo>
                <a:lnTo>
                  <a:pt x="681929" y="335628"/>
                </a:lnTo>
                <a:lnTo>
                  <a:pt x="674453" y="338583"/>
                </a:lnTo>
                <a:lnTo>
                  <a:pt x="671961" y="339492"/>
                </a:lnTo>
                <a:lnTo>
                  <a:pt x="658142" y="336083"/>
                </a:lnTo>
                <a:lnTo>
                  <a:pt x="644776" y="333583"/>
                </a:lnTo>
                <a:lnTo>
                  <a:pt x="632089" y="331311"/>
                </a:lnTo>
                <a:lnTo>
                  <a:pt x="619630" y="329266"/>
                </a:lnTo>
                <a:lnTo>
                  <a:pt x="607623" y="327675"/>
                </a:lnTo>
                <a:lnTo>
                  <a:pt x="596069" y="326539"/>
                </a:lnTo>
                <a:lnTo>
                  <a:pt x="584969" y="325630"/>
                </a:lnTo>
                <a:lnTo>
                  <a:pt x="574548" y="324948"/>
                </a:lnTo>
                <a:lnTo>
                  <a:pt x="564127" y="324494"/>
                </a:lnTo>
                <a:lnTo>
                  <a:pt x="554612" y="324494"/>
                </a:lnTo>
                <a:lnTo>
                  <a:pt x="545324" y="324494"/>
                </a:lnTo>
                <a:lnTo>
                  <a:pt x="536715" y="324948"/>
                </a:lnTo>
                <a:lnTo>
                  <a:pt x="528333" y="325403"/>
                </a:lnTo>
                <a:lnTo>
                  <a:pt x="520178" y="326085"/>
                </a:lnTo>
                <a:lnTo>
                  <a:pt x="512702" y="326766"/>
                </a:lnTo>
                <a:lnTo>
                  <a:pt x="505679" y="327675"/>
                </a:lnTo>
                <a:lnTo>
                  <a:pt x="499109" y="328811"/>
                </a:lnTo>
                <a:lnTo>
                  <a:pt x="492993" y="329948"/>
                </a:lnTo>
                <a:lnTo>
                  <a:pt x="487329" y="331311"/>
                </a:lnTo>
                <a:lnTo>
                  <a:pt x="481892" y="332447"/>
                </a:lnTo>
                <a:lnTo>
                  <a:pt x="472604" y="334947"/>
                </a:lnTo>
                <a:lnTo>
                  <a:pt x="465128" y="337219"/>
                </a:lnTo>
                <a:lnTo>
                  <a:pt x="459012" y="339719"/>
                </a:lnTo>
                <a:lnTo>
                  <a:pt x="454934" y="341309"/>
                </a:lnTo>
                <a:lnTo>
                  <a:pt x="451536" y="342900"/>
                </a:lnTo>
                <a:lnTo>
                  <a:pt x="445646" y="337219"/>
                </a:lnTo>
                <a:lnTo>
                  <a:pt x="439529" y="331311"/>
                </a:lnTo>
                <a:lnTo>
                  <a:pt x="425710" y="318813"/>
                </a:lnTo>
                <a:lnTo>
                  <a:pt x="410532" y="305860"/>
                </a:lnTo>
                <a:lnTo>
                  <a:pt x="394221" y="292454"/>
                </a:lnTo>
                <a:lnTo>
                  <a:pt x="377456" y="279274"/>
                </a:lnTo>
                <a:lnTo>
                  <a:pt x="360239" y="266094"/>
                </a:lnTo>
                <a:lnTo>
                  <a:pt x="343249" y="252914"/>
                </a:lnTo>
                <a:lnTo>
                  <a:pt x="326258" y="240416"/>
                </a:lnTo>
                <a:lnTo>
                  <a:pt x="295222" y="217693"/>
                </a:lnTo>
                <a:lnTo>
                  <a:pt x="269849" y="199514"/>
                </a:lnTo>
                <a:lnTo>
                  <a:pt x="252405" y="187243"/>
                </a:lnTo>
                <a:lnTo>
                  <a:pt x="246062" y="183153"/>
                </a:lnTo>
                <a:lnTo>
                  <a:pt x="251726" y="176563"/>
                </a:lnTo>
                <a:lnTo>
                  <a:pt x="257616" y="170655"/>
                </a:lnTo>
                <a:lnTo>
                  <a:pt x="263506" y="165428"/>
                </a:lnTo>
                <a:lnTo>
                  <a:pt x="269623" y="160656"/>
                </a:lnTo>
                <a:lnTo>
                  <a:pt x="275286" y="156339"/>
                </a:lnTo>
                <a:lnTo>
                  <a:pt x="281629" y="152476"/>
                </a:lnTo>
                <a:lnTo>
                  <a:pt x="287746" y="149294"/>
                </a:lnTo>
                <a:lnTo>
                  <a:pt x="293863" y="146568"/>
                </a:lnTo>
                <a:lnTo>
                  <a:pt x="299979" y="144068"/>
                </a:lnTo>
                <a:lnTo>
                  <a:pt x="306096" y="142023"/>
                </a:lnTo>
                <a:lnTo>
                  <a:pt x="311986" y="140432"/>
                </a:lnTo>
                <a:lnTo>
                  <a:pt x="317876" y="139069"/>
                </a:lnTo>
                <a:lnTo>
                  <a:pt x="323766" y="138160"/>
                </a:lnTo>
                <a:lnTo>
                  <a:pt x="329656" y="137024"/>
                </a:lnTo>
                <a:lnTo>
                  <a:pt x="335093" y="136569"/>
                </a:lnTo>
                <a:lnTo>
                  <a:pt x="340530" y="136342"/>
                </a:lnTo>
                <a:lnTo>
                  <a:pt x="345967" y="136342"/>
                </a:lnTo>
                <a:lnTo>
                  <a:pt x="350951" y="136569"/>
                </a:lnTo>
                <a:lnTo>
                  <a:pt x="355708" y="136796"/>
                </a:lnTo>
                <a:lnTo>
                  <a:pt x="360466" y="137251"/>
                </a:lnTo>
                <a:lnTo>
                  <a:pt x="368848" y="138614"/>
                </a:lnTo>
                <a:lnTo>
                  <a:pt x="376097" y="139978"/>
                </a:lnTo>
                <a:lnTo>
                  <a:pt x="382214" y="141341"/>
                </a:lnTo>
                <a:lnTo>
                  <a:pt x="386518" y="142705"/>
                </a:lnTo>
                <a:lnTo>
                  <a:pt x="390369" y="143841"/>
                </a:lnTo>
                <a:lnTo>
                  <a:pt x="389916" y="135888"/>
                </a:lnTo>
                <a:lnTo>
                  <a:pt x="389916" y="127934"/>
                </a:lnTo>
                <a:lnTo>
                  <a:pt x="390369" y="120208"/>
                </a:lnTo>
                <a:lnTo>
                  <a:pt x="391049" y="112482"/>
                </a:lnTo>
                <a:lnTo>
                  <a:pt x="392182" y="105211"/>
                </a:lnTo>
                <a:lnTo>
                  <a:pt x="393767" y="98166"/>
                </a:lnTo>
                <a:lnTo>
                  <a:pt x="395580" y="91122"/>
                </a:lnTo>
                <a:lnTo>
                  <a:pt x="397619" y="84305"/>
                </a:lnTo>
                <a:lnTo>
                  <a:pt x="399884" y="77942"/>
                </a:lnTo>
                <a:lnTo>
                  <a:pt x="402376" y="71807"/>
                </a:lnTo>
                <a:lnTo>
                  <a:pt x="405095" y="65671"/>
                </a:lnTo>
                <a:lnTo>
                  <a:pt x="407813" y="59763"/>
                </a:lnTo>
                <a:lnTo>
                  <a:pt x="410985" y="54310"/>
                </a:lnTo>
                <a:lnTo>
                  <a:pt x="413930" y="49083"/>
                </a:lnTo>
                <a:lnTo>
                  <a:pt x="417101" y="43857"/>
                </a:lnTo>
                <a:lnTo>
                  <a:pt x="420273" y="39085"/>
                </a:lnTo>
                <a:lnTo>
                  <a:pt x="423444" y="34540"/>
                </a:lnTo>
                <a:lnTo>
                  <a:pt x="426616" y="30222"/>
                </a:lnTo>
                <a:lnTo>
                  <a:pt x="432959" y="22496"/>
                </a:lnTo>
                <a:lnTo>
                  <a:pt x="438849" y="15679"/>
                </a:lnTo>
                <a:lnTo>
                  <a:pt x="444060" y="10226"/>
                </a:lnTo>
                <a:lnTo>
                  <a:pt x="448817" y="5908"/>
                </a:lnTo>
                <a:lnTo>
                  <a:pt x="452215" y="2500"/>
                </a:lnTo>
                <a:lnTo>
                  <a:pt x="455387"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34838" name="PA_KSO_Shape"/>
          <p:cNvSpPr>
            <a:spLocks noChangeAspect="1"/>
          </p:cNvSpPr>
          <p:nvPr>
            <p:custDataLst>
              <p:tags r:id="rId21"/>
            </p:custDataLst>
          </p:nvPr>
        </p:nvSpPr>
        <p:spPr bwMode="auto">
          <a:xfrm>
            <a:off x="7146925" y="2687638"/>
            <a:ext cx="534988" cy="719137"/>
          </a:xfrm>
          <a:custGeom>
            <a:avLst/>
            <a:gdLst>
              <a:gd name="T0" fmla="*/ 27044 w 1125538"/>
              <a:gd name="T1" fmla="*/ 34735 h 1516063"/>
              <a:gd name="T2" fmla="*/ 27286 w 1125538"/>
              <a:gd name="T3" fmla="*/ 34955 h 1516063"/>
              <a:gd name="T4" fmla="*/ 27269 w 1125538"/>
              <a:gd name="T5" fmla="*/ 36183 h 1516063"/>
              <a:gd name="T6" fmla="*/ 26994 w 1125538"/>
              <a:gd name="T7" fmla="*/ 36380 h 1516063"/>
              <a:gd name="T8" fmla="*/ 363 w 1125538"/>
              <a:gd name="T9" fmla="*/ 36391 h 1516063"/>
              <a:gd name="T10" fmla="*/ 66 w 1125538"/>
              <a:gd name="T11" fmla="*/ 36216 h 1516063"/>
              <a:gd name="T12" fmla="*/ 11 w 1125538"/>
              <a:gd name="T13" fmla="*/ 34988 h 1516063"/>
              <a:gd name="T14" fmla="*/ 225 w 1125538"/>
              <a:gd name="T15" fmla="*/ 34752 h 1516063"/>
              <a:gd name="T16" fmla="*/ 4916 w 1125538"/>
              <a:gd name="T17" fmla="*/ 25815 h 1516063"/>
              <a:gd name="T18" fmla="*/ 5299 w 1125538"/>
              <a:gd name="T19" fmla="*/ 25956 h 1516063"/>
              <a:gd name="T20" fmla="*/ 5431 w 1125538"/>
              <a:gd name="T21" fmla="*/ 33079 h 1516063"/>
              <a:gd name="T22" fmla="*/ 5261 w 1125538"/>
              <a:gd name="T23" fmla="*/ 33357 h 1516063"/>
              <a:gd name="T24" fmla="*/ 4856 w 1125538"/>
              <a:gd name="T25" fmla="*/ 33472 h 1516063"/>
              <a:gd name="T26" fmla="*/ 208 w 1125538"/>
              <a:gd name="T27" fmla="*/ 33384 h 1516063"/>
              <a:gd name="T28" fmla="*/ 5 w 1125538"/>
              <a:gd name="T29" fmla="*/ 33117 h 1516063"/>
              <a:gd name="T30" fmla="*/ 104 w 1125538"/>
              <a:gd name="T31" fmla="*/ 25984 h 1516063"/>
              <a:gd name="T32" fmla="*/ 460 w 1125538"/>
              <a:gd name="T33" fmla="*/ 25820 h 1516063"/>
              <a:gd name="T34" fmla="*/ 11999 w 1125538"/>
              <a:gd name="T35" fmla="*/ 21757 h 1516063"/>
              <a:gd name="T36" fmla="*/ 12335 w 1125538"/>
              <a:gd name="T37" fmla="*/ 22050 h 1516063"/>
              <a:gd name="T38" fmla="*/ 12391 w 1125538"/>
              <a:gd name="T39" fmla="*/ 32988 h 1516063"/>
              <a:gd name="T40" fmla="*/ 12153 w 1125538"/>
              <a:gd name="T41" fmla="*/ 33369 h 1516063"/>
              <a:gd name="T42" fmla="*/ 7452 w 1125538"/>
              <a:gd name="T43" fmla="*/ 33466 h 1516063"/>
              <a:gd name="T44" fmla="*/ 7066 w 1125538"/>
              <a:gd name="T45" fmla="*/ 33249 h 1516063"/>
              <a:gd name="T46" fmla="*/ 6933 w 1125538"/>
              <a:gd name="T47" fmla="*/ 22338 h 1516063"/>
              <a:gd name="T48" fmla="*/ 7098 w 1125538"/>
              <a:gd name="T49" fmla="*/ 21910 h 1516063"/>
              <a:gd name="T50" fmla="*/ 14898 w 1125538"/>
              <a:gd name="T51" fmla="*/ 18109 h 1516063"/>
              <a:gd name="T52" fmla="*/ 19594 w 1125538"/>
              <a:gd name="T53" fmla="*/ 18217 h 1516063"/>
              <a:gd name="T54" fmla="*/ 19758 w 1125538"/>
              <a:gd name="T55" fmla="*/ 18658 h 1516063"/>
              <a:gd name="T56" fmla="*/ 19627 w 1125538"/>
              <a:gd name="T57" fmla="*/ 33330 h 1516063"/>
              <a:gd name="T58" fmla="*/ 19188 w 1125538"/>
              <a:gd name="T59" fmla="*/ 33472 h 1516063"/>
              <a:gd name="T60" fmla="*/ 14498 w 1125538"/>
              <a:gd name="T61" fmla="*/ 33363 h 1516063"/>
              <a:gd name="T62" fmla="*/ 14327 w 1125538"/>
              <a:gd name="T63" fmla="*/ 32922 h 1516063"/>
              <a:gd name="T64" fmla="*/ 14459 w 1125538"/>
              <a:gd name="T65" fmla="*/ 18250 h 1516063"/>
              <a:gd name="T66" fmla="*/ 14898 w 1125538"/>
              <a:gd name="T67" fmla="*/ 18109 h 1516063"/>
              <a:gd name="T68" fmla="*/ 27105 w 1125538"/>
              <a:gd name="T69" fmla="*/ 8986 h 1516063"/>
              <a:gd name="T70" fmla="*/ 27307 w 1125538"/>
              <a:gd name="T71" fmla="*/ 9498 h 1516063"/>
              <a:gd name="T72" fmla="*/ 27214 w 1125538"/>
              <a:gd name="T73" fmla="*/ 33226 h 1516063"/>
              <a:gd name="T74" fmla="*/ 26857 w 1125538"/>
              <a:gd name="T75" fmla="*/ 33396 h 1516063"/>
              <a:gd name="T76" fmla="*/ 22085 w 1125538"/>
              <a:gd name="T77" fmla="*/ 33341 h 1516063"/>
              <a:gd name="T78" fmla="*/ 21882 w 1125538"/>
              <a:gd name="T79" fmla="*/ 32824 h 1516063"/>
              <a:gd name="T80" fmla="*/ 21970 w 1125538"/>
              <a:gd name="T81" fmla="*/ 9090 h 1516063"/>
              <a:gd name="T82" fmla="*/ 22332 w 1125538"/>
              <a:gd name="T83" fmla="*/ 8926 h 1516063"/>
              <a:gd name="T84" fmla="*/ 21153 w 1125538"/>
              <a:gd name="T85" fmla="*/ 6005 h 1516063"/>
              <a:gd name="T86" fmla="*/ 20239 w 1125538"/>
              <a:gd name="T87" fmla="*/ 8864 h 1516063"/>
              <a:gd name="T88" fmla="*/ 19049 w 1125538"/>
              <a:gd name="T89" fmla="*/ 11314 h 1516063"/>
              <a:gd name="T90" fmla="*/ 17628 w 1125538"/>
              <a:gd name="T91" fmla="*/ 13377 h 1516063"/>
              <a:gd name="T92" fmla="*/ 16026 w 1125538"/>
              <a:gd name="T93" fmla="*/ 15104 h 1516063"/>
              <a:gd name="T94" fmla="*/ 14297 w 1125538"/>
              <a:gd name="T95" fmla="*/ 16508 h 1516063"/>
              <a:gd name="T96" fmla="*/ 12479 w 1125538"/>
              <a:gd name="T97" fmla="*/ 17624 h 1516063"/>
              <a:gd name="T98" fmla="*/ 10166 w 1125538"/>
              <a:gd name="T99" fmla="*/ 18670 h 1516063"/>
              <a:gd name="T100" fmla="*/ 6581 w 1125538"/>
              <a:gd name="T101" fmla="*/ 19677 h 1516063"/>
              <a:gd name="T102" fmla="*/ 3480 w 1125538"/>
              <a:gd name="T103" fmla="*/ 20075 h 1516063"/>
              <a:gd name="T104" fmla="*/ 716 w 1125538"/>
              <a:gd name="T105" fmla="*/ 20096 h 1516063"/>
              <a:gd name="T106" fmla="*/ 2373 w 1125538"/>
              <a:gd name="T107" fmla="*/ 19781 h 1516063"/>
              <a:gd name="T108" fmla="*/ 4951 w 1125538"/>
              <a:gd name="T109" fmla="*/ 19236 h 1516063"/>
              <a:gd name="T110" fmla="*/ 7269 w 1125538"/>
              <a:gd name="T111" fmla="*/ 18512 h 1516063"/>
              <a:gd name="T112" fmla="*/ 9819 w 1125538"/>
              <a:gd name="T113" fmla="*/ 17407 h 1516063"/>
              <a:gd name="T114" fmla="*/ 13167 w 1125538"/>
              <a:gd name="T115" fmla="*/ 15272 h 1516063"/>
              <a:gd name="T116" fmla="*/ 15717 w 1125538"/>
              <a:gd name="T117" fmla="*/ 12855 h 1516063"/>
              <a:gd name="T118" fmla="*/ 17568 w 1125538"/>
              <a:gd name="T119" fmla="*/ 10367 h 1516063"/>
              <a:gd name="T120" fmla="*/ 18834 w 1125538"/>
              <a:gd name="T121" fmla="*/ 8004 h 1516063"/>
              <a:gd name="T122" fmla="*/ 19754 w 1125538"/>
              <a:gd name="T123" fmla="*/ 5510 h 151606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25538" h="1516063">
                <a:moveTo>
                  <a:pt x="19039" y="1444625"/>
                </a:moveTo>
                <a:lnTo>
                  <a:pt x="21305" y="1444625"/>
                </a:lnTo>
                <a:lnTo>
                  <a:pt x="1104460" y="1444625"/>
                </a:lnTo>
                <a:lnTo>
                  <a:pt x="1106726" y="1444625"/>
                </a:lnTo>
                <a:lnTo>
                  <a:pt x="1108766" y="1444853"/>
                </a:lnTo>
                <a:lnTo>
                  <a:pt x="1110806" y="1445310"/>
                </a:lnTo>
                <a:lnTo>
                  <a:pt x="1112619" y="1445766"/>
                </a:lnTo>
                <a:lnTo>
                  <a:pt x="1114659" y="1446451"/>
                </a:lnTo>
                <a:lnTo>
                  <a:pt x="1116472" y="1447136"/>
                </a:lnTo>
                <a:lnTo>
                  <a:pt x="1118059" y="1448277"/>
                </a:lnTo>
                <a:lnTo>
                  <a:pt x="1119419" y="1449190"/>
                </a:lnTo>
                <a:lnTo>
                  <a:pt x="1120779" y="1450331"/>
                </a:lnTo>
                <a:lnTo>
                  <a:pt x="1122138" y="1451472"/>
                </a:lnTo>
                <a:lnTo>
                  <a:pt x="1123272" y="1452614"/>
                </a:lnTo>
                <a:lnTo>
                  <a:pt x="1123952" y="1453983"/>
                </a:lnTo>
                <a:lnTo>
                  <a:pt x="1124632" y="1455581"/>
                </a:lnTo>
                <a:lnTo>
                  <a:pt x="1125312" y="1456950"/>
                </a:lnTo>
                <a:lnTo>
                  <a:pt x="1125538" y="1458319"/>
                </a:lnTo>
                <a:lnTo>
                  <a:pt x="1125538" y="1459917"/>
                </a:lnTo>
                <a:lnTo>
                  <a:pt x="1125538" y="1500771"/>
                </a:lnTo>
                <a:lnTo>
                  <a:pt x="1125538" y="1502369"/>
                </a:lnTo>
                <a:lnTo>
                  <a:pt x="1125312" y="1503967"/>
                </a:lnTo>
                <a:lnTo>
                  <a:pt x="1124632" y="1505336"/>
                </a:lnTo>
                <a:lnTo>
                  <a:pt x="1123952" y="1506706"/>
                </a:lnTo>
                <a:lnTo>
                  <a:pt x="1123272" y="1508075"/>
                </a:lnTo>
                <a:lnTo>
                  <a:pt x="1122138" y="1509444"/>
                </a:lnTo>
                <a:lnTo>
                  <a:pt x="1120779" y="1510586"/>
                </a:lnTo>
                <a:lnTo>
                  <a:pt x="1119419" y="1511499"/>
                </a:lnTo>
                <a:lnTo>
                  <a:pt x="1118059" y="1512640"/>
                </a:lnTo>
                <a:lnTo>
                  <a:pt x="1116472" y="1513324"/>
                </a:lnTo>
                <a:lnTo>
                  <a:pt x="1114659" y="1514237"/>
                </a:lnTo>
                <a:lnTo>
                  <a:pt x="1112619" y="1514922"/>
                </a:lnTo>
                <a:lnTo>
                  <a:pt x="1110806" y="1515379"/>
                </a:lnTo>
                <a:lnTo>
                  <a:pt x="1108766" y="1515835"/>
                </a:lnTo>
                <a:lnTo>
                  <a:pt x="1106726" y="1516063"/>
                </a:lnTo>
                <a:lnTo>
                  <a:pt x="1104460" y="1516063"/>
                </a:lnTo>
                <a:lnTo>
                  <a:pt x="21305" y="1516063"/>
                </a:lnTo>
                <a:lnTo>
                  <a:pt x="19039" y="1516063"/>
                </a:lnTo>
                <a:lnTo>
                  <a:pt x="16772" y="1515835"/>
                </a:lnTo>
                <a:lnTo>
                  <a:pt x="14959" y="1515379"/>
                </a:lnTo>
                <a:lnTo>
                  <a:pt x="12919" y="1514922"/>
                </a:lnTo>
                <a:lnTo>
                  <a:pt x="11333" y="1514237"/>
                </a:lnTo>
                <a:lnTo>
                  <a:pt x="9292" y="1513324"/>
                </a:lnTo>
                <a:lnTo>
                  <a:pt x="7706" y="1512640"/>
                </a:lnTo>
                <a:lnTo>
                  <a:pt x="6346" y="1511499"/>
                </a:lnTo>
                <a:lnTo>
                  <a:pt x="4986" y="1510586"/>
                </a:lnTo>
                <a:lnTo>
                  <a:pt x="3853" y="1509444"/>
                </a:lnTo>
                <a:lnTo>
                  <a:pt x="2720" y="1508075"/>
                </a:lnTo>
                <a:lnTo>
                  <a:pt x="1586" y="1506706"/>
                </a:lnTo>
                <a:lnTo>
                  <a:pt x="906" y="1505336"/>
                </a:lnTo>
                <a:lnTo>
                  <a:pt x="453" y="1503967"/>
                </a:lnTo>
                <a:lnTo>
                  <a:pt x="226" y="1502369"/>
                </a:lnTo>
                <a:lnTo>
                  <a:pt x="0" y="1500771"/>
                </a:lnTo>
                <a:lnTo>
                  <a:pt x="0" y="1459917"/>
                </a:lnTo>
                <a:lnTo>
                  <a:pt x="226" y="1458319"/>
                </a:lnTo>
                <a:lnTo>
                  <a:pt x="453" y="1456950"/>
                </a:lnTo>
                <a:lnTo>
                  <a:pt x="906" y="1455581"/>
                </a:lnTo>
                <a:lnTo>
                  <a:pt x="1586" y="1453983"/>
                </a:lnTo>
                <a:lnTo>
                  <a:pt x="2720" y="1452614"/>
                </a:lnTo>
                <a:lnTo>
                  <a:pt x="3853" y="1451472"/>
                </a:lnTo>
                <a:lnTo>
                  <a:pt x="4986" y="1450331"/>
                </a:lnTo>
                <a:lnTo>
                  <a:pt x="6346" y="1449190"/>
                </a:lnTo>
                <a:lnTo>
                  <a:pt x="7706" y="1448277"/>
                </a:lnTo>
                <a:lnTo>
                  <a:pt x="9292" y="1447136"/>
                </a:lnTo>
                <a:lnTo>
                  <a:pt x="11333" y="1446451"/>
                </a:lnTo>
                <a:lnTo>
                  <a:pt x="12919" y="1445766"/>
                </a:lnTo>
                <a:lnTo>
                  <a:pt x="14959" y="1445310"/>
                </a:lnTo>
                <a:lnTo>
                  <a:pt x="16772" y="1444853"/>
                </a:lnTo>
                <a:lnTo>
                  <a:pt x="19039" y="1444625"/>
                </a:lnTo>
                <a:close/>
                <a:moveTo>
                  <a:pt x="23693" y="1074737"/>
                </a:moveTo>
                <a:lnTo>
                  <a:pt x="200146" y="1074737"/>
                </a:lnTo>
                <a:lnTo>
                  <a:pt x="202628" y="1074964"/>
                </a:lnTo>
                <a:lnTo>
                  <a:pt x="204884" y="1075191"/>
                </a:lnTo>
                <a:lnTo>
                  <a:pt x="207141" y="1075419"/>
                </a:lnTo>
                <a:lnTo>
                  <a:pt x="209397" y="1076100"/>
                </a:lnTo>
                <a:lnTo>
                  <a:pt x="211428" y="1076781"/>
                </a:lnTo>
                <a:lnTo>
                  <a:pt x="213233" y="1077690"/>
                </a:lnTo>
                <a:lnTo>
                  <a:pt x="215038" y="1078598"/>
                </a:lnTo>
                <a:lnTo>
                  <a:pt x="216843" y="1079734"/>
                </a:lnTo>
                <a:lnTo>
                  <a:pt x="218423" y="1080869"/>
                </a:lnTo>
                <a:lnTo>
                  <a:pt x="219551" y="1082005"/>
                </a:lnTo>
                <a:lnTo>
                  <a:pt x="220905" y="1083367"/>
                </a:lnTo>
                <a:lnTo>
                  <a:pt x="221807" y="1084957"/>
                </a:lnTo>
                <a:lnTo>
                  <a:pt x="222484" y="1086547"/>
                </a:lnTo>
                <a:lnTo>
                  <a:pt x="223161" y="1087910"/>
                </a:lnTo>
                <a:lnTo>
                  <a:pt x="223387" y="1089499"/>
                </a:lnTo>
                <a:lnTo>
                  <a:pt x="223838" y="1091316"/>
                </a:lnTo>
                <a:lnTo>
                  <a:pt x="223838" y="1377473"/>
                </a:lnTo>
                <a:lnTo>
                  <a:pt x="223387" y="1379063"/>
                </a:lnTo>
                <a:lnTo>
                  <a:pt x="223161" y="1380653"/>
                </a:lnTo>
                <a:lnTo>
                  <a:pt x="222484" y="1382470"/>
                </a:lnTo>
                <a:lnTo>
                  <a:pt x="221807" y="1383832"/>
                </a:lnTo>
                <a:lnTo>
                  <a:pt x="220905" y="1385195"/>
                </a:lnTo>
                <a:lnTo>
                  <a:pt x="219551" y="1386558"/>
                </a:lnTo>
                <a:lnTo>
                  <a:pt x="218423" y="1387693"/>
                </a:lnTo>
                <a:lnTo>
                  <a:pt x="216843" y="1389056"/>
                </a:lnTo>
                <a:lnTo>
                  <a:pt x="215038" y="1390191"/>
                </a:lnTo>
                <a:lnTo>
                  <a:pt x="213233" y="1391100"/>
                </a:lnTo>
                <a:lnTo>
                  <a:pt x="211428" y="1392008"/>
                </a:lnTo>
                <a:lnTo>
                  <a:pt x="209397" y="1392690"/>
                </a:lnTo>
                <a:lnTo>
                  <a:pt x="207141" y="1393144"/>
                </a:lnTo>
                <a:lnTo>
                  <a:pt x="204884" y="1393598"/>
                </a:lnTo>
                <a:lnTo>
                  <a:pt x="202628" y="1393825"/>
                </a:lnTo>
                <a:lnTo>
                  <a:pt x="200146" y="1393825"/>
                </a:lnTo>
                <a:lnTo>
                  <a:pt x="23693" y="1393825"/>
                </a:lnTo>
                <a:lnTo>
                  <a:pt x="21211" y="1393825"/>
                </a:lnTo>
                <a:lnTo>
                  <a:pt x="18954" y="1393598"/>
                </a:lnTo>
                <a:lnTo>
                  <a:pt x="16472" y="1393144"/>
                </a:lnTo>
                <a:lnTo>
                  <a:pt x="14441" y="1392690"/>
                </a:lnTo>
                <a:lnTo>
                  <a:pt x="12411" y="1392008"/>
                </a:lnTo>
                <a:lnTo>
                  <a:pt x="10605" y="1391100"/>
                </a:lnTo>
                <a:lnTo>
                  <a:pt x="8574" y="1390191"/>
                </a:lnTo>
                <a:lnTo>
                  <a:pt x="6995" y="1389056"/>
                </a:lnTo>
                <a:lnTo>
                  <a:pt x="5415" y="1387693"/>
                </a:lnTo>
                <a:lnTo>
                  <a:pt x="4287" y="1386558"/>
                </a:lnTo>
                <a:lnTo>
                  <a:pt x="3159" y="1385195"/>
                </a:lnTo>
                <a:lnTo>
                  <a:pt x="1805" y="1383832"/>
                </a:lnTo>
                <a:lnTo>
                  <a:pt x="1128" y="1382470"/>
                </a:lnTo>
                <a:lnTo>
                  <a:pt x="451" y="1380653"/>
                </a:lnTo>
                <a:lnTo>
                  <a:pt x="225" y="1379063"/>
                </a:lnTo>
                <a:lnTo>
                  <a:pt x="0" y="1377473"/>
                </a:lnTo>
                <a:lnTo>
                  <a:pt x="0" y="1091316"/>
                </a:lnTo>
                <a:lnTo>
                  <a:pt x="225" y="1089499"/>
                </a:lnTo>
                <a:lnTo>
                  <a:pt x="451" y="1087910"/>
                </a:lnTo>
                <a:lnTo>
                  <a:pt x="1128" y="1086547"/>
                </a:lnTo>
                <a:lnTo>
                  <a:pt x="1805" y="1084957"/>
                </a:lnTo>
                <a:lnTo>
                  <a:pt x="3159" y="1083367"/>
                </a:lnTo>
                <a:lnTo>
                  <a:pt x="4287" y="1082005"/>
                </a:lnTo>
                <a:lnTo>
                  <a:pt x="5415" y="1080869"/>
                </a:lnTo>
                <a:lnTo>
                  <a:pt x="6995" y="1079734"/>
                </a:lnTo>
                <a:lnTo>
                  <a:pt x="8574" y="1078598"/>
                </a:lnTo>
                <a:lnTo>
                  <a:pt x="10605" y="1077690"/>
                </a:lnTo>
                <a:lnTo>
                  <a:pt x="12411" y="1076781"/>
                </a:lnTo>
                <a:lnTo>
                  <a:pt x="14441" y="1076100"/>
                </a:lnTo>
                <a:lnTo>
                  <a:pt x="16472" y="1075419"/>
                </a:lnTo>
                <a:lnTo>
                  <a:pt x="18954" y="1075191"/>
                </a:lnTo>
                <a:lnTo>
                  <a:pt x="21211" y="1074964"/>
                </a:lnTo>
                <a:lnTo>
                  <a:pt x="23693" y="1074737"/>
                </a:lnTo>
                <a:close/>
                <a:moveTo>
                  <a:pt x="307154" y="904875"/>
                </a:moveTo>
                <a:lnTo>
                  <a:pt x="309431" y="904875"/>
                </a:lnTo>
                <a:lnTo>
                  <a:pt x="487494" y="904875"/>
                </a:lnTo>
                <a:lnTo>
                  <a:pt x="489771" y="904875"/>
                </a:lnTo>
                <a:lnTo>
                  <a:pt x="492276" y="905328"/>
                </a:lnTo>
                <a:lnTo>
                  <a:pt x="494553" y="906007"/>
                </a:lnTo>
                <a:lnTo>
                  <a:pt x="496602" y="906685"/>
                </a:lnTo>
                <a:lnTo>
                  <a:pt x="498652" y="908043"/>
                </a:lnTo>
                <a:lnTo>
                  <a:pt x="500929" y="909174"/>
                </a:lnTo>
                <a:lnTo>
                  <a:pt x="502523" y="910758"/>
                </a:lnTo>
                <a:lnTo>
                  <a:pt x="504344" y="912342"/>
                </a:lnTo>
                <a:lnTo>
                  <a:pt x="505710" y="913926"/>
                </a:lnTo>
                <a:lnTo>
                  <a:pt x="507304" y="916188"/>
                </a:lnTo>
                <a:lnTo>
                  <a:pt x="508443" y="918225"/>
                </a:lnTo>
                <a:lnTo>
                  <a:pt x="509354" y="920261"/>
                </a:lnTo>
                <a:lnTo>
                  <a:pt x="510264" y="922750"/>
                </a:lnTo>
                <a:lnTo>
                  <a:pt x="510720" y="925012"/>
                </a:lnTo>
                <a:lnTo>
                  <a:pt x="511175" y="927501"/>
                </a:lnTo>
                <a:lnTo>
                  <a:pt x="511175" y="930216"/>
                </a:lnTo>
                <a:lnTo>
                  <a:pt x="511175" y="1368484"/>
                </a:lnTo>
                <a:lnTo>
                  <a:pt x="511175" y="1370973"/>
                </a:lnTo>
                <a:lnTo>
                  <a:pt x="510720" y="1373688"/>
                </a:lnTo>
                <a:lnTo>
                  <a:pt x="510264" y="1376177"/>
                </a:lnTo>
                <a:lnTo>
                  <a:pt x="509354" y="1378439"/>
                </a:lnTo>
                <a:lnTo>
                  <a:pt x="508443" y="1380702"/>
                </a:lnTo>
                <a:lnTo>
                  <a:pt x="507304" y="1382738"/>
                </a:lnTo>
                <a:lnTo>
                  <a:pt x="505710" y="1384549"/>
                </a:lnTo>
                <a:lnTo>
                  <a:pt x="504344" y="1386359"/>
                </a:lnTo>
                <a:lnTo>
                  <a:pt x="502523" y="1388169"/>
                </a:lnTo>
                <a:lnTo>
                  <a:pt x="500929" y="1389526"/>
                </a:lnTo>
                <a:lnTo>
                  <a:pt x="498652" y="1390884"/>
                </a:lnTo>
                <a:lnTo>
                  <a:pt x="496602" y="1391789"/>
                </a:lnTo>
                <a:lnTo>
                  <a:pt x="494553" y="1392694"/>
                </a:lnTo>
                <a:lnTo>
                  <a:pt x="492276" y="1393373"/>
                </a:lnTo>
                <a:lnTo>
                  <a:pt x="489771" y="1393599"/>
                </a:lnTo>
                <a:lnTo>
                  <a:pt x="487494" y="1393825"/>
                </a:lnTo>
                <a:lnTo>
                  <a:pt x="309431" y="1393825"/>
                </a:lnTo>
                <a:lnTo>
                  <a:pt x="307154" y="1393599"/>
                </a:lnTo>
                <a:lnTo>
                  <a:pt x="304422" y="1393373"/>
                </a:lnTo>
                <a:lnTo>
                  <a:pt x="302372" y="1392694"/>
                </a:lnTo>
                <a:lnTo>
                  <a:pt x="300323" y="1391789"/>
                </a:lnTo>
                <a:lnTo>
                  <a:pt x="298274" y="1390884"/>
                </a:lnTo>
                <a:lnTo>
                  <a:pt x="295997" y="1389526"/>
                </a:lnTo>
                <a:lnTo>
                  <a:pt x="294403" y="1388169"/>
                </a:lnTo>
                <a:lnTo>
                  <a:pt x="292581" y="1386359"/>
                </a:lnTo>
                <a:lnTo>
                  <a:pt x="291215" y="1384549"/>
                </a:lnTo>
                <a:lnTo>
                  <a:pt x="289621" y="1382738"/>
                </a:lnTo>
                <a:lnTo>
                  <a:pt x="288483" y="1380702"/>
                </a:lnTo>
                <a:lnTo>
                  <a:pt x="287572" y="1378439"/>
                </a:lnTo>
                <a:lnTo>
                  <a:pt x="286661" y="1376177"/>
                </a:lnTo>
                <a:lnTo>
                  <a:pt x="286206" y="1373688"/>
                </a:lnTo>
                <a:lnTo>
                  <a:pt x="285750" y="1370973"/>
                </a:lnTo>
                <a:lnTo>
                  <a:pt x="285750" y="1368484"/>
                </a:lnTo>
                <a:lnTo>
                  <a:pt x="285750" y="930216"/>
                </a:lnTo>
                <a:lnTo>
                  <a:pt x="285750" y="927501"/>
                </a:lnTo>
                <a:lnTo>
                  <a:pt x="286206" y="925012"/>
                </a:lnTo>
                <a:lnTo>
                  <a:pt x="286661" y="922750"/>
                </a:lnTo>
                <a:lnTo>
                  <a:pt x="287572" y="920261"/>
                </a:lnTo>
                <a:lnTo>
                  <a:pt x="288483" y="918225"/>
                </a:lnTo>
                <a:lnTo>
                  <a:pt x="289621" y="916188"/>
                </a:lnTo>
                <a:lnTo>
                  <a:pt x="291215" y="913926"/>
                </a:lnTo>
                <a:lnTo>
                  <a:pt x="292581" y="912342"/>
                </a:lnTo>
                <a:lnTo>
                  <a:pt x="294403" y="910758"/>
                </a:lnTo>
                <a:lnTo>
                  <a:pt x="295997" y="909174"/>
                </a:lnTo>
                <a:lnTo>
                  <a:pt x="298274" y="908043"/>
                </a:lnTo>
                <a:lnTo>
                  <a:pt x="300323" y="906685"/>
                </a:lnTo>
                <a:lnTo>
                  <a:pt x="302372" y="906007"/>
                </a:lnTo>
                <a:lnTo>
                  <a:pt x="304422" y="905328"/>
                </a:lnTo>
                <a:lnTo>
                  <a:pt x="307154" y="904875"/>
                </a:lnTo>
                <a:close/>
                <a:moveTo>
                  <a:pt x="614065" y="754062"/>
                </a:moveTo>
                <a:lnTo>
                  <a:pt x="790874" y="754062"/>
                </a:lnTo>
                <a:lnTo>
                  <a:pt x="795848" y="754289"/>
                </a:lnTo>
                <a:lnTo>
                  <a:pt x="797883" y="754516"/>
                </a:lnTo>
                <a:lnTo>
                  <a:pt x="800144" y="754969"/>
                </a:lnTo>
                <a:lnTo>
                  <a:pt x="802179" y="755650"/>
                </a:lnTo>
                <a:lnTo>
                  <a:pt x="804214" y="756330"/>
                </a:lnTo>
                <a:lnTo>
                  <a:pt x="806023" y="757237"/>
                </a:lnTo>
                <a:lnTo>
                  <a:pt x="807605" y="758598"/>
                </a:lnTo>
                <a:lnTo>
                  <a:pt x="808962" y="759959"/>
                </a:lnTo>
                <a:lnTo>
                  <a:pt x="810545" y="761546"/>
                </a:lnTo>
                <a:lnTo>
                  <a:pt x="811675" y="763360"/>
                </a:lnTo>
                <a:lnTo>
                  <a:pt x="812579" y="765855"/>
                </a:lnTo>
                <a:lnTo>
                  <a:pt x="813484" y="768123"/>
                </a:lnTo>
                <a:lnTo>
                  <a:pt x="813936" y="770618"/>
                </a:lnTo>
                <a:lnTo>
                  <a:pt x="814388" y="773793"/>
                </a:lnTo>
                <a:lnTo>
                  <a:pt x="814388" y="776968"/>
                </a:lnTo>
                <a:lnTo>
                  <a:pt x="814388" y="1370920"/>
                </a:lnTo>
                <a:lnTo>
                  <a:pt x="814388" y="1374322"/>
                </a:lnTo>
                <a:lnTo>
                  <a:pt x="813936" y="1377043"/>
                </a:lnTo>
                <a:lnTo>
                  <a:pt x="813484" y="1379764"/>
                </a:lnTo>
                <a:lnTo>
                  <a:pt x="812579" y="1382259"/>
                </a:lnTo>
                <a:lnTo>
                  <a:pt x="811675" y="1384300"/>
                </a:lnTo>
                <a:lnTo>
                  <a:pt x="810545" y="1386114"/>
                </a:lnTo>
                <a:lnTo>
                  <a:pt x="808962" y="1387929"/>
                </a:lnTo>
                <a:lnTo>
                  <a:pt x="807605" y="1389290"/>
                </a:lnTo>
                <a:lnTo>
                  <a:pt x="806023" y="1390423"/>
                </a:lnTo>
                <a:lnTo>
                  <a:pt x="804214" y="1391331"/>
                </a:lnTo>
                <a:lnTo>
                  <a:pt x="802179" y="1392238"/>
                </a:lnTo>
                <a:lnTo>
                  <a:pt x="800144" y="1392691"/>
                </a:lnTo>
                <a:lnTo>
                  <a:pt x="797883" y="1393145"/>
                </a:lnTo>
                <a:lnTo>
                  <a:pt x="795848" y="1393598"/>
                </a:lnTo>
                <a:lnTo>
                  <a:pt x="790874" y="1393825"/>
                </a:lnTo>
                <a:lnTo>
                  <a:pt x="614065" y="1393825"/>
                </a:lnTo>
                <a:lnTo>
                  <a:pt x="609316" y="1393598"/>
                </a:lnTo>
                <a:lnTo>
                  <a:pt x="607055" y="1393145"/>
                </a:lnTo>
                <a:lnTo>
                  <a:pt x="605021" y="1392691"/>
                </a:lnTo>
                <a:lnTo>
                  <a:pt x="602760" y="1392238"/>
                </a:lnTo>
                <a:lnTo>
                  <a:pt x="600951" y="1391331"/>
                </a:lnTo>
                <a:lnTo>
                  <a:pt x="599142" y="1390423"/>
                </a:lnTo>
                <a:lnTo>
                  <a:pt x="597559" y="1389290"/>
                </a:lnTo>
                <a:lnTo>
                  <a:pt x="595977" y="1387929"/>
                </a:lnTo>
                <a:lnTo>
                  <a:pt x="594394" y="1386114"/>
                </a:lnTo>
                <a:lnTo>
                  <a:pt x="593263" y="1384300"/>
                </a:lnTo>
                <a:lnTo>
                  <a:pt x="592359" y="1382259"/>
                </a:lnTo>
                <a:lnTo>
                  <a:pt x="591681" y="1379764"/>
                </a:lnTo>
                <a:lnTo>
                  <a:pt x="591002" y="1377043"/>
                </a:lnTo>
                <a:lnTo>
                  <a:pt x="590776" y="1374322"/>
                </a:lnTo>
                <a:lnTo>
                  <a:pt x="590550" y="1370920"/>
                </a:lnTo>
                <a:lnTo>
                  <a:pt x="590550" y="776968"/>
                </a:lnTo>
                <a:lnTo>
                  <a:pt x="590776" y="773793"/>
                </a:lnTo>
                <a:lnTo>
                  <a:pt x="591002" y="770618"/>
                </a:lnTo>
                <a:lnTo>
                  <a:pt x="591681" y="768123"/>
                </a:lnTo>
                <a:lnTo>
                  <a:pt x="592359" y="765855"/>
                </a:lnTo>
                <a:lnTo>
                  <a:pt x="593263" y="763360"/>
                </a:lnTo>
                <a:lnTo>
                  <a:pt x="594394" y="761546"/>
                </a:lnTo>
                <a:lnTo>
                  <a:pt x="595977" y="759959"/>
                </a:lnTo>
                <a:lnTo>
                  <a:pt x="597559" y="758598"/>
                </a:lnTo>
                <a:lnTo>
                  <a:pt x="599142" y="757237"/>
                </a:lnTo>
                <a:lnTo>
                  <a:pt x="600951" y="756330"/>
                </a:lnTo>
                <a:lnTo>
                  <a:pt x="602760" y="755650"/>
                </a:lnTo>
                <a:lnTo>
                  <a:pt x="605021" y="754969"/>
                </a:lnTo>
                <a:lnTo>
                  <a:pt x="607055" y="754516"/>
                </a:lnTo>
                <a:lnTo>
                  <a:pt x="609316" y="754289"/>
                </a:lnTo>
                <a:lnTo>
                  <a:pt x="614065" y="754062"/>
                </a:lnTo>
                <a:close/>
                <a:moveTo>
                  <a:pt x="925215" y="371475"/>
                </a:moveTo>
                <a:lnTo>
                  <a:pt x="1102024" y="371475"/>
                </a:lnTo>
                <a:lnTo>
                  <a:pt x="1106998" y="371702"/>
                </a:lnTo>
                <a:lnTo>
                  <a:pt x="1109033" y="371702"/>
                </a:lnTo>
                <a:lnTo>
                  <a:pt x="1111294" y="371929"/>
                </a:lnTo>
                <a:lnTo>
                  <a:pt x="1113329" y="372383"/>
                </a:lnTo>
                <a:lnTo>
                  <a:pt x="1115364" y="373290"/>
                </a:lnTo>
                <a:lnTo>
                  <a:pt x="1117173" y="374198"/>
                </a:lnTo>
                <a:lnTo>
                  <a:pt x="1118755" y="375332"/>
                </a:lnTo>
                <a:lnTo>
                  <a:pt x="1120112" y="376694"/>
                </a:lnTo>
                <a:lnTo>
                  <a:pt x="1121695" y="378509"/>
                </a:lnTo>
                <a:lnTo>
                  <a:pt x="1122825" y="381004"/>
                </a:lnTo>
                <a:lnTo>
                  <a:pt x="1123729" y="383727"/>
                </a:lnTo>
                <a:lnTo>
                  <a:pt x="1124634" y="387130"/>
                </a:lnTo>
                <a:lnTo>
                  <a:pt x="1125086" y="390987"/>
                </a:lnTo>
                <a:lnTo>
                  <a:pt x="1125538" y="395525"/>
                </a:lnTo>
                <a:lnTo>
                  <a:pt x="1125538" y="400517"/>
                </a:lnTo>
                <a:lnTo>
                  <a:pt x="1125538" y="1361609"/>
                </a:lnTo>
                <a:lnTo>
                  <a:pt x="1125538" y="1366827"/>
                </a:lnTo>
                <a:lnTo>
                  <a:pt x="1125086" y="1371138"/>
                </a:lnTo>
                <a:lnTo>
                  <a:pt x="1124634" y="1375222"/>
                </a:lnTo>
                <a:lnTo>
                  <a:pt x="1123729" y="1378398"/>
                </a:lnTo>
                <a:lnTo>
                  <a:pt x="1122825" y="1381348"/>
                </a:lnTo>
                <a:lnTo>
                  <a:pt x="1121695" y="1383617"/>
                </a:lnTo>
                <a:lnTo>
                  <a:pt x="1120112" y="1385432"/>
                </a:lnTo>
                <a:lnTo>
                  <a:pt x="1118755" y="1387020"/>
                </a:lnTo>
                <a:lnTo>
                  <a:pt x="1117173" y="1388381"/>
                </a:lnTo>
                <a:lnTo>
                  <a:pt x="1115364" y="1389289"/>
                </a:lnTo>
                <a:lnTo>
                  <a:pt x="1113329" y="1389743"/>
                </a:lnTo>
                <a:lnTo>
                  <a:pt x="1111294" y="1390196"/>
                </a:lnTo>
                <a:lnTo>
                  <a:pt x="1109033" y="1390423"/>
                </a:lnTo>
                <a:lnTo>
                  <a:pt x="1106998" y="1390650"/>
                </a:lnTo>
                <a:lnTo>
                  <a:pt x="1102024" y="1390650"/>
                </a:lnTo>
                <a:lnTo>
                  <a:pt x="925215" y="1390650"/>
                </a:lnTo>
                <a:lnTo>
                  <a:pt x="920466" y="1390650"/>
                </a:lnTo>
                <a:lnTo>
                  <a:pt x="918205" y="1390423"/>
                </a:lnTo>
                <a:lnTo>
                  <a:pt x="916171" y="1390196"/>
                </a:lnTo>
                <a:lnTo>
                  <a:pt x="913910" y="1389743"/>
                </a:lnTo>
                <a:lnTo>
                  <a:pt x="912101" y="1389289"/>
                </a:lnTo>
                <a:lnTo>
                  <a:pt x="910292" y="1388381"/>
                </a:lnTo>
                <a:lnTo>
                  <a:pt x="908709" y="1387020"/>
                </a:lnTo>
                <a:lnTo>
                  <a:pt x="907127" y="1385432"/>
                </a:lnTo>
                <a:lnTo>
                  <a:pt x="905544" y="1383617"/>
                </a:lnTo>
                <a:lnTo>
                  <a:pt x="904413" y="1381348"/>
                </a:lnTo>
                <a:lnTo>
                  <a:pt x="903509" y="1378398"/>
                </a:lnTo>
                <a:lnTo>
                  <a:pt x="902831" y="1375222"/>
                </a:lnTo>
                <a:lnTo>
                  <a:pt x="902152" y="1371138"/>
                </a:lnTo>
                <a:lnTo>
                  <a:pt x="901926" y="1366827"/>
                </a:lnTo>
                <a:lnTo>
                  <a:pt x="901700" y="1361609"/>
                </a:lnTo>
                <a:lnTo>
                  <a:pt x="901700" y="400517"/>
                </a:lnTo>
                <a:lnTo>
                  <a:pt x="901926" y="395525"/>
                </a:lnTo>
                <a:lnTo>
                  <a:pt x="902152" y="390987"/>
                </a:lnTo>
                <a:lnTo>
                  <a:pt x="902831" y="387130"/>
                </a:lnTo>
                <a:lnTo>
                  <a:pt x="903509" y="383727"/>
                </a:lnTo>
                <a:lnTo>
                  <a:pt x="904413" y="381004"/>
                </a:lnTo>
                <a:lnTo>
                  <a:pt x="905544" y="378509"/>
                </a:lnTo>
                <a:lnTo>
                  <a:pt x="907127" y="376694"/>
                </a:lnTo>
                <a:lnTo>
                  <a:pt x="908709" y="375332"/>
                </a:lnTo>
                <a:lnTo>
                  <a:pt x="910292" y="374198"/>
                </a:lnTo>
                <a:lnTo>
                  <a:pt x="912101" y="373290"/>
                </a:lnTo>
                <a:lnTo>
                  <a:pt x="913910" y="372383"/>
                </a:lnTo>
                <a:lnTo>
                  <a:pt x="916171" y="371929"/>
                </a:lnTo>
                <a:lnTo>
                  <a:pt x="918205" y="371702"/>
                </a:lnTo>
                <a:lnTo>
                  <a:pt x="920466" y="371702"/>
                </a:lnTo>
                <a:lnTo>
                  <a:pt x="925215" y="371475"/>
                </a:lnTo>
                <a:close/>
                <a:moveTo>
                  <a:pt x="866187" y="0"/>
                </a:moveTo>
                <a:lnTo>
                  <a:pt x="1014412" y="183647"/>
                </a:lnTo>
                <a:lnTo>
                  <a:pt x="885708" y="183647"/>
                </a:lnTo>
                <a:lnTo>
                  <a:pt x="882530" y="200651"/>
                </a:lnTo>
                <a:lnTo>
                  <a:pt x="879126" y="217202"/>
                </a:lnTo>
                <a:lnTo>
                  <a:pt x="875494" y="233980"/>
                </a:lnTo>
                <a:lnTo>
                  <a:pt x="871862" y="250077"/>
                </a:lnTo>
                <a:lnTo>
                  <a:pt x="867776" y="265948"/>
                </a:lnTo>
                <a:lnTo>
                  <a:pt x="863690" y="281365"/>
                </a:lnTo>
                <a:lnTo>
                  <a:pt x="859150" y="296782"/>
                </a:lnTo>
                <a:lnTo>
                  <a:pt x="854384" y="311746"/>
                </a:lnTo>
                <a:lnTo>
                  <a:pt x="849844" y="326483"/>
                </a:lnTo>
                <a:lnTo>
                  <a:pt x="844623" y="340994"/>
                </a:lnTo>
                <a:lnTo>
                  <a:pt x="839402" y="355051"/>
                </a:lnTo>
                <a:lnTo>
                  <a:pt x="834181" y="369107"/>
                </a:lnTo>
                <a:lnTo>
                  <a:pt x="828734" y="382711"/>
                </a:lnTo>
                <a:lnTo>
                  <a:pt x="822832" y="396088"/>
                </a:lnTo>
                <a:lnTo>
                  <a:pt x="816930" y="409238"/>
                </a:lnTo>
                <a:lnTo>
                  <a:pt x="811028" y="422161"/>
                </a:lnTo>
                <a:lnTo>
                  <a:pt x="804900" y="434857"/>
                </a:lnTo>
                <a:lnTo>
                  <a:pt x="798317" y="446874"/>
                </a:lnTo>
                <a:lnTo>
                  <a:pt x="791734" y="459117"/>
                </a:lnTo>
                <a:lnTo>
                  <a:pt x="785151" y="471133"/>
                </a:lnTo>
                <a:lnTo>
                  <a:pt x="778342" y="482470"/>
                </a:lnTo>
                <a:lnTo>
                  <a:pt x="771305" y="494033"/>
                </a:lnTo>
                <a:lnTo>
                  <a:pt x="764041" y="505142"/>
                </a:lnTo>
                <a:lnTo>
                  <a:pt x="756777" y="516025"/>
                </a:lnTo>
                <a:lnTo>
                  <a:pt x="749514" y="526681"/>
                </a:lnTo>
                <a:lnTo>
                  <a:pt x="742023" y="537110"/>
                </a:lnTo>
                <a:lnTo>
                  <a:pt x="734305" y="547313"/>
                </a:lnTo>
                <a:lnTo>
                  <a:pt x="726588" y="557062"/>
                </a:lnTo>
                <a:lnTo>
                  <a:pt x="718643" y="567038"/>
                </a:lnTo>
                <a:lnTo>
                  <a:pt x="710698" y="576334"/>
                </a:lnTo>
                <a:lnTo>
                  <a:pt x="702754" y="585629"/>
                </a:lnTo>
                <a:lnTo>
                  <a:pt x="694582" y="594698"/>
                </a:lnTo>
                <a:lnTo>
                  <a:pt x="686183" y="603767"/>
                </a:lnTo>
                <a:lnTo>
                  <a:pt x="677785" y="612156"/>
                </a:lnTo>
                <a:lnTo>
                  <a:pt x="669159" y="620545"/>
                </a:lnTo>
                <a:lnTo>
                  <a:pt x="660533" y="628934"/>
                </a:lnTo>
                <a:lnTo>
                  <a:pt x="651908" y="636869"/>
                </a:lnTo>
                <a:lnTo>
                  <a:pt x="643282" y="644578"/>
                </a:lnTo>
                <a:lnTo>
                  <a:pt x="634429" y="652286"/>
                </a:lnTo>
                <a:lnTo>
                  <a:pt x="625577" y="659541"/>
                </a:lnTo>
                <a:lnTo>
                  <a:pt x="616497" y="666797"/>
                </a:lnTo>
                <a:lnTo>
                  <a:pt x="607417" y="673825"/>
                </a:lnTo>
                <a:lnTo>
                  <a:pt x="598338" y="680627"/>
                </a:lnTo>
                <a:lnTo>
                  <a:pt x="589258" y="687429"/>
                </a:lnTo>
                <a:lnTo>
                  <a:pt x="579952" y="693777"/>
                </a:lnTo>
                <a:lnTo>
                  <a:pt x="570645" y="700125"/>
                </a:lnTo>
                <a:lnTo>
                  <a:pt x="561565" y="706020"/>
                </a:lnTo>
                <a:lnTo>
                  <a:pt x="552259" y="711915"/>
                </a:lnTo>
                <a:lnTo>
                  <a:pt x="542725" y="717810"/>
                </a:lnTo>
                <a:lnTo>
                  <a:pt x="533191" y="723478"/>
                </a:lnTo>
                <a:lnTo>
                  <a:pt x="523885" y="728919"/>
                </a:lnTo>
                <a:lnTo>
                  <a:pt x="514351" y="733907"/>
                </a:lnTo>
                <a:lnTo>
                  <a:pt x="504818" y="739122"/>
                </a:lnTo>
                <a:lnTo>
                  <a:pt x="495284" y="743883"/>
                </a:lnTo>
                <a:lnTo>
                  <a:pt x="485750" y="748644"/>
                </a:lnTo>
                <a:lnTo>
                  <a:pt x="476217" y="753179"/>
                </a:lnTo>
                <a:lnTo>
                  <a:pt x="466683" y="757486"/>
                </a:lnTo>
                <a:lnTo>
                  <a:pt x="457149" y="761794"/>
                </a:lnTo>
                <a:lnTo>
                  <a:pt x="437855" y="769956"/>
                </a:lnTo>
                <a:lnTo>
                  <a:pt x="419015" y="777438"/>
                </a:lnTo>
                <a:lnTo>
                  <a:pt x="399948" y="784467"/>
                </a:lnTo>
                <a:lnTo>
                  <a:pt x="381107" y="790815"/>
                </a:lnTo>
                <a:lnTo>
                  <a:pt x="362040" y="796936"/>
                </a:lnTo>
                <a:lnTo>
                  <a:pt x="343654" y="802151"/>
                </a:lnTo>
                <a:lnTo>
                  <a:pt x="325041" y="807139"/>
                </a:lnTo>
                <a:lnTo>
                  <a:pt x="306881" y="811673"/>
                </a:lnTo>
                <a:lnTo>
                  <a:pt x="288722" y="815528"/>
                </a:lnTo>
                <a:lnTo>
                  <a:pt x="271244" y="819382"/>
                </a:lnTo>
                <a:lnTo>
                  <a:pt x="253539" y="822556"/>
                </a:lnTo>
                <a:lnTo>
                  <a:pt x="236514" y="825504"/>
                </a:lnTo>
                <a:lnTo>
                  <a:pt x="219944" y="827998"/>
                </a:lnTo>
                <a:lnTo>
                  <a:pt x="203828" y="830038"/>
                </a:lnTo>
                <a:lnTo>
                  <a:pt x="187938" y="831852"/>
                </a:lnTo>
                <a:lnTo>
                  <a:pt x="172503" y="833666"/>
                </a:lnTo>
                <a:lnTo>
                  <a:pt x="157748" y="835026"/>
                </a:lnTo>
                <a:lnTo>
                  <a:pt x="143448" y="835933"/>
                </a:lnTo>
                <a:lnTo>
                  <a:pt x="129602" y="836840"/>
                </a:lnTo>
                <a:lnTo>
                  <a:pt x="116436" y="837293"/>
                </a:lnTo>
                <a:lnTo>
                  <a:pt x="103725" y="837747"/>
                </a:lnTo>
                <a:lnTo>
                  <a:pt x="91921" y="837973"/>
                </a:lnTo>
                <a:lnTo>
                  <a:pt x="80571" y="838200"/>
                </a:lnTo>
                <a:lnTo>
                  <a:pt x="60369" y="837973"/>
                </a:lnTo>
                <a:lnTo>
                  <a:pt x="43345" y="837520"/>
                </a:lnTo>
                <a:lnTo>
                  <a:pt x="29499" y="836840"/>
                </a:lnTo>
                <a:lnTo>
                  <a:pt x="19511" y="836386"/>
                </a:lnTo>
                <a:lnTo>
                  <a:pt x="11112" y="835480"/>
                </a:lnTo>
                <a:lnTo>
                  <a:pt x="26094" y="834119"/>
                </a:lnTo>
                <a:lnTo>
                  <a:pt x="40848" y="832079"/>
                </a:lnTo>
                <a:lnTo>
                  <a:pt x="55375" y="830265"/>
                </a:lnTo>
                <a:lnTo>
                  <a:pt x="69676" y="828224"/>
                </a:lnTo>
                <a:lnTo>
                  <a:pt x="83976" y="826184"/>
                </a:lnTo>
                <a:lnTo>
                  <a:pt x="97823" y="823690"/>
                </a:lnTo>
                <a:lnTo>
                  <a:pt x="111669" y="821423"/>
                </a:lnTo>
                <a:lnTo>
                  <a:pt x="125516" y="818929"/>
                </a:lnTo>
                <a:lnTo>
                  <a:pt x="138908" y="815981"/>
                </a:lnTo>
                <a:lnTo>
                  <a:pt x="152301" y="813261"/>
                </a:lnTo>
                <a:lnTo>
                  <a:pt x="165693" y="810540"/>
                </a:lnTo>
                <a:lnTo>
                  <a:pt x="178405" y="807366"/>
                </a:lnTo>
                <a:lnTo>
                  <a:pt x="191343" y="804418"/>
                </a:lnTo>
                <a:lnTo>
                  <a:pt x="204055" y="801017"/>
                </a:lnTo>
                <a:lnTo>
                  <a:pt x="216312" y="797617"/>
                </a:lnTo>
                <a:lnTo>
                  <a:pt x="228797" y="793989"/>
                </a:lnTo>
                <a:lnTo>
                  <a:pt x="241054" y="790588"/>
                </a:lnTo>
                <a:lnTo>
                  <a:pt x="252858" y="786734"/>
                </a:lnTo>
                <a:lnTo>
                  <a:pt x="264888" y="783106"/>
                </a:lnTo>
                <a:lnTo>
                  <a:pt x="276692" y="779025"/>
                </a:lnTo>
                <a:lnTo>
                  <a:pt x="288041" y="775171"/>
                </a:lnTo>
                <a:lnTo>
                  <a:pt x="299618" y="770863"/>
                </a:lnTo>
                <a:lnTo>
                  <a:pt x="310513" y="766782"/>
                </a:lnTo>
                <a:lnTo>
                  <a:pt x="321863" y="762474"/>
                </a:lnTo>
                <a:lnTo>
                  <a:pt x="332531" y="757940"/>
                </a:lnTo>
                <a:lnTo>
                  <a:pt x="343427" y="753632"/>
                </a:lnTo>
                <a:lnTo>
                  <a:pt x="353869" y="748871"/>
                </a:lnTo>
                <a:lnTo>
                  <a:pt x="364310" y="744336"/>
                </a:lnTo>
                <a:lnTo>
                  <a:pt x="384739" y="734587"/>
                </a:lnTo>
                <a:lnTo>
                  <a:pt x="404715" y="724838"/>
                </a:lnTo>
                <a:lnTo>
                  <a:pt x="423782" y="714635"/>
                </a:lnTo>
                <a:lnTo>
                  <a:pt x="442622" y="703979"/>
                </a:lnTo>
                <a:lnTo>
                  <a:pt x="460554" y="693323"/>
                </a:lnTo>
                <a:lnTo>
                  <a:pt x="478260" y="682214"/>
                </a:lnTo>
                <a:lnTo>
                  <a:pt x="495057" y="671104"/>
                </a:lnTo>
                <a:lnTo>
                  <a:pt x="511400" y="659541"/>
                </a:lnTo>
                <a:lnTo>
                  <a:pt x="527290" y="647752"/>
                </a:lnTo>
                <a:lnTo>
                  <a:pt x="542725" y="635962"/>
                </a:lnTo>
                <a:lnTo>
                  <a:pt x="557479" y="623719"/>
                </a:lnTo>
                <a:lnTo>
                  <a:pt x="571780" y="611476"/>
                </a:lnTo>
                <a:lnTo>
                  <a:pt x="585853" y="599006"/>
                </a:lnTo>
                <a:lnTo>
                  <a:pt x="599246" y="586536"/>
                </a:lnTo>
                <a:lnTo>
                  <a:pt x="612184" y="574066"/>
                </a:lnTo>
                <a:lnTo>
                  <a:pt x="624215" y="561143"/>
                </a:lnTo>
                <a:lnTo>
                  <a:pt x="636245" y="548446"/>
                </a:lnTo>
                <a:lnTo>
                  <a:pt x="647822" y="535296"/>
                </a:lnTo>
                <a:lnTo>
                  <a:pt x="658717" y="522600"/>
                </a:lnTo>
                <a:lnTo>
                  <a:pt x="669613" y="509677"/>
                </a:lnTo>
                <a:lnTo>
                  <a:pt x="679601" y="496527"/>
                </a:lnTo>
                <a:lnTo>
                  <a:pt x="689361" y="483376"/>
                </a:lnTo>
                <a:lnTo>
                  <a:pt x="698441" y="470680"/>
                </a:lnTo>
                <a:lnTo>
                  <a:pt x="707520" y="457757"/>
                </a:lnTo>
                <a:lnTo>
                  <a:pt x="716146" y="444607"/>
                </a:lnTo>
                <a:lnTo>
                  <a:pt x="724091" y="431683"/>
                </a:lnTo>
                <a:lnTo>
                  <a:pt x="732035" y="419214"/>
                </a:lnTo>
                <a:lnTo>
                  <a:pt x="739299" y="406517"/>
                </a:lnTo>
                <a:lnTo>
                  <a:pt x="746336" y="393820"/>
                </a:lnTo>
                <a:lnTo>
                  <a:pt x="753146" y="381577"/>
                </a:lnTo>
                <a:lnTo>
                  <a:pt x="759501" y="369107"/>
                </a:lnTo>
                <a:lnTo>
                  <a:pt x="765176" y="356864"/>
                </a:lnTo>
                <a:lnTo>
                  <a:pt x="770851" y="345075"/>
                </a:lnTo>
                <a:lnTo>
                  <a:pt x="776299" y="333285"/>
                </a:lnTo>
                <a:lnTo>
                  <a:pt x="781520" y="321722"/>
                </a:lnTo>
                <a:lnTo>
                  <a:pt x="786059" y="310386"/>
                </a:lnTo>
                <a:lnTo>
                  <a:pt x="790599" y="299050"/>
                </a:lnTo>
                <a:lnTo>
                  <a:pt x="794685" y="288394"/>
                </a:lnTo>
                <a:lnTo>
                  <a:pt x="798544" y="277737"/>
                </a:lnTo>
                <a:lnTo>
                  <a:pt x="802176" y="267308"/>
                </a:lnTo>
                <a:lnTo>
                  <a:pt x="808531" y="247810"/>
                </a:lnTo>
                <a:lnTo>
                  <a:pt x="814206" y="229445"/>
                </a:lnTo>
                <a:lnTo>
                  <a:pt x="818973" y="212441"/>
                </a:lnTo>
                <a:lnTo>
                  <a:pt x="822605" y="197250"/>
                </a:lnTo>
                <a:lnTo>
                  <a:pt x="825783" y="183647"/>
                </a:lnTo>
                <a:lnTo>
                  <a:pt x="695944" y="183647"/>
                </a:lnTo>
                <a:lnTo>
                  <a:pt x="866187"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34839" name="PA_KSO_Shape"/>
          <p:cNvSpPr>
            <a:spLocks noChangeAspect="1"/>
          </p:cNvSpPr>
          <p:nvPr>
            <p:custDataLst>
              <p:tags r:id="rId22"/>
            </p:custDataLst>
          </p:nvPr>
        </p:nvSpPr>
        <p:spPr bwMode="auto">
          <a:xfrm>
            <a:off x="9683750" y="2736850"/>
            <a:ext cx="715963" cy="720725"/>
          </a:xfrm>
          <a:custGeom>
            <a:avLst/>
            <a:gdLst>
              <a:gd name="T0" fmla="*/ 5828 w 2109787"/>
              <a:gd name="T1" fmla="*/ 8651 h 2125662"/>
              <a:gd name="T2" fmla="*/ 6203 w 2109787"/>
              <a:gd name="T3" fmla="*/ 7547 h 2125662"/>
              <a:gd name="T4" fmla="*/ 6126 w 2109787"/>
              <a:gd name="T5" fmla="*/ 6923 h 2125662"/>
              <a:gd name="T6" fmla="*/ 7052 w 2109787"/>
              <a:gd name="T7" fmla="*/ 7023 h 2125662"/>
              <a:gd name="T8" fmla="*/ 6879 w 2109787"/>
              <a:gd name="T9" fmla="*/ 9146 h 2125662"/>
              <a:gd name="T10" fmla="*/ 7430 w 2109787"/>
              <a:gd name="T11" fmla="*/ 8266 h 2125662"/>
              <a:gd name="T12" fmla="*/ 8556 w 2109787"/>
              <a:gd name="T13" fmla="*/ 6502 h 2125662"/>
              <a:gd name="T14" fmla="*/ 9398 w 2109787"/>
              <a:gd name="T15" fmla="*/ 7060 h 2125662"/>
              <a:gd name="T16" fmla="*/ 9351 w 2109787"/>
              <a:gd name="T17" fmla="*/ 9011 h 2125662"/>
              <a:gd name="T18" fmla="*/ 7900 w 2109787"/>
              <a:gd name="T19" fmla="*/ 9453 h 2125662"/>
              <a:gd name="T20" fmla="*/ 5023 w 2109787"/>
              <a:gd name="T21" fmla="*/ 9420 h 2125662"/>
              <a:gd name="T22" fmla="*/ 3709 w 2109787"/>
              <a:gd name="T23" fmla="*/ 8948 h 2125662"/>
              <a:gd name="T24" fmla="*/ 3791 w 2109787"/>
              <a:gd name="T25" fmla="*/ 6935 h 2125662"/>
              <a:gd name="T26" fmla="*/ 4858 w 2109787"/>
              <a:gd name="T27" fmla="*/ 6480 h 2125662"/>
              <a:gd name="T28" fmla="*/ 5206 w 2109787"/>
              <a:gd name="T29" fmla="*/ 4007 h 2125662"/>
              <a:gd name="T30" fmla="*/ 5316 w 2109787"/>
              <a:gd name="T31" fmla="*/ 5035 h 2125662"/>
              <a:gd name="T32" fmla="*/ 6318 w 2109787"/>
              <a:gd name="T33" fmla="*/ 6054 h 2125662"/>
              <a:gd name="T34" fmla="*/ 7001 w 2109787"/>
              <a:gd name="T35" fmla="*/ 5962 h 2125662"/>
              <a:gd name="T36" fmla="*/ 7861 w 2109787"/>
              <a:gd name="T37" fmla="*/ 4877 h 2125662"/>
              <a:gd name="T38" fmla="*/ 7356 w 2109787"/>
              <a:gd name="T39" fmla="*/ 4210 h 2125662"/>
              <a:gd name="T40" fmla="*/ 5981 w 2109787"/>
              <a:gd name="T41" fmla="*/ 3738 h 2125662"/>
              <a:gd name="T42" fmla="*/ 6695 w 2109787"/>
              <a:gd name="T43" fmla="*/ 2248 h 2125662"/>
              <a:gd name="T44" fmla="*/ 7587 w 2109787"/>
              <a:gd name="T45" fmla="*/ 2635 h 2125662"/>
              <a:gd name="T46" fmla="*/ 8181 w 2109787"/>
              <a:gd name="T47" fmla="*/ 3493 h 2125662"/>
              <a:gd name="T48" fmla="*/ 8319 w 2109787"/>
              <a:gd name="T49" fmla="*/ 4646 h 2125662"/>
              <a:gd name="T50" fmla="*/ 7871 w 2109787"/>
              <a:gd name="T51" fmla="*/ 5698 h 2125662"/>
              <a:gd name="T52" fmla="*/ 7095 w 2109787"/>
              <a:gd name="T53" fmla="*/ 6351 h 2125662"/>
              <a:gd name="T54" fmla="*/ 6317 w 2109787"/>
              <a:gd name="T55" fmla="*/ 6462 h 2125662"/>
              <a:gd name="T56" fmla="*/ 5509 w 2109787"/>
              <a:gd name="T57" fmla="*/ 5988 h 2125662"/>
              <a:gd name="T58" fmla="*/ 4901 w 2109787"/>
              <a:gd name="T59" fmla="*/ 5065 h 2125662"/>
              <a:gd name="T60" fmla="*/ 4825 w 2109787"/>
              <a:gd name="T61" fmla="*/ 3889 h 2125662"/>
              <a:gd name="T62" fmla="*/ 5272 w 2109787"/>
              <a:gd name="T63" fmla="*/ 2901 h 2125662"/>
              <a:gd name="T64" fmla="*/ 6071 w 2109787"/>
              <a:gd name="T65" fmla="*/ 2323 h 2125662"/>
              <a:gd name="T66" fmla="*/ 4027 w 2109787"/>
              <a:gd name="T67" fmla="*/ 1746 h 2125662"/>
              <a:gd name="T68" fmla="*/ 3528 w 2109787"/>
              <a:gd name="T69" fmla="*/ 2069 h 2125662"/>
              <a:gd name="T70" fmla="*/ 2909 w 2109787"/>
              <a:gd name="T71" fmla="*/ 2326 h 2125662"/>
              <a:gd name="T72" fmla="*/ 2924 w 2109787"/>
              <a:gd name="T73" fmla="*/ 2829 h 2125662"/>
              <a:gd name="T74" fmla="*/ 3870 w 2109787"/>
              <a:gd name="T75" fmla="*/ 3369 h 2125662"/>
              <a:gd name="T76" fmla="*/ 4451 w 2109787"/>
              <a:gd name="T77" fmla="*/ 4100 h 2125662"/>
              <a:gd name="T78" fmla="*/ 4170 w 2109787"/>
              <a:gd name="T79" fmla="*/ 4975 h 2125662"/>
              <a:gd name="T80" fmla="*/ 2867 w 2109787"/>
              <a:gd name="T81" fmla="*/ 5252 h 2125662"/>
              <a:gd name="T82" fmla="*/ 2917 w 2109787"/>
              <a:gd name="T83" fmla="*/ 4849 h 2125662"/>
              <a:gd name="T84" fmla="*/ 3769 w 2109787"/>
              <a:gd name="T85" fmla="*/ 4731 h 2125662"/>
              <a:gd name="T86" fmla="*/ 3936 w 2109787"/>
              <a:gd name="T87" fmla="*/ 4157 h 2125662"/>
              <a:gd name="T88" fmla="*/ 3304 w 2109787"/>
              <a:gd name="T89" fmla="*/ 3635 h 2125662"/>
              <a:gd name="T90" fmla="*/ 2410 w 2109787"/>
              <a:gd name="T91" fmla="*/ 2970 h 2125662"/>
              <a:gd name="T92" fmla="*/ 2529 w 2109787"/>
              <a:gd name="T93" fmla="*/ 2083 h 2125662"/>
              <a:gd name="T94" fmla="*/ 3748 w 2109787"/>
              <a:gd name="T95" fmla="*/ 7 h 2125662"/>
              <a:gd name="T96" fmla="*/ 5855 w 2109787"/>
              <a:gd name="T97" fmla="*/ 868 h 2125662"/>
              <a:gd name="T98" fmla="*/ 5097 w 2109787"/>
              <a:gd name="T99" fmla="*/ 1080 h 2125662"/>
              <a:gd name="T100" fmla="*/ 3309 w 2109787"/>
              <a:gd name="T101" fmla="*/ 633 h 2125662"/>
              <a:gd name="T102" fmla="*/ 1851 w 2109787"/>
              <a:gd name="T103" fmla="*/ 1160 h 2125662"/>
              <a:gd name="T104" fmla="*/ 884 w 2109787"/>
              <a:gd name="T105" fmla="*/ 2331 h 2125662"/>
              <a:gd name="T106" fmla="*/ 644 w 2109787"/>
              <a:gd name="T107" fmla="*/ 3846 h 2125662"/>
              <a:gd name="T108" fmla="*/ 1115 w 2109787"/>
              <a:gd name="T109" fmla="*/ 5133 h 2125662"/>
              <a:gd name="T110" fmla="*/ 2111 w 2109787"/>
              <a:gd name="T111" fmla="*/ 6049 h 2125662"/>
              <a:gd name="T112" fmla="*/ 2442 w 2109787"/>
              <a:gd name="T113" fmla="*/ 6870 h 2125662"/>
              <a:gd name="T114" fmla="*/ 1022 w 2109787"/>
              <a:gd name="T115" fmla="*/ 6001 h 2125662"/>
              <a:gd name="T116" fmla="*/ 167 w 2109787"/>
              <a:gd name="T117" fmla="*/ 4595 h 2125662"/>
              <a:gd name="T118" fmla="*/ 71 w 2109787"/>
              <a:gd name="T119" fmla="*/ 2812 h 2125662"/>
              <a:gd name="T120" fmla="*/ 918 w 2109787"/>
              <a:gd name="T121" fmla="*/ 1154 h 2125662"/>
              <a:gd name="T122" fmla="*/ 2482 w 2109787"/>
              <a:gd name="T123" fmla="*/ 159 h 212566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109787" h="2125662">
                <a:moveTo>
                  <a:pt x="1216342" y="1436687"/>
                </a:moveTo>
                <a:lnTo>
                  <a:pt x="1216977" y="1467831"/>
                </a:lnTo>
                <a:lnTo>
                  <a:pt x="1218247" y="1498021"/>
                </a:lnTo>
                <a:lnTo>
                  <a:pt x="1219517" y="1527894"/>
                </a:lnTo>
                <a:lnTo>
                  <a:pt x="1221105" y="1556813"/>
                </a:lnTo>
                <a:lnTo>
                  <a:pt x="1223010" y="1585097"/>
                </a:lnTo>
                <a:lnTo>
                  <a:pt x="1225550" y="1612427"/>
                </a:lnTo>
                <a:lnTo>
                  <a:pt x="1227772" y="1639121"/>
                </a:lnTo>
                <a:lnTo>
                  <a:pt x="1230630" y="1665180"/>
                </a:lnTo>
                <a:lnTo>
                  <a:pt x="1233487" y="1690286"/>
                </a:lnTo>
                <a:lnTo>
                  <a:pt x="1237297" y="1714756"/>
                </a:lnTo>
                <a:lnTo>
                  <a:pt x="1240790" y="1738273"/>
                </a:lnTo>
                <a:lnTo>
                  <a:pt x="1244917" y="1761154"/>
                </a:lnTo>
                <a:lnTo>
                  <a:pt x="1249362" y="1783399"/>
                </a:lnTo>
                <a:lnTo>
                  <a:pt x="1253807" y="1804691"/>
                </a:lnTo>
                <a:lnTo>
                  <a:pt x="1258570" y="1825030"/>
                </a:lnTo>
                <a:lnTo>
                  <a:pt x="1263967" y="1844733"/>
                </a:lnTo>
                <a:lnTo>
                  <a:pt x="1269365" y="1863801"/>
                </a:lnTo>
                <a:lnTo>
                  <a:pt x="1275397" y="1881597"/>
                </a:lnTo>
                <a:lnTo>
                  <a:pt x="1281430" y="1899076"/>
                </a:lnTo>
                <a:lnTo>
                  <a:pt x="1288097" y="1915283"/>
                </a:lnTo>
                <a:lnTo>
                  <a:pt x="1295082" y="1930537"/>
                </a:lnTo>
                <a:lnTo>
                  <a:pt x="1302067" y="1945474"/>
                </a:lnTo>
                <a:lnTo>
                  <a:pt x="1309687" y="1959457"/>
                </a:lnTo>
                <a:lnTo>
                  <a:pt x="1317625" y="1972168"/>
                </a:lnTo>
                <a:lnTo>
                  <a:pt x="1325562" y="1984244"/>
                </a:lnTo>
                <a:lnTo>
                  <a:pt x="1330007" y="1990282"/>
                </a:lnTo>
                <a:lnTo>
                  <a:pt x="1334135" y="1995685"/>
                </a:lnTo>
                <a:lnTo>
                  <a:pt x="1338262" y="2001087"/>
                </a:lnTo>
                <a:lnTo>
                  <a:pt x="1343025" y="2005854"/>
                </a:lnTo>
                <a:lnTo>
                  <a:pt x="1347470" y="2010621"/>
                </a:lnTo>
                <a:lnTo>
                  <a:pt x="1352232" y="2015388"/>
                </a:lnTo>
                <a:lnTo>
                  <a:pt x="1356677" y="2019519"/>
                </a:lnTo>
                <a:lnTo>
                  <a:pt x="1361440" y="2023968"/>
                </a:lnTo>
                <a:lnTo>
                  <a:pt x="1366520" y="2027782"/>
                </a:lnTo>
                <a:lnTo>
                  <a:pt x="1371282" y="2031278"/>
                </a:lnTo>
                <a:lnTo>
                  <a:pt x="1376362" y="2034773"/>
                </a:lnTo>
                <a:lnTo>
                  <a:pt x="1381442" y="2038269"/>
                </a:lnTo>
                <a:lnTo>
                  <a:pt x="1386840" y="2041129"/>
                </a:lnTo>
                <a:lnTo>
                  <a:pt x="1391920" y="2043989"/>
                </a:lnTo>
                <a:lnTo>
                  <a:pt x="1391920" y="1688379"/>
                </a:lnTo>
                <a:lnTo>
                  <a:pt x="1387475" y="1687108"/>
                </a:lnTo>
                <a:lnTo>
                  <a:pt x="1382395" y="1685837"/>
                </a:lnTo>
                <a:lnTo>
                  <a:pt x="1378267" y="1684248"/>
                </a:lnTo>
                <a:lnTo>
                  <a:pt x="1373505" y="1682341"/>
                </a:lnTo>
                <a:lnTo>
                  <a:pt x="1369695" y="1680117"/>
                </a:lnTo>
                <a:lnTo>
                  <a:pt x="1365885" y="1677256"/>
                </a:lnTo>
                <a:lnTo>
                  <a:pt x="1362075" y="1674079"/>
                </a:lnTo>
                <a:lnTo>
                  <a:pt x="1358900" y="1670901"/>
                </a:lnTo>
                <a:lnTo>
                  <a:pt x="1356042" y="1667405"/>
                </a:lnTo>
                <a:lnTo>
                  <a:pt x="1353502" y="1663274"/>
                </a:lnTo>
                <a:lnTo>
                  <a:pt x="1350962" y="1659460"/>
                </a:lnTo>
                <a:lnTo>
                  <a:pt x="1349057" y="1655329"/>
                </a:lnTo>
                <a:lnTo>
                  <a:pt x="1347470" y="1650562"/>
                </a:lnTo>
                <a:lnTo>
                  <a:pt x="1346517" y="1645795"/>
                </a:lnTo>
                <a:lnTo>
                  <a:pt x="1345882" y="1641346"/>
                </a:lnTo>
                <a:lnTo>
                  <a:pt x="1345565" y="1635943"/>
                </a:lnTo>
                <a:lnTo>
                  <a:pt x="1345565" y="1582872"/>
                </a:lnTo>
                <a:lnTo>
                  <a:pt x="1345882" y="1577469"/>
                </a:lnTo>
                <a:lnTo>
                  <a:pt x="1346517" y="1572385"/>
                </a:lnTo>
                <a:lnTo>
                  <a:pt x="1347787" y="1567300"/>
                </a:lnTo>
                <a:lnTo>
                  <a:pt x="1349692" y="1562215"/>
                </a:lnTo>
                <a:lnTo>
                  <a:pt x="1352232" y="1557449"/>
                </a:lnTo>
                <a:lnTo>
                  <a:pt x="1354772" y="1553317"/>
                </a:lnTo>
                <a:lnTo>
                  <a:pt x="1357630" y="1549186"/>
                </a:lnTo>
                <a:lnTo>
                  <a:pt x="1361122" y="1545055"/>
                </a:lnTo>
                <a:lnTo>
                  <a:pt x="1365250" y="1541877"/>
                </a:lnTo>
                <a:lnTo>
                  <a:pt x="1369060" y="1538699"/>
                </a:lnTo>
                <a:lnTo>
                  <a:pt x="1373505" y="1535839"/>
                </a:lnTo>
                <a:lnTo>
                  <a:pt x="1378267" y="1533614"/>
                </a:lnTo>
                <a:lnTo>
                  <a:pt x="1383030" y="1532025"/>
                </a:lnTo>
                <a:lnTo>
                  <a:pt x="1388427" y="1530754"/>
                </a:lnTo>
                <a:lnTo>
                  <a:pt x="1393507" y="1529801"/>
                </a:lnTo>
                <a:lnTo>
                  <a:pt x="1399222" y="1529483"/>
                </a:lnTo>
                <a:lnTo>
                  <a:pt x="1516062" y="1529483"/>
                </a:lnTo>
                <a:lnTo>
                  <a:pt x="1521460" y="1529801"/>
                </a:lnTo>
                <a:lnTo>
                  <a:pt x="1526857" y="1530754"/>
                </a:lnTo>
                <a:lnTo>
                  <a:pt x="1531937" y="1532025"/>
                </a:lnTo>
                <a:lnTo>
                  <a:pt x="1537017" y="1533614"/>
                </a:lnTo>
                <a:lnTo>
                  <a:pt x="1541462" y="1535839"/>
                </a:lnTo>
                <a:lnTo>
                  <a:pt x="1545907" y="1538699"/>
                </a:lnTo>
                <a:lnTo>
                  <a:pt x="1550035" y="1541877"/>
                </a:lnTo>
                <a:lnTo>
                  <a:pt x="1553845" y="1545055"/>
                </a:lnTo>
                <a:lnTo>
                  <a:pt x="1557020" y="1549186"/>
                </a:lnTo>
                <a:lnTo>
                  <a:pt x="1560512" y="1553317"/>
                </a:lnTo>
                <a:lnTo>
                  <a:pt x="1563052" y="1557449"/>
                </a:lnTo>
                <a:lnTo>
                  <a:pt x="1565275" y="1562215"/>
                </a:lnTo>
                <a:lnTo>
                  <a:pt x="1566862" y="1567300"/>
                </a:lnTo>
                <a:lnTo>
                  <a:pt x="1568132" y="1572385"/>
                </a:lnTo>
                <a:lnTo>
                  <a:pt x="1569085" y="1577469"/>
                </a:lnTo>
                <a:lnTo>
                  <a:pt x="1569402" y="1582872"/>
                </a:lnTo>
                <a:lnTo>
                  <a:pt x="1569402" y="1635943"/>
                </a:lnTo>
                <a:lnTo>
                  <a:pt x="1569085" y="1641346"/>
                </a:lnTo>
                <a:lnTo>
                  <a:pt x="1568450" y="1645795"/>
                </a:lnTo>
                <a:lnTo>
                  <a:pt x="1567180" y="1650562"/>
                </a:lnTo>
                <a:lnTo>
                  <a:pt x="1565910" y="1655329"/>
                </a:lnTo>
                <a:lnTo>
                  <a:pt x="1564005" y="1659460"/>
                </a:lnTo>
                <a:lnTo>
                  <a:pt x="1561782" y="1663274"/>
                </a:lnTo>
                <a:lnTo>
                  <a:pt x="1558607" y="1667405"/>
                </a:lnTo>
                <a:lnTo>
                  <a:pt x="1555750" y="1670901"/>
                </a:lnTo>
                <a:lnTo>
                  <a:pt x="1552575" y="1674079"/>
                </a:lnTo>
                <a:lnTo>
                  <a:pt x="1549082" y="1677256"/>
                </a:lnTo>
                <a:lnTo>
                  <a:pt x="1545272" y="1680117"/>
                </a:lnTo>
                <a:lnTo>
                  <a:pt x="1541145" y="1682341"/>
                </a:lnTo>
                <a:lnTo>
                  <a:pt x="1537017" y="1684248"/>
                </a:lnTo>
                <a:lnTo>
                  <a:pt x="1532255" y="1685837"/>
                </a:lnTo>
                <a:lnTo>
                  <a:pt x="1527810" y="1687108"/>
                </a:lnTo>
                <a:lnTo>
                  <a:pt x="1523047" y="1688379"/>
                </a:lnTo>
                <a:lnTo>
                  <a:pt x="1523047" y="2043989"/>
                </a:lnTo>
                <a:lnTo>
                  <a:pt x="1528445" y="2041129"/>
                </a:lnTo>
                <a:lnTo>
                  <a:pt x="1533525" y="2038269"/>
                </a:lnTo>
                <a:lnTo>
                  <a:pt x="1538605" y="2034773"/>
                </a:lnTo>
                <a:lnTo>
                  <a:pt x="1543685" y="2031278"/>
                </a:lnTo>
                <a:lnTo>
                  <a:pt x="1548765" y="2027782"/>
                </a:lnTo>
                <a:lnTo>
                  <a:pt x="1553527" y="2023968"/>
                </a:lnTo>
                <a:lnTo>
                  <a:pt x="1558290" y="2019519"/>
                </a:lnTo>
                <a:lnTo>
                  <a:pt x="1563052" y="2015388"/>
                </a:lnTo>
                <a:lnTo>
                  <a:pt x="1567497" y="2010621"/>
                </a:lnTo>
                <a:lnTo>
                  <a:pt x="1572260" y="2005854"/>
                </a:lnTo>
                <a:lnTo>
                  <a:pt x="1576705" y="2001087"/>
                </a:lnTo>
                <a:lnTo>
                  <a:pt x="1580832" y="1995685"/>
                </a:lnTo>
                <a:lnTo>
                  <a:pt x="1585277" y="1990282"/>
                </a:lnTo>
                <a:lnTo>
                  <a:pt x="1589405" y="1984244"/>
                </a:lnTo>
                <a:lnTo>
                  <a:pt x="1597660" y="1972168"/>
                </a:lnTo>
                <a:lnTo>
                  <a:pt x="1605280" y="1959457"/>
                </a:lnTo>
                <a:lnTo>
                  <a:pt x="1612900" y="1945474"/>
                </a:lnTo>
                <a:lnTo>
                  <a:pt x="1620202" y="1930537"/>
                </a:lnTo>
                <a:lnTo>
                  <a:pt x="1626870" y="1915283"/>
                </a:lnTo>
                <a:lnTo>
                  <a:pt x="1633537" y="1899076"/>
                </a:lnTo>
                <a:lnTo>
                  <a:pt x="1639570" y="1881597"/>
                </a:lnTo>
                <a:lnTo>
                  <a:pt x="1645602" y="1863801"/>
                </a:lnTo>
                <a:lnTo>
                  <a:pt x="1651000" y="1844733"/>
                </a:lnTo>
                <a:lnTo>
                  <a:pt x="1656397" y="1825030"/>
                </a:lnTo>
                <a:lnTo>
                  <a:pt x="1661160" y="1804691"/>
                </a:lnTo>
                <a:lnTo>
                  <a:pt x="1665922" y="1783399"/>
                </a:lnTo>
                <a:lnTo>
                  <a:pt x="1670050" y="1761154"/>
                </a:lnTo>
                <a:lnTo>
                  <a:pt x="1673860" y="1738273"/>
                </a:lnTo>
                <a:lnTo>
                  <a:pt x="1677987" y="1714756"/>
                </a:lnTo>
                <a:lnTo>
                  <a:pt x="1681162" y="1690286"/>
                </a:lnTo>
                <a:lnTo>
                  <a:pt x="1684337" y="1665180"/>
                </a:lnTo>
                <a:lnTo>
                  <a:pt x="1687195" y="1639121"/>
                </a:lnTo>
                <a:lnTo>
                  <a:pt x="1689735" y="1612427"/>
                </a:lnTo>
                <a:lnTo>
                  <a:pt x="1691957" y="1585097"/>
                </a:lnTo>
                <a:lnTo>
                  <a:pt x="1693862" y="1556813"/>
                </a:lnTo>
                <a:lnTo>
                  <a:pt x="1695450" y="1527894"/>
                </a:lnTo>
                <a:lnTo>
                  <a:pt x="1696720" y="1498021"/>
                </a:lnTo>
                <a:lnTo>
                  <a:pt x="1697672" y="1467831"/>
                </a:lnTo>
                <a:lnTo>
                  <a:pt x="1698942" y="1436687"/>
                </a:lnTo>
                <a:lnTo>
                  <a:pt x="1738312" y="1438912"/>
                </a:lnTo>
                <a:lnTo>
                  <a:pt x="1774825" y="1441454"/>
                </a:lnTo>
                <a:lnTo>
                  <a:pt x="1835150" y="1446221"/>
                </a:lnTo>
                <a:lnTo>
                  <a:pt x="1875472" y="1449399"/>
                </a:lnTo>
                <a:lnTo>
                  <a:pt x="1890077" y="1450670"/>
                </a:lnTo>
                <a:lnTo>
                  <a:pt x="1901190" y="1450988"/>
                </a:lnTo>
                <a:lnTo>
                  <a:pt x="1912620" y="1451941"/>
                </a:lnTo>
                <a:lnTo>
                  <a:pt x="1923415" y="1453212"/>
                </a:lnTo>
                <a:lnTo>
                  <a:pt x="1934210" y="1455119"/>
                </a:lnTo>
                <a:lnTo>
                  <a:pt x="1945005" y="1457662"/>
                </a:lnTo>
                <a:lnTo>
                  <a:pt x="1955482" y="1460522"/>
                </a:lnTo>
                <a:lnTo>
                  <a:pt x="1965642" y="1464017"/>
                </a:lnTo>
                <a:lnTo>
                  <a:pt x="1975485" y="1468149"/>
                </a:lnTo>
                <a:lnTo>
                  <a:pt x="1985327" y="1472598"/>
                </a:lnTo>
                <a:lnTo>
                  <a:pt x="1994852" y="1477047"/>
                </a:lnTo>
                <a:lnTo>
                  <a:pt x="2004060" y="1482767"/>
                </a:lnTo>
                <a:lnTo>
                  <a:pt x="2012950" y="1488170"/>
                </a:lnTo>
                <a:lnTo>
                  <a:pt x="2021522" y="1494526"/>
                </a:lnTo>
                <a:lnTo>
                  <a:pt x="2029777" y="1500881"/>
                </a:lnTo>
                <a:lnTo>
                  <a:pt x="2038032" y="1507873"/>
                </a:lnTo>
                <a:lnTo>
                  <a:pt x="2045652" y="1515182"/>
                </a:lnTo>
                <a:lnTo>
                  <a:pt x="2052637" y="1522809"/>
                </a:lnTo>
                <a:lnTo>
                  <a:pt x="2059622" y="1530754"/>
                </a:lnTo>
                <a:lnTo>
                  <a:pt x="2065972" y="1539334"/>
                </a:lnTo>
                <a:lnTo>
                  <a:pt x="2072322" y="1547597"/>
                </a:lnTo>
                <a:lnTo>
                  <a:pt x="2078037" y="1556495"/>
                </a:lnTo>
                <a:lnTo>
                  <a:pt x="2083435" y="1566029"/>
                </a:lnTo>
                <a:lnTo>
                  <a:pt x="2088197" y="1575563"/>
                </a:lnTo>
                <a:lnTo>
                  <a:pt x="2092642" y="1585414"/>
                </a:lnTo>
                <a:lnTo>
                  <a:pt x="2096452" y="1595266"/>
                </a:lnTo>
                <a:lnTo>
                  <a:pt x="2099945" y="1605117"/>
                </a:lnTo>
                <a:lnTo>
                  <a:pt x="2103120" y="1615605"/>
                </a:lnTo>
                <a:lnTo>
                  <a:pt x="2105660" y="1626410"/>
                </a:lnTo>
                <a:lnTo>
                  <a:pt x="2107247" y="1637215"/>
                </a:lnTo>
                <a:lnTo>
                  <a:pt x="2108835" y="1648337"/>
                </a:lnTo>
                <a:lnTo>
                  <a:pt x="2109470" y="1659460"/>
                </a:lnTo>
                <a:lnTo>
                  <a:pt x="2109787" y="1670901"/>
                </a:lnTo>
                <a:lnTo>
                  <a:pt x="2109787" y="1949605"/>
                </a:lnTo>
                <a:lnTo>
                  <a:pt x="2109787" y="1955325"/>
                </a:lnTo>
                <a:lnTo>
                  <a:pt x="2108835" y="1960728"/>
                </a:lnTo>
                <a:lnTo>
                  <a:pt x="2107882" y="1966448"/>
                </a:lnTo>
                <a:lnTo>
                  <a:pt x="2106295" y="1971850"/>
                </a:lnTo>
                <a:lnTo>
                  <a:pt x="2104072" y="1976935"/>
                </a:lnTo>
                <a:lnTo>
                  <a:pt x="2101532" y="1982020"/>
                </a:lnTo>
                <a:lnTo>
                  <a:pt x="2098675" y="1987105"/>
                </a:lnTo>
                <a:lnTo>
                  <a:pt x="2095182" y="1992189"/>
                </a:lnTo>
                <a:lnTo>
                  <a:pt x="2091690" y="1996956"/>
                </a:lnTo>
                <a:lnTo>
                  <a:pt x="2087245" y="2002041"/>
                </a:lnTo>
                <a:lnTo>
                  <a:pt x="2082800" y="2006490"/>
                </a:lnTo>
                <a:lnTo>
                  <a:pt x="2077720" y="2010939"/>
                </a:lnTo>
                <a:lnTo>
                  <a:pt x="2072322" y="2015706"/>
                </a:lnTo>
                <a:lnTo>
                  <a:pt x="2066607" y="2019837"/>
                </a:lnTo>
                <a:lnTo>
                  <a:pt x="2060575" y="2024286"/>
                </a:lnTo>
                <a:lnTo>
                  <a:pt x="2053907" y="2028418"/>
                </a:lnTo>
                <a:lnTo>
                  <a:pt x="2047240" y="2032549"/>
                </a:lnTo>
                <a:lnTo>
                  <a:pt x="2039937" y="2036680"/>
                </a:lnTo>
                <a:lnTo>
                  <a:pt x="2032317" y="2040494"/>
                </a:lnTo>
                <a:lnTo>
                  <a:pt x="2024697" y="2044307"/>
                </a:lnTo>
                <a:lnTo>
                  <a:pt x="2016442" y="2048121"/>
                </a:lnTo>
                <a:lnTo>
                  <a:pt x="2007870" y="2051934"/>
                </a:lnTo>
                <a:lnTo>
                  <a:pt x="1999297" y="2055430"/>
                </a:lnTo>
                <a:lnTo>
                  <a:pt x="1990090" y="2058926"/>
                </a:lnTo>
                <a:lnTo>
                  <a:pt x="1970722" y="2065599"/>
                </a:lnTo>
                <a:lnTo>
                  <a:pt x="1950402" y="2071955"/>
                </a:lnTo>
                <a:lnTo>
                  <a:pt x="1929130" y="2077675"/>
                </a:lnTo>
                <a:lnTo>
                  <a:pt x="1907222" y="2083396"/>
                </a:lnTo>
                <a:lnTo>
                  <a:pt x="1883727" y="2088480"/>
                </a:lnTo>
                <a:lnTo>
                  <a:pt x="1859597" y="2093565"/>
                </a:lnTo>
                <a:lnTo>
                  <a:pt x="1834515" y="2098014"/>
                </a:lnTo>
                <a:lnTo>
                  <a:pt x="1809115" y="2102146"/>
                </a:lnTo>
                <a:lnTo>
                  <a:pt x="1782762" y="2105959"/>
                </a:lnTo>
                <a:lnTo>
                  <a:pt x="1755457" y="2109455"/>
                </a:lnTo>
                <a:lnTo>
                  <a:pt x="1728152" y="2112633"/>
                </a:lnTo>
                <a:lnTo>
                  <a:pt x="1700212" y="2115175"/>
                </a:lnTo>
                <a:lnTo>
                  <a:pt x="1671637" y="2118035"/>
                </a:lnTo>
                <a:lnTo>
                  <a:pt x="1642745" y="2119942"/>
                </a:lnTo>
                <a:lnTo>
                  <a:pt x="1613535" y="2121849"/>
                </a:lnTo>
                <a:lnTo>
                  <a:pt x="1584325" y="2123120"/>
                </a:lnTo>
                <a:lnTo>
                  <a:pt x="1554480" y="2124391"/>
                </a:lnTo>
                <a:lnTo>
                  <a:pt x="1524635" y="2125027"/>
                </a:lnTo>
                <a:lnTo>
                  <a:pt x="1494790" y="2125344"/>
                </a:lnTo>
                <a:lnTo>
                  <a:pt x="1464945" y="2125662"/>
                </a:lnTo>
                <a:lnTo>
                  <a:pt x="1435100" y="2125344"/>
                </a:lnTo>
                <a:lnTo>
                  <a:pt x="1404937" y="2125027"/>
                </a:lnTo>
                <a:lnTo>
                  <a:pt x="1375092" y="2124391"/>
                </a:lnTo>
                <a:lnTo>
                  <a:pt x="1344930" y="2123120"/>
                </a:lnTo>
                <a:lnTo>
                  <a:pt x="1315085" y="2121849"/>
                </a:lnTo>
                <a:lnTo>
                  <a:pt x="1285557" y="2119942"/>
                </a:lnTo>
                <a:lnTo>
                  <a:pt x="1256030" y="2118035"/>
                </a:lnTo>
                <a:lnTo>
                  <a:pt x="1227455" y="2115175"/>
                </a:lnTo>
                <a:lnTo>
                  <a:pt x="1198562" y="2112633"/>
                </a:lnTo>
                <a:lnTo>
                  <a:pt x="1170622" y="2109455"/>
                </a:lnTo>
                <a:lnTo>
                  <a:pt x="1142682" y="2105959"/>
                </a:lnTo>
                <a:lnTo>
                  <a:pt x="1116012" y="2102146"/>
                </a:lnTo>
                <a:lnTo>
                  <a:pt x="1089660" y="2098014"/>
                </a:lnTo>
                <a:lnTo>
                  <a:pt x="1064260" y="2093565"/>
                </a:lnTo>
                <a:lnTo>
                  <a:pt x="1039177" y="2088480"/>
                </a:lnTo>
                <a:lnTo>
                  <a:pt x="1015364" y="2083396"/>
                </a:lnTo>
                <a:lnTo>
                  <a:pt x="992187" y="2077675"/>
                </a:lnTo>
                <a:lnTo>
                  <a:pt x="970597" y="2071955"/>
                </a:lnTo>
                <a:lnTo>
                  <a:pt x="949642" y="2065599"/>
                </a:lnTo>
                <a:lnTo>
                  <a:pt x="929639" y="2058926"/>
                </a:lnTo>
                <a:lnTo>
                  <a:pt x="910907" y="2051934"/>
                </a:lnTo>
                <a:lnTo>
                  <a:pt x="902334" y="2048121"/>
                </a:lnTo>
                <a:lnTo>
                  <a:pt x="893762" y="2044307"/>
                </a:lnTo>
                <a:lnTo>
                  <a:pt x="885507" y="2040494"/>
                </a:lnTo>
                <a:lnTo>
                  <a:pt x="877569" y="2036680"/>
                </a:lnTo>
                <a:lnTo>
                  <a:pt x="870584" y="2032549"/>
                </a:lnTo>
                <a:lnTo>
                  <a:pt x="863282" y="2028418"/>
                </a:lnTo>
                <a:lnTo>
                  <a:pt x="856614" y="2024286"/>
                </a:lnTo>
                <a:lnTo>
                  <a:pt x="850264" y="2019837"/>
                </a:lnTo>
                <a:lnTo>
                  <a:pt x="844232" y="2015706"/>
                </a:lnTo>
                <a:lnTo>
                  <a:pt x="838517" y="2010939"/>
                </a:lnTo>
                <a:lnTo>
                  <a:pt x="833437" y="2006490"/>
                </a:lnTo>
                <a:lnTo>
                  <a:pt x="828674" y="2002041"/>
                </a:lnTo>
                <a:lnTo>
                  <a:pt x="824229" y="1996956"/>
                </a:lnTo>
                <a:lnTo>
                  <a:pt x="820419" y="1992189"/>
                </a:lnTo>
                <a:lnTo>
                  <a:pt x="816609" y="1987105"/>
                </a:lnTo>
                <a:lnTo>
                  <a:pt x="813752" y="1982020"/>
                </a:lnTo>
                <a:lnTo>
                  <a:pt x="811212" y="1976935"/>
                </a:lnTo>
                <a:lnTo>
                  <a:pt x="808989" y="1971850"/>
                </a:lnTo>
                <a:lnTo>
                  <a:pt x="807084" y="1966448"/>
                </a:lnTo>
                <a:lnTo>
                  <a:pt x="805814" y="1960728"/>
                </a:lnTo>
                <a:lnTo>
                  <a:pt x="805179" y="1955325"/>
                </a:lnTo>
                <a:lnTo>
                  <a:pt x="804862" y="1949605"/>
                </a:lnTo>
                <a:lnTo>
                  <a:pt x="804862" y="1670901"/>
                </a:lnTo>
                <a:lnTo>
                  <a:pt x="805179" y="1659460"/>
                </a:lnTo>
                <a:lnTo>
                  <a:pt x="806132" y="1648337"/>
                </a:lnTo>
                <a:lnTo>
                  <a:pt x="807402" y="1637215"/>
                </a:lnTo>
                <a:lnTo>
                  <a:pt x="809624" y="1626410"/>
                </a:lnTo>
                <a:lnTo>
                  <a:pt x="812164" y="1615605"/>
                </a:lnTo>
                <a:lnTo>
                  <a:pt x="815022" y="1605117"/>
                </a:lnTo>
                <a:lnTo>
                  <a:pt x="818197" y="1595266"/>
                </a:lnTo>
                <a:lnTo>
                  <a:pt x="822324" y="1585414"/>
                </a:lnTo>
                <a:lnTo>
                  <a:pt x="826769" y="1575563"/>
                </a:lnTo>
                <a:lnTo>
                  <a:pt x="831849" y="1566029"/>
                </a:lnTo>
                <a:lnTo>
                  <a:pt x="836929" y="1556495"/>
                </a:lnTo>
                <a:lnTo>
                  <a:pt x="842327" y="1547597"/>
                </a:lnTo>
                <a:lnTo>
                  <a:pt x="848677" y="1539334"/>
                </a:lnTo>
                <a:lnTo>
                  <a:pt x="855344" y="1530754"/>
                </a:lnTo>
                <a:lnTo>
                  <a:pt x="862012" y="1522809"/>
                </a:lnTo>
                <a:lnTo>
                  <a:pt x="869632" y="1515182"/>
                </a:lnTo>
                <a:lnTo>
                  <a:pt x="876934" y="1507873"/>
                </a:lnTo>
                <a:lnTo>
                  <a:pt x="884872" y="1500881"/>
                </a:lnTo>
                <a:lnTo>
                  <a:pt x="893444" y="1494526"/>
                </a:lnTo>
                <a:lnTo>
                  <a:pt x="902017" y="1488170"/>
                </a:lnTo>
                <a:lnTo>
                  <a:pt x="910907" y="1482767"/>
                </a:lnTo>
                <a:lnTo>
                  <a:pt x="920114" y="1477047"/>
                </a:lnTo>
                <a:lnTo>
                  <a:pt x="929639" y="1472598"/>
                </a:lnTo>
                <a:lnTo>
                  <a:pt x="939482" y="1468149"/>
                </a:lnTo>
                <a:lnTo>
                  <a:pt x="949324" y="1464017"/>
                </a:lnTo>
                <a:lnTo>
                  <a:pt x="959802" y="1460522"/>
                </a:lnTo>
                <a:lnTo>
                  <a:pt x="969962" y="1457662"/>
                </a:lnTo>
                <a:lnTo>
                  <a:pt x="980439" y="1455119"/>
                </a:lnTo>
                <a:lnTo>
                  <a:pt x="991234" y="1453212"/>
                </a:lnTo>
                <a:lnTo>
                  <a:pt x="1002347" y="1451941"/>
                </a:lnTo>
                <a:lnTo>
                  <a:pt x="1013459" y="1450988"/>
                </a:lnTo>
                <a:lnTo>
                  <a:pt x="1024889" y="1450670"/>
                </a:lnTo>
                <a:lnTo>
                  <a:pt x="1039177" y="1449399"/>
                </a:lnTo>
                <a:lnTo>
                  <a:pt x="1079500" y="1446221"/>
                </a:lnTo>
                <a:lnTo>
                  <a:pt x="1140142" y="1441454"/>
                </a:lnTo>
                <a:lnTo>
                  <a:pt x="1176655" y="1438912"/>
                </a:lnTo>
                <a:lnTo>
                  <a:pt x="1216342" y="1436687"/>
                </a:lnTo>
                <a:close/>
                <a:moveTo>
                  <a:pt x="1249771" y="769392"/>
                </a:moveTo>
                <a:lnTo>
                  <a:pt x="1245966" y="770028"/>
                </a:lnTo>
                <a:lnTo>
                  <a:pt x="1242477" y="770663"/>
                </a:lnTo>
                <a:lnTo>
                  <a:pt x="1239306" y="771933"/>
                </a:lnTo>
                <a:lnTo>
                  <a:pt x="1235818" y="773839"/>
                </a:lnTo>
                <a:lnTo>
                  <a:pt x="1232647" y="775427"/>
                </a:lnTo>
                <a:lnTo>
                  <a:pt x="1229476" y="777650"/>
                </a:lnTo>
                <a:lnTo>
                  <a:pt x="1226621" y="780191"/>
                </a:lnTo>
                <a:lnTo>
                  <a:pt x="1223450" y="782732"/>
                </a:lnTo>
                <a:lnTo>
                  <a:pt x="1217425" y="789084"/>
                </a:lnTo>
                <a:lnTo>
                  <a:pt x="1211717" y="796071"/>
                </a:lnTo>
                <a:lnTo>
                  <a:pt x="1206009" y="803376"/>
                </a:lnTo>
                <a:lnTo>
                  <a:pt x="1194275" y="819574"/>
                </a:lnTo>
                <a:lnTo>
                  <a:pt x="1186030" y="831008"/>
                </a:lnTo>
                <a:lnTo>
                  <a:pt x="1177785" y="843395"/>
                </a:lnTo>
                <a:lnTo>
                  <a:pt x="1169857" y="855781"/>
                </a:lnTo>
                <a:lnTo>
                  <a:pt x="1161929" y="868803"/>
                </a:lnTo>
                <a:lnTo>
                  <a:pt x="1159075" y="881507"/>
                </a:lnTo>
                <a:lnTo>
                  <a:pt x="1156856" y="894212"/>
                </a:lnTo>
                <a:lnTo>
                  <a:pt x="1154636" y="907233"/>
                </a:lnTo>
                <a:lnTo>
                  <a:pt x="1152733" y="920573"/>
                </a:lnTo>
                <a:lnTo>
                  <a:pt x="1151465" y="933595"/>
                </a:lnTo>
                <a:lnTo>
                  <a:pt x="1150513" y="947569"/>
                </a:lnTo>
                <a:lnTo>
                  <a:pt x="1149879" y="960909"/>
                </a:lnTo>
                <a:lnTo>
                  <a:pt x="1149879" y="974566"/>
                </a:lnTo>
                <a:lnTo>
                  <a:pt x="1149879" y="984412"/>
                </a:lnTo>
                <a:lnTo>
                  <a:pt x="1150196" y="994258"/>
                </a:lnTo>
                <a:lnTo>
                  <a:pt x="1151147" y="1003786"/>
                </a:lnTo>
                <a:lnTo>
                  <a:pt x="1151782" y="1013314"/>
                </a:lnTo>
                <a:lnTo>
                  <a:pt x="1153050" y="1023160"/>
                </a:lnTo>
                <a:lnTo>
                  <a:pt x="1154319" y="1032688"/>
                </a:lnTo>
                <a:lnTo>
                  <a:pt x="1156538" y="1042216"/>
                </a:lnTo>
                <a:lnTo>
                  <a:pt x="1158124" y="1051427"/>
                </a:lnTo>
                <a:lnTo>
                  <a:pt x="1160344" y="1060637"/>
                </a:lnTo>
                <a:lnTo>
                  <a:pt x="1162564" y="1069848"/>
                </a:lnTo>
                <a:lnTo>
                  <a:pt x="1165101" y="1079058"/>
                </a:lnTo>
                <a:lnTo>
                  <a:pt x="1168272" y="1088269"/>
                </a:lnTo>
                <a:lnTo>
                  <a:pt x="1171126" y="1096844"/>
                </a:lnTo>
                <a:lnTo>
                  <a:pt x="1174297" y="1106055"/>
                </a:lnTo>
                <a:lnTo>
                  <a:pt x="1177468" y="1114948"/>
                </a:lnTo>
                <a:lnTo>
                  <a:pt x="1181274" y="1123523"/>
                </a:lnTo>
                <a:lnTo>
                  <a:pt x="1184762" y="1132099"/>
                </a:lnTo>
                <a:lnTo>
                  <a:pt x="1188884" y="1140356"/>
                </a:lnTo>
                <a:lnTo>
                  <a:pt x="1193007" y="1148932"/>
                </a:lnTo>
                <a:lnTo>
                  <a:pt x="1197129" y="1157189"/>
                </a:lnTo>
                <a:lnTo>
                  <a:pt x="1206326" y="1173387"/>
                </a:lnTo>
                <a:lnTo>
                  <a:pt x="1215839" y="1188950"/>
                </a:lnTo>
                <a:lnTo>
                  <a:pt x="1225987" y="1204513"/>
                </a:lnTo>
                <a:lnTo>
                  <a:pt x="1236769" y="1219123"/>
                </a:lnTo>
                <a:lnTo>
                  <a:pt x="1247551" y="1233097"/>
                </a:lnTo>
                <a:lnTo>
                  <a:pt x="1258967" y="1246437"/>
                </a:lnTo>
                <a:lnTo>
                  <a:pt x="1271018" y="1259776"/>
                </a:lnTo>
                <a:lnTo>
                  <a:pt x="1283068" y="1271845"/>
                </a:lnTo>
                <a:lnTo>
                  <a:pt x="1295436" y="1283597"/>
                </a:lnTo>
                <a:lnTo>
                  <a:pt x="1308121" y="1294395"/>
                </a:lnTo>
                <a:lnTo>
                  <a:pt x="1320805" y="1304241"/>
                </a:lnTo>
                <a:lnTo>
                  <a:pt x="1333490" y="1313769"/>
                </a:lnTo>
                <a:lnTo>
                  <a:pt x="1346175" y="1322662"/>
                </a:lnTo>
                <a:lnTo>
                  <a:pt x="1359177" y="1330602"/>
                </a:lnTo>
                <a:lnTo>
                  <a:pt x="1371861" y="1337272"/>
                </a:lnTo>
                <a:lnTo>
                  <a:pt x="1384863" y="1343624"/>
                </a:lnTo>
                <a:lnTo>
                  <a:pt x="1397548" y="1348706"/>
                </a:lnTo>
                <a:lnTo>
                  <a:pt x="1403890" y="1350929"/>
                </a:lnTo>
                <a:lnTo>
                  <a:pt x="1410233" y="1353470"/>
                </a:lnTo>
                <a:lnTo>
                  <a:pt x="1416258" y="1355058"/>
                </a:lnTo>
                <a:lnTo>
                  <a:pt x="1422600" y="1356646"/>
                </a:lnTo>
                <a:lnTo>
                  <a:pt x="1428308" y="1358234"/>
                </a:lnTo>
                <a:lnTo>
                  <a:pt x="1434334" y="1359187"/>
                </a:lnTo>
                <a:lnTo>
                  <a:pt x="1440042" y="1360140"/>
                </a:lnTo>
                <a:lnTo>
                  <a:pt x="1446067" y="1360775"/>
                </a:lnTo>
                <a:lnTo>
                  <a:pt x="1451775" y="1361093"/>
                </a:lnTo>
                <a:lnTo>
                  <a:pt x="1457483" y="1361093"/>
                </a:lnTo>
                <a:lnTo>
                  <a:pt x="1462874" y="1361093"/>
                </a:lnTo>
                <a:lnTo>
                  <a:pt x="1468900" y="1360775"/>
                </a:lnTo>
                <a:lnTo>
                  <a:pt x="1474291" y="1360140"/>
                </a:lnTo>
                <a:lnTo>
                  <a:pt x="1480316" y="1359187"/>
                </a:lnTo>
                <a:lnTo>
                  <a:pt x="1486341" y="1358234"/>
                </a:lnTo>
                <a:lnTo>
                  <a:pt x="1492366" y="1356646"/>
                </a:lnTo>
                <a:lnTo>
                  <a:pt x="1498392" y="1355058"/>
                </a:lnTo>
                <a:lnTo>
                  <a:pt x="1504734" y="1353470"/>
                </a:lnTo>
                <a:lnTo>
                  <a:pt x="1510759" y="1350929"/>
                </a:lnTo>
                <a:lnTo>
                  <a:pt x="1517101" y="1348706"/>
                </a:lnTo>
                <a:lnTo>
                  <a:pt x="1529786" y="1343624"/>
                </a:lnTo>
                <a:lnTo>
                  <a:pt x="1542471" y="1337272"/>
                </a:lnTo>
                <a:lnTo>
                  <a:pt x="1555473" y="1330602"/>
                </a:lnTo>
                <a:lnTo>
                  <a:pt x="1568157" y="1322662"/>
                </a:lnTo>
                <a:lnTo>
                  <a:pt x="1581159" y="1313769"/>
                </a:lnTo>
                <a:lnTo>
                  <a:pt x="1593844" y="1304241"/>
                </a:lnTo>
                <a:lnTo>
                  <a:pt x="1606846" y="1294395"/>
                </a:lnTo>
                <a:lnTo>
                  <a:pt x="1619531" y="1283597"/>
                </a:lnTo>
                <a:lnTo>
                  <a:pt x="1631581" y="1271845"/>
                </a:lnTo>
                <a:lnTo>
                  <a:pt x="1643949" y="1259776"/>
                </a:lnTo>
                <a:lnTo>
                  <a:pt x="1655682" y="1246437"/>
                </a:lnTo>
                <a:lnTo>
                  <a:pt x="1667098" y="1233097"/>
                </a:lnTo>
                <a:lnTo>
                  <a:pt x="1678197" y="1219123"/>
                </a:lnTo>
                <a:lnTo>
                  <a:pt x="1688662" y="1204513"/>
                </a:lnTo>
                <a:lnTo>
                  <a:pt x="1698810" y="1188950"/>
                </a:lnTo>
                <a:lnTo>
                  <a:pt x="1708324" y="1173387"/>
                </a:lnTo>
                <a:lnTo>
                  <a:pt x="1717203" y="1157189"/>
                </a:lnTo>
                <a:lnTo>
                  <a:pt x="1721643" y="1148932"/>
                </a:lnTo>
                <a:lnTo>
                  <a:pt x="1725765" y="1140356"/>
                </a:lnTo>
                <a:lnTo>
                  <a:pt x="1729570" y="1132099"/>
                </a:lnTo>
                <a:lnTo>
                  <a:pt x="1733693" y="1123523"/>
                </a:lnTo>
                <a:lnTo>
                  <a:pt x="1737181" y="1114948"/>
                </a:lnTo>
                <a:lnTo>
                  <a:pt x="1740352" y="1106055"/>
                </a:lnTo>
                <a:lnTo>
                  <a:pt x="1743524" y="1096844"/>
                </a:lnTo>
                <a:lnTo>
                  <a:pt x="1746695" y="1088269"/>
                </a:lnTo>
                <a:lnTo>
                  <a:pt x="1749232" y="1079058"/>
                </a:lnTo>
                <a:lnTo>
                  <a:pt x="1751769" y="1069848"/>
                </a:lnTo>
                <a:lnTo>
                  <a:pt x="1754306" y="1060637"/>
                </a:lnTo>
                <a:lnTo>
                  <a:pt x="1756525" y="1051427"/>
                </a:lnTo>
                <a:lnTo>
                  <a:pt x="1758428" y="1042216"/>
                </a:lnTo>
                <a:lnTo>
                  <a:pt x="1760014" y="1032688"/>
                </a:lnTo>
                <a:lnTo>
                  <a:pt x="1761599" y="1023160"/>
                </a:lnTo>
                <a:lnTo>
                  <a:pt x="1762551" y="1013314"/>
                </a:lnTo>
                <a:lnTo>
                  <a:pt x="1763502" y="1003786"/>
                </a:lnTo>
                <a:lnTo>
                  <a:pt x="1764136" y="994258"/>
                </a:lnTo>
                <a:lnTo>
                  <a:pt x="1764453" y="984412"/>
                </a:lnTo>
                <a:lnTo>
                  <a:pt x="1764771" y="974566"/>
                </a:lnTo>
                <a:lnTo>
                  <a:pt x="1764453" y="962815"/>
                </a:lnTo>
                <a:lnTo>
                  <a:pt x="1763819" y="951063"/>
                </a:lnTo>
                <a:lnTo>
                  <a:pt x="1748598" y="950745"/>
                </a:lnTo>
                <a:lnTo>
                  <a:pt x="1733059" y="949793"/>
                </a:lnTo>
                <a:lnTo>
                  <a:pt x="1716886" y="948840"/>
                </a:lnTo>
                <a:lnTo>
                  <a:pt x="1701030" y="947569"/>
                </a:lnTo>
                <a:lnTo>
                  <a:pt x="1684223" y="945664"/>
                </a:lnTo>
                <a:lnTo>
                  <a:pt x="1667732" y="943758"/>
                </a:lnTo>
                <a:lnTo>
                  <a:pt x="1650925" y="941852"/>
                </a:lnTo>
                <a:lnTo>
                  <a:pt x="1634435" y="939629"/>
                </a:lnTo>
                <a:lnTo>
                  <a:pt x="1617628" y="937406"/>
                </a:lnTo>
                <a:lnTo>
                  <a:pt x="1600503" y="934548"/>
                </a:lnTo>
                <a:lnTo>
                  <a:pt x="1584013" y="931689"/>
                </a:lnTo>
                <a:lnTo>
                  <a:pt x="1567206" y="928513"/>
                </a:lnTo>
                <a:lnTo>
                  <a:pt x="1550716" y="925337"/>
                </a:lnTo>
                <a:lnTo>
                  <a:pt x="1533909" y="921526"/>
                </a:lnTo>
                <a:lnTo>
                  <a:pt x="1517736" y="917714"/>
                </a:lnTo>
                <a:lnTo>
                  <a:pt x="1502197" y="913903"/>
                </a:lnTo>
                <a:lnTo>
                  <a:pt x="1486024" y="909457"/>
                </a:lnTo>
                <a:lnTo>
                  <a:pt x="1470802" y="905010"/>
                </a:lnTo>
                <a:lnTo>
                  <a:pt x="1456215" y="900564"/>
                </a:lnTo>
                <a:lnTo>
                  <a:pt x="1441310" y="895164"/>
                </a:lnTo>
                <a:lnTo>
                  <a:pt x="1427357" y="890400"/>
                </a:lnTo>
                <a:lnTo>
                  <a:pt x="1413721" y="884683"/>
                </a:lnTo>
                <a:lnTo>
                  <a:pt x="1400719" y="879284"/>
                </a:lnTo>
                <a:lnTo>
                  <a:pt x="1388352" y="873250"/>
                </a:lnTo>
                <a:lnTo>
                  <a:pt x="1376618" y="867533"/>
                </a:lnTo>
                <a:lnTo>
                  <a:pt x="1365519" y="861181"/>
                </a:lnTo>
                <a:lnTo>
                  <a:pt x="1355054" y="854828"/>
                </a:lnTo>
                <a:lnTo>
                  <a:pt x="1345541" y="848159"/>
                </a:lnTo>
                <a:lnTo>
                  <a:pt x="1336661" y="841171"/>
                </a:lnTo>
                <a:lnTo>
                  <a:pt x="1329051" y="834184"/>
                </a:lnTo>
                <a:lnTo>
                  <a:pt x="1324928" y="830690"/>
                </a:lnTo>
                <a:lnTo>
                  <a:pt x="1321757" y="826879"/>
                </a:lnTo>
                <a:lnTo>
                  <a:pt x="1318586" y="823068"/>
                </a:lnTo>
                <a:lnTo>
                  <a:pt x="1315414" y="819574"/>
                </a:lnTo>
                <a:lnTo>
                  <a:pt x="1309706" y="811634"/>
                </a:lnTo>
                <a:lnTo>
                  <a:pt x="1303681" y="804647"/>
                </a:lnTo>
                <a:lnTo>
                  <a:pt x="1298607" y="798612"/>
                </a:lnTo>
                <a:lnTo>
                  <a:pt x="1293216" y="792578"/>
                </a:lnTo>
                <a:lnTo>
                  <a:pt x="1288142" y="787813"/>
                </a:lnTo>
                <a:lnTo>
                  <a:pt x="1283386" y="783367"/>
                </a:lnTo>
                <a:lnTo>
                  <a:pt x="1278312" y="779873"/>
                </a:lnTo>
                <a:lnTo>
                  <a:pt x="1273872" y="777015"/>
                </a:lnTo>
                <a:lnTo>
                  <a:pt x="1269432" y="774474"/>
                </a:lnTo>
                <a:lnTo>
                  <a:pt x="1265310" y="772251"/>
                </a:lnTo>
                <a:lnTo>
                  <a:pt x="1261187" y="770980"/>
                </a:lnTo>
                <a:lnTo>
                  <a:pt x="1257065" y="770028"/>
                </a:lnTo>
                <a:lnTo>
                  <a:pt x="1253576" y="769392"/>
                </a:lnTo>
                <a:lnTo>
                  <a:pt x="1249771" y="769392"/>
                </a:lnTo>
                <a:close/>
                <a:moveTo>
                  <a:pt x="1457483" y="500062"/>
                </a:moveTo>
                <a:lnTo>
                  <a:pt x="1467631" y="500380"/>
                </a:lnTo>
                <a:lnTo>
                  <a:pt x="1477462" y="500697"/>
                </a:lnTo>
                <a:lnTo>
                  <a:pt x="1487609" y="501650"/>
                </a:lnTo>
                <a:lnTo>
                  <a:pt x="1497757" y="502603"/>
                </a:lnTo>
                <a:lnTo>
                  <a:pt x="1507588" y="503874"/>
                </a:lnTo>
                <a:lnTo>
                  <a:pt x="1517419" y="505462"/>
                </a:lnTo>
                <a:lnTo>
                  <a:pt x="1527249" y="507685"/>
                </a:lnTo>
                <a:lnTo>
                  <a:pt x="1537080" y="509908"/>
                </a:lnTo>
                <a:lnTo>
                  <a:pt x="1546276" y="512449"/>
                </a:lnTo>
                <a:lnTo>
                  <a:pt x="1556107" y="514990"/>
                </a:lnTo>
                <a:lnTo>
                  <a:pt x="1565303" y="518483"/>
                </a:lnTo>
                <a:lnTo>
                  <a:pt x="1574817" y="521659"/>
                </a:lnTo>
                <a:lnTo>
                  <a:pt x="1584013" y="525153"/>
                </a:lnTo>
                <a:lnTo>
                  <a:pt x="1592893" y="528964"/>
                </a:lnTo>
                <a:lnTo>
                  <a:pt x="1602089" y="533093"/>
                </a:lnTo>
                <a:lnTo>
                  <a:pt x="1610968" y="537540"/>
                </a:lnTo>
                <a:lnTo>
                  <a:pt x="1619848" y="542304"/>
                </a:lnTo>
                <a:lnTo>
                  <a:pt x="1628410" y="547068"/>
                </a:lnTo>
                <a:lnTo>
                  <a:pt x="1636972" y="552150"/>
                </a:lnTo>
                <a:lnTo>
                  <a:pt x="1645534" y="557549"/>
                </a:lnTo>
                <a:lnTo>
                  <a:pt x="1654096" y="562948"/>
                </a:lnTo>
                <a:lnTo>
                  <a:pt x="1662024" y="568983"/>
                </a:lnTo>
                <a:lnTo>
                  <a:pt x="1670269" y="575017"/>
                </a:lnTo>
                <a:lnTo>
                  <a:pt x="1678197" y="581369"/>
                </a:lnTo>
                <a:lnTo>
                  <a:pt x="1685808" y="588039"/>
                </a:lnTo>
                <a:lnTo>
                  <a:pt x="1693736" y="594391"/>
                </a:lnTo>
                <a:lnTo>
                  <a:pt x="1701347" y="601696"/>
                </a:lnTo>
                <a:lnTo>
                  <a:pt x="1708641" y="608684"/>
                </a:lnTo>
                <a:lnTo>
                  <a:pt x="1715934" y="615989"/>
                </a:lnTo>
                <a:lnTo>
                  <a:pt x="1723228" y="623611"/>
                </a:lnTo>
                <a:lnTo>
                  <a:pt x="1729888" y="631234"/>
                </a:lnTo>
                <a:lnTo>
                  <a:pt x="1736864" y="639174"/>
                </a:lnTo>
                <a:lnTo>
                  <a:pt x="1743207" y="647432"/>
                </a:lnTo>
                <a:lnTo>
                  <a:pt x="1749866" y="655689"/>
                </a:lnTo>
                <a:lnTo>
                  <a:pt x="1756208" y="664265"/>
                </a:lnTo>
                <a:lnTo>
                  <a:pt x="1762234" y="673158"/>
                </a:lnTo>
                <a:lnTo>
                  <a:pt x="1768259" y="682051"/>
                </a:lnTo>
                <a:lnTo>
                  <a:pt x="1773967" y="690944"/>
                </a:lnTo>
                <a:lnTo>
                  <a:pt x="1779675" y="700154"/>
                </a:lnTo>
                <a:lnTo>
                  <a:pt x="1785066" y="709682"/>
                </a:lnTo>
                <a:lnTo>
                  <a:pt x="1790140" y="719211"/>
                </a:lnTo>
                <a:lnTo>
                  <a:pt x="1795531" y="728739"/>
                </a:lnTo>
                <a:lnTo>
                  <a:pt x="1800288" y="738902"/>
                </a:lnTo>
                <a:lnTo>
                  <a:pt x="1805045" y="748430"/>
                </a:lnTo>
                <a:lnTo>
                  <a:pt x="1809484" y="758594"/>
                </a:lnTo>
                <a:lnTo>
                  <a:pt x="1813924" y="769075"/>
                </a:lnTo>
                <a:lnTo>
                  <a:pt x="1817729" y="779556"/>
                </a:lnTo>
                <a:lnTo>
                  <a:pt x="1821535" y="790037"/>
                </a:lnTo>
                <a:lnTo>
                  <a:pt x="1825340" y="800835"/>
                </a:lnTo>
                <a:lnTo>
                  <a:pt x="1828828" y="811634"/>
                </a:lnTo>
                <a:lnTo>
                  <a:pt x="1832000" y="822750"/>
                </a:lnTo>
                <a:lnTo>
                  <a:pt x="1834854" y="833866"/>
                </a:lnTo>
                <a:lnTo>
                  <a:pt x="1837708" y="844983"/>
                </a:lnTo>
                <a:lnTo>
                  <a:pt x="1840245" y="856416"/>
                </a:lnTo>
                <a:lnTo>
                  <a:pt x="1842464" y="867850"/>
                </a:lnTo>
                <a:lnTo>
                  <a:pt x="1844684" y="879284"/>
                </a:lnTo>
                <a:lnTo>
                  <a:pt x="1846270" y="890718"/>
                </a:lnTo>
                <a:lnTo>
                  <a:pt x="1847855" y="902469"/>
                </a:lnTo>
                <a:lnTo>
                  <a:pt x="1849758" y="914221"/>
                </a:lnTo>
                <a:lnTo>
                  <a:pt x="1850710" y="926290"/>
                </a:lnTo>
                <a:lnTo>
                  <a:pt x="1851661" y="938359"/>
                </a:lnTo>
                <a:lnTo>
                  <a:pt x="1852295" y="950428"/>
                </a:lnTo>
                <a:lnTo>
                  <a:pt x="1852612" y="962497"/>
                </a:lnTo>
                <a:lnTo>
                  <a:pt x="1852612" y="974566"/>
                </a:lnTo>
                <a:lnTo>
                  <a:pt x="1852612" y="987270"/>
                </a:lnTo>
                <a:lnTo>
                  <a:pt x="1851978" y="999657"/>
                </a:lnTo>
                <a:lnTo>
                  <a:pt x="1851344" y="1012361"/>
                </a:lnTo>
                <a:lnTo>
                  <a:pt x="1850075" y="1024430"/>
                </a:lnTo>
                <a:lnTo>
                  <a:pt x="1848490" y="1036817"/>
                </a:lnTo>
                <a:lnTo>
                  <a:pt x="1846587" y="1048886"/>
                </a:lnTo>
                <a:lnTo>
                  <a:pt x="1844367" y="1060955"/>
                </a:lnTo>
                <a:lnTo>
                  <a:pt x="1842147" y="1072706"/>
                </a:lnTo>
                <a:lnTo>
                  <a:pt x="1839293" y="1084458"/>
                </a:lnTo>
                <a:lnTo>
                  <a:pt x="1836122" y="1095891"/>
                </a:lnTo>
                <a:lnTo>
                  <a:pt x="1832951" y="1107643"/>
                </a:lnTo>
                <a:lnTo>
                  <a:pt x="1829463" y="1118759"/>
                </a:lnTo>
                <a:lnTo>
                  <a:pt x="1825974" y="1130193"/>
                </a:lnTo>
                <a:lnTo>
                  <a:pt x="1821535" y="1141309"/>
                </a:lnTo>
                <a:lnTo>
                  <a:pt x="1817412" y="1152108"/>
                </a:lnTo>
                <a:lnTo>
                  <a:pt x="1812655" y="1162906"/>
                </a:lnTo>
                <a:lnTo>
                  <a:pt x="1807899" y="1173705"/>
                </a:lnTo>
                <a:lnTo>
                  <a:pt x="1803142" y="1184186"/>
                </a:lnTo>
                <a:lnTo>
                  <a:pt x="1797751" y="1194667"/>
                </a:lnTo>
                <a:lnTo>
                  <a:pt x="1792360" y="1204830"/>
                </a:lnTo>
                <a:lnTo>
                  <a:pt x="1786652" y="1214994"/>
                </a:lnTo>
                <a:lnTo>
                  <a:pt x="1780944" y="1224840"/>
                </a:lnTo>
                <a:lnTo>
                  <a:pt x="1774601" y="1234050"/>
                </a:lnTo>
                <a:lnTo>
                  <a:pt x="1768576" y="1243896"/>
                </a:lnTo>
                <a:lnTo>
                  <a:pt x="1762234" y="1253107"/>
                </a:lnTo>
                <a:lnTo>
                  <a:pt x="1755891" y="1262317"/>
                </a:lnTo>
                <a:lnTo>
                  <a:pt x="1748915" y="1271528"/>
                </a:lnTo>
                <a:lnTo>
                  <a:pt x="1741938" y="1280103"/>
                </a:lnTo>
                <a:lnTo>
                  <a:pt x="1735279" y="1288678"/>
                </a:lnTo>
                <a:lnTo>
                  <a:pt x="1727985" y="1297254"/>
                </a:lnTo>
                <a:lnTo>
                  <a:pt x="1720691" y="1305194"/>
                </a:lnTo>
                <a:lnTo>
                  <a:pt x="1713397" y="1313452"/>
                </a:lnTo>
                <a:lnTo>
                  <a:pt x="1705787" y="1321392"/>
                </a:lnTo>
                <a:lnTo>
                  <a:pt x="1698493" y="1329014"/>
                </a:lnTo>
                <a:lnTo>
                  <a:pt x="1690565" y="1336319"/>
                </a:lnTo>
                <a:lnTo>
                  <a:pt x="1682637" y="1343624"/>
                </a:lnTo>
                <a:lnTo>
                  <a:pt x="1674709" y="1350612"/>
                </a:lnTo>
                <a:lnTo>
                  <a:pt x="1666781" y="1357599"/>
                </a:lnTo>
                <a:lnTo>
                  <a:pt x="1658853" y="1364269"/>
                </a:lnTo>
                <a:lnTo>
                  <a:pt x="1650608" y="1370303"/>
                </a:lnTo>
                <a:lnTo>
                  <a:pt x="1642680" y="1376655"/>
                </a:lnTo>
                <a:lnTo>
                  <a:pt x="1634435" y="1382372"/>
                </a:lnTo>
                <a:lnTo>
                  <a:pt x="1626190" y="1388407"/>
                </a:lnTo>
                <a:lnTo>
                  <a:pt x="1617945" y="1393806"/>
                </a:lnTo>
                <a:lnTo>
                  <a:pt x="1609700" y="1399205"/>
                </a:lnTo>
                <a:lnTo>
                  <a:pt x="1601455" y="1403970"/>
                </a:lnTo>
                <a:lnTo>
                  <a:pt x="1592893" y="1408416"/>
                </a:lnTo>
                <a:lnTo>
                  <a:pt x="1584648" y="1413180"/>
                </a:lnTo>
                <a:lnTo>
                  <a:pt x="1576403" y="1417309"/>
                </a:lnTo>
                <a:lnTo>
                  <a:pt x="1568157" y="1421120"/>
                </a:lnTo>
                <a:lnTo>
                  <a:pt x="1559912" y="1425249"/>
                </a:lnTo>
                <a:lnTo>
                  <a:pt x="1551667" y="1428743"/>
                </a:lnTo>
                <a:lnTo>
                  <a:pt x="1543422" y="1431601"/>
                </a:lnTo>
                <a:lnTo>
                  <a:pt x="1535177" y="1434777"/>
                </a:lnTo>
                <a:lnTo>
                  <a:pt x="1527249" y="1437636"/>
                </a:lnTo>
                <a:lnTo>
                  <a:pt x="1519004" y="1439859"/>
                </a:lnTo>
                <a:lnTo>
                  <a:pt x="1510759" y="1442082"/>
                </a:lnTo>
                <a:lnTo>
                  <a:pt x="1503148" y="1443670"/>
                </a:lnTo>
                <a:lnTo>
                  <a:pt x="1495220" y="1445576"/>
                </a:lnTo>
                <a:lnTo>
                  <a:pt x="1487292" y="1446846"/>
                </a:lnTo>
                <a:lnTo>
                  <a:pt x="1479999" y="1448117"/>
                </a:lnTo>
                <a:lnTo>
                  <a:pt x="1472071" y="1448752"/>
                </a:lnTo>
                <a:lnTo>
                  <a:pt x="1464460" y="1449070"/>
                </a:lnTo>
                <a:lnTo>
                  <a:pt x="1457483" y="1449387"/>
                </a:lnTo>
                <a:lnTo>
                  <a:pt x="1449872" y="1449070"/>
                </a:lnTo>
                <a:lnTo>
                  <a:pt x="1442579" y="1448752"/>
                </a:lnTo>
                <a:lnTo>
                  <a:pt x="1434968" y="1448117"/>
                </a:lnTo>
                <a:lnTo>
                  <a:pt x="1427357" y="1446846"/>
                </a:lnTo>
                <a:lnTo>
                  <a:pt x="1419429" y="1445576"/>
                </a:lnTo>
                <a:lnTo>
                  <a:pt x="1411818" y="1443670"/>
                </a:lnTo>
                <a:lnTo>
                  <a:pt x="1403573" y="1442082"/>
                </a:lnTo>
                <a:lnTo>
                  <a:pt x="1395645" y="1439859"/>
                </a:lnTo>
                <a:lnTo>
                  <a:pt x="1387717" y="1437636"/>
                </a:lnTo>
                <a:lnTo>
                  <a:pt x="1379472" y="1434777"/>
                </a:lnTo>
                <a:lnTo>
                  <a:pt x="1371227" y="1431601"/>
                </a:lnTo>
                <a:lnTo>
                  <a:pt x="1362982" y="1428743"/>
                </a:lnTo>
                <a:lnTo>
                  <a:pt x="1355054" y="1425249"/>
                </a:lnTo>
                <a:lnTo>
                  <a:pt x="1346492" y="1421120"/>
                </a:lnTo>
                <a:lnTo>
                  <a:pt x="1338247" y="1417309"/>
                </a:lnTo>
                <a:lnTo>
                  <a:pt x="1330002" y="1413180"/>
                </a:lnTo>
                <a:lnTo>
                  <a:pt x="1321757" y="1408416"/>
                </a:lnTo>
                <a:lnTo>
                  <a:pt x="1313195" y="1403970"/>
                </a:lnTo>
                <a:lnTo>
                  <a:pt x="1304950" y="1399205"/>
                </a:lnTo>
                <a:lnTo>
                  <a:pt x="1296705" y="1393806"/>
                </a:lnTo>
                <a:lnTo>
                  <a:pt x="1288459" y="1388407"/>
                </a:lnTo>
                <a:lnTo>
                  <a:pt x="1280214" y="1382372"/>
                </a:lnTo>
                <a:lnTo>
                  <a:pt x="1272286" y="1376655"/>
                </a:lnTo>
                <a:lnTo>
                  <a:pt x="1264041" y="1370303"/>
                </a:lnTo>
                <a:lnTo>
                  <a:pt x="1255796" y="1364269"/>
                </a:lnTo>
                <a:lnTo>
                  <a:pt x="1247551" y="1357599"/>
                </a:lnTo>
                <a:lnTo>
                  <a:pt x="1239940" y="1350612"/>
                </a:lnTo>
                <a:lnTo>
                  <a:pt x="1232012" y="1343624"/>
                </a:lnTo>
                <a:lnTo>
                  <a:pt x="1224085" y="1336319"/>
                </a:lnTo>
                <a:lnTo>
                  <a:pt x="1216474" y="1329014"/>
                </a:lnTo>
                <a:lnTo>
                  <a:pt x="1208863" y="1321392"/>
                </a:lnTo>
                <a:lnTo>
                  <a:pt x="1201252" y="1313452"/>
                </a:lnTo>
                <a:lnTo>
                  <a:pt x="1193958" y="1305194"/>
                </a:lnTo>
                <a:lnTo>
                  <a:pt x="1186665" y="1297254"/>
                </a:lnTo>
                <a:lnTo>
                  <a:pt x="1179688" y="1288678"/>
                </a:lnTo>
                <a:lnTo>
                  <a:pt x="1172711" y="1280103"/>
                </a:lnTo>
                <a:lnTo>
                  <a:pt x="1165735" y="1271528"/>
                </a:lnTo>
                <a:lnTo>
                  <a:pt x="1159075" y="1262317"/>
                </a:lnTo>
                <a:lnTo>
                  <a:pt x="1152416" y="1253107"/>
                </a:lnTo>
                <a:lnTo>
                  <a:pt x="1146073" y="1243896"/>
                </a:lnTo>
                <a:lnTo>
                  <a:pt x="1139731" y="1234050"/>
                </a:lnTo>
                <a:lnTo>
                  <a:pt x="1134023" y="1224840"/>
                </a:lnTo>
                <a:lnTo>
                  <a:pt x="1127998" y="1214994"/>
                </a:lnTo>
                <a:lnTo>
                  <a:pt x="1122607" y="1204830"/>
                </a:lnTo>
                <a:lnTo>
                  <a:pt x="1116899" y="1194667"/>
                </a:lnTo>
                <a:lnTo>
                  <a:pt x="1111825" y="1184186"/>
                </a:lnTo>
                <a:lnTo>
                  <a:pt x="1106751" y="1173705"/>
                </a:lnTo>
                <a:lnTo>
                  <a:pt x="1101994" y="1162906"/>
                </a:lnTo>
                <a:lnTo>
                  <a:pt x="1097237" y="1152108"/>
                </a:lnTo>
                <a:lnTo>
                  <a:pt x="1093115" y="1141309"/>
                </a:lnTo>
                <a:lnTo>
                  <a:pt x="1088992" y="1130193"/>
                </a:lnTo>
                <a:lnTo>
                  <a:pt x="1085187" y="1118759"/>
                </a:lnTo>
                <a:lnTo>
                  <a:pt x="1081699" y="1107643"/>
                </a:lnTo>
                <a:lnTo>
                  <a:pt x="1078527" y="1095891"/>
                </a:lnTo>
                <a:lnTo>
                  <a:pt x="1075356" y="1084458"/>
                </a:lnTo>
                <a:lnTo>
                  <a:pt x="1072502" y="1072706"/>
                </a:lnTo>
                <a:lnTo>
                  <a:pt x="1070282" y="1060955"/>
                </a:lnTo>
                <a:lnTo>
                  <a:pt x="1068062" y="1048886"/>
                </a:lnTo>
                <a:lnTo>
                  <a:pt x="1066477" y="1036817"/>
                </a:lnTo>
                <a:lnTo>
                  <a:pt x="1064891" y="1024430"/>
                </a:lnTo>
                <a:lnTo>
                  <a:pt x="1063623" y="1012361"/>
                </a:lnTo>
                <a:lnTo>
                  <a:pt x="1062671" y="999657"/>
                </a:lnTo>
                <a:lnTo>
                  <a:pt x="1062037" y="987270"/>
                </a:lnTo>
                <a:lnTo>
                  <a:pt x="1062037" y="974566"/>
                </a:lnTo>
                <a:lnTo>
                  <a:pt x="1062037" y="962497"/>
                </a:lnTo>
                <a:lnTo>
                  <a:pt x="1062354" y="950428"/>
                </a:lnTo>
                <a:lnTo>
                  <a:pt x="1063306" y="938359"/>
                </a:lnTo>
                <a:lnTo>
                  <a:pt x="1064257" y="926290"/>
                </a:lnTo>
                <a:lnTo>
                  <a:pt x="1065208" y="914221"/>
                </a:lnTo>
                <a:lnTo>
                  <a:pt x="1066794" y="902469"/>
                </a:lnTo>
                <a:lnTo>
                  <a:pt x="1068380" y="890718"/>
                </a:lnTo>
                <a:lnTo>
                  <a:pt x="1069965" y="879284"/>
                </a:lnTo>
                <a:lnTo>
                  <a:pt x="1072185" y="867850"/>
                </a:lnTo>
                <a:lnTo>
                  <a:pt x="1074405" y="856416"/>
                </a:lnTo>
                <a:lnTo>
                  <a:pt x="1077259" y="844983"/>
                </a:lnTo>
                <a:lnTo>
                  <a:pt x="1079796" y="833866"/>
                </a:lnTo>
                <a:lnTo>
                  <a:pt x="1082650" y="822750"/>
                </a:lnTo>
                <a:lnTo>
                  <a:pt x="1085821" y="811634"/>
                </a:lnTo>
                <a:lnTo>
                  <a:pt x="1089627" y="800835"/>
                </a:lnTo>
                <a:lnTo>
                  <a:pt x="1093115" y="790037"/>
                </a:lnTo>
                <a:lnTo>
                  <a:pt x="1096920" y="779556"/>
                </a:lnTo>
                <a:lnTo>
                  <a:pt x="1101043" y="769075"/>
                </a:lnTo>
                <a:lnTo>
                  <a:pt x="1105165" y="758594"/>
                </a:lnTo>
                <a:lnTo>
                  <a:pt x="1109922" y="748430"/>
                </a:lnTo>
                <a:lnTo>
                  <a:pt x="1114362" y="738902"/>
                </a:lnTo>
                <a:lnTo>
                  <a:pt x="1119118" y="728739"/>
                </a:lnTo>
                <a:lnTo>
                  <a:pt x="1124509" y="719211"/>
                </a:lnTo>
                <a:lnTo>
                  <a:pt x="1129583" y="709682"/>
                </a:lnTo>
                <a:lnTo>
                  <a:pt x="1135291" y="700154"/>
                </a:lnTo>
                <a:lnTo>
                  <a:pt x="1140682" y="690944"/>
                </a:lnTo>
                <a:lnTo>
                  <a:pt x="1146391" y="682051"/>
                </a:lnTo>
                <a:lnTo>
                  <a:pt x="1152416" y="673158"/>
                </a:lnTo>
                <a:lnTo>
                  <a:pt x="1158758" y="664265"/>
                </a:lnTo>
                <a:lnTo>
                  <a:pt x="1164783" y="655689"/>
                </a:lnTo>
                <a:lnTo>
                  <a:pt x="1171443" y="647432"/>
                </a:lnTo>
                <a:lnTo>
                  <a:pt x="1177785" y="639174"/>
                </a:lnTo>
                <a:lnTo>
                  <a:pt x="1184762" y="631234"/>
                </a:lnTo>
                <a:lnTo>
                  <a:pt x="1191738" y="623611"/>
                </a:lnTo>
                <a:lnTo>
                  <a:pt x="1198715" y="615989"/>
                </a:lnTo>
                <a:lnTo>
                  <a:pt x="1206009" y="608684"/>
                </a:lnTo>
                <a:lnTo>
                  <a:pt x="1213620" y="601696"/>
                </a:lnTo>
                <a:lnTo>
                  <a:pt x="1220913" y="594391"/>
                </a:lnTo>
                <a:lnTo>
                  <a:pt x="1228841" y="588039"/>
                </a:lnTo>
                <a:lnTo>
                  <a:pt x="1236769" y="581369"/>
                </a:lnTo>
                <a:lnTo>
                  <a:pt x="1244380" y="575017"/>
                </a:lnTo>
                <a:lnTo>
                  <a:pt x="1252625" y="568983"/>
                </a:lnTo>
                <a:lnTo>
                  <a:pt x="1260870" y="562948"/>
                </a:lnTo>
                <a:lnTo>
                  <a:pt x="1269115" y="557549"/>
                </a:lnTo>
                <a:lnTo>
                  <a:pt x="1277360" y="552150"/>
                </a:lnTo>
                <a:lnTo>
                  <a:pt x="1286240" y="547068"/>
                </a:lnTo>
                <a:lnTo>
                  <a:pt x="1294802" y="542304"/>
                </a:lnTo>
                <a:lnTo>
                  <a:pt x="1303364" y="537540"/>
                </a:lnTo>
                <a:lnTo>
                  <a:pt x="1312560" y="533093"/>
                </a:lnTo>
                <a:lnTo>
                  <a:pt x="1321757" y="528964"/>
                </a:lnTo>
                <a:lnTo>
                  <a:pt x="1330953" y="525153"/>
                </a:lnTo>
                <a:lnTo>
                  <a:pt x="1339833" y="521659"/>
                </a:lnTo>
                <a:lnTo>
                  <a:pt x="1349029" y="518483"/>
                </a:lnTo>
                <a:lnTo>
                  <a:pt x="1358542" y="514990"/>
                </a:lnTo>
                <a:lnTo>
                  <a:pt x="1368056" y="512449"/>
                </a:lnTo>
                <a:lnTo>
                  <a:pt x="1377887" y="509908"/>
                </a:lnTo>
                <a:lnTo>
                  <a:pt x="1387717" y="507685"/>
                </a:lnTo>
                <a:lnTo>
                  <a:pt x="1397231" y="505462"/>
                </a:lnTo>
                <a:lnTo>
                  <a:pt x="1407062" y="503874"/>
                </a:lnTo>
                <a:lnTo>
                  <a:pt x="1416892" y="502603"/>
                </a:lnTo>
                <a:lnTo>
                  <a:pt x="1427040" y="501650"/>
                </a:lnTo>
                <a:lnTo>
                  <a:pt x="1437188" y="500697"/>
                </a:lnTo>
                <a:lnTo>
                  <a:pt x="1447336" y="500380"/>
                </a:lnTo>
                <a:lnTo>
                  <a:pt x="1457483" y="500062"/>
                </a:lnTo>
                <a:close/>
                <a:moveTo>
                  <a:pt x="716008" y="249237"/>
                </a:moveTo>
                <a:lnTo>
                  <a:pt x="795913" y="249237"/>
                </a:lnTo>
                <a:lnTo>
                  <a:pt x="795913" y="374499"/>
                </a:lnTo>
                <a:lnTo>
                  <a:pt x="810181" y="375133"/>
                </a:lnTo>
                <a:lnTo>
                  <a:pt x="823816" y="376402"/>
                </a:lnTo>
                <a:lnTo>
                  <a:pt x="837133" y="377670"/>
                </a:lnTo>
                <a:lnTo>
                  <a:pt x="849500" y="379890"/>
                </a:lnTo>
                <a:lnTo>
                  <a:pt x="861549" y="381793"/>
                </a:lnTo>
                <a:lnTo>
                  <a:pt x="873281" y="384330"/>
                </a:lnTo>
                <a:lnTo>
                  <a:pt x="884379" y="386867"/>
                </a:lnTo>
                <a:lnTo>
                  <a:pt x="894842" y="389721"/>
                </a:lnTo>
                <a:lnTo>
                  <a:pt x="904989" y="393209"/>
                </a:lnTo>
                <a:lnTo>
                  <a:pt x="914819" y="396698"/>
                </a:lnTo>
                <a:lnTo>
                  <a:pt x="924014" y="400186"/>
                </a:lnTo>
                <a:lnTo>
                  <a:pt x="932575" y="403991"/>
                </a:lnTo>
                <a:lnTo>
                  <a:pt x="941136" y="407797"/>
                </a:lnTo>
                <a:lnTo>
                  <a:pt x="949381" y="411602"/>
                </a:lnTo>
                <a:lnTo>
                  <a:pt x="956673" y="415725"/>
                </a:lnTo>
                <a:lnTo>
                  <a:pt x="963966" y="419847"/>
                </a:lnTo>
                <a:lnTo>
                  <a:pt x="931624" y="504836"/>
                </a:lnTo>
                <a:lnTo>
                  <a:pt x="920209" y="498810"/>
                </a:lnTo>
                <a:lnTo>
                  <a:pt x="906257" y="491517"/>
                </a:lnTo>
                <a:lnTo>
                  <a:pt x="898330" y="488028"/>
                </a:lnTo>
                <a:lnTo>
                  <a:pt x="890086" y="484540"/>
                </a:lnTo>
                <a:lnTo>
                  <a:pt x="880891" y="480735"/>
                </a:lnTo>
                <a:lnTo>
                  <a:pt x="871061" y="477246"/>
                </a:lnTo>
                <a:lnTo>
                  <a:pt x="860597" y="474075"/>
                </a:lnTo>
                <a:lnTo>
                  <a:pt x="849500" y="470904"/>
                </a:lnTo>
                <a:lnTo>
                  <a:pt x="837767" y="468367"/>
                </a:lnTo>
                <a:lnTo>
                  <a:pt x="825401" y="465830"/>
                </a:lnTo>
                <a:lnTo>
                  <a:pt x="812401" y="463927"/>
                </a:lnTo>
                <a:lnTo>
                  <a:pt x="798449" y="462659"/>
                </a:lnTo>
                <a:lnTo>
                  <a:pt x="783863" y="461707"/>
                </a:lnTo>
                <a:lnTo>
                  <a:pt x="768960" y="461390"/>
                </a:lnTo>
                <a:lnTo>
                  <a:pt x="759765" y="461390"/>
                </a:lnTo>
                <a:lnTo>
                  <a:pt x="751204" y="462024"/>
                </a:lnTo>
                <a:lnTo>
                  <a:pt x="742643" y="462659"/>
                </a:lnTo>
                <a:lnTo>
                  <a:pt x="734398" y="463927"/>
                </a:lnTo>
                <a:lnTo>
                  <a:pt x="726471" y="465196"/>
                </a:lnTo>
                <a:lnTo>
                  <a:pt x="719496" y="467098"/>
                </a:lnTo>
                <a:lnTo>
                  <a:pt x="712203" y="469001"/>
                </a:lnTo>
                <a:lnTo>
                  <a:pt x="705544" y="471538"/>
                </a:lnTo>
                <a:lnTo>
                  <a:pt x="699202" y="473758"/>
                </a:lnTo>
                <a:lnTo>
                  <a:pt x="693178" y="476612"/>
                </a:lnTo>
                <a:lnTo>
                  <a:pt x="687153" y="479466"/>
                </a:lnTo>
                <a:lnTo>
                  <a:pt x="682080" y="482637"/>
                </a:lnTo>
                <a:lnTo>
                  <a:pt x="676689" y="486126"/>
                </a:lnTo>
                <a:lnTo>
                  <a:pt x="671933" y="489614"/>
                </a:lnTo>
                <a:lnTo>
                  <a:pt x="667177" y="493419"/>
                </a:lnTo>
                <a:lnTo>
                  <a:pt x="663055" y="497542"/>
                </a:lnTo>
                <a:lnTo>
                  <a:pt x="659250" y="501348"/>
                </a:lnTo>
                <a:lnTo>
                  <a:pt x="655445" y="505470"/>
                </a:lnTo>
                <a:lnTo>
                  <a:pt x="652274" y="509910"/>
                </a:lnTo>
                <a:lnTo>
                  <a:pt x="649103" y="514350"/>
                </a:lnTo>
                <a:lnTo>
                  <a:pt x="646249" y="519107"/>
                </a:lnTo>
                <a:lnTo>
                  <a:pt x="643713" y="523546"/>
                </a:lnTo>
                <a:lnTo>
                  <a:pt x="641493" y="528303"/>
                </a:lnTo>
                <a:lnTo>
                  <a:pt x="639591" y="533060"/>
                </a:lnTo>
                <a:lnTo>
                  <a:pt x="637688" y="537817"/>
                </a:lnTo>
                <a:lnTo>
                  <a:pt x="636420" y="542891"/>
                </a:lnTo>
                <a:lnTo>
                  <a:pt x="635152" y="547647"/>
                </a:lnTo>
                <a:lnTo>
                  <a:pt x="633566" y="552721"/>
                </a:lnTo>
                <a:lnTo>
                  <a:pt x="632932" y="557478"/>
                </a:lnTo>
                <a:lnTo>
                  <a:pt x="632298" y="562235"/>
                </a:lnTo>
                <a:lnTo>
                  <a:pt x="631981" y="567309"/>
                </a:lnTo>
                <a:lnTo>
                  <a:pt x="631981" y="572066"/>
                </a:lnTo>
                <a:lnTo>
                  <a:pt x="631981" y="578408"/>
                </a:lnTo>
                <a:lnTo>
                  <a:pt x="632615" y="584433"/>
                </a:lnTo>
                <a:lnTo>
                  <a:pt x="633249" y="590459"/>
                </a:lnTo>
                <a:lnTo>
                  <a:pt x="634200" y="595850"/>
                </a:lnTo>
                <a:lnTo>
                  <a:pt x="635786" y="601558"/>
                </a:lnTo>
                <a:lnTo>
                  <a:pt x="637371" y="606632"/>
                </a:lnTo>
                <a:lnTo>
                  <a:pt x="639274" y="612023"/>
                </a:lnTo>
                <a:lnTo>
                  <a:pt x="641176" y="617097"/>
                </a:lnTo>
                <a:lnTo>
                  <a:pt x="643713" y="622171"/>
                </a:lnTo>
                <a:lnTo>
                  <a:pt x="646249" y="626927"/>
                </a:lnTo>
                <a:lnTo>
                  <a:pt x="649737" y="631367"/>
                </a:lnTo>
                <a:lnTo>
                  <a:pt x="652908" y="636124"/>
                </a:lnTo>
                <a:lnTo>
                  <a:pt x="656713" y="640564"/>
                </a:lnTo>
                <a:lnTo>
                  <a:pt x="660835" y="645320"/>
                </a:lnTo>
                <a:lnTo>
                  <a:pt x="665274" y="649443"/>
                </a:lnTo>
                <a:lnTo>
                  <a:pt x="670031" y="653566"/>
                </a:lnTo>
                <a:lnTo>
                  <a:pt x="675104" y="658005"/>
                </a:lnTo>
                <a:lnTo>
                  <a:pt x="680177" y="662128"/>
                </a:lnTo>
                <a:lnTo>
                  <a:pt x="686202" y="665933"/>
                </a:lnTo>
                <a:lnTo>
                  <a:pt x="691909" y="670373"/>
                </a:lnTo>
                <a:lnTo>
                  <a:pt x="698568" y="674178"/>
                </a:lnTo>
                <a:lnTo>
                  <a:pt x="705227" y="678301"/>
                </a:lnTo>
                <a:lnTo>
                  <a:pt x="719813" y="686229"/>
                </a:lnTo>
                <a:lnTo>
                  <a:pt x="735667" y="694474"/>
                </a:lnTo>
                <a:lnTo>
                  <a:pt x="753106" y="702402"/>
                </a:lnTo>
                <a:lnTo>
                  <a:pt x="771814" y="710964"/>
                </a:lnTo>
                <a:lnTo>
                  <a:pt x="792108" y="719527"/>
                </a:lnTo>
                <a:lnTo>
                  <a:pt x="804474" y="724600"/>
                </a:lnTo>
                <a:lnTo>
                  <a:pt x="816206" y="729991"/>
                </a:lnTo>
                <a:lnTo>
                  <a:pt x="827621" y="735065"/>
                </a:lnTo>
                <a:lnTo>
                  <a:pt x="838719" y="740774"/>
                </a:lnTo>
                <a:lnTo>
                  <a:pt x="849500" y="745847"/>
                </a:lnTo>
                <a:lnTo>
                  <a:pt x="859963" y="751873"/>
                </a:lnTo>
                <a:lnTo>
                  <a:pt x="870110" y="757264"/>
                </a:lnTo>
                <a:lnTo>
                  <a:pt x="879622" y="763289"/>
                </a:lnTo>
                <a:lnTo>
                  <a:pt x="888501" y="768997"/>
                </a:lnTo>
                <a:lnTo>
                  <a:pt x="897379" y="775340"/>
                </a:lnTo>
                <a:lnTo>
                  <a:pt x="905940" y="781365"/>
                </a:lnTo>
                <a:lnTo>
                  <a:pt x="914184" y="788024"/>
                </a:lnTo>
                <a:lnTo>
                  <a:pt x="921477" y="794367"/>
                </a:lnTo>
                <a:lnTo>
                  <a:pt x="928770" y="801026"/>
                </a:lnTo>
                <a:lnTo>
                  <a:pt x="935746" y="808003"/>
                </a:lnTo>
                <a:lnTo>
                  <a:pt x="942088" y="814980"/>
                </a:lnTo>
                <a:lnTo>
                  <a:pt x="948429" y="822273"/>
                </a:lnTo>
                <a:lnTo>
                  <a:pt x="953820" y="829250"/>
                </a:lnTo>
                <a:lnTo>
                  <a:pt x="959210" y="837178"/>
                </a:lnTo>
                <a:lnTo>
                  <a:pt x="963966" y="844789"/>
                </a:lnTo>
                <a:lnTo>
                  <a:pt x="968406" y="852717"/>
                </a:lnTo>
                <a:lnTo>
                  <a:pt x="972845" y="860962"/>
                </a:lnTo>
                <a:lnTo>
                  <a:pt x="976333" y="869524"/>
                </a:lnTo>
                <a:lnTo>
                  <a:pt x="979503" y="878087"/>
                </a:lnTo>
                <a:lnTo>
                  <a:pt x="982674" y="886966"/>
                </a:lnTo>
                <a:lnTo>
                  <a:pt x="985211" y="895845"/>
                </a:lnTo>
                <a:lnTo>
                  <a:pt x="987431" y="905359"/>
                </a:lnTo>
                <a:lnTo>
                  <a:pt x="989016" y="914873"/>
                </a:lnTo>
                <a:lnTo>
                  <a:pt x="990284" y="925020"/>
                </a:lnTo>
                <a:lnTo>
                  <a:pt x="991236" y="935168"/>
                </a:lnTo>
                <a:lnTo>
                  <a:pt x="991870" y="944999"/>
                </a:lnTo>
                <a:lnTo>
                  <a:pt x="992187" y="955781"/>
                </a:lnTo>
                <a:lnTo>
                  <a:pt x="991870" y="965295"/>
                </a:lnTo>
                <a:lnTo>
                  <a:pt x="991236" y="974808"/>
                </a:lnTo>
                <a:lnTo>
                  <a:pt x="990284" y="984322"/>
                </a:lnTo>
                <a:lnTo>
                  <a:pt x="989016" y="993835"/>
                </a:lnTo>
                <a:lnTo>
                  <a:pt x="987113" y="1002715"/>
                </a:lnTo>
                <a:lnTo>
                  <a:pt x="984894" y="1012228"/>
                </a:lnTo>
                <a:lnTo>
                  <a:pt x="982357" y="1021108"/>
                </a:lnTo>
                <a:lnTo>
                  <a:pt x="978869" y="1030304"/>
                </a:lnTo>
                <a:lnTo>
                  <a:pt x="975698" y="1039184"/>
                </a:lnTo>
                <a:lnTo>
                  <a:pt x="971893" y="1047429"/>
                </a:lnTo>
                <a:lnTo>
                  <a:pt x="967454" y="1055991"/>
                </a:lnTo>
                <a:lnTo>
                  <a:pt x="962698" y="1064553"/>
                </a:lnTo>
                <a:lnTo>
                  <a:pt x="957625" y="1072481"/>
                </a:lnTo>
                <a:lnTo>
                  <a:pt x="952234" y="1080409"/>
                </a:lnTo>
                <a:lnTo>
                  <a:pt x="946210" y="1088337"/>
                </a:lnTo>
                <a:lnTo>
                  <a:pt x="940185" y="1095631"/>
                </a:lnTo>
                <a:lnTo>
                  <a:pt x="933526" y="1102925"/>
                </a:lnTo>
                <a:lnTo>
                  <a:pt x="926551" y="1110219"/>
                </a:lnTo>
                <a:lnTo>
                  <a:pt x="918941" y="1116561"/>
                </a:lnTo>
                <a:lnTo>
                  <a:pt x="911014" y="1123221"/>
                </a:lnTo>
                <a:lnTo>
                  <a:pt x="903087" y="1129246"/>
                </a:lnTo>
                <a:lnTo>
                  <a:pt x="894525" y="1135271"/>
                </a:lnTo>
                <a:lnTo>
                  <a:pt x="885647" y="1140979"/>
                </a:lnTo>
                <a:lnTo>
                  <a:pt x="876134" y="1146370"/>
                </a:lnTo>
                <a:lnTo>
                  <a:pt x="866622" y="1151127"/>
                </a:lnTo>
                <a:lnTo>
                  <a:pt x="856475" y="1155884"/>
                </a:lnTo>
                <a:lnTo>
                  <a:pt x="846012" y="1160006"/>
                </a:lnTo>
                <a:lnTo>
                  <a:pt x="835231" y="1163812"/>
                </a:lnTo>
                <a:lnTo>
                  <a:pt x="824133" y="1167617"/>
                </a:lnTo>
                <a:lnTo>
                  <a:pt x="812401" y="1170471"/>
                </a:lnTo>
                <a:lnTo>
                  <a:pt x="800669" y="1173008"/>
                </a:lnTo>
                <a:lnTo>
                  <a:pt x="788303" y="1175228"/>
                </a:lnTo>
                <a:lnTo>
                  <a:pt x="788303" y="1309687"/>
                </a:lnTo>
                <a:lnTo>
                  <a:pt x="707129" y="1309687"/>
                </a:lnTo>
                <a:lnTo>
                  <a:pt x="707129" y="1179351"/>
                </a:lnTo>
                <a:lnTo>
                  <a:pt x="692861" y="1179034"/>
                </a:lnTo>
                <a:lnTo>
                  <a:pt x="678592" y="1178082"/>
                </a:lnTo>
                <a:lnTo>
                  <a:pt x="664640" y="1176180"/>
                </a:lnTo>
                <a:lnTo>
                  <a:pt x="650689" y="1174277"/>
                </a:lnTo>
                <a:lnTo>
                  <a:pt x="637054" y="1172057"/>
                </a:lnTo>
                <a:lnTo>
                  <a:pt x="623102" y="1169520"/>
                </a:lnTo>
                <a:lnTo>
                  <a:pt x="609785" y="1166349"/>
                </a:lnTo>
                <a:lnTo>
                  <a:pt x="596785" y="1162543"/>
                </a:lnTo>
                <a:lnTo>
                  <a:pt x="584101" y="1158738"/>
                </a:lnTo>
                <a:lnTo>
                  <a:pt x="572052" y="1154615"/>
                </a:lnTo>
                <a:lnTo>
                  <a:pt x="560003" y="1149859"/>
                </a:lnTo>
                <a:lnTo>
                  <a:pt x="548588" y="1144785"/>
                </a:lnTo>
                <a:lnTo>
                  <a:pt x="537807" y="1139394"/>
                </a:lnTo>
                <a:lnTo>
                  <a:pt x="527660" y="1134320"/>
                </a:lnTo>
                <a:lnTo>
                  <a:pt x="518148" y="1128294"/>
                </a:lnTo>
                <a:lnTo>
                  <a:pt x="509587" y="1122586"/>
                </a:lnTo>
                <a:lnTo>
                  <a:pt x="540027" y="1036012"/>
                </a:lnTo>
                <a:lnTo>
                  <a:pt x="549222" y="1041721"/>
                </a:lnTo>
                <a:lnTo>
                  <a:pt x="558735" y="1047112"/>
                </a:lnTo>
                <a:lnTo>
                  <a:pt x="568564" y="1052820"/>
                </a:lnTo>
                <a:lnTo>
                  <a:pt x="579028" y="1057577"/>
                </a:lnTo>
                <a:lnTo>
                  <a:pt x="589492" y="1062651"/>
                </a:lnTo>
                <a:lnTo>
                  <a:pt x="600590" y="1067090"/>
                </a:lnTo>
                <a:lnTo>
                  <a:pt x="612004" y="1071213"/>
                </a:lnTo>
                <a:lnTo>
                  <a:pt x="623737" y="1075335"/>
                </a:lnTo>
                <a:lnTo>
                  <a:pt x="635786" y="1078824"/>
                </a:lnTo>
                <a:lnTo>
                  <a:pt x="648152" y="1081995"/>
                </a:lnTo>
                <a:lnTo>
                  <a:pt x="660518" y="1084849"/>
                </a:lnTo>
                <a:lnTo>
                  <a:pt x="673201" y="1087069"/>
                </a:lnTo>
                <a:lnTo>
                  <a:pt x="686202" y="1088972"/>
                </a:lnTo>
                <a:lnTo>
                  <a:pt x="699519" y="1090240"/>
                </a:lnTo>
                <a:lnTo>
                  <a:pt x="712520" y="1091191"/>
                </a:lnTo>
                <a:lnTo>
                  <a:pt x="726154" y="1091509"/>
                </a:lnTo>
                <a:lnTo>
                  <a:pt x="734716" y="1091191"/>
                </a:lnTo>
                <a:lnTo>
                  <a:pt x="743277" y="1090874"/>
                </a:lnTo>
                <a:lnTo>
                  <a:pt x="751521" y="1090240"/>
                </a:lnTo>
                <a:lnTo>
                  <a:pt x="759131" y="1088972"/>
                </a:lnTo>
                <a:lnTo>
                  <a:pt x="767058" y="1087703"/>
                </a:lnTo>
                <a:lnTo>
                  <a:pt x="774668" y="1086117"/>
                </a:lnTo>
                <a:lnTo>
                  <a:pt x="781644" y="1083898"/>
                </a:lnTo>
                <a:lnTo>
                  <a:pt x="788937" y="1081995"/>
                </a:lnTo>
                <a:lnTo>
                  <a:pt x="795595" y="1079458"/>
                </a:lnTo>
                <a:lnTo>
                  <a:pt x="802571" y="1076921"/>
                </a:lnTo>
                <a:lnTo>
                  <a:pt x="809230" y="1074067"/>
                </a:lnTo>
                <a:lnTo>
                  <a:pt x="815255" y="1070579"/>
                </a:lnTo>
                <a:lnTo>
                  <a:pt x="821279" y="1067407"/>
                </a:lnTo>
                <a:lnTo>
                  <a:pt x="826987" y="1063919"/>
                </a:lnTo>
                <a:lnTo>
                  <a:pt x="832377" y="1059796"/>
                </a:lnTo>
                <a:lnTo>
                  <a:pt x="837450" y="1055674"/>
                </a:lnTo>
                <a:lnTo>
                  <a:pt x="842207" y="1051551"/>
                </a:lnTo>
                <a:lnTo>
                  <a:pt x="847280" y="1046795"/>
                </a:lnTo>
                <a:lnTo>
                  <a:pt x="851402" y="1042355"/>
                </a:lnTo>
                <a:lnTo>
                  <a:pt x="855524" y="1037281"/>
                </a:lnTo>
                <a:lnTo>
                  <a:pt x="859329" y="1032207"/>
                </a:lnTo>
                <a:lnTo>
                  <a:pt x="862817" y="1027133"/>
                </a:lnTo>
                <a:lnTo>
                  <a:pt x="866305" y="1021425"/>
                </a:lnTo>
                <a:lnTo>
                  <a:pt x="868842" y="1016034"/>
                </a:lnTo>
                <a:lnTo>
                  <a:pt x="871378" y="1010009"/>
                </a:lnTo>
                <a:lnTo>
                  <a:pt x="873598" y="1003983"/>
                </a:lnTo>
                <a:lnTo>
                  <a:pt x="875500" y="997641"/>
                </a:lnTo>
                <a:lnTo>
                  <a:pt x="877086" y="991299"/>
                </a:lnTo>
                <a:lnTo>
                  <a:pt x="878354" y="984956"/>
                </a:lnTo>
                <a:lnTo>
                  <a:pt x="879305" y="978297"/>
                </a:lnTo>
                <a:lnTo>
                  <a:pt x="879939" y="971954"/>
                </a:lnTo>
                <a:lnTo>
                  <a:pt x="879939" y="964978"/>
                </a:lnTo>
                <a:lnTo>
                  <a:pt x="879939" y="958318"/>
                </a:lnTo>
                <a:lnTo>
                  <a:pt x="879622" y="951976"/>
                </a:lnTo>
                <a:lnTo>
                  <a:pt x="878671" y="945950"/>
                </a:lnTo>
                <a:lnTo>
                  <a:pt x="877720" y="939608"/>
                </a:lnTo>
                <a:lnTo>
                  <a:pt x="876134" y="933266"/>
                </a:lnTo>
                <a:lnTo>
                  <a:pt x="874549" y="927557"/>
                </a:lnTo>
                <a:lnTo>
                  <a:pt x="872647" y="921849"/>
                </a:lnTo>
                <a:lnTo>
                  <a:pt x="870744" y="916458"/>
                </a:lnTo>
                <a:lnTo>
                  <a:pt x="868207" y="910750"/>
                </a:lnTo>
                <a:lnTo>
                  <a:pt x="865354" y="905676"/>
                </a:lnTo>
                <a:lnTo>
                  <a:pt x="862183" y="900602"/>
                </a:lnTo>
                <a:lnTo>
                  <a:pt x="859012" y="895211"/>
                </a:lnTo>
                <a:lnTo>
                  <a:pt x="855524" y="890454"/>
                </a:lnTo>
                <a:lnTo>
                  <a:pt x="851402" y="885380"/>
                </a:lnTo>
                <a:lnTo>
                  <a:pt x="847280" y="880624"/>
                </a:lnTo>
                <a:lnTo>
                  <a:pt x="842524" y="875867"/>
                </a:lnTo>
                <a:lnTo>
                  <a:pt x="838085" y="871427"/>
                </a:lnTo>
                <a:lnTo>
                  <a:pt x="833011" y="866987"/>
                </a:lnTo>
                <a:lnTo>
                  <a:pt x="827621" y="862231"/>
                </a:lnTo>
                <a:lnTo>
                  <a:pt x="822230" y="858108"/>
                </a:lnTo>
                <a:lnTo>
                  <a:pt x="816206" y="853985"/>
                </a:lnTo>
                <a:lnTo>
                  <a:pt x="810181" y="849546"/>
                </a:lnTo>
                <a:lnTo>
                  <a:pt x="803840" y="845740"/>
                </a:lnTo>
                <a:lnTo>
                  <a:pt x="797181" y="841301"/>
                </a:lnTo>
                <a:lnTo>
                  <a:pt x="782912" y="833690"/>
                </a:lnTo>
                <a:lnTo>
                  <a:pt x="767692" y="826079"/>
                </a:lnTo>
                <a:lnTo>
                  <a:pt x="751521" y="818785"/>
                </a:lnTo>
                <a:lnTo>
                  <a:pt x="734081" y="811174"/>
                </a:lnTo>
                <a:lnTo>
                  <a:pt x="709983" y="801344"/>
                </a:lnTo>
                <a:lnTo>
                  <a:pt x="687153" y="791196"/>
                </a:lnTo>
                <a:lnTo>
                  <a:pt x="676055" y="786439"/>
                </a:lnTo>
                <a:lnTo>
                  <a:pt x="665274" y="781048"/>
                </a:lnTo>
                <a:lnTo>
                  <a:pt x="655128" y="775657"/>
                </a:lnTo>
                <a:lnTo>
                  <a:pt x="644981" y="770266"/>
                </a:lnTo>
                <a:lnTo>
                  <a:pt x="635786" y="764875"/>
                </a:lnTo>
                <a:lnTo>
                  <a:pt x="626273" y="759167"/>
                </a:lnTo>
                <a:lnTo>
                  <a:pt x="617395" y="753458"/>
                </a:lnTo>
                <a:lnTo>
                  <a:pt x="608517" y="747433"/>
                </a:lnTo>
                <a:lnTo>
                  <a:pt x="600590" y="741408"/>
                </a:lnTo>
                <a:lnTo>
                  <a:pt x="592662" y="735065"/>
                </a:lnTo>
                <a:lnTo>
                  <a:pt x="585052" y="729040"/>
                </a:lnTo>
                <a:lnTo>
                  <a:pt x="578077" y="722381"/>
                </a:lnTo>
                <a:lnTo>
                  <a:pt x="571418" y="715721"/>
                </a:lnTo>
                <a:lnTo>
                  <a:pt x="565076" y="708744"/>
                </a:lnTo>
                <a:lnTo>
                  <a:pt x="559052" y="701451"/>
                </a:lnTo>
                <a:lnTo>
                  <a:pt x="553344" y="694474"/>
                </a:lnTo>
                <a:lnTo>
                  <a:pt x="548588" y="686546"/>
                </a:lnTo>
                <a:lnTo>
                  <a:pt x="543832" y="678935"/>
                </a:lnTo>
                <a:lnTo>
                  <a:pt x="539393" y="671007"/>
                </a:lnTo>
                <a:lnTo>
                  <a:pt x="535588" y="662762"/>
                </a:lnTo>
                <a:lnTo>
                  <a:pt x="532417" y="654200"/>
                </a:lnTo>
                <a:lnTo>
                  <a:pt x="529246" y="645955"/>
                </a:lnTo>
                <a:lnTo>
                  <a:pt x="526709" y="636758"/>
                </a:lnTo>
                <a:lnTo>
                  <a:pt x="524807" y="627562"/>
                </a:lnTo>
                <a:lnTo>
                  <a:pt x="523221" y="618048"/>
                </a:lnTo>
                <a:lnTo>
                  <a:pt x="521953" y="608217"/>
                </a:lnTo>
                <a:lnTo>
                  <a:pt x="521319" y="598069"/>
                </a:lnTo>
                <a:lnTo>
                  <a:pt x="521002" y="587922"/>
                </a:lnTo>
                <a:lnTo>
                  <a:pt x="521319" y="577774"/>
                </a:lnTo>
                <a:lnTo>
                  <a:pt x="521953" y="567943"/>
                </a:lnTo>
                <a:lnTo>
                  <a:pt x="522904" y="558429"/>
                </a:lnTo>
                <a:lnTo>
                  <a:pt x="524490" y="548916"/>
                </a:lnTo>
                <a:lnTo>
                  <a:pt x="526392" y="539402"/>
                </a:lnTo>
                <a:lnTo>
                  <a:pt x="528612" y="530523"/>
                </a:lnTo>
                <a:lnTo>
                  <a:pt x="531783" y="521643"/>
                </a:lnTo>
                <a:lnTo>
                  <a:pt x="534636" y="512764"/>
                </a:lnTo>
                <a:lnTo>
                  <a:pt x="538124" y="504202"/>
                </a:lnTo>
                <a:lnTo>
                  <a:pt x="541929" y="495956"/>
                </a:lnTo>
                <a:lnTo>
                  <a:pt x="546685" y="487711"/>
                </a:lnTo>
                <a:lnTo>
                  <a:pt x="551125" y="479783"/>
                </a:lnTo>
                <a:lnTo>
                  <a:pt x="556515" y="472489"/>
                </a:lnTo>
                <a:lnTo>
                  <a:pt x="561905" y="464879"/>
                </a:lnTo>
                <a:lnTo>
                  <a:pt x="567930" y="457585"/>
                </a:lnTo>
                <a:lnTo>
                  <a:pt x="573955" y="450925"/>
                </a:lnTo>
                <a:lnTo>
                  <a:pt x="580613" y="444266"/>
                </a:lnTo>
                <a:lnTo>
                  <a:pt x="587272" y="437923"/>
                </a:lnTo>
                <a:lnTo>
                  <a:pt x="594565" y="431581"/>
                </a:lnTo>
                <a:lnTo>
                  <a:pt x="602175" y="425873"/>
                </a:lnTo>
                <a:lnTo>
                  <a:pt x="609785" y="420165"/>
                </a:lnTo>
                <a:lnTo>
                  <a:pt x="618029" y="415091"/>
                </a:lnTo>
                <a:lnTo>
                  <a:pt x="626590" y="410017"/>
                </a:lnTo>
                <a:lnTo>
                  <a:pt x="635469" y="405577"/>
                </a:lnTo>
                <a:lnTo>
                  <a:pt x="644347" y="400820"/>
                </a:lnTo>
                <a:lnTo>
                  <a:pt x="653859" y="397015"/>
                </a:lnTo>
                <a:lnTo>
                  <a:pt x="663372" y="393526"/>
                </a:lnTo>
                <a:lnTo>
                  <a:pt x="673519" y="389721"/>
                </a:lnTo>
                <a:lnTo>
                  <a:pt x="683665" y="386867"/>
                </a:lnTo>
                <a:lnTo>
                  <a:pt x="694129" y="384330"/>
                </a:lnTo>
                <a:lnTo>
                  <a:pt x="704910" y="381793"/>
                </a:lnTo>
                <a:lnTo>
                  <a:pt x="716008" y="379890"/>
                </a:lnTo>
                <a:lnTo>
                  <a:pt x="716008" y="249237"/>
                </a:lnTo>
                <a:close/>
                <a:moveTo>
                  <a:pt x="784828" y="0"/>
                </a:moveTo>
                <a:lnTo>
                  <a:pt x="808948" y="317"/>
                </a:lnTo>
                <a:lnTo>
                  <a:pt x="832750" y="1588"/>
                </a:lnTo>
                <a:lnTo>
                  <a:pt x="856551" y="3175"/>
                </a:lnTo>
                <a:lnTo>
                  <a:pt x="880036" y="5716"/>
                </a:lnTo>
                <a:lnTo>
                  <a:pt x="903203" y="9209"/>
                </a:lnTo>
                <a:lnTo>
                  <a:pt x="926370" y="13020"/>
                </a:lnTo>
                <a:lnTo>
                  <a:pt x="949538" y="17466"/>
                </a:lnTo>
                <a:lnTo>
                  <a:pt x="972387" y="22864"/>
                </a:lnTo>
                <a:lnTo>
                  <a:pt x="994920" y="28581"/>
                </a:lnTo>
                <a:lnTo>
                  <a:pt x="1017452" y="35249"/>
                </a:lnTo>
                <a:lnTo>
                  <a:pt x="1039668" y="42871"/>
                </a:lnTo>
                <a:lnTo>
                  <a:pt x="1061565" y="50493"/>
                </a:lnTo>
                <a:lnTo>
                  <a:pt x="1083146" y="59067"/>
                </a:lnTo>
                <a:lnTo>
                  <a:pt x="1104727" y="68276"/>
                </a:lnTo>
                <a:lnTo>
                  <a:pt x="1125990" y="78121"/>
                </a:lnTo>
                <a:lnTo>
                  <a:pt x="1146618" y="88283"/>
                </a:lnTo>
                <a:lnTo>
                  <a:pt x="1167246" y="99397"/>
                </a:lnTo>
                <a:lnTo>
                  <a:pt x="1187240" y="111147"/>
                </a:lnTo>
                <a:lnTo>
                  <a:pt x="1207233" y="123215"/>
                </a:lnTo>
                <a:lnTo>
                  <a:pt x="1226910" y="136553"/>
                </a:lnTo>
                <a:lnTo>
                  <a:pt x="1245634" y="149890"/>
                </a:lnTo>
                <a:lnTo>
                  <a:pt x="1264675" y="163863"/>
                </a:lnTo>
                <a:lnTo>
                  <a:pt x="1283082" y="178154"/>
                </a:lnTo>
                <a:lnTo>
                  <a:pt x="1300854" y="193714"/>
                </a:lnTo>
                <a:lnTo>
                  <a:pt x="1318309" y="209275"/>
                </a:lnTo>
                <a:lnTo>
                  <a:pt x="1335129" y="225153"/>
                </a:lnTo>
                <a:lnTo>
                  <a:pt x="1351949" y="242302"/>
                </a:lnTo>
                <a:lnTo>
                  <a:pt x="1368134" y="259450"/>
                </a:lnTo>
                <a:lnTo>
                  <a:pt x="1383368" y="277234"/>
                </a:lnTo>
                <a:lnTo>
                  <a:pt x="1398918" y="295335"/>
                </a:lnTo>
                <a:lnTo>
                  <a:pt x="1413199" y="314389"/>
                </a:lnTo>
                <a:lnTo>
                  <a:pt x="1427163" y="333760"/>
                </a:lnTo>
                <a:lnTo>
                  <a:pt x="1313549" y="414104"/>
                </a:lnTo>
                <a:lnTo>
                  <a:pt x="1301806" y="397908"/>
                </a:lnTo>
                <a:lnTo>
                  <a:pt x="1289747" y="382665"/>
                </a:lnTo>
                <a:lnTo>
                  <a:pt x="1277370" y="367740"/>
                </a:lnTo>
                <a:lnTo>
                  <a:pt x="1264675" y="352814"/>
                </a:lnTo>
                <a:lnTo>
                  <a:pt x="1251346" y="338524"/>
                </a:lnTo>
                <a:lnTo>
                  <a:pt x="1238017" y="324868"/>
                </a:lnTo>
                <a:lnTo>
                  <a:pt x="1223736" y="311531"/>
                </a:lnTo>
                <a:lnTo>
                  <a:pt x="1209455" y="298828"/>
                </a:lnTo>
                <a:lnTo>
                  <a:pt x="1194539" y="286126"/>
                </a:lnTo>
                <a:lnTo>
                  <a:pt x="1179623" y="274058"/>
                </a:lnTo>
                <a:lnTo>
                  <a:pt x="1164073" y="262308"/>
                </a:lnTo>
                <a:lnTo>
                  <a:pt x="1148522" y="251829"/>
                </a:lnTo>
                <a:lnTo>
                  <a:pt x="1132654" y="241031"/>
                </a:lnTo>
                <a:lnTo>
                  <a:pt x="1116151" y="230869"/>
                </a:lnTo>
                <a:lnTo>
                  <a:pt x="1099649" y="221342"/>
                </a:lnTo>
                <a:lnTo>
                  <a:pt x="1082511" y="212133"/>
                </a:lnTo>
                <a:lnTo>
                  <a:pt x="1065374" y="203559"/>
                </a:lnTo>
                <a:lnTo>
                  <a:pt x="1047919" y="195620"/>
                </a:lnTo>
                <a:lnTo>
                  <a:pt x="1030464" y="187998"/>
                </a:lnTo>
                <a:lnTo>
                  <a:pt x="1012375" y="180694"/>
                </a:lnTo>
                <a:lnTo>
                  <a:pt x="994603" y="174343"/>
                </a:lnTo>
                <a:lnTo>
                  <a:pt x="976196" y="168309"/>
                </a:lnTo>
                <a:lnTo>
                  <a:pt x="957472" y="162910"/>
                </a:lnTo>
                <a:lnTo>
                  <a:pt x="939065" y="157829"/>
                </a:lnTo>
                <a:lnTo>
                  <a:pt x="920341" y="153701"/>
                </a:lnTo>
                <a:lnTo>
                  <a:pt x="901616" y="150208"/>
                </a:lnTo>
                <a:lnTo>
                  <a:pt x="882258" y="146715"/>
                </a:lnTo>
                <a:lnTo>
                  <a:pt x="862899" y="144174"/>
                </a:lnTo>
                <a:lnTo>
                  <a:pt x="843857" y="141951"/>
                </a:lnTo>
                <a:lnTo>
                  <a:pt x="824181" y="140681"/>
                </a:lnTo>
                <a:lnTo>
                  <a:pt x="804505" y="139728"/>
                </a:lnTo>
                <a:lnTo>
                  <a:pt x="784828" y="139411"/>
                </a:lnTo>
                <a:lnTo>
                  <a:pt x="768326" y="139728"/>
                </a:lnTo>
                <a:lnTo>
                  <a:pt x="751823" y="140363"/>
                </a:lnTo>
                <a:lnTo>
                  <a:pt x="735320" y="141316"/>
                </a:lnTo>
                <a:lnTo>
                  <a:pt x="719135" y="142586"/>
                </a:lnTo>
                <a:lnTo>
                  <a:pt x="702632" y="144492"/>
                </a:lnTo>
                <a:lnTo>
                  <a:pt x="686764" y="146715"/>
                </a:lnTo>
                <a:lnTo>
                  <a:pt x="670897" y="149573"/>
                </a:lnTo>
                <a:lnTo>
                  <a:pt x="655029" y="152431"/>
                </a:lnTo>
                <a:lnTo>
                  <a:pt x="639478" y="155924"/>
                </a:lnTo>
                <a:lnTo>
                  <a:pt x="623927" y="160052"/>
                </a:lnTo>
                <a:lnTo>
                  <a:pt x="608377" y="163863"/>
                </a:lnTo>
                <a:lnTo>
                  <a:pt x="593144" y="168309"/>
                </a:lnTo>
                <a:lnTo>
                  <a:pt x="578228" y="173390"/>
                </a:lnTo>
                <a:lnTo>
                  <a:pt x="562994" y="178471"/>
                </a:lnTo>
                <a:lnTo>
                  <a:pt x="548396" y="184505"/>
                </a:lnTo>
                <a:lnTo>
                  <a:pt x="533797" y="190221"/>
                </a:lnTo>
                <a:lnTo>
                  <a:pt x="519516" y="196572"/>
                </a:lnTo>
                <a:lnTo>
                  <a:pt x="505235" y="203241"/>
                </a:lnTo>
                <a:lnTo>
                  <a:pt x="491271" y="210228"/>
                </a:lnTo>
                <a:lnTo>
                  <a:pt x="477308" y="217532"/>
                </a:lnTo>
                <a:lnTo>
                  <a:pt x="463978" y="225153"/>
                </a:lnTo>
                <a:lnTo>
                  <a:pt x="450332" y="233092"/>
                </a:lnTo>
                <a:lnTo>
                  <a:pt x="437003" y="241349"/>
                </a:lnTo>
                <a:lnTo>
                  <a:pt x="423991" y="249923"/>
                </a:lnTo>
                <a:lnTo>
                  <a:pt x="411297" y="258815"/>
                </a:lnTo>
                <a:lnTo>
                  <a:pt x="398603" y="268024"/>
                </a:lnTo>
                <a:lnTo>
                  <a:pt x="386543" y="277551"/>
                </a:lnTo>
                <a:lnTo>
                  <a:pt x="374483" y="287396"/>
                </a:lnTo>
                <a:lnTo>
                  <a:pt x="362424" y="296923"/>
                </a:lnTo>
                <a:lnTo>
                  <a:pt x="350999" y="307402"/>
                </a:lnTo>
                <a:lnTo>
                  <a:pt x="339574" y="317882"/>
                </a:lnTo>
                <a:lnTo>
                  <a:pt x="328466" y="328997"/>
                </a:lnTo>
                <a:lnTo>
                  <a:pt x="317676" y="340112"/>
                </a:lnTo>
                <a:lnTo>
                  <a:pt x="306886" y="351226"/>
                </a:lnTo>
                <a:lnTo>
                  <a:pt x="296730" y="362976"/>
                </a:lnTo>
                <a:lnTo>
                  <a:pt x="286575" y="374726"/>
                </a:lnTo>
                <a:lnTo>
                  <a:pt x="277054" y="386794"/>
                </a:lnTo>
                <a:lnTo>
                  <a:pt x="267533" y="399179"/>
                </a:lnTo>
                <a:lnTo>
                  <a:pt x="258330" y="411564"/>
                </a:lnTo>
                <a:lnTo>
                  <a:pt x="249444" y="424584"/>
                </a:lnTo>
                <a:lnTo>
                  <a:pt x="240875" y="437604"/>
                </a:lnTo>
                <a:lnTo>
                  <a:pt x="232624" y="450942"/>
                </a:lnTo>
                <a:lnTo>
                  <a:pt x="224690" y="464279"/>
                </a:lnTo>
                <a:lnTo>
                  <a:pt x="217073" y="477935"/>
                </a:lnTo>
                <a:lnTo>
                  <a:pt x="209774" y="491590"/>
                </a:lnTo>
                <a:lnTo>
                  <a:pt x="202792" y="505563"/>
                </a:lnTo>
                <a:lnTo>
                  <a:pt x="196445" y="520171"/>
                </a:lnTo>
                <a:lnTo>
                  <a:pt x="189780" y="534462"/>
                </a:lnTo>
                <a:lnTo>
                  <a:pt x="183751" y="548752"/>
                </a:lnTo>
                <a:lnTo>
                  <a:pt x="178355" y="563678"/>
                </a:lnTo>
                <a:lnTo>
                  <a:pt x="173278" y="578603"/>
                </a:lnTo>
                <a:lnTo>
                  <a:pt x="168200" y="593846"/>
                </a:lnTo>
                <a:lnTo>
                  <a:pt x="163757" y="608772"/>
                </a:lnTo>
                <a:lnTo>
                  <a:pt x="159314" y="624332"/>
                </a:lnTo>
                <a:lnTo>
                  <a:pt x="155506" y="639893"/>
                </a:lnTo>
                <a:lnTo>
                  <a:pt x="152332" y="655454"/>
                </a:lnTo>
                <a:lnTo>
                  <a:pt x="148841" y="671650"/>
                </a:lnTo>
                <a:lnTo>
                  <a:pt x="146302" y="687210"/>
                </a:lnTo>
                <a:lnTo>
                  <a:pt x="144081" y="703724"/>
                </a:lnTo>
                <a:lnTo>
                  <a:pt x="142494" y="719602"/>
                </a:lnTo>
                <a:lnTo>
                  <a:pt x="140907" y="735798"/>
                </a:lnTo>
                <a:lnTo>
                  <a:pt x="139955" y="752629"/>
                </a:lnTo>
                <a:lnTo>
                  <a:pt x="139320" y="769142"/>
                </a:lnTo>
                <a:lnTo>
                  <a:pt x="139003" y="785973"/>
                </a:lnTo>
                <a:lnTo>
                  <a:pt x="139320" y="800263"/>
                </a:lnTo>
                <a:lnTo>
                  <a:pt x="139638" y="814871"/>
                </a:lnTo>
                <a:lnTo>
                  <a:pt x="140590" y="829162"/>
                </a:lnTo>
                <a:lnTo>
                  <a:pt x="141542" y="844087"/>
                </a:lnTo>
                <a:lnTo>
                  <a:pt x="143129" y="858378"/>
                </a:lnTo>
                <a:lnTo>
                  <a:pt x="144715" y="872350"/>
                </a:lnTo>
                <a:lnTo>
                  <a:pt x="146620" y="886641"/>
                </a:lnTo>
                <a:lnTo>
                  <a:pt x="149158" y="900931"/>
                </a:lnTo>
                <a:lnTo>
                  <a:pt x="152015" y="914586"/>
                </a:lnTo>
                <a:lnTo>
                  <a:pt x="154871" y="928559"/>
                </a:lnTo>
                <a:lnTo>
                  <a:pt x="158044" y="942215"/>
                </a:lnTo>
                <a:lnTo>
                  <a:pt x="161853" y="955870"/>
                </a:lnTo>
                <a:lnTo>
                  <a:pt x="165661" y="969208"/>
                </a:lnTo>
                <a:lnTo>
                  <a:pt x="169469" y="983180"/>
                </a:lnTo>
                <a:lnTo>
                  <a:pt x="174230" y="996201"/>
                </a:lnTo>
                <a:lnTo>
                  <a:pt x="178673" y="1009538"/>
                </a:lnTo>
                <a:lnTo>
                  <a:pt x="183433" y="1022558"/>
                </a:lnTo>
                <a:lnTo>
                  <a:pt x="188828" y="1035261"/>
                </a:lnTo>
                <a:lnTo>
                  <a:pt x="194223" y="1047964"/>
                </a:lnTo>
                <a:lnTo>
                  <a:pt x="200253" y="1060666"/>
                </a:lnTo>
                <a:lnTo>
                  <a:pt x="205966" y="1073369"/>
                </a:lnTo>
                <a:lnTo>
                  <a:pt x="212630" y="1085754"/>
                </a:lnTo>
                <a:lnTo>
                  <a:pt x="219295" y="1098139"/>
                </a:lnTo>
                <a:lnTo>
                  <a:pt x="225642" y="1110206"/>
                </a:lnTo>
                <a:lnTo>
                  <a:pt x="232941" y="1121956"/>
                </a:lnTo>
                <a:lnTo>
                  <a:pt x="239923" y="1133706"/>
                </a:lnTo>
                <a:lnTo>
                  <a:pt x="247857" y="1145456"/>
                </a:lnTo>
                <a:lnTo>
                  <a:pt x="255474" y="1156571"/>
                </a:lnTo>
                <a:lnTo>
                  <a:pt x="263408" y="1168003"/>
                </a:lnTo>
                <a:lnTo>
                  <a:pt x="271659" y="1179118"/>
                </a:lnTo>
                <a:lnTo>
                  <a:pt x="280228" y="1189915"/>
                </a:lnTo>
                <a:lnTo>
                  <a:pt x="289114" y="1200395"/>
                </a:lnTo>
                <a:lnTo>
                  <a:pt x="297682" y="1210874"/>
                </a:lnTo>
                <a:lnTo>
                  <a:pt x="307203" y="1221036"/>
                </a:lnTo>
                <a:lnTo>
                  <a:pt x="316407" y="1231198"/>
                </a:lnTo>
                <a:lnTo>
                  <a:pt x="326245" y="1241361"/>
                </a:lnTo>
                <a:lnTo>
                  <a:pt x="336083" y="1250887"/>
                </a:lnTo>
                <a:lnTo>
                  <a:pt x="345604" y="1260414"/>
                </a:lnTo>
                <a:lnTo>
                  <a:pt x="356076" y="1269624"/>
                </a:lnTo>
                <a:lnTo>
                  <a:pt x="366549" y="1278833"/>
                </a:lnTo>
                <a:lnTo>
                  <a:pt x="377022" y="1287725"/>
                </a:lnTo>
                <a:lnTo>
                  <a:pt x="388130" y="1296299"/>
                </a:lnTo>
                <a:lnTo>
                  <a:pt x="398920" y="1304556"/>
                </a:lnTo>
                <a:lnTo>
                  <a:pt x="410345" y="1312813"/>
                </a:lnTo>
                <a:lnTo>
                  <a:pt x="421770" y="1320752"/>
                </a:lnTo>
                <a:lnTo>
                  <a:pt x="433195" y="1328373"/>
                </a:lnTo>
                <a:lnTo>
                  <a:pt x="444937" y="1335995"/>
                </a:lnTo>
                <a:lnTo>
                  <a:pt x="456997" y="1343299"/>
                </a:lnTo>
                <a:lnTo>
                  <a:pt x="469056" y="1349968"/>
                </a:lnTo>
                <a:lnTo>
                  <a:pt x="481116" y="1356636"/>
                </a:lnTo>
                <a:lnTo>
                  <a:pt x="493810" y="1362988"/>
                </a:lnTo>
                <a:lnTo>
                  <a:pt x="506187" y="1369339"/>
                </a:lnTo>
                <a:lnTo>
                  <a:pt x="518882" y="1375373"/>
                </a:lnTo>
                <a:lnTo>
                  <a:pt x="532211" y="1380771"/>
                </a:lnTo>
                <a:lnTo>
                  <a:pt x="545222" y="1386170"/>
                </a:lnTo>
                <a:lnTo>
                  <a:pt x="558551" y="1391569"/>
                </a:lnTo>
                <a:lnTo>
                  <a:pt x="571881" y="1396015"/>
                </a:lnTo>
                <a:lnTo>
                  <a:pt x="585210" y="1400778"/>
                </a:lnTo>
                <a:lnTo>
                  <a:pt x="598856" y="1404906"/>
                </a:lnTo>
                <a:lnTo>
                  <a:pt x="613137" y="1408717"/>
                </a:lnTo>
                <a:lnTo>
                  <a:pt x="626784" y="1412845"/>
                </a:lnTo>
                <a:lnTo>
                  <a:pt x="641065" y="1416021"/>
                </a:lnTo>
                <a:lnTo>
                  <a:pt x="655029" y="1418879"/>
                </a:lnTo>
                <a:lnTo>
                  <a:pt x="669627" y="1422055"/>
                </a:lnTo>
                <a:lnTo>
                  <a:pt x="644873" y="1558925"/>
                </a:lnTo>
                <a:lnTo>
                  <a:pt x="627418" y="1555432"/>
                </a:lnTo>
                <a:lnTo>
                  <a:pt x="609964" y="1551939"/>
                </a:lnTo>
                <a:lnTo>
                  <a:pt x="593144" y="1547493"/>
                </a:lnTo>
                <a:lnTo>
                  <a:pt x="576006" y="1543365"/>
                </a:lnTo>
                <a:lnTo>
                  <a:pt x="559186" y="1538601"/>
                </a:lnTo>
                <a:lnTo>
                  <a:pt x="542684" y="1533202"/>
                </a:lnTo>
                <a:lnTo>
                  <a:pt x="526181" y="1527804"/>
                </a:lnTo>
                <a:lnTo>
                  <a:pt x="509996" y="1521770"/>
                </a:lnTo>
                <a:lnTo>
                  <a:pt x="493493" y="1515736"/>
                </a:lnTo>
                <a:lnTo>
                  <a:pt x="477942" y="1509068"/>
                </a:lnTo>
                <a:lnTo>
                  <a:pt x="462074" y="1502081"/>
                </a:lnTo>
                <a:lnTo>
                  <a:pt x="446524" y="1495095"/>
                </a:lnTo>
                <a:lnTo>
                  <a:pt x="431291" y="1487473"/>
                </a:lnTo>
                <a:lnTo>
                  <a:pt x="416057" y="1479852"/>
                </a:lnTo>
                <a:lnTo>
                  <a:pt x="401141" y="1471595"/>
                </a:lnTo>
                <a:lnTo>
                  <a:pt x="386226" y="1463338"/>
                </a:lnTo>
                <a:lnTo>
                  <a:pt x="371944" y="1454446"/>
                </a:lnTo>
                <a:lnTo>
                  <a:pt x="357346" y="1445555"/>
                </a:lnTo>
                <a:lnTo>
                  <a:pt x="343382" y="1436028"/>
                </a:lnTo>
                <a:lnTo>
                  <a:pt x="329736" y="1426501"/>
                </a:lnTo>
                <a:lnTo>
                  <a:pt x="316089" y="1416339"/>
                </a:lnTo>
                <a:lnTo>
                  <a:pt x="302760" y="1406177"/>
                </a:lnTo>
                <a:lnTo>
                  <a:pt x="289431" y="1395697"/>
                </a:lnTo>
                <a:lnTo>
                  <a:pt x="276419" y="1384900"/>
                </a:lnTo>
                <a:lnTo>
                  <a:pt x="263725" y="1373785"/>
                </a:lnTo>
                <a:lnTo>
                  <a:pt x="251348" y="1362670"/>
                </a:lnTo>
                <a:lnTo>
                  <a:pt x="238971" y="1350920"/>
                </a:lnTo>
                <a:lnTo>
                  <a:pt x="227229" y="1339170"/>
                </a:lnTo>
                <a:lnTo>
                  <a:pt x="215486" y="1327103"/>
                </a:lnTo>
                <a:lnTo>
                  <a:pt x="204062" y="1315036"/>
                </a:lnTo>
                <a:lnTo>
                  <a:pt x="192954" y="1302333"/>
                </a:lnTo>
                <a:lnTo>
                  <a:pt x="182164" y="1289630"/>
                </a:lnTo>
                <a:lnTo>
                  <a:pt x="171374" y="1276928"/>
                </a:lnTo>
                <a:lnTo>
                  <a:pt x="161535" y="1263590"/>
                </a:lnTo>
                <a:lnTo>
                  <a:pt x="151380" y="1250252"/>
                </a:lnTo>
                <a:lnTo>
                  <a:pt x="141542" y="1236597"/>
                </a:lnTo>
                <a:lnTo>
                  <a:pt x="132021" y="1222624"/>
                </a:lnTo>
                <a:lnTo>
                  <a:pt x="122818" y="1208651"/>
                </a:lnTo>
                <a:lnTo>
                  <a:pt x="113932" y="1194361"/>
                </a:lnTo>
                <a:lnTo>
                  <a:pt x="105363" y="1180071"/>
                </a:lnTo>
                <a:lnTo>
                  <a:pt x="97112" y="1165145"/>
                </a:lnTo>
                <a:lnTo>
                  <a:pt x="89178" y="1150219"/>
                </a:lnTo>
                <a:lnTo>
                  <a:pt x="81561" y="1135294"/>
                </a:lnTo>
                <a:lnTo>
                  <a:pt x="74262" y="1120368"/>
                </a:lnTo>
                <a:lnTo>
                  <a:pt x="66962" y="1104808"/>
                </a:lnTo>
                <a:lnTo>
                  <a:pt x="60615" y="1089247"/>
                </a:lnTo>
                <a:lnTo>
                  <a:pt x="53951" y="1073369"/>
                </a:lnTo>
                <a:lnTo>
                  <a:pt x="48238" y="1057491"/>
                </a:lnTo>
                <a:lnTo>
                  <a:pt x="42208" y="1041612"/>
                </a:lnTo>
                <a:lnTo>
                  <a:pt x="37131" y="1025417"/>
                </a:lnTo>
                <a:lnTo>
                  <a:pt x="32053" y="1009221"/>
                </a:lnTo>
                <a:lnTo>
                  <a:pt x="27293" y="992390"/>
                </a:lnTo>
                <a:lnTo>
                  <a:pt x="23167" y="975876"/>
                </a:lnTo>
                <a:lnTo>
                  <a:pt x="19041" y="959363"/>
                </a:lnTo>
                <a:lnTo>
                  <a:pt x="15550" y="942532"/>
                </a:lnTo>
                <a:lnTo>
                  <a:pt x="12377" y="925701"/>
                </a:lnTo>
                <a:lnTo>
                  <a:pt x="9203" y="908235"/>
                </a:lnTo>
                <a:lnTo>
                  <a:pt x="6982" y="891087"/>
                </a:lnTo>
                <a:lnTo>
                  <a:pt x="4760" y="873621"/>
                </a:lnTo>
                <a:lnTo>
                  <a:pt x="3173" y="856472"/>
                </a:lnTo>
                <a:lnTo>
                  <a:pt x="1904" y="838689"/>
                </a:lnTo>
                <a:lnTo>
                  <a:pt x="952" y="821222"/>
                </a:lnTo>
                <a:lnTo>
                  <a:pt x="317" y="803439"/>
                </a:lnTo>
                <a:lnTo>
                  <a:pt x="0" y="785973"/>
                </a:lnTo>
                <a:lnTo>
                  <a:pt x="317" y="765649"/>
                </a:lnTo>
                <a:lnTo>
                  <a:pt x="952" y="745325"/>
                </a:lnTo>
                <a:lnTo>
                  <a:pt x="2221" y="725318"/>
                </a:lnTo>
                <a:lnTo>
                  <a:pt x="4125" y="705629"/>
                </a:lnTo>
                <a:lnTo>
                  <a:pt x="6030" y="685622"/>
                </a:lnTo>
                <a:lnTo>
                  <a:pt x="8886" y="666251"/>
                </a:lnTo>
                <a:lnTo>
                  <a:pt x="12377" y="646879"/>
                </a:lnTo>
                <a:lnTo>
                  <a:pt x="15868" y="627508"/>
                </a:lnTo>
                <a:lnTo>
                  <a:pt x="19993" y="608454"/>
                </a:lnTo>
                <a:lnTo>
                  <a:pt x="24754" y="589718"/>
                </a:lnTo>
                <a:lnTo>
                  <a:pt x="29831" y="570982"/>
                </a:lnTo>
                <a:lnTo>
                  <a:pt x="35227" y="552245"/>
                </a:lnTo>
                <a:lnTo>
                  <a:pt x="41256" y="534144"/>
                </a:lnTo>
                <a:lnTo>
                  <a:pt x="47604" y="515725"/>
                </a:lnTo>
                <a:lnTo>
                  <a:pt x="54268" y="497941"/>
                </a:lnTo>
                <a:lnTo>
                  <a:pt x="61567" y="480158"/>
                </a:lnTo>
                <a:lnTo>
                  <a:pt x="69501" y="462692"/>
                </a:lnTo>
                <a:lnTo>
                  <a:pt x="77435" y="445225"/>
                </a:lnTo>
                <a:lnTo>
                  <a:pt x="86004" y="428395"/>
                </a:lnTo>
                <a:lnTo>
                  <a:pt x="94890" y="411246"/>
                </a:lnTo>
                <a:lnTo>
                  <a:pt x="104093" y="395050"/>
                </a:lnTo>
                <a:lnTo>
                  <a:pt x="113614" y="378854"/>
                </a:lnTo>
                <a:lnTo>
                  <a:pt x="123770" y="362341"/>
                </a:lnTo>
                <a:lnTo>
                  <a:pt x="133925" y="346780"/>
                </a:lnTo>
                <a:lnTo>
                  <a:pt x="145033" y="330902"/>
                </a:lnTo>
                <a:lnTo>
                  <a:pt x="156140" y="315977"/>
                </a:lnTo>
                <a:lnTo>
                  <a:pt x="167565" y="301051"/>
                </a:lnTo>
                <a:lnTo>
                  <a:pt x="179308" y="286443"/>
                </a:lnTo>
                <a:lnTo>
                  <a:pt x="191367" y="271835"/>
                </a:lnTo>
                <a:lnTo>
                  <a:pt x="204062" y="257545"/>
                </a:lnTo>
                <a:lnTo>
                  <a:pt x="216756" y="243889"/>
                </a:lnTo>
                <a:lnTo>
                  <a:pt x="229768" y="230552"/>
                </a:lnTo>
                <a:lnTo>
                  <a:pt x="243731" y="217214"/>
                </a:lnTo>
                <a:lnTo>
                  <a:pt x="257378" y="204194"/>
                </a:lnTo>
                <a:lnTo>
                  <a:pt x="271342" y="191809"/>
                </a:lnTo>
                <a:lnTo>
                  <a:pt x="285623" y="179424"/>
                </a:lnTo>
                <a:lnTo>
                  <a:pt x="300539" y="167674"/>
                </a:lnTo>
                <a:lnTo>
                  <a:pt x="315455" y="156242"/>
                </a:lnTo>
                <a:lnTo>
                  <a:pt x="330688" y="145127"/>
                </a:lnTo>
                <a:lnTo>
                  <a:pt x="346556" y="134330"/>
                </a:lnTo>
                <a:lnTo>
                  <a:pt x="362106" y="124168"/>
                </a:lnTo>
                <a:lnTo>
                  <a:pt x="377974" y="114005"/>
                </a:lnTo>
                <a:lnTo>
                  <a:pt x="394477" y="104479"/>
                </a:lnTo>
                <a:lnTo>
                  <a:pt x="410980" y="94952"/>
                </a:lnTo>
                <a:lnTo>
                  <a:pt x="428117" y="86060"/>
                </a:lnTo>
                <a:lnTo>
                  <a:pt x="444937" y="77803"/>
                </a:lnTo>
                <a:lnTo>
                  <a:pt x="462392" y="69546"/>
                </a:lnTo>
                <a:lnTo>
                  <a:pt x="479529" y="61925"/>
                </a:lnTo>
                <a:lnTo>
                  <a:pt x="497619" y="54621"/>
                </a:lnTo>
                <a:lnTo>
                  <a:pt x="515391" y="47634"/>
                </a:lnTo>
                <a:lnTo>
                  <a:pt x="533480" y="41283"/>
                </a:lnTo>
                <a:lnTo>
                  <a:pt x="551570" y="35567"/>
                </a:lnTo>
                <a:lnTo>
                  <a:pt x="570294" y="29851"/>
                </a:lnTo>
                <a:lnTo>
                  <a:pt x="589018" y="24770"/>
                </a:lnTo>
                <a:lnTo>
                  <a:pt x="607742" y="20324"/>
                </a:lnTo>
                <a:lnTo>
                  <a:pt x="627101" y="15878"/>
                </a:lnTo>
                <a:lnTo>
                  <a:pt x="646143" y="12385"/>
                </a:lnTo>
                <a:lnTo>
                  <a:pt x="665501" y="9209"/>
                </a:lnTo>
                <a:lnTo>
                  <a:pt x="685178" y="6351"/>
                </a:lnTo>
                <a:lnTo>
                  <a:pt x="704854" y="4128"/>
                </a:lnTo>
                <a:lnTo>
                  <a:pt x="724530" y="2223"/>
                </a:lnTo>
                <a:lnTo>
                  <a:pt x="744524" y="952"/>
                </a:lnTo>
                <a:lnTo>
                  <a:pt x="764835" y="317"/>
                </a:lnTo>
                <a:lnTo>
                  <a:pt x="784828"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10000"/>
                                  </p:iterate>
                                  <p:childTnLst>
                                    <p:set>
                                      <p:cBhvr>
                                        <p:cTn id="6" dur="1" fill="hold">
                                          <p:stCondLst>
                                            <p:cond delay="0"/>
                                          </p:stCondLst>
                                        </p:cTn>
                                        <p:tgtEl>
                                          <p:spTgt spid="34818"/>
                                        </p:tgtEl>
                                        <p:attrNameLst>
                                          <p:attrName>style.visibility</p:attrName>
                                        </p:attrNameLst>
                                      </p:cBhvr>
                                      <p:to>
                                        <p:strVal val="visible"/>
                                      </p:to>
                                    </p:set>
                                    <p:anim to="" calcmode="lin" valueType="num">
                                      <p:cBhvr>
                                        <p:cTn id="7" dur="700" fill="hold">
                                          <p:stCondLst>
                                            <p:cond delay="0"/>
                                          </p:stCondLst>
                                        </p:cTn>
                                        <p:tgtEl>
                                          <p:spTgt spid="34818"/>
                                        </p:tgtEl>
                                        <p:attrNameLst>
                                          <p:attrName>ppt_y</p:attrName>
                                        </p:attrNameLst>
                                      </p:cBhvr>
                                      <p:tavLst>
                                        <p:tav tm="0" fmla="#ppt_y+#ppt_h/2*((1.5-1.5*$)^3-(1.5-1.5*$)^2)*8/9">
                                          <p:val>
                                            <p:fltVal val="0"/>
                                          </p:val>
                                        </p:tav>
                                        <p:tav tm="100000">
                                          <p:val>
                                            <p:fltVal val="1"/>
                                          </p:val>
                                        </p:tav>
                                      </p:tavLst>
                                    </p:anim>
                                    <p:anim to="" calcmode="lin" valueType="num">
                                      <p:cBhvr>
                                        <p:cTn id="8" dur="700" fill="hold">
                                          <p:stCondLst>
                                            <p:cond delay="0"/>
                                          </p:stCondLst>
                                        </p:cTn>
                                        <p:tgtEl>
                                          <p:spTgt spid="34818"/>
                                        </p:tgtEl>
                                        <p:attrNameLst>
                                          <p:attrName>ppt_h</p:attrName>
                                        </p:attrNameLst>
                                      </p:cBhvr>
                                      <p:tavLst>
                                        <p:tav tm="0" fmla="#ppt_h-#ppt_h*((1.5-1.5*$)^3-(1.5-1.5*$)^2)">
                                          <p:val>
                                            <p:fltVal val="0"/>
                                          </p:val>
                                        </p:tav>
                                        <p:tav tm="100000">
                                          <p:val>
                                            <p:fltVal val="1"/>
                                          </p:val>
                                        </p:tav>
                                      </p:tavLst>
                                    </p:anim>
                                  </p:childTnLst>
                                </p:cTn>
                              </p:par>
                              <p:par>
                                <p:cTn id="9" presetID="0" presetClass="entr" presetSubtype="0" fill="hold" grpId="0" nodeType="withEffect">
                                  <p:stCondLst>
                                    <p:cond delay="0"/>
                                  </p:stCondLst>
                                  <p:iterate type="lt">
                                    <p:tmPct val="10000"/>
                                  </p:iterate>
                                  <p:childTnLst>
                                    <p:set>
                                      <p:cBhvr>
                                        <p:cTn id="10" dur="1" fill="hold">
                                          <p:stCondLst>
                                            <p:cond delay="0"/>
                                          </p:stCondLst>
                                        </p:cTn>
                                        <p:tgtEl>
                                          <p:spTgt spid="34819"/>
                                        </p:tgtEl>
                                        <p:attrNameLst>
                                          <p:attrName>style.visibility</p:attrName>
                                        </p:attrNameLst>
                                      </p:cBhvr>
                                      <p:to>
                                        <p:strVal val="visible"/>
                                      </p:to>
                                    </p:set>
                                    <p:anim to="" calcmode="lin" valueType="num">
                                      <p:cBhvr>
                                        <p:cTn id="11" dur="700" fill="hold">
                                          <p:stCondLst>
                                            <p:cond delay="0"/>
                                          </p:stCondLst>
                                        </p:cTn>
                                        <p:tgtEl>
                                          <p:spTgt spid="34819"/>
                                        </p:tgtEl>
                                        <p:attrNameLst>
                                          <p:attrName>ppt_y</p:attrName>
                                        </p:attrNameLst>
                                      </p:cBhvr>
                                      <p:tavLst>
                                        <p:tav tm="0" fmla="#ppt_y+#ppt_h/2*((1.5-1.5*$)^3-(1.5-1.5*$)^2)*8/9">
                                          <p:val>
                                            <p:fltVal val="0"/>
                                          </p:val>
                                        </p:tav>
                                        <p:tav tm="100000">
                                          <p:val>
                                            <p:fltVal val="1"/>
                                          </p:val>
                                        </p:tav>
                                      </p:tavLst>
                                    </p:anim>
                                    <p:anim to="" calcmode="lin" valueType="num">
                                      <p:cBhvr>
                                        <p:cTn id="12" dur="700" fill="hold">
                                          <p:stCondLst>
                                            <p:cond delay="0"/>
                                          </p:stCondLst>
                                        </p:cTn>
                                        <p:tgtEl>
                                          <p:spTgt spid="34819"/>
                                        </p:tgtEl>
                                        <p:attrNameLst>
                                          <p:attrName>ppt_h</p:attrName>
                                        </p:attrNameLst>
                                      </p:cBhvr>
                                      <p:tavLst>
                                        <p:tav tm="0" fmla="#ppt_h-#ppt_h*((1.5-1.5*$)^3-(1.5-1.5*$)^2)">
                                          <p:val>
                                            <p:fltVal val="0"/>
                                          </p:val>
                                        </p:tav>
                                        <p:tav tm="100000">
                                          <p:val>
                                            <p:fltVal val="1"/>
                                          </p:val>
                                        </p:tav>
                                      </p:tavLst>
                                    </p:anim>
                                  </p:childTnLst>
                                </p:cTn>
                              </p:par>
                              <p:par>
                                <p:cTn id="13" presetID="0" presetClass="entr" presetSubtype="0" fill="hold" nodeType="withEffect">
                                  <p:stCondLst>
                                    <p:cond delay="0"/>
                                  </p:stCondLst>
                                  <p:iterate type="lt">
                                    <p:tmPct val="10000"/>
                                  </p:iterate>
                                  <p:childTnLst>
                                    <p:set>
                                      <p:cBhvr>
                                        <p:cTn id="14" dur="1" fill="hold">
                                          <p:stCondLst>
                                            <p:cond delay="0"/>
                                          </p:stCondLst>
                                        </p:cTn>
                                        <p:tgtEl>
                                          <p:spTgt spid="34820"/>
                                        </p:tgtEl>
                                        <p:attrNameLst>
                                          <p:attrName>style.visibility</p:attrName>
                                        </p:attrNameLst>
                                      </p:cBhvr>
                                      <p:to>
                                        <p:strVal val="visible"/>
                                      </p:to>
                                    </p:set>
                                    <p:anim to="" calcmode="lin" valueType="num">
                                      <p:cBhvr>
                                        <p:cTn id="15" dur="700" fill="hold">
                                          <p:stCondLst>
                                            <p:cond delay="0"/>
                                          </p:stCondLst>
                                        </p:cTn>
                                        <p:tgtEl>
                                          <p:spTgt spid="34820"/>
                                        </p:tgtEl>
                                        <p:attrNameLst>
                                          <p:attrName>ppt_y</p:attrName>
                                        </p:attrNameLst>
                                      </p:cBhvr>
                                      <p:tavLst>
                                        <p:tav tm="0" fmla="#ppt_y+#ppt_h/2*((1.5-1.5*$)^3-(1.5-1.5*$)^2)*8/9">
                                          <p:val>
                                            <p:fltVal val="0"/>
                                          </p:val>
                                        </p:tav>
                                        <p:tav tm="100000">
                                          <p:val>
                                            <p:fltVal val="1"/>
                                          </p:val>
                                        </p:tav>
                                      </p:tavLst>
                                    </p:anim>
                                    <p:anim to="" calcmode="lin" valueType="num">
                                      <p:cBhvr>
                                        <p:cTn id="16" dur="700" fill="hold">
                                          <p:stCondLst>
                                            <p:cond delay="0"/>
                                          </p:stCondLst>
                                        </p:cTn>
                                        <p:tgtEl>
                                          <p:spTgt spid="34820"/>
                                        </p:tgtEl>
                                        <p:attrNameLst>
                                          <p:attrName>ppt_h</p:attrName>
                                        </p:attrNameLst>
                                      </p:cBhvr>
                                      <p:tavLst>
                                        <p:tav tm="0" fmla="#ppt_h-#ppt_h*((1.5-1.5*$)^3-(1.5-1.5*$)^2)">
                                          <p:val>
                                            <p:fltVal val="0"/>
                                          </p:val>
                                        </p:tav>
                                        <p:tav tm="100000">
                                          <p:val>
                                            <p:fltVal val="1"/>
                                          </p:val>
                                        </p:tav>
                                      </p:tavLst>
                                    </p:anim>
                                  </p:childTnLst>
                                </p:cTn>
                              </p:par>
                              <p:par>
                                <p:cTn id="17" presetID="0" presetClass="entr" presetSubtype="0" fill="hold" nodeType="withEffect">
                                  <p:stCondLst>
                                    <p:cond delay="0"/>
                                  </p:stCondLst>
                                  <p:iterate type="lt">
                                    <p:tmPct val="10000"/>
                                  </p:iterate>
                                  <p:childTnLst>
                                    <p:set>
                                      <p:cBhvr>
                                        <p:cTn id="18" dur="1" fill="hold">
                                          <p:stCondLst>
                                            <p:cond delay="0"/>
                                          </p:stCondLst>
                                        </p:cTn>
                                        <p:tgtEl>
                                          <p:spTgt spid="34821"/>
                                        </p:tgtEl>
                                        <p:attrNameLst>
                                          <p:attrName>style.visibility</p:attrName>
                                        </p:attrNameLst>
                                      </p:cBhvr>
                                      <p:to>
                                        <p:strVal val="visible"/>
                                      </p:to>
                                    </p:set>
                                    <p:anim to="" calcmode="lin" valueType="num">
                                      <p:cBhvr>
                                        <p:cTn id="19" dur="700" fill="hold">
                                          <p:stCondLst>
                                            <p:cond delay="0"/>
                                          </p:stCondLst>
                                        </p:cTn>
                                        <p:tgtEl>
                                          <p:spTgt spid="34821"/>
                                        </p:tgtEl>
                                        <p:attrNameLst>
                                          <p:attrName>ppt_y</p:attrName>
                                        </p:attrNameLst>
                                      </p:cBhvr>
                                      <p:tavLst>
                                        <p:tav tm="0" fmla="#ppt_y+#ppt_h/2*((1.5-1.5*$)^3-(1.5-1.5*$)^2)*8/9">
                                          <p:val>
                                            <p:fltVal val="0"/>
                                          </p:val>
                                        </p:tav>
                                        <p:tav tm="100000">
                                          <p:val>
                                            <p:fltVal val="1"/>
                                          </p:val>
                                        </p:tav>
                                      </p:tavLst>
                                    </p:anim>
                                    <p:anim to="" calcmode="lin" valueType="num">
                                      <p:cBhvr>
                                        <p:cTn id="20" dur="700" fill="hold">
                                          <p:stCondLst>
                                            <p:cond delay="0"/>
                                          </p:stCondLst>
                                        </p:cTn>
                                        <p:tgtEl>
                                          <p:spTgt spid="34821"/>
                                        </p:tgtEl>
                                        <p:attrNameLst>
                                          <p:attrName>ppt_h</p:attrName>
                                        </p:attrNameLst>
                                      </p:cBhvr>
                                      <p:tavLst>
                                        <p:tav tm="0" fmla="#ppt_h-#ppt_h*((1.5-1.5*$)^3-(1.5-1.5*$)^2)">
                                          <p:val>
                                            <p:fltVal val="0"/>
                                          </p:val>
                                        </p:tav>
                                        <p:tav tm="100000">
                                          <p:val>
                                            <p:fltVal val="1"/>
                                          </p:val>
                                        </p:tav>
                                      </p:tavLst>
                                    </p:anim>
                                  </p:childTnLst>
                                </p:cTn>
                              </p:par>
                              <p:par>
                                <p:cTn id="21" presetID="0" presetClass="entr" presetSubtype="0" fill="hold" grpId="0" nodeType="withEffect">
                                  <p:stCondLst>
                                    <p:cond delay="0"/>
                                  </p:stCondLst>
                                  <p:iterate type="lt">
                                    <p:tmPct val="10000"/>
                                  </p:iterate>
                                  <p:childTnLst>
                                    <p:set>
                                      <p:cBhvr>
                                        <p:cTn id="22" dur="1" fill="hold">
                                          <p:stCondLst>
                                            <p:cond delay="0"/>
                                          </p:stCondLst>
                                        </p:cTn>
                                        <p:tgtEl>
                                          <p:spTgt spid="34822"/>
                                        </p:tgtEl>
                                        <p:attrNameLst>
                                          <p:attrName>style.visibility</p:attrName>
                                        </p:attrNameLst>
                                      </p:cBhvr>
                                      <p:to>
                                        <p:strVal val="visible"/>
                                      </p:to>
                                    </p:set>
                                    <p:anim to="" calcmode="lin" valueType="num">
                                      <p:cBhvr>
                                        <p:cTn id="23" dur="700" fill="hold">
                                          <p:stCondLst>
                                            <p:cond delay="0"/>
                                          </p:stCondLst>
                                        </p:cTn>
                                        <p:tgtEl>
                                          <p:spTgt spid="34822"/>
                                        </p:tgtEl>
                                        <p:attrNameLst>
                                          <p:attrName>ppt_y</p:attrName>
                                        </p:attrNameLst>
                                      </p:cBhvr>
                                      <p:tavLst>
                                        <p:tav tm="0" fmla="#ppt_y+#ppt_h/2*((1.5-1.5*$)^3-(1.5-1.5*$)^2)*8/9">
                                          <p:val>
                                            <p:fltVal val="0"/>
                                          </p:val>
                                        </p:tav>
                                        <p:tav tm="100000">
                                          <p:val>
                                            <p:fltVal val="1"/>
                                          </p:val>
                                        </p:tav>
                                      </p:tavLst>
                                    </p:anim>
                                    <p:anim to="" calcmode="lin" valueType="num">
                                      <p:cBhvr>
                                        <p:cTn id="24" dur="700" fill="hold">
                                          <p:stCondLst>
                                            <p:cond delay="0"/>
                                          </p:stCondLst>
                                        </p:cTn>
                                        <p:tgtEl>
                                          <p:spTgt spid="34822"/>
                                        </p:tgtEl>
                                        <p:attrNameLst>
                                          <p:attrName>ppt_h</p:attrName>
                                        </p:attrNameLst>
                                      </p:cBhvr>
                                      <p:tavLst>
                                        <p:tav tm="0" fmla="#ppt_h-#ppt_h*((1.5-1.5*$)^3-(1.5-1.5*$)^2)">
                                          <p:val>
                                            <p:fltVal val="0"/>
                                          </p:val>
                                        </p:tav>
                                        <p:tav tm="100000">
                                          <p:val>
                                            <p:fltVal val="1"/>
                                          </p:val>
                                        </p:tav>
                                      </p:tavLst>
                                    </p:anim>
                                  </p:childTnLst>
                                </p:cTn>
                              </p:par>
                              <p:par>
                                <p:cTn id="25" presetID="0" presetClass="entr" presetSubtype="0" fill="hold" grpId="0" nodeType="withEffect">
                                  <p:stCondLst>
                                    <p:cond delay="0"/>
                                  </p:stCondLst>
                                  <p:iterate type="lt">
                                    <p:tmPct val="10000"/>
                                  </p:iterate>
                                  <p:childTnLst>
                                    <p:set>
                                      <p:cBhvr>
                                        <p:cTn id="26" dur="1" fill="hold">
                                          <p:stCondLst>
                                            <p:cond delay="0"/>
                                          </p:stCondLst>
                                        </p:cTn>
                                        <p:tgtEl>
                                          <p:spTgt spid="34823"/>
                                        </p:tgtEl>
                                        <p:attrNameLst>
                                          <p:attrName>style.visibility</p:attrName>
                                        </p:attrNameLst>
                                      </p:cBhvr>
                                      <p:to>
                                        <p:strVal val="visible"/>
                                      </p:to>
                                    </p:set>
                                    <p:anim to="" calcmode="lin" valueType="num">
                                      <p:cBhvr>
                                        <p:cTn id="27" dur="700" fill="hold">
                                          <p:stCondLst>
                                            <p:cond delay="0"/>
                                          </p:stCondLst>
                                        </p:cTn>
                                        <p:tgtEl>
                                          <p:spTgt spid="34823"/>
                                        </p:tgtEl>
                                        <p:attrNameLst>
                                          <p:attrName>ppt_y</p:attrName>
                                        </p:attrNameLst>
                                      </p:cBhvr>
                                      <p:tavLst>
                                        <p:tav tm="0" fmla="#ppt_y+#ppt_h/2*((1.5-1.5*$)^3-(1.5-1.5*$)^2)*8/9">
                                          <p:val>
                                            <p:fltVal val="0"/>
                                          </p:val>
                                        </p:tav>
                                        <p:tav tm="100000">
                                          <p:val>
                                            <p:fltVal val="1"/>
                                          </p:val>
                                        </p:tav>
                                      </p:tavLst>
                                    </p:anim>
                                    <p:anim to="" calcmode="lin" valueType="num">
                                      <p:cBhvr>
                                        <p:cTn id="28" dur="700" fill="hold">
                                          <p:stCondLst>
                                            <p:cond delay="0"/>
                                          </p:stCondLst>
                                        </p:cTn>
                                        <p:tgtEl>
                                          <p:spTgt spid="34823"/>
                                        </p:tgtEl>
                                        <p:attrNameLst>
                                          <p:attrName>ppt_h</p:attrName>
                                        </p:attrNameLst>
                                      </p:cBhvr>
                                      <p:tavLst>
                                        <p:tav tm="0" fmla="#ppt_h-#ppt_h*((1.5-1.5*$)^3-(1.5-1.5*$)^2)">
                                          <p:val>
                                            <p:fltVal val="0"/>
                                          </p:val>
                                        </p:tav>
                                        <p:tav tm="100000">
                                          <p:val>
                                            <p:fltVal val="1"/>
                                          </p:val>
                                        </p:tav>
                                      </p:tavLst>
                                    </p:anim>
                                  </p:childTnLst>
                                </p:cTn>
                              </p:par>
                              <p:par>
                                <p:cTn id="29" presetID="0" presetClass="entr" presetSubtype="0" fill="hold" nodeType="withEffect">
                                  <p:stCondLst>
                                    <p:cond delay="0"/>
                                  </p:stCondLst>
                                  <p:iterate type="lt">
                                    <p:tmPct val="10000"/>
                                  </p:iterate>
                                  <p:childTnLst>
                                    <p:set>
                                      <p:cBhvr>
                                        <p:cTn id="30" dur="1" fill="hold">
                                          <p:stCondLst>
                                            <p:cond delay="0"/>
                                          </p:stCondLst>
                                        </p:cTn>
                                        <p:tgtEl>
                                          <p:spTgt spid="34824"/>
                                        </p:tgtEl>
                                        <p:attrNameLst>
                                          <p:attrName>style.visibility</p:attrName>
                                        </p:attrNameLst>
                                      </p:cBhvr>
                                      <p:to>
                                        <p:strVal val="visible"/>
                                      </p:to>
                                    </p:set>
                                    <p:anim to="" calcmode="lin" valueType="num">
                                      <p:cBhvr>
                                        <p:cTn id="31" dur="700" fill="hold">
                                          <p:stCondLst>
                                            <p:cond delay="0"/>
                                          </p:stCondLst>
                                        </p:cTn>
                                        <p:tgtEl>
                                          <p:spTgt spid="34824"/>
                                        </p:tgtEl>
                                        <p:attrNameLst>
                                          <p:attrName>ppt_y</p:attrName>
                                        </p:attrNameLst>
                                      </p:cBhvr>
                                      <p:tavLst>
                                        <p:tav tm="0" fmla="#ppt_y+#ppt_h/2*((1.5-1.5*$)^3-(1.5-1.5*$)^2)*8/9">
                                          <p:val>
                                            <p:fltVal val="0"/>
                                          </p:val>
                                        </p:tav>
                                        <p:tav tm="100000">
                                          <p:val>
                                            <p:fltVal val="1"/>
                                          </p:val>
                                        </p:tav>
                                      </p:tavLst>
                                    </p:anim>
                                    <p:anim to="" calcmode="lin" valueType="num">
                                      <p:cBhvr>
                                        <p:cTn id="32" dur="700" fill="hold">
                                          <p:stCondLst>
                                            <p:cond delay="0"/>
                                          </p:stCondLst>
                                        </p:cTn>
                                        <p:tgtEl>
                                          <p:spTgt spid="34824"/>
                                        </p:tgtEl>
                                        <p:attrNameLst>
                                          <p:attrName>ppt_h</p:attrName>
                                        </p:attrNameLst>
                                      </p:cBhvr>
                                      <p:tavLst>
                                        <p:tav tm="0" fmla="#ppt_h-#ppt_h*((1.5-1.5*$)^3-(1.5-1.5*$)^2)">
                                          <p:val>
                                            <p:fltVal val="0"/>
                                          </p:val>
                                        </p:tav>
                                        <p:tav tm="100000">
                                          <p:val>
                                            <p:fltVal val="1"/>
                                          </p:val>
                                        </p:tav>
                                      </p:tavLst>
                                    </p:anim>
                                  </p:childTnLst>
                                </p:cTn>
                              </p:par>
                              <p:par>
                                <p:cTn id="33" presetID="0" presetClass="entr" presetSubtype="0" fill="hold" nodeType="withEffect">
                                  <p:stCondLst>
                                    <p:cond delay="0"/>
                                  </p:stCondLst>
                                  <p:iterate type="lt">
                                    <p:tmPct val="10000"/>
                                  </p:iterate>
                                  <p:childTnLst>
                                    <p:set>
                                      <p:cBhvr>
                                        <p:cTn id="34" dur="1" fill="hold">
                                          <p:stCondLst>
                                            <p:cond delay="0"/>
                                          </p:stCondLst>
                                        </p:cTn>
                                        <p:tgtEl>
                                          <p:spTgt spid="34825"/>
                                        </p:tgtEl>
                                        <p:attrNameLst>
                                          <p:attrName>style.visibility</p:attrName>
                                        </p:attrNameLst>
                                      </p:cBhvr>
                                      <p:to>
                                        <p:strVal val="visible"/>
                                      </p:to>
                                    </p:set>
                                    <p:anim to="" calcmode="lin" valueType="num">
                                      <p:cBhvr>
                                        <p:cTn id="35" dur="700" fill="hold">
                                          <p:stCondLst>
                                            <p:cond delay="0"/>
                                          </p:stCondLst>
                                        </p:cTn>
                                        <p:tgtEl>
                                          <p:spTgt spid="34825"/>
                                        </p:tgtEl>
                                        <p:attrNameLst>
                                          <p:attrName>ppt_y</p:attrName>
                                        </p:attrNameLst>
                                      </p:cBhvr>
                                      <p:tavLst>
                                        <p:tav tm="0" fmla="#ppt_y+#ppt_h/2*((1.5-1.5*$)^3-(1.5-1.5*$)^2)*8/9">
                                          <p:val>
                                            <p:fltVal val="0"/>
                                          </p:val>
                                        </p:tav>
                                        <p:tav tm="100000">
                                          <p:val>
                                            <p:fltVal val="1"/>
                                          </p:val>
                                        </p:tav>
                                      </p:tavLst>
                                    </p:anim>
                                    <p:anim to="" calcmode="lin" valueType="num">
                                      <p:cBhvr>
                                        <p:cTn id="36" dur="700" fill="hold">
                                          <p:stCondLst>
                                            <p:cond delay="0"/>
                                          </p:stCondLst>
                                        </p:cTn>
                                        <p:tgtEl>
                                          <p:spTgt spid="34825"/>
                                        </p:tgtEl>
                                        <p:attrNameLst>
                                          <p:attrName>ppt_h</p:attrName>
                                        </p:attrNameLst>
                                      </p:cBhvr>
                                      <p:tavLst>
                                        <p:tav tm="0" fmla="#ppt_h-#ppt_h*((1.5-1.5*$)^3-(1.5-1.5*$)^2)">
                                          <p:val>
                                            <p:fltVal val="0"/>
                                          </p:val>
                                        </p:tav>
                                        <p:tav tm="100000">
                                          <p:val>
                                            <p:fltVal val="1"/>
                                          </p:val>
                                        </p:tav>
                                      </p:tavLst>
                                    </p:anim>
                                  </p:childTnLst>
                                </p:cTn>
                              </p:par>
                              <p:par>
                                <p:cTn id="37" presetID="0" presetClass="entr" presetSubtype="0" fill="hold" grpId="0" nodeType="withEffect">
                                  <p:stCondLst>
                                    <p:cond delay="0"/>
                                  </p:stCondLst>
                                  <p:iterate type="lt">
                                    <p:tmPct val="10000"/>
                                  </p:iterate>
                                  <p:childTnLst>
                                    <p:set>
                                      <p:cBhvr>
                                        <p:cTn id="38" dur="1" fill="hold">
                                          <p:stCondLst>
                                            <p:cond delay="0"/>
                                          </p:stCondLst>
                                        </p:cTn>
                                        <p:tgtEl>
                                          <p:spTgt spid="34826"/>
                                        </p:tgtEl>
                                        <p:attrNameLst>
                                          <p:attrName>style.visibility</p:attrName>
                                        </p:attrNameLst>
                                      </p:cBhvr>
                                      <p:to>
                                        <p:strVal val="visible"/>
                                      </p:to>
                                    </p:set>
                                    <p:anim to="" calcmode="lin" valueType="num">
                                      <p:cBhvr>
                                        <p:cTn id="39" dur="700" fill="hold">
                                          <p:stCondLst>
                                            <p:cond delay="0"/>
                                          </p:stCondLst>
                                        </p:cTn>
                                        <p:tgtEl>
                                          <p:spTgt spid="34826"/>
                                        </p:tgtEl>
                                        <p:attrNameLst>
                                          <p:attrName>ppt_y</p:attrName>
                                        </p:attrNameLst>
                                      </p:cBhvr>
                                      <p:tavLst>
                                        <p:tav tm="0" fmla="#ppt_y+#ppt_h/2*((1.5-1.5*$)^3-(1.5-1.5*$)^2)*8/9">
                                          <p:val>
                                            <p:fltVal val="0"/>
                                          </p:val>
                                        </p:tav>
                                        <p:tav tm="100000">
                                          <p:val>
                                            <p:fltVal val="1"/>
                                          </p:val>
                                        </p:tav>
                                      </p:tavLst>
                                    </p:anim>
                                    <p:anim to="" calcmode="lin" valueType="num">
                                      <p:cBhvr>
                                        <p:cTn id="40" dur="700" fill="hold">
                                          <p:stCondLst>
                                            <p:cond delay="0"/>
                                          </p:stCondLst>
                                        </p:cTn>
                                        <p:tgtEl>
                                          <p:spTgt spid="34826"/>
                                        </p:tgtEl>
                                        <p:attrNameLst>
                                          <p:attrName>ppt_h</p:attrName>
                                        </p:attrNameLst>
                                      </p:cBhvr>
                                      <p:tavLst>
                                        <p:tav tm="0" fmla="#ppt_h-#ppt_h*((1.5-1.5*$)^3-(1.5-1.5*$)^2)">
                                          <p:val>
                                            <p:fltVal val="0"/>
                                          </p:val>
                                        </p:tav>
                                        <p:tav tm="100000">
                                          <p:val>
                                            <p:fltVal val="1"/>
                                          </p:val>
                                        </p:tav>
                                      </p:tavLst>
                                    </p:anim>
                                  </p:childTnLst>
                                </p:cTn>
                              </p:par>
                              <p:par>
                                <p:cTn id="41" presetID="0" presetClass="entr" presetSubtype="0" fill="hold" grpId="0" nodeType="withEffect">
                                  <p:stCondLst>
                                    <p:cond delay="0"/>
                                  </p:stCondLst>
                                  <p:iterate type="lt">
                                    <p:tmPct val="10000"/>
                                  </p:iterate>
                                  <p:childTnLst>
                                    <p:set>
                                      <p:cBhvr>
                                        <p:cTn id="42" dur="1" fill="hold">
                                          <p:stCondLst>
                                            <p:cond delay="0"/>
                                          </p:stCondLst>
                                        </p:cTn>
                                        <p:tgtEl>
                                          <p:spTgt spid="34827"/>
                                        </p:tgtEl>
                                        <p:attrNameLst>
                                          <p:attrName>style.visibility</p:attrName>
                                        </p:attrNameLst>
                                      </p:cBhvr>
                                      <p:to>
                                        <p:strVal val="visible"/>
                                      </p:to>
                                    </p:set>
                                    <p:anim to="" calcmode="lin" valueType="num">
                                      <p:cBhvr>
                                        <p:cTn id="43" dur="700" fill="hold">
                                          <p:stCondLst>
                                            <p:cond delay="0"/>
                                          </p:stCondLst>
                                        </p:cTn>
                                        <p:tgtEl>
                                          <p:spTgt spid="34827"/>
                                        </p:tgtEl>
                                        <p:attrNameLst>
                                          <p:attrName>ppt_y</p:attrName>
                                        </p:attrNameLst>
                                      </p:cBhvr>
                                      <p:tavLst>
                                        <p:tav tm="0" fmla="#ppt_y+#ppt_h/2*((1.5-1.5*$)^3-(1.5-1.5*$)^2)*8/9">
                                          <p:val>
                                            <p:fltVal val="0"/>
                                          </p:val>
                                        </p:tav>
                                        <p:tav tm="100000">
                                          <p:val>
                                            <p:fltVal val="1"/>
                                          </p:val>
                                        </p:tav>
                                      </p:tavLst>
                                    </p:anim>
                                    <p:anim to="" calcmode="lin" valueType="num">
                                      <p:cBhvr>
                                        <p:cTn id="44" dur="700" fill="hold">
                                          <p:stCondLst>
                                            <p:cond delay="0"/>
                                          </p:stCondLst>
                                        </p:cTn>
                                        <p:tgtEl>
                                          <p:spTgt spid="34827"/>
                                        </p:tgtEl>
                                        <p:attrNameLst>
                                          <p:attrName>ppt_h</p:attrName>
                                        </p:attrNameLst>
                                      </p:cBhvr>
                                      <p:tavLst>
                                        <p:tav tm="0" fmla="#ppt_h-#ppt_h*((1.5-1.5*$)^3-(1.5-1.5*$)^2)">
                                          <p:val>
                                            <p:fltVal val="0"/>
                                          </p:val>
                                        </p:tav>
                                        <p:tav tm="100000">
                                          <p:val>
                                            <p:fltVal val="1"/>
                                          </p:val>
                                        </p:tav>
                                      </p:tavLst>
                                    </p:anim>
                                  </p:childTnLst>
                                </p:cTn>
                              </p:par>
                              <p:par>
                                <p:cTn id="45" presetID="0" presetClass="entr" presetSubtype="0" fill="hold" nodeType="withEffect">
                                  <p:stCondLst>
                                    <p:cond delay="0"/>
                                  </p:stCondLst>
                                  <p:iterate type="lt">
                                    <p:tmPct val="10000"/>
                                  </p:iterate>
                                  <p:childTnLst>
                                    <p:set>
                                      <p:cBhvr>
                                        <p:cTn id="46" dur="1" fill="hold">
                                          <p:stCondLst>
                                            <p:cond delay="0"/>
                                          </p:stCondLst>
                                        </p:cTn>
                                        <p:tgtEl>
                                          <p:spTgt spid="34828"/>
                                        </p:tgtEl>
                                        <p:attrNameLst>
                                          <p:attrName>style.visibility</p:attrName>
                                        </p:attrNameLst>
                                      </p:cBhvr>
                                      <p:to>
                                        <p:strVal val="visible"/>
                                      </p:to>
                                    </p:set>
                                    <p:anim to="" calcmode="lin" valueType="num">
                                      <p:cBhvr>
                                        <p:cTn id="47" dur="700" fill="hold">
                                          <p:stCondLst>
                                            <p:cond delay="0"/>
                                          </p:stCondLst>
                                        </p:cTn>
                                        <p:tgtEl>
                                          <p:spTgt spid="34828"/>
                                        </p:tgtEl>
                                        <p:attrNameLst>
                                          <p:attrName>ppt_y</p:attrName>
                                        </p:attrNameLst>
                                      </p:cBhvr>
                                      <p:tavLst>
                                        <p:tav tm="0" fmla="#ppt_y+#ppt_h/2*((1.5-1.5*$)^3-(1.5-1.5*$)^2)*8/9">
                                          <p:val>
                                            <p:fltVal val="0"/>
                                          </p:val>
                                        </p:tav>
                                        <p:tav tm="100000">
                                          <p:val>
                                            <p:fltVal val="1"/>
                                          </p:val>
                                        </p:tav>
                                      </p:tavLst>
                                    </p:anim>
                                    <p:anim to="" calcmode="lin" valueType="num">
                                      <p:cBhvr>
                                        <p:cTn id="48" dur="700" fill="hold">
                                          <p:stCondLst>
                                            <p:cond delay="0"/>
                                          </p:stCondLst>
                                        </p:cTn>
                                        <p:tgtEl>
                                          <p:spTgt spid="34828"/>
                                        </p:tgtEl>
                                        <p:attrNameLst>
                                          <p:attrName>ppt_h</p:attrName>
                                        </p:attrNameLst>
                                      </p:cBhvr>
                                      <p:tavLst>
                                        <p:tav tm="0" fmla="#ppt_h-#ppt_h*((1.5-1.5*$)^3-(1.5-1.5*$)^2)">
                                          <p:val>
                                            <p:fltVal val="0"/>
                                          </p:val>
                                        </p:tav>
                                        <p:tav tm="100000">
                                          <p:val>
                                            <p:fltVal val="1"/>
                                          </p:val>
                                        </p:tav>
                                      </p:tavLst>
                                    </p:anim>
                                  </p:childTnLst>
                                </p:cTn>
                              </p:par>
                              <p:par>
                                <p:cTn id="49" presetID="0" presetClass="entr" presetSubtype="0" fill="hold" nodeType="withEffect">
                                  <p:stCondLst>
                                    <p:cond delay="0"/>
                                  </p:stCondLst>
                                  <p:iterate type="lt">
                                    <p:tmPct val="10000"/>
                                  </p:iterate>
                                  <p:childTnLst>
                                    <p:set>
                                      <p:cBhvr>
                                        <p:cTn id="50" dur="1" fill="hold">
                                          <p:stCondLst>
                                            <p:cond delay="0"/>
                                          </p:stCondLst>
                                        </p:cTn>
                                        <p:tgtEl>
                                          <p:spTgt spid="34829"/>
                                        </p:tgtEl>
                                        <p:attrNameLst>
                                          <p:attrName>style.visibility</p:attrName>
                                        </p:attrNameLst>
                                      </p:cBhvr>
                                      <p:to>
                                        <p:strVal val="visible"/>
                                      </p:to>
                                    </p:set>
                                    <p:anim to="" calcmode="lin" valueType="num">
                                      <p:cBhvr>
                                        <p:cTn id="51" dur="700" fill="hold">
                                          <p:stCondLst>
                                            <p:cond delay="0"/>
                                          </p:stCondLst>
                                        </p:cTn>
                                        <p:tgtEl>
                                          <p:spTgt spid="34829"/>
                                        </p:tgtEl>
                                        <p:attrNameLst>
                                          <p:attrName>ppt_y</p:attrName>
                                        </p:attrNameLst>
                                      </p:cBhvr>
                                      <p:tavLst>
                                        <p:tav tm="0" fmla="#ppt_y+#ppt_h/2*((1.5-1.5*$)^3-(1.5-1.5*$)^2)*8/9">
                                          <p:val>
                                            <p:fltVal val="0"/>
                                          </p:val>
                                        </p:tav>
                                        <p:tav tm="100000">
                                          <p:val>
                                            <p:fltVal val="1"/>
                                          </p:val>
                                        </p:tav>
                                      </p:tavLst>
                                    </p:anim>
                                    <p:anim to="" calcmode="lin" valueType="num">
                                      <p:cBhvr>
                                        <p:cTn id="52" dur="700" fill="hold">
                                          <p:stCondLst>
                                            <p:cond delay="0"/>
                                          </p:stCondLst>
                                        </p:cTn>
                                        <p:tgtEl>
                                          <p:spTgt spid="34829"/>
                                        </p:tgtEl>
                                        <p:attrNameLst>
                                          <p:attrName>ppt_h</p:attrName>
                                        </p:attrNameLst>
                                      </p:cBhvr>
                                      <p:tavLst>
                                        <p:tav tm="0" fmla="#ppt_h-#ppt_h*((1.5-1.5*$)^3-(1.5-1.5*$)^2)">
                                          <p:val>
                                            <p:fltVal val="0"/>
                                          </p:val>
                                        </p:tav>
                                        <p:tav tm="100000">
                                          <p:val>
                                            <p:fltVal val="1"/>
                                          </p:val>
                                        </p:tav>
                                      </p:tavLst>
                                    </p:anim>
                                  </p:childTnLst>
                                </p:cTn>
                              </p:par>
                              <p:par>
                                <p:cTn id="53" presetID="0" presetClass="entr" presetSubtype="0" fill="hold" grpId="0" nodeType="withEffect">
                                  <p:stCondLst>
                                    <p:cond delay="0"/>
                                  </p:stCondLst>
                                  <p:iterate type="lt">
                                    <p:tmPct val="10000"/>
                                  </p:iterate>
                                  <p:childTnLst>
                                    <p:set>
                                      <p:cBhvr>
                                        <p:cTn id="54" dur="1" fill="hold">
                                          <p:stCondLst>
                                            <p:cond delay="0"/>
                                          </p:stCondLst>
                                        </p:cTn>
                                        <p:tgtEl>
                                          <p:spTgt spid="34830"/>
                                        </p:tgtEl>
                                        <p:attrNameLst>
                                          <p:attrName>style.visibility</p:attrName>
                                        </p:attrNameLst>
                                      </p:cBhvr>
                                      <p:to>
                                        <p:strVal val="visible"/>
                                      </p:to>
                                    </p:set>
                                    <p:anim to="" calcmode="lin" valueType="num">
                                      <p:cBhvr>
                                        <p:cTn id="55" dur="700" fill="hold">
                                          <p:stCondLst>
                                            <p:cond delay="0"/>
                                          </p:stCondLst>
                                        </p:cTn>
                                        <p:tgtEl>
                                          <p:spTgt spid="34830"/>
                                        </p:tgtEl>
                                        <p:attrNameLst>
                                          <p:attrName>ppt_y</p:attrName>
                                        </p:attrNameLst>
                                      </p:cBhvr>
                                      <p:tavLst>
                                        <p:tav tm="0" fmla="#ppt_y+#ppt_h/2*((1.5-1.5*$)^3-(1.5-1.5*$)^2)*8/9">
                                          <p:val>
                                            <p:fltVal val="0"/>
                                          </p:val>
                                        </p:tav>
                                        <p:tav tm="100000">
                                          <p:val>
                                            <p:fltVal val="1"/>
                                          </p:val>
                                        </p:tav>
                                      </p:tavLst>
                                    </p:anim>
                                    <p:anim to="" calcmode="lin" valueType="num">
                                      <p:cBhvr>
                                        <p:cTn id="56" dur="700" fill="hold">
                                          <p:stCondLst>
                                            <p:cond delay="0"/>
                                          </p:stCondLst>
                                        </p:cTn>
                                        <p:tgtEl>
                                          <p:spTgt spid="34830"/>
                                        </p:tgtEl>
                                        <p:attrNameLst>
                                          <p:attrName>ppt_h</p:attrName>
                                        </p:attrNameLst>
                                      </p:cBhvr>
                                      <p:tavLst>
                                        <p:tav tm="0" fmla="#ppt_h-#ppt_h*((1.5-1.5*$)^3-(1.5-1.5*$)^2)">
                                          <p:val>
                                            <p:fltVal val="0"/>
                                          </p:val>
                                        </p:tav>
                                        <p:tav tm="100000">
                                          <p:val>
                                            <p:fltVal val="1"/>
                                          </p:val>
                                        </p:tav>
                                      </p:tavLst>
                                    </p:anim>
                                  </p:childTnLst>
                                </p:cTn>
                              </p:par>
                              <p:par>
                                <p:cTn id="57" presetID="0" presetClass="entr" presetSubtype="0" fill="hold" grpId="0" nodeType="withEffect">
                                  <p:stCondLst>
                                    <p:cond delay="0"/>
                                  </p:stCondLst>
                                  <p:iterate type="lt">
                                    <p:tmPct val="10000"/>
                                  </p:iterate>
                                  <p:childTnLst>
                                    <p:set>
                                      <p:cBhvr>
                                        <p:cTn id="58" dur="1" fill="hold">
                                          <p:stCondLst>
                                            <p:cond delay="0"/>
                                          </p:stCondLst>
                                        </p:cTn>
                                        <p:tgtEl>
                                          <p:spTgt spid="34831"/>
                                        </p:tgtEl>
                                        <p:attrNameLst>
                                          <p:attrName>style.visibility</p:attrName>
                                        </p:attrNameLst>
                                      </p:cBhvr>
                                      <p:to>
                                        <p:strVal val="visible"/>
                                      </p:to>
                                    </p:set>
                                    <p:anim to="" calcmode="lin" valueType="num">
                                      <p:cBhvr>
                                        <p:cTn id="59" dur="700" fill="hold">
                                          <p:stCondLst>
                                            <p:cond delay="0"/>
                                          </p:stCondLst>
                                        </p:cTn>
                                        <p:tgtEl>
                                          <p:spTgt spid="34831"/>
                                        </p:tgtEl>
                                        <p:attrNameLst>
                                          <p:attrName>ppt_y</p:attrName>
                                        </p:attrNameLst>
                                      </p:cBhvr>
                                      <p:tavLst>
                                        <p:tav tm="0" fmla="#ppt_y+#ppt_h/2*((1.5-1.5*$)^3-(1.5-1.5*$)^2)*8/9">
                                          <p:val>
                                            <p:fltVal val="0"/>
                                          </p:val>
                                        </p:tav>
                                        <p:tav tm="100000">
                                          <p:val>
                                            <p:fltVal val="1"/>
                                          </p:val>
                                        </p:tav>
                                      </p:tavLst>
                                    </p:anim>
                                    <p:anim to="" calcmode="lin" valueType="num">
                                      <p:cBhvr>
                                        <p:cTn id="60" dur="700" fill="hold">
                                          <p:stCondLst>
                                            <p:cond delay="0"/>
                                          </p:stCondLst>
                                        </p:cTn>
                                        <p:tgtEl>
                                          <p:spTgt spid="34831"/>
                                        </p:tgtEl>
                                        <p:attrNameLst>
                                          <p:attrName>ppt_h</p:attrName>
                                        </p:attrNameLst>
                                      </p:cBhvr>
                                      <p:tavLst>
                                        <p:tav tm="0" fmla="#ppt_h-#ppt_h*((1.5-1.5*$)^3-(1.5-1.5*$)^2)">
                                          <p:val>
                                            <p:fltVal val="0"/>
                                          </p:val>
                                        </p:tav>
                                        <p:tav tm="100000">
                                          <p:val>
                                            <p:fltVal val="1"/>
                                          </p:val>
                                        </p:tav>
                                      </p:tavLst>
                                    </p:anim>
                                  </p:childTnLst>
                                </p:cTn>
                              </p:par>
                              <p:par>
                                <p:cTn id="61" presetID="0" presetClass="entr" presetSubtype="0" fill="hold" nodeType="withEffect">
                                  <p:stCondLst>
                                    <p:cond delay="0"/>
                                  </p:stCondLst>
                                  <p:iterate type="lt">
                                    <p:tmPct val="10000"/>
                                  </p:iterate>
                                  <p:childTnLst>
                                    <p:set>
                                      <p:cBhvr>
                                        <p:cTn id="62" dur="1" fill="hold">
                                          <p:stCondLst>
                                            <p:cond delay="0"/>
                                          </p:stCondLst>
                                        </p:cTn>
                                        <p:tgtEl>
                                          <p:spTgt spid="34832"/>
                                        </p:tgtEl>
                                        <p:attrNameLst>
                                          <p:attrName>style.visibility</p:attrName>
                                        </p:attrNameLst>
                                      </p:cBhvr>
                                      <p:to>
                                        <p:strVal val="visible"/>
                                      </p:to>
                                    </p:set>
                                    <p:anim to="" calcmode="lin" valueType="num">
                                      <p:cBhvr>
                                        <p:cTn id="63" dur="700" fill="hold">
                                          <p:stCondLst>
                                            <p:cond delay="0"/>
                                          </p:stCondLst>
                                        </p:cTn>
                                        <p:tgtEl>
                                          <p:spTgt spid="34832"/>
                                        </p:tgtEl>
                                        <p:attrNameLst>
                                          <p:attrName>ppt_y</p:attrName>
                                        </p:attrNameLst>
                                      </p:cBhvr>
                                      <p:tavLst>
                                        <p:tav tm="0" fmla="#ppt_y+#ppt_h/2*((1.5-1.5*$)^3-(1.5-1.5*$)^2)*8/9">
                                          <p:val>
                                            <p:fltVal val="0"/>
                                          </p:val>
                                        </p:tav>
                                        <p:tav tm="100000">
                                          <p:val>
                                            <p:fltVal val="1"/>
                                          </p:val>
                                        </p:tav>
                                      </p:tavLst>
                                    </p:anim>
                                    <p:anim to="" calcmode="lin" valueType="num">
                                      <p:cBhvr>
                                        <p:cTn id="64" dur="700" fill="hold">
                                          <p:stCondLst>
                                            <p:cond delay="0"/>
                                          </p:stCondLst>
                                        </p:cTn>
                                        <p:tgtEl>
                                          <p:spTgt spid="34832"/>
                                        </p:tgtEl>
                                        <p:attrNameLst>
                                          <p:attrName>ppt_h</p:attrName>
                                        </p:attrNameLst>
                                      </p:cBhvr>
                                      <p:tavLst>
                                        <p:tav tm="0" fmla="#ppt_h-#ppt_h*((1.5-1.5*$)^3-(1.5-1.5*$)^2)">
                                          <p:val>
                                            <p:fltVal val="0"/>
                                          </p:val>
                                        </p:tav>
                                        <p:tav tm="100000">
                                          <p:val>
                                            <p:fltVal val="1"/>
                                          </p:val>
                                        </p:tav>
                                      </p:tavLst>
                                    </p:anim>
                                  </p:childTnLst>
                                </p:cTn>
                              </p:par>
                              <p:par>
                                <p:cTn id="65" presetID="0" presetClass="entr" presetSubtype="0" fill="hold" nodeType="withEffect">
                                  <p:stCondLst>
                                    <p:cond delay="0"/>
                                  </p:stCondLst>
                                  <p:iterate type="lt">
                                    <p:tmPct val="10000"/>
                                  </p:iterate>
                                  <p:childTnLst>
                                    <p:set>
                                      <p:cBhvr>
                                        <p:cTn id="66" dur="1" fill="hold">
                                          <p:stCondLst>
                                            <p:cond delay="0"/>
                                          </p:stCondLst>
                                        </p:cTn>
                                        <p:tgtEl>
                                          <p:spTgt spid="34833"/>
                                        </p:tgtEl>
                                        <p:attrNameLst>
                                          <p:attrName>style.visibility</p:attrName>
                                        </p:attrNameLst>
                                      </p:cBhvr>
                                      <p:to>
                                        <p:strVal val="visible"/>
                                      </p:to>
                                    </p:set>
                                    <p:anim to="" calcmode="lin" valueType="num">
                                      <p:cBhvr>
                                        <p:cTn id="67" dur="700" fill="hold">
                                          <p:stCondLst>
                                            <p:cond delay="0"/>
                                          </p:stCondLst>
                                        </p:cTn>
                                        <p:tgtEl>
                                          <p:spTgt spid="34833"/>
                                        </p:tgtEl>
                                        <p:attrNameLst>
                                          <p:attrName>ppt_y</p:attrName>
                                        </p:attrNameLst>
                                      </p:cBhvr>
                                      <p:tavLst>
                                        <p:tav tm="0" fmla="#ppt_y+#ppt_h/2*((1.5-1.5*$)^3-(1.5-1.5*$)^2)*8/9">
                                          <p:val>
                                            <p:fltVal val="0"/>
                                          </p:val>
                                        </p:tav>
                                        <p:tav tm="100000">
                                          <p:val>
                                            <p:fltVal val="1"/>
                                          </p:val>
                                        </p:tav>
                                      </p:tavLst>
                                    </p:anim>
                                    <p:anim to="" calcmode="lin" valueType="num">
                                      <p:cBhvr>
                                        <p:cTn id="68" dur="700" fill="hold">
                                          <p:stCondLst>
                                            <p:cond delay="0"/>
                                          </p:stCondLst>
                                        </p:cTn>
                                        <p:tgtEl>
                                          <p:spTgt spid="34833"/>
                                        </p:tgtEl>
                                        <p:attrNameLst>
                                          <p:attrName>ppt_h</p:attrName>
                                        </p:attrNameLst>
                                      </p:cBhvr>
                                      <p:tavLst>
                                        <p:tav tm="0" fmla="#ppt_h-#ppt_h*((1.5-1.5*$)^3-(1.5-1.5*$)^2)">
                                          <p:val>
                                            <p:fltVal val="0"/>
                                          </p:val>
                                        </p:tav>
                                        <p:tav tm="100000">
                                          <p:val>
                                            <p:fltVal val="1"/>
                                          </p:val>
                                        </p:tav>
                                      </p:tavLst>
                                    </p:anim>
                                  </p:childTnLst>
                                </p:cTn>
                              </p:par>
                              <p:par>
                                <p:cTn id="69" presetID="0" presetClass="entr" presetSubtype="0" fill="hold" grpId="0" nodeType="withEffect">
                                  <p:stCondLst>
                                    <p:cond delay="0"/>
                                  </p:stCondLst>
                                  <p:iterate type="lt">
                                    <p:tmPct val="10000"/>
                                  </p:iterate>
                                  <p:childTnLst>
                                    <p:set>
                                      <p:cBhvr>
                                        <p:cTn id="70" dur="1" fill="hold">
                                          <p:stCondLst>
                                            <p:cond delay="0"/>
                                          </p:stCondLst>
                                        </p:cTn>
                                        <p:tgtEl>
                                          <p:spTgt spid="34834"/>
                                        </p:tgtEl>
                                        <p:attrNameLst>
                                          <p:attrName>style.visibility</p:attrName>
                                        </p:attrNameLst>
                                      </p:cBhvr>
                                      <p:to>
                                        <p:strVal val="visible"/>
                                      </p:to>
                                    </p:set>
                                    <p:anim to="" calcmode="lin" valueType="num">
                                      <p:cBhvr>
                                        <p:cTn id="71" dur="700" fill="hold">
                                          <p:stCondLst>
                                            <p:cond delay="0"/>
                                          </p:stCondLst>
                                        </p:cTn>
                                        <p:tgtEl>
                                          <p:spTgt spid="34834"/>
                                        </p:tgtEl>
                                        <p:attrNameLst>
                                          <p:attrName>ppt_y</p:attrName>
                                        </p:attrNameLst>
                                      </p:cBhvr>
                                      <p:tavLst>
                                        <p:tav tm="0" fmla="#ppt_y+#ppt_h/2*((1.5-1.5*$)^3-(1.5-1.5*$)^2)*8/9">
                                          <p:val>
                                            <p:fltVal val="0"/>
                                          </p:val>
                                        </p:tav>
                                        <p:tav tm="100000">
                                          <p:val>
                                            <p:fltVal val="1"/>
                                          </p:val>
                                        </p:tav>
                                      </p:tavLst>
                                    </p:anim>
                                    <p:anim to="" calcmode="lin" valueType="num">
                                      <p:cBhvr>
                                        <p:cTn id="72" dur="700" fill="hold">
                                          <p:stCondLst>
                                            <p:cond delay="0"/>
                                          </p:stCondLst>
                                        </p:cTn>
                                        <p:tgtEl>
                                          <p:spTgt spid="34834"/>
                                        </p:tgtEl>
                                        <p:attrNameLst>
                                          <p:attrName>ppt_h</p:attrName>
                                        </p:attrNameLst>
                                      </p:cBhvr>
                                      <p:tavLst>
                                        <p:tav tm="0" fmla="#ppt_h-#ppt_h*((1.5-1.5*$)^3-(1.5-1.5*$)^2)">
                                          <p:val>
                                            <p:fltVal val="0"/>
                                          </p:val>
                                        </p:tav>
                                        <p:tav tm="100000">
                                          <p:val>
                                            <p:fltVal val="1"/>
                                          </p:val>
                                        </p:tav>
                                      </p:tavLst>
                                    </p:anim>
                                  </p:childTnLst>
                                </p:cTn>
                              </p:par>
                              <p:par>
                                <p:cTn id="73" presetID="0" presetClass="entr" presetSubtype="0" fill="hold" grpId="0" nodeType="withEffect">
                                  <p:stCondLst>
                                    <p:cond delay="0"/>
                                  </p:stCondLst>
                                  <p:iterate type="lt">
                                    <p:tmPct val="10000"/>
                                  </p:iterate>
                                  <p:childTnLst>
                                    <p:set>
                                      <p:cBhvr>
                                        <p:cTn id="74" dur="1" fill="hold">
                                          <p:stCondLst>
                                            <p:cond delay="0"/>
                                          </p:stCondLst>
                                        </p:cTn>
                                        <p:tgtEl>
                                          <p:spTgt spid="34835"/>
                                        </p:tgtEl>
                                        <p:attrNameLst>
                                          <p:attrName>style.visibility</p:attrName>
                                        </p:attrNameLst>
                                      </p:cBhvr>
                                      <p:to>
                                        <p:strVal val="visible"/>
                                      </p:to>
                                    </p:set>
                                    <p:anim to="" calcmode="lin" valueType="num">
                                      <p:cBhvr>
                                        <p:cTn id="75" dur="700" fill="hold">
                                          <p:stCondLst>
                                            <p:cond delay="0"/>
                                          </p:stCondLst>
                                        </p:cTn>
                                        <p:tgtEl>
                                          <p:spTgt spid="34835"/>
                                        </p:tgtEl>
                                        <p:attrNameLst>
                                          <p:attrName>ppt_y</p:attrName>
                                        </p:attrNameLst>
                                      </p:cBhvr>
                                      <p:tavLst>
                                        <p:tav tm="0" fmla="#ppt_y+#ppt_h/2*((1.5-1.5*$)^3-(1.5-1.5*$)^2)*8/9">
                                          <p:val>
                                            <p:fltVal val="0"/>
                                          </p:val>
                                        </p:tav>
                                        <p:tav tm="100000">
                                          <p:val>
                                            <p:fltVal val="1"/>
                                          </p:val>
                                        </p:tav>
                                      </p:tavLst>
                                    </p:anim>
                                    <p:anim to="" calcmode="lin" valueType="num">
                                      <p:cBhvr>
                                        <p:cTn id="76" dur="700" fill="hold">
                                          <p:stCondLst>
                                            <p:cond delay="0"/>
                                          </p:stCondLst>
                                        </p:cTn>
                                        <p:tgtEl>
                                          <p:spTgt spid="34835"/>
                                        </p:tgtEl>
                                        <p:attrNameLst>
                                          <p:attrName>ppt_h</p:attrName>
                                        </p:attrNameLst>
                                      </p:cBhvr>
                                      <p:tavLst>
                                        <p:tav tm="0" fmla="#ppt_h-#ppt_h*((1.5-1.5*$)^3-(1.5-1.5*$)^2)">
                                          <p:val>
                                            <p:fltVal val="0"/>
                                          </p:val>
                                        </p:tav>
                                        <p:tav tm="100000">
                                          <p:val>
                                            <p:fltVal val="1"/>
                                          </p:val>
                                        </p:tav>
                                      </p:tavLst>
                                    </p:anim>
                                  </p:childTnLst>
                                </p:cTn>
                              </p:par>
                              <p:par>
                                <p:cTn id="77" presetID="0" presetClass="entr" presetSubtype="0" fill="hold" grpId="0" nodeType="withEffect">
                                  <p:stCondLst>
                                    <p:cond delay="0"/>
                                  </p:stCondLst>
                                  <p:iterate type="lt">
                                    <p:tmPct val="10000"/>
                                  </p:iterate>
                                  <p:childTnLst>
                                    <p:set>
                                      <p:cBhvr>
                                        <p:cTn id="78" dur="1" fill="hold">
                                          <p:stCondLst>
                                            <p:cond delay="0"/>
                                          </p:stCondLst>
                                        </p:cTn>
                                        <p:tgtEl>
                                          <p:spTgt spid="34836"/>
                                        </p:tgtEl>
                                        <p:attrNameLst>
                                          <p:attrName>style.visibility</p:attrName>
                                        </p:attrNameLst>
                                      </p:cBhvr>
                                      <p:to>
                                        <p:strVal val="visible"/>
                                      </p:to>
                                    </p:set>
                                    <p:anim to="" calcmode="lin" valueType="num">
                                      <p:cBhvr>
                                        <p:cTn id="79" dur="700" fill="hold">
                                          <p:stCondLst>
                                            <p:cond delay="0"/>
                                          </p:stCondLst>
                                        </p:cTn>
                                        <p:tgtEl>
                                          <p:spTgt spid="34836"/>
                                        </p:tgtEl>
                                        <p:attrNameLst>
                                          <p:attrName>ppt_y</p:attrName>
                                        </p:attrNameLst>
                                      </p:cBhvr>
                                      <p:tavLst>
                                        <p:tav tm="0" fmla="#ppt_y+#ppt_h/2*((1.5-1.5*$)^3-(1.5-1.5*$)^2)*8/9">
                                          <p:val>
                                            <p:fltVal val="0"/>
                                          </p:val>
                                        </p:tav>
                                        <p:tav tm="100000">
                                          <p:val>
                                            <p:fltVal val="1"/>
                                          </p:val>
                                        </p:tav>
                                      </p:tavLst>
                                    </p:anim>
                                    <p:anim to="" calcmode="lin" valueType="num">
                                      <p:cBhvr>
                                        <p:cTn id="80" dur="700" fill="hold">
                                          <p:stCondLst>
                                            <p:cond delay="0"/>
                                          </p:stCondLst>
                                        </p:cTn>
                                        <p:tgtEl>
                                          <p:spTgt spid="34836"/>
                                        </p:tgtEl>
                                        <p:attrNameLst>
                                          <p:attrName>ppt_h</p:attrName>
                                        </p:attrNameLst>
                                      </p:cBhvr>
                                      <p:tavLst>
                                        <p:tav tm="0" fmla="#ppt_h-#ppt_h*((1.5-1.5*$)^3-(1.5-1.5*$)^2)">
                                          <p:val>
                                            <p:fltVal val="0"/>
                                          </p:val>
                                        </p:tav>
                                        <p:tav tm="100000">
                                          <p:val>
                                            <p:fltVal val="1"/>
                                          </p:val>
                                        </p:tav>
                                      </p:tavLst>
                                    </p:anim>
                                  </p:childTnLst>
                                </p:cTn>
                              </p:par>
                              <p:par>
                                <p:cTn id="81" presetID="0" presetClass="entr" presetSubtype="0" fill="hold" grpId="0" nodeType="withEffect">
                                  <p:stCondLst>
                                    <p:cond delay="0"/>
                                  </p:stCondLst>
                                  <p:iterate type="lt">
                                    <p:tmPct val="10000"/>
                                  </p:iterate>
                                  <p:childTnLst>
                                    <p:set>
                                      <p:cBhvr>
                                        <p:cTn id="82" dur="1" fill="hold">
                                          <p:stCondLst>
                                            <p:cond delay="0"/>
                                          </p:stCondLst>
                                        </p:cTn>
                                        <p:tgtEl>
                                          <p:spTgt spid="34837"/>
                                        </p:tgtEl>
                                        <p:attrNameLst>
                                          <p:attrName>style.visibility</p:attrName>
                                        </p:attrNameLst>
                                      </p:cBhvr>
                                      <p:to>
                                        <p:strVal val="visible"/>
                                      </p:to>
                                    </p:set>
                                    <p:anim to="" calcmode="lin" valueType="num">
                                      <p:cBhvr>
                                        <p:cTn id="83" dur="700" fill="hold">
                                          <p:stCondLst>
                                            <p:cond delay="0"/>
                                          </p:stCondLst>
                                        </p:cTn>
                                        <p:tgtEl>
                                          <p:spTgt spid="34837"/>
                                        </p:tgtEl>
                                        <p:attrNameLst>
                                          <p:attrName>ppt_y</p:attrName>
                                        </p:attrNameLst>
                                      </p:cBhvr>
                                      <p:tavLst>
                                        <p:tav tm="0" fmla="#ppt_y+#ppt_h/2*((1.5-1.5*$)^3-(1.5-1.5*$)^2)*8/9">
                                          <p:val>
                                            <p:fltVal val="0"/>
                                          </p:val>
                                        </p:tav>
                                        <p:tav tm="100000">
                                          <p:val>
                                            <p:fltVal val="1"/>
                                          </p:val>
                                        </p:tav>
                                      </p:tavLst>
                                    </p:anim>
                                    <p:anim to="" calcmode="lin" valueType="num">
                                      <p:cBhvr>
                                        <p:cTn id="84" dur="700" fill="hold">
                                          <p:stCondLst>
                                            <p:cond delay="0"/>
                                          </p:stCondLst>
                                        </p:cTn>
                                        <p:tgtEl>
                                          <p:spTgt spid="34837"/>
                                        </p:tgtEl>
                                        <p:attrNameLst>
                                          <p:attrName>ppt_h</p:attrName>
                                        </p:attrNameLst>
                                      </p:cBhvr>
                                      <p:tavLst>
                                        <p:tav tm="0" fmla="#ppt_h-#ppt_h*((1.5-1.5*$)^3-(1.5-1.5*$)^2)">
                                          <p:val>
                                            <p:fltVal val="0"/>
                                          </p:val>
                                        </p:tav>
                                        <p:tav tm="100000">
                                          <p:val>
                                            <p:fltVal val="1"/>
                                          </p:val>
                                        </p:tav>
                                      </p:tavLst>
                                    </p:anim>
                                  </p:childTnLst>
                                </p:cTn>
                              </p:par>
                              <p:par>
                                <p:cTn id="85" presetID="0" presetClass="entr" presetSubtype="0" fill="hold" grpId="0" nodeType="withEffect">
                                  <p:stCondLst>
                                    <p:cond delay="0"/>
                                  </p:stCondLst>
                                  <p:iterate type="lt">
                                    <p:tmPct val="10000"/>
                                  </p:iterate>
                                  <p:childTnLst>
                                    <p:set>
                                      <p:cBhvr>
                                        <p:cTn id="86" dur="1" fill="hold">
                                          <p:stCondLst>
                                            <p:cond delay="0"/>
                                          </p:stCondLst>
                                        </p:cTn>
                                        <p:tgtEl>
                                          <p:spTgt spid="34838"/>
                                        </p:tgtEl>
                                        <p:attrNameLst>
                                          <p:attrName>style.visibility</p:attrName>
                                        </p:attrNameLst>
                                      </p:cBhvr>
                                      <p:to>
                                        <p:strVal val="visible"/>
                                      </p:to>
                                    </p:set>
                                    <p:anim to="" calcmode="lin" valueType="num">
                                      <p:cBhvr>
                                        <p:cTn id="87" dur="700" fill="hold">
                                          <p:stCondLst>
                                            <p:cond delay="0"/>
                                          </p:stCondLst>
                                        </p:cTn>
                                        <p:tgtEl>
                                          <p:spTgt spid="34838"/>
                                        </p:tgtEl>
                                        <p:attrNameLst>
                                          <p:attrName>ppt_y</p:attrName>
                                        </p:attrNameLst>
                                      </p:cBhvr>
                                      <p:tavLst>
                                        <p:tav tm="0" fmla="#ppt_y+#ppt_h/2*((1.5-1.5*$)^3-(1.5-1.5*$)^2)*8/9">
                                          <p:val>
                                            <p:fltVal val="0"/>
                                          </p:val>
                                        </p:tav>
                                        <p:tav tm="100000">
                                          <p:val>
                                            <p:fltVal val="1"/>
                                          </p:val>
                                        </p:tav>
                                      </p:tavLst>
                                    </p:anim>
                                    <p:anim to="" calcmode="lin" valueType="num">
                                      <p:cBhvr>
                                        <p:cTn id="88" dur="700" fill="hold">
                                          <p:stCondLst>
                                            <p:cond delay="0"/>
                                          </p:stCondLst>
                                        </p:cTn>
                                        <p:tgtEl>
                                          <p:spTgt spid="34838"/>
                                        </p:tgtEl>
                                        <p:attrNameLst>
                                          <p:attrName>ppt_h</p:attrName>
                                        </p:attrNameLst>
                                      </p:cBhvr>
                                      <p:tavLst>
                                        <p:tav tm="0" fmla="#ppt_h-#ppt_h*((1.5-1.5*$)^3-(1.5-1.5*$)^2)">
                                          <p:val>
                                            <p:fltVal val="0"/>
                                          </p:val>
                                        </p:tav>
                                        <p:tav tm="100000">
                                          <p:val>
                                            <p:fltVal val="1"/>
                                          </p:val>
                                        </p:tav>
                                      </p:tavLst>
                                    </p:anim>
                                  </p:childTnLst>
                                </p:cTn>
                              </p:par>
                              <p:par>
                                <p:cTn id="89" presetID="0" presetClass="entr" presetSubtype="0" fill="hold" grpId="0" nodeType="withEffect">
                                  <p:stCondLst>
                                    <p:cond delay="0"/>
                                  </p:stCondLst>
                                  <p:iterate type="lt">
                                    <p:tmPct val="10000"/>
                                  </p:iterate>
                                  <p:childTnLst>
                                    <p:set>
                                      <p:cBhvr>
                                        <p:cTn id="90" dur="1" fill="hold">
                                          <p:stCondLst>
                                            <p:cond delay="0"/>
                                          </p:stCondLst>
                                        </p:cTn>
                                        <p:tgtEl>
                                          <p:spTgt spid="34839"/>
                                        </p:tgtEl>
                                        <p:attrNameLst>
                                          <p:attrName>style.visibility</p:attrName>
                                        </p:attrNameLst>
                                      </p:cBhvr>
                                      <p:to>
                                        <p:strVal val="visible"/>
                                      </p:to>
                                    </p:set>
                                    <p:anim to="" calcmode="lin" valueType="num">
                                      <p:cBhvr>
                                        <p:cTn id="91" dur="700" fill="hold">
                                          <p:stCondLst>
                                            <p:cond delay="0"/>
                                          </p:stCondLst>
                                        </p:cTn>
                                        <p:tgtEl>
                                          <p:spTgt spid="34839"/>
                                        </p:tgtEl>
                                        <p:attrNameLst>
                                          <p:attrName>ppt_y</p:attrName>
                                        </p:attrNameLst>
                                      </p:cBhvr>
                                      <p:tavLst>
                                        <p:tav tm="0" fmla="#ppt_y+#ppt_h/2*((1.5-1.5*$)^3-(1.5-1.5*$)^2)*8/9">
                                          <p:val>
                                            <p:fltVal val="0"/>
                                          </p:val>
                                        </p:tav>
                                        <p:tav tm="100000">
                                          <p:val>
                                            <p:fltVal val="1"/>
                                          </p:val>
                                        </p:tav>
                                      </p:tavLst>
                                    </p:anim>
                                    <p:anim to="" calcmode="lin" valueType="num">
                                      <p:cBhvr>
                                        <p:cTn id="92" dur="700" fill="hold">
                                          <p:stCondLst>
                                            <p:cond delay="0"/>
                                          </p:stCondLst>
                                        </p:cTn>
                                        <p:tgtEl>
                                          <p:spTgt spid="34839"/>
                                        </p:tgtEl>
                                        <p:attrNameLst>
                                          <p:attrName>ppt_h</p:attrName>
                                        </p:attrNameLst>
                                      </p:cBhvr>
                                      <p:tavLst>
                                        <p:tav tm="0" fmla="#ppt_h-#ppt_h*((1.5-1.5*$)^3-(1.5-1.5*$)^2)">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18" grpId="0"/>
      <p:bldP spid="34819" grpId="0"/>
      <p:bldP spid="34822" grpId="0"/>
      <p:bldP spid="34823" grpId="0"/>
      <p:bldP spid="34826" grpId="0"/>
      <p:bldP spid="34827" grpId="0"/>
      <p:bldP spid="34830" grpId="0"/>
      <p:bldP spid="34831" grpId="0"/>
      <p:bldP spid="34834" grpId="0"/>
      <p:bldP spid="34835" grpId="0"/>
      <p:bldP spid="34836" grpId="0" animBg="1"/>
      <p:bldP spid="34837" grpId="0" animBg="1"/>
      <p:bldP spid="34838" grpId="0" animBg="1"/>
      <p:bldP spid="34839"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PA_标题 1"/>
          <p:cNvSpPr>
            <a:spLocks noGrp="1"/>
          </p:cNvSpPr>
          <p:nvPr>
            <p:ph type="title" idx="4294967295"/>
            <p:custDataLst>
              <p:tags r:id="rId1"/>
            </p:custDataLst>
          </p:nvPr>
        </p:nvSpPr>
        <p:spPr/>
        <p:txBody>
          <a:bodyPr/>
          <a:lstStyle/>
          <a:p>
            <a:pPr eaLnBrk="1" hangingPunct="1"/>
            <a:r>
              <a:rPr lang="en-US" altLang="zh-CN"/>
              <a:t>YOUR TITLE HERE</a:t>
            </a:r>
            <a:endParaRPr lang="zh-CN" altLang="en-US"/>
          </a:p>
        </p:txBody>
      </p:sp>
      <p:sp>
        <p:nvSpPr>
          <p:cNvPr id="35843" name="PA_文本框 6"/>
          <p:cNvSpPr txBox="1">
            <a:spLocks noChangeArrowheads="1"/>
          </p:cNvSpPr>
          <p:nvPr>
            <p:custDataLst>
              <p:tags r:id="rId2"/>
            </p:custDataLst>
          </p:nvPr>
        </p:nvSpPr>
        <p:spPr bwMode="auto">
          <a:xfrm>
            <a:off x="838200" y="1109663"/>
            <a:ext cx="7589838" cy="334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1400" b="0" i="0" u="none" strike="noStrike" kern="1200" cap="none" spc="0" normalizeH="0" baseline="0" noProof="0">
                <a:ln>
                  <a:noFill/>
                </a:ln>
                <a:solidFill>
                  <a:srgbClr val="BFBFBF"/>
                </a:solidFill>
                <a:effectLst/>
                <a:uLnTx/>
                <a:uFillTx/>
                <a:latin typeface="Segoe UI" panose="020B0502040204020203" pitchFamily="34" charset="0"/>
                <a:ea typeface="微软雅黑" panose="020B0503020204020204" pitchFamily="34" charset="-122"/>
                <a:cs typeface="+mn-cs"/>
              </a:rPr>
              <a:t>HUMANS ARE CREATIVE BEINGS. IF IT IS NOT REAL TEXT, THEY WILL FOCUS ON THE DESIGN.</a:t>
            </a:r>
            <a:endParaRPr kumimoji="0" lang="zh-CN" altLang="en-US" sz="1400" b="0" i="0" u="none" strike="noStrike" kern="1200" cap="none" spc="0" normalizeH="0" baseline="0" noProof="0">
              <a:ln>
                <a:noFill/>
              </a:ln>
              <a:solidFill>
                <a:srgbClr val="BFBFBF"/>
              </a:solidFill>
              <a:effectLst/>
              <a:uLnTx/>
              <a:uFillTx/>
              <a:latin typeface="Segoe UI" panose="020B0502040204020203" pitchFamily="34" charset="0"/>
              <a:ea typeface="微软雅黑" panose="020B0503020204020204" pitchFamily="34" charset="-122"/>
              <a:cs typeface="+mn-cs"/>
            </a:endParaRPr>
          </a:p>
        </p:txBody>
      </p:sp>
      <p:sp>
        <p:nvSpPr>
          <p:cNvPr id="35844" name="PA_椭圆 3"/>
          <p:cNvSpPr>
            <a:spLocks noChangeAspect="1" noChangeArrowheads="1"/>
          </p:cNvSpPr>
          <p:nvPr>
            <p:custDataLst>
              <p:tags r:id="rId3"/>
            </p:custDataLst>
          </p:nvPr>
        </p:nvSpPr>
        <p:spPr bwMode="auto">
          <a:xfrm>
            <a:off x="7513638" y="3424238"/>
            <a:ext cx="720725" cy="720725"/>
          </a:xfrm>
          <a:prstGeom prst="ellipse">
            <a:avLst/>
          </a:prstGeom>
          <a:solidFill>
            <a:srgbClr val="354B5E"/>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2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rPr>
              <a:t>4</a:t>
            </a:r>
            <a:endParaRPr kumimoji="0" lang="zh-CN" altLang="en-US" sz="2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5845" name="PA_椭圆 4"/>
          <p:cNvSpPr>
            <a:spLocks noChangeAspect="1" noChangeArrowheads="1"/>
          </p:cNvSpPr>
          <p:nvPr>
            <p:custDataLst>
              <p:tags r:id="rId4"/>
            </p:custDataLst>
          </p:nvPr>
        </p:nvSpPr>
        <p:spPr bwMode="auto">
          <a:xfrm>
            <a:off x="3905250" y="3424238"/>
            <a:ext cx="719138" cy="720725"/>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2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rPr>
              <a:t>3</a:t>
            </a:r>
            <a:endParaRPr kumimoji="0" lang="zh-CN" altLang="en-US" sz="2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cxnSp>
        <p:nvCxnSpPr>
          <p:cNvPr id="35846" name="PA_直接连接符 5"/>
          <p:cNvCxnSpPr>
            <a:cxnSpLocks noChangeShapeType="1"/>
            <a:stCxn id="35845" idx="6"/>
            <a:endCxn id="35844" idx="2"/>
          </p:cNvCxnSpPr>
          <p:nvPr>
            <p:custDataLst>
              <p:tags r:id="rId5"/>
            </p:custDataLst>
          </p:nvPr>
        </p:nvCxnSpPr>
        <p:spPr bwMode="auto">
          <a:xfrm>
            <a:off x="4624388" y="3784600"/>
            <a:ext cx="2889250" cy="0"/>
          </a:xfrm>
          <a:prstGeom prst="line">
            <a:avLst/>
          </a:prstGeom>
          <a:noFill/>
          <a:ln w="12700">
            <a:solidFill>
              <a:srgbClr val="BFBFBF"/>
            </a:solidFill>
            <a:round/>
            <a:headEnd type="oval" w="med" len="med"/>
            <a:tailEnd type="oval" w="med" len="med"/>
          </a:ln>
          <a:extLst>
            <a:ext uri="{909E8E84-426E-40DD-AFC4-6F175D3DCCD1}">
              <a14:hiddenFill xmlns:a14="http://schemas.microsoft.com/office/drawing/2010/main">
                <a:noFill/>
              </a14:hiddenFill>
            </a:ext>
          </a:extLst>
        </p:spPr>
      </p:cxnSp>
      <p:sp>
        <p:nvSpPr>
          <p:cNvPr id="35847" name="PA_椭圆 7"/>
          <p:cNvSpPr>
            <a:spLocks noChangeAspect="1" noChangeArrowheads="1"/>
          </p:cNvSpPr>
          <p:nvPr>
            <p:custDataLst>
              <p:tags r:id="rId6"/>
            </p:custDataLst>
          </p:nvPr>
        </p:nvSpPr>
        <p:spPr bwMode="auto">
          <a:xfrm>
            <a:off x="7513638" y="2044700"/>
            <a:ext cx="720725" cy="720725"/>
          </a:xfrm>
          <a:prstGeom prst="ellipse">
            <a:avLst/>
          </a:prstGeom>
          <a:solidFill>
            <a:srgbClr val="354B5E"/>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2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rPr>
              <a:t>2</a:t>
            </a:r>
            <a:endParaRPr kumimoji="0" lang="zh-CN" altLang="en-US" sz="2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5848" name="PA_椭圆 8"/>
          <p:cNvSpPr>
            <a:spLocks noChangeAspect="1" noChangeArrowheads="1"/>
          </p:cNvSpPr>
          <p:nvPr>
            <p:custDataLst>
              <p:tags r:id="rId7"/>
            </p:custDataLst>
          </p:nvPr>
        </p:nvSpPr>
        <p:spPr bwMode="auto">
          <a:xfrm>
            <a:off x="7513638" y="4805363"/>
            <a:ext cx="720725" cy="719137"/>
          </a:xfrm>
          <a:prstGeom prst="ellipse">
            <a:avLst/>
          </a:prstGeom>
          <a:solidFill>
            <a:srgbClr val="354B5E"/>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2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rPr>
              <a:t>6</a:t>
            </a:r>
            <a:endParaRPr kumimoji="0" lang="zh-CN" altLang="en-US" sz="2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5849" name="PA_椭圆 9"/>
          <p:cNvSpPr>
            <a:spLocks noChangeAspect="1" noChangeArrowheads="1"/>
          </p:cNvSpPr>
          <p:nvPr>
            <p:custDataLst>
              <p:tags r:id="rId8"/>
            </p:custDataLst>
          </p:nvPr>
        </p:nvSpPr>
        <p:spPr bwMode="auto">
          <a:xfrm>
            <a:off x="3905250" y="2044700"/>
            <a:ext cx="719138" cy="720725"/>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2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rPr>
              <a:t>1</a:t>
            </a:r>
            <a:endParaRPr kumimoji="0" lang="zh-CN" altLang="en-US" sz="2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5850" name="PA_椭圆 10"/>
          <p:cNvSpPr>
            <a:spLocks noChangeAspect="1" noChangeArrowheads="1"/>
          </p:cNvSpPr>
          <p:nvPr>
            <p:custDataLst>
              <p:tags r:id="rId9"/>
            </p:custDataLst>
          </p:nvPr>
        </p:nvSpPr>
        <p:spPr bwMode="auto">
          <a:xfrm>
            <a:off x="3905250" y="4805363"/>
            <a:ext cx="719138" cy="719137"/>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2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rPr>
              <a:t>5</a:t>
            </a:r>
            <a:endParaRPr kumimoji="0" lang="zh-CN" altLang="en-US" sz="2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grpSp>
        <p:nvGrpSpPr>
          <p:cNvPr id="35851" name="PA_组合 22"/>
          <p:cNvGrpSpPr/>
          <p:nvPr>
            <p:custDataLst>
              <p:tags r:id="rId10"/>
            </p:custDataLst>
          </p:nvPr>
        </p:nvGrpSpPr>
        <p:grpSpPr bwMode="auto">
          <a:xfrm>
            <a:off x="4624388" y="2405063"/>
            <a:ext cx="2889250" cy="908050"/>
            <a:chOff x="0" y="0"/>
            <a:chExt cx="2888779" cy="908714"/>
          </a:xfrm>
        </p:grpSpPr>
        <p:cxnSp>
          <p:nvCxnSpPr>
            <p:cNvPr id="35870" name="直接连接符 12"/>
            <p:cNvCxnSpPr>
              <a:cxnSpLocks noChangeShapeType="1"/>
            </p:cNvCxnSpPr>
            <p:nvPr/>
          </p:nvCxnSpPr>
          <p:spPr bwMode="auto">
            <a:xfrm>
              <a:off x="571407" y="908714"/>
              <a:ext cx="1799932" cy="0"/>
            </a:xfrm>
            <a:prstGeom prst="line">
              <a:avLst/>
            </a:prstGeom>
            <a:noFill/>
            <a:ln w="12700">
              <a:solidFill>
                <a:srgbClr val="BFBFBF"/>
              </a:solidFill>
              <a:round/>
            </a:ln>
            <a:extLst>
              <a:ext uri="{909E8E84-426E-40DD-AFC4-6F175D3DCCD1}">
                <a14:hiddenFill xmlns:a14="http://schemas.microsoft.com/office/drawing/2010/main">
                  <a:noFill/>
                </a14:hiddenFill>
              </a:ext>
            </a:extLst>
          </p:spPr>
        </p:cxnSp>
        <p:cxnSp>
          <p:nvCxnSpPr>
            <p:cNvPr id="35871" name="肘形连接符 13"/>
            <p:cNvCxnSpPr>
              <a:cxnSpLocks noChangeShapeType="1"/>
              <a:stCxn id="35849" idx="6"/>
            </p:cNvCxnSpPr>
            <p:nvPr/>
          </p:nvCxnSpPr>
          <p:spPr bwMode="auto">
            <a:xfrm>
              <a:off x="0" y="0"/>
              <a:ext cx="571407" cy="908714"/>
            </a:xfrm>
            <a:prstGeom prst="bentConnector2">
              <a:avLst/>
            </a:prstGeom>
            <a:noFill/>
            <a:ln w="12700">
              <a:solidFill>
                <a:srgbClr val="BFBFBF"/>
              </a:solidFill>
              <a:miter lim="800000"/>
              <a:headEnd type="oval" w="med" len="med"/>
            </a:ln>
            <a:extLst>
              <a:ext uri="{909E8E84-426E-40DD-AFC4-6F175D3DCCD1}">
                <a14:hiddenFill xmlns:a14="http://schemas.microsoft.com/office/drawing/2010/main">
                  <a:noFill/>
                </a14:hiddenFill>
              </a:ext>
            </a:extLst>
          </p:spPr>
        </p:cxnSp>
        <p:cxnSp>
          <p:nvCxnSpPr>
            <p:cNvPr id="35872" name="肘形连接符 14"/>
            <p:cNvCxnSpPr>
              <a:cxnSpLocks noChangeShapeType="1"/>
              <a:stCxn id="35847" idx="2"/>
            </p:cNvCxnSpPr>
            <p:nvPr/>
          </p:nvCxnSpPr>
          <p:spPr bwMode="auto">
            <a:xfrm rot="10800000" flipV="1">
              <a:off x="2371338" y="0"/>
              <a:ext cx="517441" cy="908714"/>
            </a:xfrm>
            <a:prstGeom prst="bentConnector2">
              <a:avLst/>
            </a:prstGeom>
            <a:noFill/>
            <a:ln w="12700">
              <a:solidFill>
                <a:srgbClr val="BFBFBF"/>
              </a:solidFill>
              <a:miter lim="800000"/>
              <a:headEnd type="oval" w="med" len="med"/>
            </a:ln>
            <a:extLst>
              <a:ext uri="{909E8E84-426E-40DD-AFC4-6F175D3DCCD1}">
                <a14:hiddenFill xmlns:a14="http://schemas.microsoft.com/office/drawing/2010/main">
                  <a:noFill/>
                </a14:hiddenFill>
              </a:ext>
            </a:extLst>
          </p:spPr>
        </p:cxnSp>
      </p:grpSp>
      <p:grpSp>
        <p:nvGrpSpPr>
          <p:cNvPr id="35852" name="PA_组合 23"/>
          <p:cNvGrpSpPr/>
          <p:nvPr>
            <p:custDataLst>
              <p:tags r:id="rId11"/>
            </p:custDataLst>
          </p:nvPr>
        </p:nvGrpSpPr>
        <p:grpSpPr bwMode="auto">
          <a:xfrm>
            <a:off x="4624388" y="4322763"/>
            <a:ext cx="2889250" cy="842962"/>
            <a:chOff x="0" y="0"/>
            <a:chExt cx="2888779" cy="842380"/>
          </a:xfrm>
        </p:grpSpPr>
        <p:cxnSp>
          <p:nvCxnSpPr>
            <p:cNvPr id="35867" name="直接连接符 16"/>
            <p:cNvCxnSpPr>
              <a:cxnSpLocks noChangeShapeType="1"/>
            </p:cNvCxnSpPr>
            <p:nvPr/>
          </p:nvCxnSpPr>
          <p:spPr bwMode="auto">
            <a:xfrm>
              <a:off x="571407" y="0"/>
              <a:ext cx="1799932" cy="0"/>
            </a:xfrm>
            <a:prstGeom prst="line">
              <a:avLst/>
            </a:prstGeom>
            <a:noFill/>
            <a:ln w="12700">
              <a:solidFill>
                <a:srgbClr val="BFBFBF"/>
              </a:solidFill>
              <a:round/>
            </a:ln>
            <a:extLst>
              <a:ext uri="{909E8E84-426E-40DD-AFC4-6F175D3DCCD1}">
                <a14:hiddenFill xmlns:a14="http://schemas.microsoft.com/office/drawing/2010/main">
                  <a:noFill/>
                </a14:hiddenFill>
              </a:ext>
            </a:extLst>
          </p:spPr>
        </p:cxnSp>
        <p:cxnSp>
          <p:nvCxnSpPr>
            <p:cNvPr id="35868" name="肘形连接符 17"/>
            <p:cNvCxnSpPr>
              <a:cxnSpLocks noChangeShapeType="1"/>
              <a:stCxn id="35850" idx="6"/>
            </p:cNvCxnSpPr>
            <p:nvPr/>
          </p:nvCxnSpPr>
          <p:spPr bwMode="auto">
            <a:xfrm flipV="1">
              <a:off x="0" y="0"/>
              <a:ext cx="571407" cy="842380"/>
            </a:xfrm>
            <a:prstGeom prst="bentConnector2">
              <a:avLst/>
            </a:prstGeom>
            <a:noFill/>
            <a:ln w="12700">
              <a:solidFill>
                <a:srgbClr val="BFBFBF"/>
              </a:solidFill>
              <a:miter lim="800000"/>
              <a:headEnd type="oval" w="med" len="med"/>
            </a:ln>
            <a:extLst>
              <a:ext uri="{909E8E84-426E-40DD-AFC4-6F175D3DCCD1}">
                <a14:hiddenFill xmlns:a14="http://schemas.microsoft.com/office/drawing/2010/main">
                  <a:noFill/>
                </a14:hiddenFill>
              </a:ext>
            </a:extLst>
          </p:spPr>
        </p:cxnSp>
        <p:cxnSp>
          <p:nvCxnSpPr>
            <p:cNvPr id="35869" name="肘形连接符 18"/>
            <p:cNvCxnSpPr>
              <a:cxnSpLocks noChangeShapeType="1"/>
              <a:stCxn id="35848" idx="2"/>
            </p:cNvCxnSpPr>
            <p:nvPr/>
          </p:nvCxnSpPr>
          <p:spPr bwMode="auto">
            <a:xfrm rot="10800000">
              <a:off x="2371338" y="0"/>
              <a:ext cx="517441" cy="842380"/>
            </a:xfrm>
            <a:prstGeom prst="bentConnector2">
              <a:avLst/>
            </a:prstGeom>
            <a:noFill/>
            <a:ln w="12700">
              <a:solidFill>
                <a:srgbClr val="BFBFBF"/>
              </a:solidFill>
              <a:miter lim="800000"/>
              <a:headEnd type="oval" w="med" len="med"/>
            </a:ln>
            <a:extLst>
              <a:ext uri="{909E8E84-426E-40DD-AFC4-6F175D3DCCD1}">
                <a14:hiddenFill xmlns:a14="http://schemas.microsoft.com/office/drawing/2010/main">
                  <a:noFill/>
                </a14:hiddenFill>
              </a:ext>
            </a:extLst>
          </p:spPr>
        </p:cxnSp>
      </p:grpSp>
      <p:sp>
        <p:nvSpPr>
          <p:cNvPr id="35853" name="PA_文本框 45"/>
          <p:cNvSpPr txBox="1">
            <a:spLocks noChangeArrowheads="1"/>
          </p:cNvSpPr>
          <p:nvPr>
            <p:custDataLst>
              <p:tags r:id="rId12"/>
            </p:custDataLst>
          </p:nvPr>
        </p:nvSpPr>
        <p:spPr bwMode="auto">
          <a:xfrm>
            <a:off x="1752600" y="1997075"/>
            <a:ext cx="195421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1800" b="0" i="0" u="none" strike="noStrike" kern="1200" cap="none" spc="0" normalizeH="0" baseline="0" noProof="0">
                <a:ln>
                  <a:noFill/>
                </a:ln>
                <a:solidFill>
                  <a:srgbClr val="D74B4B"/>
                </a:solidFill>
                <a:effectLst/>
                <a:uLnTx/>
                <a:uFillTx/>
                <a:latin typeface="Segoe UI" panose="020B0502040204020203" pitchFamily="34" charset="0"/>
                <a:ea typeface="Microsoft JhengHei" panose="020B0604030504040204" pitchFamily="34" charset="-120"/>
                <a:cs typeface="+mn-cs"/>
              </a:rPr>
              <a:t>ADD TEXTE HERE</a:t>
            </a:r>
            <a:endParaRPr kumimoji="0" lang="zh-CN" altLang="en-US" sz="1800" b="0" i="0" u="none" strike="noStrike" kern="1200" cap="none" spc="0" normalizeH="0" baseline="0" noProof="0">
              <a:ln>
                <a:noFill/>
              </a:ln>
              <a:solidFill>
                <a:srgbClr val="D74B4B"/>
              </a:solidFill>
              <a:effectLst/>
              <a:uLnTx/>
              <a:uFillTx/>
              <a:latin typeface="Segoe UI" panose="020B0502040204020203" pitchFamily="34" charset="0"/>
              <a:ea typeface="Microsoft JhengHei" panose="020B0604030504040204" pitchFamily="34" charset="-120"/>
              <a:cs typeface="+mn-cs"/>
            </a:endParaRPr>
          </a:p>
        </p:txBody>
      </p:sp>
      <p:sp>
        <p:nvSpPr>
          <p:cNvPr id="35854" name="PA_矩形 48"/>
          <p:cNvSpPr>
            <a:spLocks noChangeArrowheads="1"/>
          </p:cNvSpPr>
          <p:nvPr>
            <p:custDataLst>
              <p:tags r:id="rId13"/>
            </p:custDataLst>
          </p:nvPr>
        </p:nvSpPr>
        <p:spPr bwMode="auto">
          <a:xfrm>
            <a:off x="838200" y="2365375"/>
            <a:ext cx="2868613"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1400" b="0" i="0" u="none" strike="noStrike" kern="1200" cap="none" spc="0" normalizeH="0" baseline="0" noProof="0">
                <a:ln>
                  <a:noFill/>
                </a:ln>
                <a:solidFill>
                  <a:srgbClr val="8F8F8F"/>
                </a:solidFill>
                <a:effectLst/>
                <a:uLnTx/>
                <a:uFillTx/>
                <a:latin typeface="Segoe UI" panose="020B0502040204020203" pitchFamily="34" charset="0"/>
                <a:ea typeface="Microsoft JhengHei" panose="020B0604030504040204" pitchFamily="34" charset="-120"/>
                <a:cs typeface="+mn-cs"/>
              </a:rPr>
              <a:t>People tend to read writing. This text will not appear in a consistent order. </a:t>
            </a:r>
            <a:endParaRPr kumimoji="0" lang="zh-CN" altLang="en-US" sz="1400" b="0" i="0" u="none" strike="noStrike" kern="1200" cap="none" spc="0" normalizeH="0" baseline="0" noProof="0">
              <a:ln>
                <a:noFill/>
              </a:ln>
              <a:solidFill>
                <a:srgbClr val="8F8F8F"/>
              </a:solidFill>
              <a:effectLst/>
              <a:uLnTx/>
              <a:uFillTx/>
              <a:latin typeface="Segoe UI" panose="020B0502040204020203" pitchFamily="34" charset="0"/>
              <a:ea typeface="Microsoft JhengHei" panose="020B0604030504040204" pitchFamily="34" charset="-120"/>
              <a:cs typeface="+mn-cs"/>
            </a:endParaRPr>
          </a:p>
        </p:txBody>
      </p:sp>
      <p:sp>
        <p:nvSpPr>
          <p:cNvPr id="35855" name="PA_文本框 49"/>
          <p:cNvSpPr txBox="1">
            <a:spLocks noChangeArrowheads="1"/>
          </p:cNvSpPr>
          <p:nvPr>
            <p:custDataLst>
              <p:tags r:id="rId14"/>
            </p:custDataLst>
          </p:nvPr>
        </p:nvSpPr>
        <p:spPr bwMode="auto">
          <a:xfrm>
            <a:off x="1752600" y="3424238"/>
            <a:ext cx="195421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1800" b="0" i="0" u="none" strike="noStrike" kern="1200" cap="none" spc="0" normalizeH="0" baseline="0" noProof="0">
                <a:ln>
                  <a:noFill/>
                </a:ln>
                <a:solidFill>
                  <a:srgbClr val="D74B4B"/>
                </a:solidFill>
                <a:effectLst/>
                <a:uLnTx/>
                <a:uFillTx/>
                <a:latin typeface="Segoe UI" panose="020B0502040204020203" pitchFamily="34" charset="0"/>
                <a:ea typeface="Microsoft JhengHei" panose="020B0604030504040204" pitchFamily="34" charset="-120"/>
                <a:cs typeface="+mn-cs"/>
              </a:rPr>
              <a:t>ADD TEXTE HERE</a:t>
            </a:r>
            <a:endParaRPr kumimoji="0" lang="zh-CN" altLang="en-US" sz="1800" b="0" i="0" u="none" strike="noStrike" kern="1200" cap="none" spc="0" normalizeH="0" baseline="0" noProof="0">
              <a:ln>
                <a:noFill/>
              </a:ln>
              <a:solidFill>
                <a:srgbClr val="D74B4B"/>
              </a:solidFill>
              <a:effectLst/>
              <a:uLnTx/>
              <a:uFillTx/>
              <a:latin typeface="Segoe UI" panose="020B0502040204020203" pitchFamily="34" charset="0"/>
              <a:ea typeface="Microsoft JhengHei" panose="020B0604030504040204" pitchFamily="34" charset="-120"/>
              <a:cs typeface="+mn-cs"/>
            </a:endParaRPr>
          </a:p>
        </p:txBody>
      </p:sp>
      <p:sp>
        <p:nvSpPr>
          <p:cNvPr id="35856" name="PA_矩形 50"/>
          <p:cNvSpPr>
            <a:spLocks noChangeArrowheads="1"/>
          </p:cNvSpPr>
          <p:nvPr>
            <p:custDataLst>
              <p:tags r:id="rId15"/>
            </p:custDataLst>
          </p:nvPr>
        </p:nvSpPr>
        <p:spPr bwMode="auto">
          <a:xfrm>
            <a:off x="838200" y="3794125"/>
            <a:ext cx="2868613"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1400" b="0" i="0" u="none" strike="noStrike" kern="1200" cap="none" spc="0" normalizeH="0" baseline="0" noProof="0">
                <a:ln>
                  <a:noFill/>
                </a:ln>
                <a:solidFill>
                  <a:srgbClr val="8F8F8F"/>
                </a:solidFill>
                <a:effectLst/>
                <a:uLnTx/>
                <a:uFillTx/>
                <a:latin typeface="Segoe UI" panose="020B0502040204020203" pitchFamily="34" charset="0"/>
                <a:ea typeface="Microsoft JhengHei" panose="020B0604030504040204" pitchFamily="34" charset="-120"/>
                <a:cs typeface="+mn-cs"/>
              </a:rPr>
              <a:t>People tend to read writing. This text will not appear in a consistent order. </a:t>
            </a:r>
            <a:endParaRPr kumimoji="0" lang="zh-CN" altLang="en-US" sz="1400" b="0" i="0" u="none" strike="noStrike" kern="1200" cap="none" spc="0" normalizeH="0" baseline="0" noProof="0">
              <a:ln>
                <a:noFill/>
              </a:ln>
              <a:solidFill>
                <a:srgbClr val="8F8F8F"/>
              </a:solidFill>
              <a:effectLst/>
              <a:uLnTx/>
              <a:uFillTx/>
              <a:latin typeface="Segoe UI" panose="020B0502040204020203" pitchFamily="34" charset="0"/>
              <a:ea typeface="Microsoft JhengHei" panose="020B0604030504040204" pitchFamily="34" charset="-120"/>
              <a:cs typeface="+mn-cs"/>
            </a:endParaRPr>
          </a:p>
        </p:txBody>
      </p:sp>
      <p:sp>
        <p:nvSpPr>
          <p:cNvPr id="35857" name="PA_文本框 51"/>
          <p:cNvSpPr txBox="1">
            <a:spLocks noChangeArrowheads="1"/>
          </p:cNvSpPr>
          <p:nvPr>
            <p:custDataLst>
              <p:tags r:id="rId16"/>
            </p:custDataLst>
          </p:nvPr>
        </p:nvSpPr>
        <p:spPr bwMode="auto">
          <a:xfrm>
            <a:off x="1752600" y="4826000"/>
            <a:ext cx="195421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1800" b="0" i="0" u="none" strike="noStrike" kern="1200" cap="none" spc="0" normalizeH="0" baseline="0" noProof="0">
                <a:ln>
                  <a:noFill/>
                </a:ln>
                <a:solidFill>
                  <a:srgbClr val="D74B4B"/>
                </a:solidFill>
                <a:effectLst/>
                <a:uLnTx/>
                <a:uFillTx/>
                <a:latin typeface="Segoe UI" panose="020B0502040204020203" pitchFamily="34" charset="0"/>
                <a:ea typeface="Microsoft JhengHei" panose="020B0604030504040204" pitchFamily="34" charset="-120"/>
                <a:cs typeface="+mn-cs"/>
              </a:rPr>
              <a:t>ADD TEXTE HERE</a:t>
            </a:r>
            <a:endParaRPr kumimoji="0" lang="zh-CN" altLang="en-US" sz="1800" b="0" i="0" u="none" strike="noStrike" kern="1200" cap="none" spc="0" normalizeH="0" baseline="0" noProof="0">
              <a:ln>
                <a:noFill/>
              </a:ln>
              <a:solidFill>
                <a:srgbClr val="D74B4B"/>
              </a:solidFill>
              <a:effectLst/>
              <a:uLnTx/>
              <a:uFillTx/>
              <a:latin typeface="Segoe UI" panose="020B0502040204020203" pitchFamily="34" charset="0"/>
              <a:ea typeface="Microsoft JhengHei" panose="020B0604030504040204" pitchFamily="34" charset="-120"/>
              <a:cs typeface="+mn-cs"/>
            </a:endParaRPr>
          </a:p>
        </p:txBody>
      </p:sp>
      <p:sp>
        <p:nvSpPr>
          <p:cNvPr id="35858" name="PA_矩形 52"/>
          <p:cNvSpPr>
            <a:spLocks noChangeArrowheads="1"/>
          </p:cNvSpPr>
          <p:nvPr>
            <p:custDataLst>
              <p:tags r:id="rId17"/>
            </p:custDataLst>
          </p:nvPr>
        </p:nvSpPr>
        <p:spPr bwMode="auto">
          <a:xfrm>
            <a:off x="838200" y="5195888"/>
            <a:ext cx="2868613"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1400" b="0" i="0" u="none" strike="noStrike" kern="1200" cap="none" spc="0" normalizeH="0" baseline="0" noProof="0">
                <a:ln>
                  <a:noFill/>
                </a:ln>
                <a:solidFill>
                  <a:srgbClr val="8F8F8F"/>
                </a:solidFill>
                <a:effectLst/>
                <a:uLnTx/>
                <a:uFillTx/>
                <a:latin typeface="Segoe UI" panose="020B0502040204020203" pitchFamily="34" charset="0"/>
                <a:ea typeface="Microsoft JhengHei" panose="020B0604030504040204" pitchFamily="34" charset="-120"/>
                <a:cs typeface="+mn-cs"/>
              </a:rPr>
              <a:t>People tend to read writing. This text will not appear in a consistent order. </a:t>
            </a:r>
            <a:endParaRPr kumimoji="0" lang="zh-CN" altLang="en-US" sz="1400" b="0" i="0" u="none" strike="noStrike" kern="1200" cap="none" spc="0" normalizeH="0" baseline="0" noProof="0">
              <a:ln>
                <a:noFill/>
              </a:ln>
              <a:solidFill>
                <a:srgbClr val="8F8F8F"/>
              </a:solidFill>
              <a:effectLst/>
              <a:uLnTx/>
              <a:uFillTx/>
              <a:latin typeface="Segoe UI" panose="020B0502040204020203" pitchFamily="34" charset="0"/>
              <a:ea typeface="Microsoft JhengHei" panose="020B0604030504040204" pitchFamily="34" charset="-120"/>
              <a:cs typeface="+mn-cs"/>
            </a:endParaRPr>
          </a:p>
        </p:txBody>
      </p:sp>
      <p:sp>
        <p:nvSpPr>
          <p:cNvPr id="35859" name="PA_文本框 53"/>
          <p:cNvSpPr txBox="1">
            <a:spLocks noChangeArrowheads="1"/>
          </p:cNvSpPr>
          <p:nvPr>
            <p:custDataLst>
              <p:tags r:id="rId18"/>
            </p:custDataLst>
          </p:nvPr>
        </p:nvSpPr>
        <p:spPr bwMode="auto">
          <a:xfrm>
            <a:off x="8489950" y="1997075"/>
            <a:ext cx="195421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1800" b="0" i="0" u="none" strike="noStrike" kern="1200" cap="none" spc="0" normalizeH="0" baseline="0" noProof="0">
                <a:ln>
                  <a:noFill/>
                </a:ln>
                <a:solidFill>
                  <a:srgbClr val="354B5E"/>
                </a:solidFill>
                <a:effectLst/>
                <a:uLnTx/>
                <a:uFillTx/>
                <a:latin typeface="Segoe UI" panose="020B0502040204020203" pitchFamily="34" charset="0"/>
                <a:ea typeface="Microsoft JhengHei" panose="020B0604030504040204" pitchFamily="34" charset="-120"/>
                <a:cs typeface="+mn-cs"/>
              </a:rPr>
              <a:t>ADD TEXTE HERE</a:t>
            </a:r>
            <a:endParaRPr kumimoji="0" lang="zh-CN" altLang="en-US" sz="1800" b="0" i="0" u="none" strike="noStrike" kern="1200" cap="none" spc="0" normalizeH="0" baseline="0" noProof="0">
              <a:ln>
                <a:noFill/>
              </a:ln>
              <a:solidFill>
                <a:srgbClr val="354B5E"/>
              </a:solidFill>
              <a:effectLst/>
              <a:uLnTx/>
              <a:uFillTx/>
              <a:latin typeface="Segoe UI" panose="020B0502040204020203" pitchFamily="34" charset="0"/>
              <a:ea typeface="Microsoft JhengHei" panose="020B0604030504040204" pitchFamily="34" charset="-120"/>
              <a:cs typeface="+mn-cs"/>
            </a:endParaRPr>
          </a:p>
        </p:txBody>
      </p:sp>
      <p:sp>
        <p:nvSpPr>
          <p:cNvPr id="35860" name="PA_矩形 54"/>
          <p:cNvSpPr>
            <a:spLocks noChangeArrowheads="1"/>
          </p:cNvSpPr>
          <p:nvPr>
            <p:custDataLst>
              <p:tags r:id="rId19"/>
            </p:custDataLst>
          </p:nvPr>
        </p:nvSpPr>
        <p:spPr bwMode="auto">
          <a:xfrm>
            <a:off x="8489950" y="2365375"/>
            <a:ext cx="2868613"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1400" b="0" i="0" u="none" strike="noStrike" kern="1200" cap="none" spc="0" normalizeH="0" baseline="0" noProof="0">
                <a:ln>
                  <a:noFill/>
                </a:ln>
                <a:solidFill>
                  <a:srgbClr val="8F8F8F"/>
                </a:solidFill>
                <a:effectLst/>
                <a:uLnTx/>
                <a:uFillTx/>
                <a:latin typeface="Segoe UI" panose="020B0502040204020203" pitchFamily="34" charset="0"/>
                <a:ea typeface="Microsoft JhengHei" panose="020B0604030504040204" pitchFamily="34" charset="-120"/>
                <a:cs typeface="+mn-cs"/>
              </a:rPr>
              <a:t>People tend to read writing. This text will not appear in a consistent order. </a:t>
            </a:r>
            <a:endParaRPr kumimoji="0" lang="zh-CN" altLang="en-US" sz="1400" b="0" i="0" u="none" strike="noStrike" kern="1200" cap="none" spc="0" normalizeH="0" baseline="0" noProof="0">
              <a:ln>
                <a:noFill/>
              </a:ln>
              <a:solidFill>
                <a:srgbClr val="8F8F8F"/>
              </a:solidFill>
              <a:effectLst/>
              <a:uLnTx/>
              <a:uFillTx/>
              <a:latin typeface="Segoe UI" panose="020B0502040204020203" pitchFamily="34" charset="0"/>
              <a:ea typeface="Microsoft JhengHei" panose="020B0604030504040204" pitchFamily="34" charset="-120"/>
              <a:cs typeface="+mn-cs"/>
            </a:endParaRPr>
          </a:p>
        </p:txBody>
      </p:sp>
      <p:sp>
        <p:nvSpPr>
          <p:cNvPr id="35861" name="PA_文本框 55"/>
          <p:cNvSpPr txBox="1">
            <a:spLocks noChangeArrowheads="1"/>
          </p:cNvSpPr>
          <p:nvPr>
            <p:custDataLst>
              <p:tags r:id="rId20"/>
            </p:custDataLst>
          </p:nvPr>
        </p:nvSpPr>
        <p:spPr bwMode="auto">
          <a:xfrm>
            <a:off x="8489950" y="3424238"/>
            <a:ext cx="195421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1800" b="0" i="0" u="none" strike="noStrike" kern="1200" cap="none" spc="0" normalizeH="0" baseline="0" noProof="0">
                <a:ln>
                  <a:noFill/>
                </a:ln>
                <a:solidFill>
                  <a:srgbClr val="354B5E"/>
                </a:solidFill>
                <a:effectLst/>
                <a:uLnTx/>
                <a:uFillTx/>
                <a:latin typeface="Segoe UI" panose="020B0502040204020203" pitchFamily="34" charset="0"/>
                <a:ea typeface="Microsoft JhengHei" panose="020B0604030504040204" pitchFamily="34" charset="-120"/>
                <a:cs typeface="+mn-cs"/>
              </a:rPr>
              <a:t>ADD TEXTE HERE</a:t>
            </a:r>
            <a:endParaRPr kumimoji="0" lang="zh-CN" altLang="en-US" sz="1800" b="0" i="0" u="none" strike="noStrike" kern="1200" cap="none" spc="0" normalizeH="0" baseline="0" noProof="0">
              <a:ln>
                <a:noFill/>
              </a:ln>
              <a:solidFill>
                <a:srgbClr val="354B5E"/>
              </a:solidFill>
              <a:effectLst/>
              <a:uLnTx/>
              <a:uFillTx/>
              <a:latin typeface="Segoe UI" panose="020B0502040204020203" pitchFamily="34" charset="0"/>
              <a:ea typeface="Microsoft JhengHei" panose="020B0604030504040204" pitchFamily="34" charset="-120"/>
              <a:cs typeface="+mn-cs"/>
            </a:endParaRPr>
          </a:p>
        </p:txBody>
      </p:sp>
      <p:sp>
        <p:nvSpPr>
          <p:cNvPr id="35862" name="PA_矩形 56"/>
          <p:cNvSpPr>
            <a:spLocks noChangeArrowheads="1"/>
          </p:cNvSpPr>
          <p:nvPr>
            <p:custDataLst>
              <p:tags r:id="rId21"/>
            </p:custDataLst>
          </p:nvPr>
        </p:nvSpPr>
        <p:spPr bwMode="auto">
          <a:xfrm>
            <a:off x="8489950" y="3794125"/>
            <a:ext cx="2868613"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1400" b="0" i="0" u="none" strike="noStrike" kern="1200" cap="none" spc="0" normalizeH="0" baseline="0" noProof="0">
                <a:ln>
                  <a:noFill/>
                </a:ln>
                <a:solidFill>
                  <a:srgbClr val="8F8F8F"/>
                </a:solidFill>
                <a:effectLst/>
                <a:uLnTx/>
                <a:uFillTx/>
                <a:latin typeface="Segoe UI" panose="020B0502040204020203" pitchFamily="34" charset="0"/>
                <a:ea typeface="Microsoft JhengHei" panose="020B0604030504040204" pitchFamily="34" charset="-120"/>
                <a:cs typeface="+mn-cs"/>
              </a:rPr>
              <a:t>People tend to read writing. This text will not appear in a consistent order. </a:t>
            </a:r>
            <a:endParaRPr kumimoji="0" lang="zh-CN" altLang="en-US" sz="1400" b="0" i="0" u="none" strike="noStrike" kern="1200" cap="none" spc="0" normalizeH="0" baseline="0" noProof="0">
              <a:ln>
                <a:noFill/>
              </a:ln>
              <a:solidFill>
                <a:srgbClr val="8F8F8F"/>
              </a:solidFill>
              <a:effectLst/>
              <a:uLnTx/>
              <a:uFillTx/>
              <a:latin typeface="Segoe UI" panose="020B0502040204020203" pitchFamily="34" charset="0"/>
              <a:ea typeface="Microsoft JhengHei" panose="020B0604030504040204" pitchFamily="34" charset="-120"/>
              <a:cs typeface="+mn-cs"/>
            </a:endParaRPr>
          </a:p>
        </p:txBody>
      </p:sp>
      <p:sp>
        <p:nvSpPr>
          <p:cNvPr id="35863" name="PA_文本框 57"/>
          <p:cNvSpPr txBox="1">
            <a:spLocks noChangeArrowheads="1"/>
          </p:cNvSpPr>
          <p:nvPr>
            <p:custDataLst>
              <p:tags r:id="rId22"/>
            </p:custDataLst>
          </p:nvPr>
        </p:nvSpPr>
        <p:spPr bwMode="auto">
          <a:xfrm>
            <a:off x="8489950" y="4826000"/>
            <a:ext cx="195421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1800" b="0" i="0" u="none" strike="noStrike" kern="1200" cap="none" spc="0" normalizeH="0" baseline="0" noProof="0">
                <a:ln>
                  <a:noFill/>
                </a:ln>
                <a:solidFill>
                  <a:srgbClr val="354B5E"/>
                </a:solidFill>
                <a:effectLst/>
                <a:uLnTx/>
                <a:uFillTx/>
                <a:latin typeface="Segoe UI" panose="020B0502040204020203" pitchFamily="34" charset="0"/>
                <a:ea typeface="Microsoft JhengHei" panose="020B0604030504040204" pitchFamily="34" charset="-120"/>
                <a:cs typeface="+mn-cs"/>
              </a:rPr>
              <a:t>ADD TEXTE HERE</a:t>
            </a:r>
            <a:endParaRPr kumimoji="0" lang="zh-CN" altLang="en-US" sz="1800" b="0" i="0" u="none" strike="noStrike" kern="1200" cap="none" spc="0" normalizeH="0" baseline="0" noProof="0">
              <a:ln>
                <a:noFill/>
              </a:ln>
              <a:solidFill>
                <a:srgbClr val="354B5E"/>
              </a:solidFill>
              <a:effectLst/>
              <a:uLnTx/>
              <a:uFillTx/>
              <a:latin typeface="Segoe UI" panose="020B0502040204020203" pitchFamily="34" charset="0"/>
              <a:ea typeface="Microsoft JhengHei" panose="020B0604030504040204" pitchFamily="34" charset="-120"/>
              <a:cs typeface="+mn-cs"/>
            </a:endParaRPr>
          </a:p>
        </p:txBody>
      </p:sp>
      <p:sp>
        <p:nvSpPr>
          <p:cNvPr id="35864" name="PA_矩形 58"/>
          <p:cNvSpPr>
            <a:spLocks noChangeArrowheads="1"/>
          </p:cNvSpPr>
          <p:nvPr>
            <p:custDataLst>
              <p:tags r:id="rId23"/>
            </p:custDataLst>
          </p:nvPr>
        </p:nvSpPr>
        <p:spPr bwMode="auto">
          <a:xfrm>
            <a:off x="8489950" y="5195888"/>
            <a:ext cx="2868613"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1400" b="0" i="0" u="none" strike="noStrike" kern="1200" cap="none" spc="0" normalizeH="0" baseline="0" noProof="0">
                <a:ln>
                  <a:noFill/>
                </a:ln>
                <a:solidFill>
                  <a:srgbClr val="8F8F8F"/>
                </a:solidFill>
                <a:effectLst/>
                <a:uLnTx/>
                <a:uFillTx/>
                <a:latin typeface="Segoe UI" panose="020B0502040204020203" pitchFamily="34" charset="0"/>
                <a:ea typeface="Microsoft JhengHei" panose="020B0604030504040204" pitchFamily="34" charset="-120"/>
                <a:cs typeface="+mn-cs"/>
              </a:rPr>
              <a:t>People tend to read writing. This text will not appear in a consistent order. </a:t>
            </a:r>
            <a:endParaRPr kumimoji="0" lang="zh-CN" altLang="en-US" sz="1400" b="0" i="0" u="none" strike="noStrike" kern="1200" cap="none" spc="0" normalizeH="0" baseline="0" noProof="0">
              <a:ln>
                <a:noFill/>
              </a:ln>
              <a:solidFill>
                <a:srgbClr val="8F8F8F"/>
              </a:solidFill>
              <a:effectLst/>
              <a:uLnTx/>
              <a:uFillTx/>
              <a:latin typeface="Segoe UI" panose="020B0502040204020203" pitchFamily="34" charset="0"/>
              <a:ea typeface="Microsoft JhengHei" panose="020B0604030504040204" pitchFamily="34" charset="-120"/>
              <a:cs typeface="+mn-cs"/>
            </a:endParaRPr>
          </a:p>
        </p:txBody>
      </p:sp>
      <p:sp>
        <p:nvSpPr>
          <p:cNvPr id="35865" name="PA_矩形 42"/>
          <p:cNvSpPr>
            <a:spLocks noChangeAspect="1" noChangeArrowheads="1"/>
          </p:cNvSpPr>
          <p:nvPr>
            <p:custDataLst>
              <p:tags r:id="rId24"/>
            </p:custDataLst>
          </p:nvPr>
        </p:nvSpPr>
        <p:spPr bwMode="auto">
          <a:xfrm rot="-2700000">
            <a:off x="5384800" y="3063875"/>
            <a:ext cx="1441450" cy="14382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5866" name="PA_KSO_Shape"/>
          <p:cNvSpPr>
            <a:spLocks noChangeAspect="1"/>
          </p:cNvSpPr>
          <p:nvPr>
            <p:custDataLst>
              <p:tags r:id="rId25"/>
            </p:custDataLst>
          </p:nvPr>
        </p:nvSpPr>
        <p:spPr bwMode="auto">
          <a:xfrm>
            <a:off x="5734050" y="3344863"/>
            <a:ext cx="709613" cy="898525"/>
          </a:xfrm>
          <a:custGeom>
            <a:avLst/>
            <a:gdLst>
              <a:gd name="T0" fmla="*/ 347 w 2665412"/>
              <a:gd name="T1" fmla="*/ 3827 h 3382963"/>
              <a:gd name="T2" fmla="*/ 683 w 2665412"/>
              <a:gd name="T3" fmla="*/ 4170 h 3382963"/>
              <a:gd name="T4" fmla="*/ 1031 w 2665412"/>
              <a:gd name="T5" fmla="*/ 3838 h 3382963"/>
              <a:gd name="T6" fmla="*/ 695 w 2665412"/>
              <a:gd name="T7" fmla="*/ 3495 h 3382963"/>
              <a:gd name="T8" fmla="*/ 1170 w 2665412"/>
              <a:gd name="T9" fmla="*/ 3612 h 3382963"/>
              <a:gd name="T10" fmla="*/ 980 w 2665412"/>
              <a:gd name="T11" fmla="*/ 4272 h 3382963"/>
              <a:gd name="T12" fmla="*/ 356 w 2665412"/>
              <a:gd name="T13" fmla="*/ 4383 h 3382963"/>
              <a:gd name="T14" fmla="*/ 197 w 2665412"/>
              <a:gd name="T15" fmla="*/ 3636 h 3382963"/>
              <a:gd name="T16" fmla="*/ 2450 w 2665412"/>
              <a:gd name="T17" fmla="*/ 2984 h 3382963"/>
              <a:gd name="T18" fmla="*/ 2667 w 2665412"/>
              <a:gd name="T19" fmla="*/ 3223 h 3382963"/>
              <a:gd name="T20" fmla="*/ 2471 w 2665412"/>
              <a:gd name="T21" fmla="*/ 3185 h 3382963"/>
              <a:gd name="T22" fmla="*/ 2254 w 2665412"/>
              <a:gd name="T23" fmla="*/ 3263 h 3382963"/>
              <a:gd name="T24" fmla="*/ 2669 w 2665412"/>
              <a:gd name="T25" fmla="*/ 3491 h 3382963"/>
              <a:gd name="T26" fmla="*/ 2611 w 2665412"/>
              <a:gd name="T27" fmla="*/ 3752 h 3382963"/>
              <a:gd name="T28" fmla="*/ 2321 w 2665412"/>
              <a:gd name="T29" fmla="*/ 3857 h 3382963"/>
              <a:gd name="T30" fmla="*/ 2114 w 2665412"/>
              <a:gd name="T31" fmla="*/ 3607 h 3382963"/>
              <a:gd name="T32" fmla="*/ 2330 w 2665412"/>
              <a:gd name="T33" fmla="*/ 3667 h 3382963"/>
              <a:gd name="T34" fmla="*/ 2516 w 2665412"/>
              <a:gd name="T35" fmla="*/ 3558 h 3382963"/>
              <a:gd name="T36" fmla="*/ 2091 w 2665412"/>
              <a:gd name="T37" fmla="*/ 3261 h 3382963"/>
              <a:gd name="T38" fmla="*/ 2264 w 2665412"/>
              <a:gd name="T39" fmla="*/ 3070 h 3382963"/>
              <a:gd name="T40" fmla="*/ 2174 w 2665412"/>
              <a:gd name="T41" fmla="*/ 2906 h 3382963"/>
              <a:gd name="T42" fmla="*/ 1886 w 2665412"/>
              <a:gd name="T43" fmla="*/ 3213 h 3382963"/>
              <a:gd name="T44" fmla="*/ 1902 w 2665412"/>
              <a:gd name="T45" fmla="*/ 3644 h 3382963"/>
              <a:gd name="T46" fmla="*/ 2211 w 2665412"/>
              <a:gd name="T47" fmla="*/ 3930 h 3382963"/>
              <a:gd name="T48" fmla="*/ 2648 w 2665412"/>
              <a:gd name="T49" fmla="*/ 3914 h 3382963"/>
              <a:gd name="T50" fmla="*/ 2936 w 2665412"/>
              <a:gd name="T51" fmla="*/ 3608 h 3382963"/>
              <a:gd name="T52" fmla="*/ 2921 w 2665412"/>
              <a:gd name="T53" fmla="*/ 3176 h 3382963"/>
              <a:gd name="T54" fmla="*/ 2611 w 2665412"/>
              <a:gd name="T55" fmla="*/ 2891 h 3382963"/>
              <a:gd name="T56" fmla="*/ 2884 w 2665412"/>
              <a:gd name="T57" fmla="*/ 2686 h 3382963"/>
              <a:gd name="T58" fmla="*/ 3204 w 2665412"/>
              <a:gd name="T59" fmla="*/ 3767 h 3382963"/>
              <a:gd name="T60" fmla="*/ 2166 w 2665412"/>
              <a:gd name="T61" fmla="*/ 4237 h 3382963"/>
              <a:gd name="T62" fmla="*/ 1554 w 2665412"/>
              <a:gd name="T63" fmla="*/ 3566 h 3382963"/>
              <a:gd name="T64" fmla="*/ 2127 w 2665412"/>
              <a:gd name="T65" fmla="*/ 2596 h 3382963"/>
              <a:gd name="T66" fmla="*/ 331 w 2665412"/>
              <a:gd name="T67" fmla="*/ 3139 h 3382963"/>
              <a:gd name="T68" fmla="*/ 121 w 2665412"/>
              <a:gd name="T69" fmla="*/ 3149 h 3382963"/>
              <a:gd name="T70" fmla="*/ 111 w 2665412"/>
              <a:gd name="T71" fmla="*/ 2941 h 3382963"/>
              <a:gd name="T72" fmla="*/ 2575 w 2665412"/>
              <a:gd name="T73" fmla="*/ 1686 h 3382963"/>
              <a:gd name="T74" fmla="*/ 2866 w 2665412"/>
              <a:gd name="T75" fmla="*/ 2070 h 3382963"/>
              <a:gd name="T76" fmla="*/ 3255 w 2665412"/>
              <a:gd name="T77" fmla="*/ 1782 h 3382963"/>
              <a:gd name="T78" fmla="*/ 2963 w 2665412"/>
              <a:gd name="T79" fmla="*/ 1398 h 3382963"/>
              <a:gd name="T80" fmla="*/ 3420 w 2665412"/>
              <a:gd name="T81" fmla="*/ 1566 h 3382963"/>
              <a:gd name="T82" fmla="*/ 3155 w 2665412"/>
              <a:gd name="T83" fmla="*/ 2203 h 3382963"/>
              <a:gd name="T84" fmla="*/ 2599 w 2665412"/>
              <a:gd name="T85" fmla="*/ 2157 h 3382963"/>
              <a:gd name="T86" fmla="*/ 2450 w 2665412"/>
              <a:gd name="T87" fmla="*/ 1478 h 3382963"/>
              <a:gd name="T88" fmla="*/ 2065 w 2665412"/>
              <a:gd name="T89" fmla="*/ 788 h 3382963"/>
              <a:gd name="T90" fmla="*/ 1735 w 2665412"/>
              <a:gd name="T91" fmla="*/ 1253 h 3382963"/>
              <a:gd name="T92" fmla="*/ 1380 w 2665412"/>
              <a:gd name="T93" fmla="*/ 999 h 3382963"/>
              <a:gd name="T94" fmla="*/ 1089 w 2665412"/>
              <a:gd name="T95" fmla="*/ 796 h 3382963"/>
              <a:gd name="T96" fmla="*/ 1155 w 2665412"/>
              <a:gd name="T97" fmla="*/ 846 h 3382963"/>
              <a:gd name="T98" fmla="*/ 1282 w 2665412"/>
              <a:gd name="T99" fmla="*/ 967 h 3382963"/>
              <a:gd name="T100" fmla="*/ 1225 w 2665412"/>
              <a:gd name="T101" fmla="*/ 1384 h 3382963"/>
              <a:gd name="T102" fmla="*/ 1463 w 2665412"/>
              <a:gd name="T103" fmla="*/ 2303 h 3382963"/>
              <a:gd name="T104" fmla="*/ 1259 w 2665412"/>
              <a:gd name="T105" fmla="*/ 3081 h 3382963"/>
              <a:gd name="T106" fmla="*/ 1076 w 2665412"/>
              <a:gd name="T107" fmla="*/ 2970 h 3382963"/>
              <a:gd name="T108" fmla="*/ 694 w 2665412"/>
              <a:gd name="T109" fmla="*/ 1927 h 3382963"/>
              <a:gd name="T110" fmla="*/ 569 w 2665412"/>
              <a:gd name="T111" fmla="*/ 1722 h 3382963"/>
              <a:gd name="T112" fmla="*/ 207 w 2665412"/>
              <a:gd name="T113" fmla="*/ 1258 h 3382963"/>
              <a:gd name="T114" fmla="*/ 6 w 2665412"/>
              <a:gd name="T115" fmla="*/ 1206 h 3382963"/>
              <a:gd name="T116" fmla="*/ 1220 w 2665412"/>
              <a:gd name="T117" fmla="*/ 0 h 3382963"/>
              <a:gd name="T118" fmla="*/ 1488 w 2665412"/>
              <a:gd name="T119" fmla="*/ 264 h 3382963"/>
              <a:gd name="T120" fmla="*/ 1275 w 2665412"/>
              <a:gd name="T121" fmla="*/ 696 h 3382963"/>
              <a:gd name="T122" fmla="*/ 963 w 2665412"/>
              <a:gd name="T123" fmla="*/ 277 h 338296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665412" h="3382963">
                <a:moveTo>
                  <a:pt x="506574" y="2643989"/>
                </a:moveTo>
                <a:lnTo>
                  <a:pt x="493243" y="2644624"/>
                </a:lnTo>
                <a:lnTo>
                  <a:pt x="480230" y="2646210"/>
                </a:lnTo>
                <a:lnTo>
                  <a:pt x="467217" y="2648431"/>
                </a:lnTo>
                <a:lnTo>
                  <a:pt x="454521" y="2650970"/>
                </a:lnTo>
                <a:lnTo>
                  <a:pt x="442460" y="2654460"/>
                </a:lnTo>
                <a:lnTo>
                  <a:pt x="430399" y="2658585"/>
                </a:lnTo>
                <a:lnTo>
                  <a:pt x="418655" y="2663027"/>
                </a:lnTo>
                <a:lnTo>
                  <a:pt x="407229" y="2667786"/>
                </a:lnTo>
                <a:lnTo>
                  <a:pt x="396120" y="2673180"/>
                </a:lnTo>
                <a:lnTo>
                  <a:pt x="385328" y="2679526"/>
                </a:lnTo>
                <a:lnTo>
                  <a:pt x="374854" y="2685872"/>
                </a:lnTo>
                <a:lnTo>
                  <a:pt x="364380" y="2692852"/>
                </a:lnTo>
                <a:lnTo>
                  <a:pt x="354858" y="2700784"/>
                </a:lnTo>
                <a:lnTo>
                  <a:pt x="345336" y="2708717"/>
                </a:lnTo>
                <a:lnTo>
                  <a:pt x="336449" y="2717284"/>
                </a:lnTo>
                <a:lnTo>
                  <a:pt x="327562" y="2725533"/>
                </a:lnTo>
                <a:lnTo>
                  <a:pt x="319310" y="2735052"/>
                </a:lnTo>
                <a:lnTo>
                  <a:pt x="312010" y="2744571"/>
                </a:lnTo>
                <a:lnTo>
                  <a:pt x="304710" y="2754724"/>
                </a:lnTo>
                <a:lnTo>
                  <a:pt x="298044" y="2764878"/>
                </a:lnTo>
                <a:lnTo>
                  <a:pt x="291696" y="2775348"/>
                </a:lnTo>
                <a:lnTo>
                  <a:pt x="285983" y="2786136"/>
                </a:lnTo>
                <a:lnTo>
                  <a:pt x="280905" y="2797241"/>
                </a:lnTo>
                <a:lnTo>
                  <a:pt x="276144" y="2808981"/>
                </a:lnTo>
                <a:lnTo>
                  <a:pt x="272018" y="2820721"/>
                </a:lnTo>
                <a:lnTo>
                  <a:pt x="268209" y="2832461"/>
                </a:lnTo>
                <a:lnTo>
                  <a:pt x="265353" y="2844835"/>
                </a:lnTo>
                <a:lnTo>
                  <a:pt x="263131" y="2857210"/>
                </a:lnTo>
                <a:lnTo>
                  <a:pt x="261226" y="2869584"/>
                </a:lnTo>
                <a:lnTo>
                  <a:pt x="259957" y="2882276"/>
                </a:lnTo>
                <a:lnTo>
                  <a:pt x="259322" y="2895285"/>
                </a:lnTo>
                <a:lnTo>
                  <a:pt x="259639" y="2908294"/>
                </a:lnTo>
                <a:lnTo>
                  <a:pt x="260274" y="2921620"/>
                </a:lnTo>
                <a:lnTo>
                  <a:pt x="261861" y="2934629"/>
                </a:lnTo>
                <a:lnTo>
                  <a:pt x="264083" y="2947638"/>
                </a:lnTo>
                <a:lnTo>
                  <a:pt x="266622" y="2960330"/>
                </a:lnTo>
                <a:lnTo>
                  <a:pt x="270113" y="2972704"/>
                </a:lnTo>
                <a:lnTo>
                  <a:pt x="273922" y="2984444"/>
                </a:lnTo>
                <a:lnTo>
                  <a:pt x="278366" y="2996501"/>
                </a:lnTo>
                <a:lnTo>
                  <a:pt x="283444" y="3007924"/>
                </a:lnTo>
                <a:lnTo>
                  <a:pt x="288840" y="3019029"/>
                </a:lnTo>
                <a:lnTo>
                  <a:pt x="294870" y="3029817"/>
                </a:lnTo>
                <a:lnTo>
                  <a:pt x="301536" y="3040605"/>
                </a:lnTo>
                <a:lnTo>
                  <a:pt x="308836" y="3050441"/>
                </a:lnTo>
                <a:lnTo>
                  <a:pt x="316136" y="3060277"/>
                </a:lnTo>
                <a:lnTo>
                  <a:pt x="323753" y="3069478"/>
                </a:lnTo>
                <a:lnTo>
                  <a:pt x="332323" y="3078680"/>
                </a:lnTo>
                <a:lnTo>
                  <a:pt x="341210" y="3087247"/>
                </a:lnTo>
                <a:lnTo>
                  <a:pt x="350732" y="3095496"/>
                </a:lnTo>
                <a:lnTo>
                  <a:pt x="360254" y="3103429"/>
                </a:lnTo>
                <a:lnTo>
                  <a:pt x="370411" y="3110409"/>
                </a:lnTo>
                <a:lnTo>
                  <a:pt x="380250" y="3117072"/>
                </a:lnTo>
                <a:lnTo>
                  <a:pt x="391041" y="3123418"/>
                </a:lnTo>
                <a:lnTo>
                  <a:pt x="401833" y="3128812"/>
                </a:lnTo>
                <a:lnTo>
                  <a:pt x="412942" y="3134206"/>
                </a:lnTo>
                <a:lnTo>
                  <a:pt x="424685" y="3138965"/>
                </a:lnTo>
                <a:lnTo>
                  <a:pt x="436429" y="3143090"/>
                </a:lnTo>
                <a:lnTo>
                  <a:pt x="448173" y="3146580"/>
                </a:lnTo>
                <a:lnTo>
                  <a:pt x="460551" y="3149753"/>
                </a:lnTo>
                <a:lnTo>
                  <a:pt x="472930" y="3151974"/>
                </a:lnTo>
                <a:lnTo>
                  <a:pt x="485626" y="3153878"/>
                </a:lnTo>
                <a:lnTo>
                  <a:pt x="498004" y="3154830"/>
                </a:lnTo>
                <a:lnTo>
                  <a:pt x="511017" y="3155147"/>
                </a:lnTo>
                <a:lnTo>
                  <a:pt x="524030" y="3155147"/>
                </a:lnTo>
                <a:lnTo>
                  <a:pt x="537044" y="3154513"/>
                </a:lnTo>
                <a:lnTo>
                  <a:pt x="550374" y="3152926"/>
                </a:lnTo>
                <a:lnTo>
                  <a:pt x="563070" y="3150705"/>
                </a:lnTo>
                <a:lnTo>
                  <a:pt x="575766" y="3148167"/>
                </a:lnTo>
                <a:lnTo>
                  <a:pt x="588462" y="3144994"/>
                </a:lnTo>
                <a:lnTo>
                  <a:pt x="600206" y="3141186"/>
                </a:lnTo>
                <a:lnTo>
                  <a:pt x="612267" y="3136744"/>
                </a:lnTo>
                <a:lnTo>
                  <a:pt x="623693" y="3131668"/>
                </a:lnTo>
                <a:lnTo>
                  <a:pt x="634802" y="3125956"/>
                </a:lnTo>
                <a:lnTo>
                  <a:pt x="645593" y="3119928"/>
                </a:lnTo>
                <a:lnTo>
                  <a:pt x="656067" y="3113265"/>
                </a:lnTo>
                <a:lnTo>
                  <a:pt x="665907" y="3106284"/>
                </a:lnTo>
                <a:lnTo>
                  <a:pt x="676063" y="3098986"/>
                </a:lnTo>
                <a:lnTo>
                  <a:pt x="685268" y="3090737"/>
                </a:lnTo>
                <a:lnTo>
                  <a:pt x="694155" y="3082487"/>
                </a:lnTo>
                <a:lnTo>
                  <a:pt x="702725" y="3073603"/>
                </a:lnTo>
                <a:lnTo>
                  <a:pt x="710977" y="3064402"/>
                </a:lnTo>
                <a:lnTo>
                  <a:pt x="718594" y="3054566"/>
                </a:lnTo>
                <a:lnTo>
                  <a:pt x="725894" y="3045047"/>
                </a:lnTo>
                <a:lnTo>
                  <a:pt x="732560" y="3034576"/>
                </a:lnTo>
                <a:lnTo>
                  <a:pt x="738908" y="3023788"/>
                </a:lnTo>
                <a:lnTo>
                  <a:pt x="744621" y="3013000"/>
                </a:lnTo>
                <a:lnTo>
                  <a:pt x="750017" y="3001895"/>
                </a:lnTo>
                <a:lnTo>
                  <a:pt x="754460" y="2990472"/>
                </a:lnTo>
                <a:lnTo>
                  <a:pt x="758586" y="2979050"/>
                </a:lnTo>
                <a:lnTo>
                  <a:pt x="762078" y="2966676"/>
                </a:lnTo>
                <a:lnTo>
                  <a:pt x="765252" y="2954618"/>
                </a:lnTo>
                <a:lnTo>
                  <a:pt x="767473" y="2942244"/>
                </a:lnTo>
                <a:lnTo>
                  <a:pt x="769378" y="2929870"/>
                </a:lnTo>
                <a:lnTo>
                  <a:pt x="770330" y="2916861"/>
                </a:lnTo>
                <a:lnTo>
                  <a:pt x="770965" y="2903852"/>
                </a:lnTo>
                <a:lnTo>
                  <a:pt x="770647" y="2890843"/>
                </a:lnTo>
                <a:lnTo>
                  <a:pt x="770013" y="2877834"/>
                </a:lnTo>
                <a:lnTo>
                  <a:pt x="768426" y="2864507"/>
                </a:lnTo>
                <a:lnTo>
                  <a:pt x="766521" y="2851816"/>
                </a:lnTo>
                <a:lnTo>
                  <a:pt x="763982" y="2839441"/>
                </a:lnTo>
                <a:lnTo>
                  <a:pt x="760808" y="2827067"/>
                </a:lnTo>
                <a:lnTo>
                  <a:pt x="756682" y="2814692"/>
                </a:lnTo>
                <a:lnTo>
                  <a:pt x="752238" y="2802953"/>
                </a:lnTo>
                <a:lnTo>
                  <a:pt x="747160" y="2791530"/>
                </a:lnTo>
                <a:lnTo>
                  <a:pt x="741764" y="2780108"/>
                </a:lnTo>
                <a:lnTo>
                  <a:pt x="735416" y="2769637"/>
                </a:lnTo>
                <a:lnTo>
                  <a:pt x="729068" y="2759166"/>
                </a:lnTo>
                <a:lnTo>
                  <a:pt x="722086" y="2749013"/>
                </a:lnTo>
                <a:lnTo>
                  <a:pt x="714468" y="2739177"/>
                </a:lnTo>
                <a:lnTo>
                  <a:pt x="706533" y="2729658"/>
                </a:lnTo>
                <a:lnTo>
                  <a:pt x="697964" y="2720774"/>
                </a:lnTo>
                <a:lnTo>
                  <a:pt x="689394" y="2712207"/>
                </a:lnTo>
                <a:lnTo>
                  <a:pt x="680189" y="2704275"/>
                </a:lnTo>
                <a:lnTo>
                  <a:pt x="670350" y="2696342"/>
                </a:lnTo>
                <a:lnTo>
                  <a:pt x="660511" y="2689362"/>
                </a:lnTo>
                <a:lnTo>
                  <a:pt x="650037" y="2682382"/>
                </a:lnTo>
                <a:lnTo>
                  <a:pt x="639563" y="2676353"/>
                </a:lnTo>
                <a:lnTo>
                  <a:pt x="628771" y="2670324"/>
                </a:lnTo>
                <a:lnTo>
                  <a:pt x="617662" y="2665248"/>
                </a:lnTo>
                <a:lnTo>
                  <a:pt x="606236" y="2660171"/>
                </a:lnTo>
                <a:lnTo>
                  <a:pt x="594175" y="2656364"/>
                </a:lnTo>
                <a:lnTo>
                  <a:pt x="582431" y="2652873"/>
                </a:lnTo>
                <a:lnTo>
                  <a:pt x="570053" y="2650018"/>
                </a:lnTo>
                <a:lnTo>
                  <a:pt x="557992" y="2647479"/>
                </a:lnTo>
                <a:lnTo>
                  <a:pt x="545296" y="2645576"/>
                </a:lnTo>
                <a:lnTo>
                  <a:pt x="532600" y="2644306"/>
                </a:lnTo>
                <a:lnTo>
                  <a:pt x="519587" y="2643989"/>
                </a:lnTo>
                <a:lnTo>
                  <a:pt x="506574" y="2643989"/>
                </a:lnTo>
                <a:close/>
                <a:moveTo>
                  <a:pt x="552279" y="2413000"/>
                </a:moveTo>
                <a:lnTo>
                  <a:pt x="560214" y="2505650"/>
                </a:lnTo>
                <a:lnTo>
                  <a:pt x="569736" y="2506602"/>
                </a:lnTo>
                <a:lnTo>
                  <a:pt x="578940" y="2508188"/>
                </a:lnTo>
                <a:lnTo>
                  <a:pt x="588779" y="2510092"/>
                </a:lnTo>
                <a:lnTo>
                  <a:pt x="597984" y="2511678"/>
                </a:lnTo>
                <a:lnTo>
                  <a:pt x="607506" y="2513582"/>
                </a:lnTo>
                <a:lnTo>
                  <a:pt x="617028" y="2516120"/>
                </a:lnTo>
                <a:lnTo>
                  <a:pt x="626232" y="2518976"/>
                </a:lnTo>
                <a:lnTo>
                  <a:pt x="635119" y="2521514"/>
                </a:lnTo>
                <a:lnTo>
                  <a:pt x="644006" y="2524370"/>
                </a:lnTo>
                <a:lnTo>
                  <a:pt x="653211" y="2527860"/>
                </a:lnTo>
                <a:lnTo>
                  <a:pt x="661780" y="2531033"/>
                </a:lnTo>
                <a:lnTo>
                  <a:pt x="670668" y="2534841"/>
                </a:lnTo>
                <a:lnTo>
                  <a:pt x="679237" y="2538648"/>
                </a:lnTo>
                <a:lnTo>
                  <a:pt x="687807" y="2542773"/>
                </a:lnTo>
                <a:lnTo>
                  <a:pt x="696377" y="2547215"/>
                </a:lnTo>
                <a:lnTo>
                  <a:pt x="704629" y="2551657"/>
                </a:lnTo>
                <a:lnTo>
                  <a:pt x="764299" y="2480266"/>
                </a:lnTo>
                <a:lnTo>
                  <a:pt x="884275" y="2581165"/>
                </a:lnTo>
                <a:lnTo>
                  <a:pt x="824922" y="2651921"/>
                </a:lnTo>
                <a:lnTo>
                  <a:pt x="830953" y="2659219"/>
                </a:lnTo>
                <a:lnTo>
                  <a:pt x="836348" y="2666517"/>
                </a:lnTo>
                <a:lnTo>
                  <a:pt x="842062" y="2674449"/>
                </a:lnTo>
                <a:lnTo>
                  <a:pt x="847140" y="2682382"/>
                </a:lnTo>
                <a:lnTo>
                  <a:pt x="852536" y="2690314"/>
                </a:lnTo>
                <a:lnTo>
                  <a:pt x="857297" y="2698563"/>
                </a:lnTo>
                <a:lnTo>
                  <a:pt x="862057" y="2706813"/>
                </a:lnTo>
                <a:lnTo>
                  <a:pt x="866501" y="2715380"/>
                </a:lnTo>
                <a:lnTo>
                  <a:pt x="870945" y="2723947"/>
                </a:lnTo>
                <a:lnTo>
                  <a:pt x="875071" y="2732514"/>
                </a:lnTo>
                <a:lnTo>
                  <a:pt x="879197" y="2741398"/>
                </a:lnTo>
                <a:lnTo>
                  <a:pt x="883006" y="2750282"/>
                </a:lnTo>
                <a:lnTo>
                  <a:pt x="886497" y="2759166"/>
                </a:lnTo>
                <a:lnTo>
                  <a:pt x="889671" y="2768050"/>
                </a:lnTo>
                <a:lnTo>
                  <a:pt x="892845" y="2777252"/>
                </a:lnTo>
                <a:lnTo>
                  <a:pt x="896019" y="2786453"/>
                </a:lnTo>
                <a:lnTo>
                  <a:pt x="986794" y="2779156"/>
                </a:lnTo>
                <a:lnTo>
                  <a:pt x="1000125" y="2934629"/>
                </a:lnTo>
                <a:lnTo>
                  <a:pt x="909667" y="2942879"/>
                </a:lnTo>
                <a:lnTo>
                  <a:pt x="908397" y="2952397"/>
                </a:lnTo>
                <a:lnTo>
                  <a:pt x="907128" y="2962233"/>
                </a:lnTo>
                <a:lnTo>
                  <a:pt x="905541" y="2971752"/>
                </a:lnTo>
                <a:lnTo>
                  <a:pt x="903636" y="2981588"/>
                </a:lnTo>
                <a:lnTo>
                  <a:pt x="901415" y="2990790"/>
                </a:lnTo>
                <a:lnTo>
                  <a:pt x="899193" y="3000309"/>
                </a:lnTo>
                <a:lnTo>
                  <a:pt x="896654" y="3009827"/>
                </a:lnTo>
                <a:lnTo>
                  <a:pt x="893797" y="3019029"/>
                </a:lnTo>
                <a:lnTo>
                  <a:pt x="890623" y="3027913"/>
                </a:lnTo>
                <a:lnTo>
                  <a:pt x="887449" y="3036797"/>
                </a:lnTo>
                <a:lnTo>
                  <a:pt x="883958" y="3045999"/>
                </a:lnTo>
                <a:lnTo>
                  <a:pt x="880149" y="3054566"/>
                </a:lnTo>
                <a:lnTo>
                  <a:pt x="876658" y="3063450"/>
                </a:lnTo>
                <a:lnTo>
                  <a:pt x="872532" y="3072017"/>
                </a:lnTo>
                <a:lnTo>
                  <a:pt x="868088" y="3080584"/>
                </a:lnTo>
                <a:lnTo>
                  <a:pt x="863644" y="3089150"/>
                </a:lnTo>
                <a:lnTo>
                  <a:pt x="933154" y="3147532"/>
                </a:lnTo>
                <a:lnTo>
                  <a:pt x="831905" y="3267151"/>
                </a:lnTo>
                <a:lnTo>
                  <a:pt x="763347" y="3209404"/>
                </a:lnTo>
                <a:lnTo>
                  <a:pt x="755730" y="3215433"/>
                </a:lnTo>
                <a:lnTo>
                  <a:pt x="748112" y="3221144"/>
                </a:lnTo>
                <a:lnTo>
                  <a:pt x="740177" y="3226538"/>
                </a:lnTo>
                <a:lnTo>
                  <a:pt x="732560" y="3231615"/>
                </a:lnTo>
                <a:lnTo>
                  <a:pt x="724307" y="3237009"/>
                </a:lnTo>
                <a:lnTo>
                  <a:pt x="716055" y="3242085"/>
                </a:lnTo>
                <a:lnTo>
                  <a:pt x="707485" y="3246527"/>
                </a:lnTo>
                <a:lnTo>
                  <a:pt x="698916" y="3251287"/>
                </a:lnTo>
                <a:lnTo>
                  <a:pt x="690346" y="3256046"/>
                </a:lnTo>
                <a:lnTo>
                  <a:pt x="681459" y="3259854"/>
                </a:lnTo>
                <a:lnTo>
                  <a:pt x="672572" y="3263979"/>
                </a:lnTo>
                <a:lnTo>
                  <a:pt x="663685" y="3267786"/>
                </a:lnTo>
                <a:lnTo>
                  <a:pt x="654480" y="3271276"/>
                </a:lnTo>
                <a:lnTo>
                  <a:pt x="645593" y="3274449"/>
                </a:lnTo>
                <a:lnTo>
                  <a:pt x="635754" y="3277305"/>
                </a:lnTo>
                <a:lnTo>
                  <a:pt x="626549" y="3280478"/>
                </a:lnTo>
                <a:lnTo>
                  <a:pt x="634484" y="3369637"/>
                </a:lnTo>
                <a:lnTo>
                  <a:pt x="478008" y="3382963"/>
                </a:lnTo>
                <a:lnTo>
                  <a:pt x="470390" y="3293804"/>
                </a:lnTo>
                <a:lnTo>
                  <a:pt x="460551" y="3292535"/>
                </a:lnTo>
                <a:lnTo>
                  <a:pt x="451029" y="3291266"/>
                </a:lnTo>
                <a:lnTo>
                  <a:pt x="441190" y="3289362"/>
                </a:lnTo>
                <a:lnTo>
                  <a:pt x="431668" y="3287458"/>
                </a:lnTo>
                <a:lnTo>
                  <a:pt x="421829" y="3285237"/>
                </a:lnTo>
                <a:lnTo>
                  <a:pt x="412624" y="3283016"/>
                </a:lnTo>
                <a:lnTo>
                  <a:pt x="403420" y="3280478"/>
                </a:lnTo>
                <a:lnTo>
                  <a:pt x="394215" y="3277305"/>
                </a:lnTo>
                <a:lnTo>
                  <a:pt x="384693" y="3274449"/>
                </a:lnTo>
                <a:lnTo>
                  <a:pt x="375806" y="3271276"/>
                </a:lnTo>
                <a:lnTo>
                  <a:pt x="366919" y="3267786"/>
                </a:lnTo>
                <a:lnTo>
                  <a:pt x="358032" y="3263979"/>
                </a:lnTo>
                <a:lnTo>
                  <a:pt x="349145" y="3259854"/>
                </a:lnTo>
                <a:lnTo>
                  <a:pt x="340575" y="3256046"/>
                </a:lnTo>
                <a:lnTo>
                  <a:pt x="332006" y="3251921"/>
                </a:lnTo>
                <a:lnTo>
                  <a:pt x="323436" y="3246845"/>
                </a:lnTo>
                <a:lnTo>
                  <a:pt x="265987" y="3315697"/>
                </a:lnTo>
                <a:lnTo>
                  <a:pt x="146012" y="3214798"/>
                </a:lnTo>
                <a:lnTo>
                  <a:pt x="204412" y="3145628"/>
                </a:lnTo>
                <a:lnTo>
                  <a:pt x="198382" y="3138331"/>
                </a:lnTo>
                <a:lnTo>
                  <a:pt x="192669" y="3130398"/>
                </a:lnTo>
                <a:lnTo>
                  <a:pt x="187273" y="3122466"/>
                </a:lnTo>
                <a:lnTo>
                  <a:pt x="181877" y="3114851"/>
                </a:lnTo>
                <a:lnTo>
                  <a:pt x="176799" y="3106602"/>
                </a:lnTo>
                <a:lnTo>
                  <a:pt x="172038" y="3098352"/>
                </a:lnTo>
                <a:lnTo>
                  <a:pt x="167277" y="3089785"/>
                </a:lnTo>
                <a:lnTo>
                  <a:pt x="162834" y="3081853"/>
                </a:lnTo>
                <a:lnTo>
                  <a:pt x="158390" y="3072969"/>
                </a:lnTo>
                <a:lnTo>
                  <a:pt x="154264" y="3064402"/>
                </a:lnTo>
                <a:lnTo>
                  <a:pt x="150455" y="3055517"/>
                </a:lnTo>
                <a:lnTo>
                  <a:pt x="146646" y="3046633"/>
                </a:lnTo>
                <a:lnTo>
                  <a:pt x="143155" y="3037114"/>
                </a:lnTo>
                <a:lnTo>
                  <a:pt x="139664" y="3028230"/>
                </a:lnTo>
                <a:lnTo>
                  <a:pt x="136807" y="3018711"/>
                </a:lnTo>
                <a:lnTo>
                  <a:pt x="133633" y="3009193"/>
                </a:lnTo>
                <a:lnTo>
                  <a:pt x="43175" y="3017125"/>
                </a:lnTo>
                <a:lnTo>
                  <a:pt x="30162" y="2861334"/>
                </a:lnTo>
                <a:lnTo>
                  <a:pt x="121255" y="2853402"/>
                </a:lnTo>
                <a:lnTo>
                  <a:pt x="122207" y="2843249"/>
                </a:lnTo>
                <a:lnTo>
                  <a:pt x="123794" y="2833730"/>
                </a:lnTo>
                <a:lnTo>
                  <a:pt x="125698" y="2824529"/>
                </a:lnTo>
                <a:lnTo>
                  <a:pt x="127285" y="2814692"/>
                </a:lnTo>
                <a:lnTo>
                  <a:pt x="129824" y="2805491"/>
                </a:lnTo>
                <a:lnTo>
                  <a:pt x="132046" y="2796290"/>
                </a:lnTo>
                <a:lnTo>
                  <a:pt x="134903" y="2787088"/>
                </a:lnTo>
                <a:lnTo>
                  <a:pt x="137442" y="2777569"/>
                </a:lnTo>
                <a:lnTo>
                  <a:pt x="140298" y="2768685"/>
                </a:lnTo>
                <a:lnTo>
                  <a:pt x="143790" y="2759801"/>
                </a:lnTo>
                <a:lnTo>
                  <a:pt x="147598" y="2750917"/>
                </a:lnTo>
                <a:lnTo>
                  <a:pt x="151090" y="2742032"/>
                </a:lnTo>
                <a:lnTo>
                  <a:pt x="154899" y="2733466"/>
                </a:lnTo>
                <a:lnTo>
                  <a:pt x="159025" y="2724899"/>
                </a:lnTo>
                <a:lnTo>
                  <a:pt x="167912" y="2707765"/>
                </a:lnTo>
                <a:lnTo>
                  <a:pt x="97450" y="2648749"/>
                </a:lnTo>
                <a:lnTo>
                  <a:pt x="198382" y="2528812"/>
                </a:lnTo>
                <a:lnTo>
                  <a:pt x="269161" y="2588780"/>
                </a:lnTo>
                <a:lnTo>
                  <a:pt x="284079" y="2577675"/>
                </a:lnTo>
                <a:lnTo>
                  <a:pt x="299631" y="2566887"/>
                </a:lnTo>
                <a:lnTo>
                  <a:pt x="307884" y="2561493"/>
                </a:lnTo>
                <a:lnTo>
                  <a:pt x="315819" y="2556734"/>
                </a:lnTo>
                <a:lnTo>
                  <a:pt x="324388" y="2552292"/>
                </a:lnTo>
                <a:lnTo>
                  <a:pt x="332323" y="2547532"/>
                </a:lnTo>
                <a:lnTo>
                  <a:pt x="340893" y="2543407"/>
                </a:lnTo>
                <a:lnTo>
                  <a:pt x="349463" y="2539283"/>
                </a:lnTo>
                <a:lnTo>
                  <a:pt x="358350" y="2535158"/>
                </a:lnTo>
                <a:lnTo>
                  <a:pt x="367237" y="2531350"/>
                </a:lnTo>
                <a:lnTo>
                  <a:pt x="376124" y="2528177"/>
                </a:lnTo>
                <a:lnTo>
                  <a:pt x="385646" y="2524687"/>
                </a:lnTo>
                <a:lnTo>
                  <a:pt x="394533" y="2521832"/>
                </a:lnTo>
                <a:lnTo>
                  <a:pt x="403737" y="2518976"/>
                </a:lnTo>
                <a:lnTo>
                  <a:pt x="396120" y="2426327"/>
                </a:lnTo>
                <a:lnTo>
                  <a:pt x="552279" y="2413000"/>
                </a:lnTo>
                <a:close/>
                <a:moveTo>
                  <a:pt x="1753153" y="2246313"/>
                </a:moveTo>
                <a:lnTo>
                  <a:pt x="1813988" y="2246313"/>
                </a:lnTo>
                <a:lnTo>
                  <a:pt x="1817474" y="2246631"/>
                </a:lnTo>
                <a:lnTo>
                  <a:pt x="1820959" y="2247583"/>
                </a:lnTo>
                <a:lnTo>
                  <a:pt x="1823811" y="2248536"/>
                </a:lnTo>
                <a:lnTo>
                  <a:pt x="1826346" y="2250441"/>
                </a:lnTo>
                <a:lnTo>
                  <a:pt x="1828564" y="2252346"/>
                </a:lnTo>
                <a:lnTo>
                  <a:pt x="1830148" y="2254886"/>
                </a:lnTo>
                <a:lnTo>
                  <a:pt x="1831415" y="2257426"/>
                </a:lnTo>
                <a:lnTo>
                  <a:pt x="1831732" y="2259966"/>
                </a:lnTo>
                <a:lnTo>
                  <a:pt x="1831732" y="2310766"/>
                </a:lnTo>
                <a:lnTo>
                  <a:pt x="1842188" y="2312036"/>
                </a:lnTo>
                <a:lnTo>
                  <a:pt x="1852011" y="2313623"/>
                </a:lnTo>
                <a:lnTo>
                  <a:pt x="1862467" y="2315528"/>
                </a:lnTo>
                <a:lnTo>
                  <a:pt x="1871973" y="2317751"/>
                </a:lnTo>
                <a:lnTo>
                  <a:pt x="1880528" y="2319973"/>
                </a:lnTo>
                <a:lnTo>
                  <a:pt x="1889400" y="2322513"/>
                </a:lnTo>
                <a:lnTo>
                  <a:pt x="1897955" y="2325371"/>
                </a:lnTo>
                <a:lnTo>
                  <a:pt x="1907460" y="2328863"/>
                </a:lnTo>
                <a:lnTo>
                  <a:pt x="1916332" y="2332673"/>
                </a:lnTo>
                <a:lnTo>
                  <a:pt x="1925204" y="2336801"/>
                </a:lnTo>
                <a:lnTo>
                  <a:pt x="1934393" y="2341246"/>
                </a:lnTo>
                <a:lnTo>
                  <a:pt x="1942948" y="2345691"/>
                </a:lnTo>
                <a:lnTo>
                  <a:pt x="1951503" y="2350771"/>
                </a:lnTo>
                <a:lnTo>
                  <a:pt x="1960058" y="2355851"/>
                </a:lnTo>
                <a:lnTo>
                  <a:pt x="1967662" y="2361566"/>
                </a:lnTo>
                <a:lnTo>
                  <a:pt x="1975267" y="2367281"/>
                </a:lnTo>
                <a:lnTo>
                  <a:pt x="1982238" y="2372996"/>
                </a:lnTo>
                <a:lnTo>
                  <a:pt x="1988575" y="2379346"/>
                </a:lnTo>
                <a:lnTo>
                  <a:pt x="1994278" y="2385378"/>
                </a:lnTo>
                <a:lnTo>
                  <a:pt x="1999665" y="2392046"/>
                </a:lnTo>
                <a:lnTo>
                  <a:pt x="2002199" y="2396491"/>
                </a:lnTo>
                <a:lnTo>
                  <a:pt x="2004100" y="2401253"/>
                </a:lnTo>
                <a:lnTo>
                  <a:pt x="2005051" y="2406016"/>
                </a:lnTo>
                <a:lnTo>
                  <a:pt x="2005685" y="2411413"/>
                </a:lnTo>
                <a:lnTo>
                  <a:pt x="2005051" y="2416493"/>
                </a:lnTo>
                <a:lnTo>
                  <a:pt x="2003784" y="2421891"/>
                </a:lnTo>
                <a:lnTo>
                  <a:pt x="2001566" y="2427288"/>
                </a:lnTo>
                <a:lnTo>
                  <a:pt x="1998397" y="2432368"/>
                </a:lnTo>
                <a:lnTo>
                  <a:pt x="1996179" y="2435543"/>
                </a:lnTo>
                <a:lnTo>
                  <a:pt x="1993961" y="2438401"/>
                </a:lnTo>
                <a:lnTo>
                  <a:pt x="1991426" y="2441576"/>
                </a:lnTo>
                <a:lnTo>
                  <a:pt x="1988575" y="2444433"/>
                </a:lnTo>
                <a:lnTo>
                  <a:pt x="1985406" y="2447291"/>
                </a:lnTo>
                <a:lnTo>
                  <a:pt x="1982238" y="2449831"/>
                </a:lnTo>
                <a:lnTo>
                  <a:pt x="1978435" y="2452688"/>
                </a:lnTo>
                <a:lnTo>
                  <a:pt x="1974633" y="2454911"/>
                </a:lnTo>
                <a:lnTo>
                  <a:pt x="1971148" y="2457133"/>
                </a:lnTo>
                <a:lnTo>
                  <a:pt x="1967029" y="2459038"/>
                </a:lnTo>
                <a:lnTo>
                  <a:pt x="1962910" y="2460626"/>
                </a:lnTo>
                <a:lnTo>
                  <a:pt x="1958790" y="2462213"/>
                </a:lnTo>
                <a:lnTo>
                  <a:pt x="1954671" y="2463483"/>
                </a:lnTo>
                <a:lnTo>
                  <a:pt x="1950235" y="2464118"/>
                </a:lnTo>
                <a:lnTo>
                  <a:pt x="1945799" y="2464753"/>
                </a:lnTo>
                <a:lnTo>
                  <a:pt x="1941364" y="2464753"/>
                </a:lnTo>
                <a:lnTo>
                  <a:pt x="1936294" y="2464753"/>
                </a:lnTo>
                <a:lnTo>
                  <a:pt x="1931541" y="2464118"/>
                </a:lnTo>
                <a:lnTo>
                  <a:pt x="1926471" y="2462531"/>
                </a:lnTo>
                <a:lnTo>
                  <a:pt x="1922035" y="2460626"/>
                </a:lnTo>
                <a:lnTo>
                  <a:pt x="1917916" y="2458403"/>
                </a:lnTo>
                <a:lnTo>
                  <a:pt x="1914431" y="2455546"/>
                </a:lnTo>
                <a:lnTo>
                  <a:pt x="1910946" y="2452688"/>
                </a:lnTo>
                <a:lnTo>
                  <a:pt x="1908094" y="2448878"/>
                </a:lnTo>
                <a:lnTo>
                  <a:pt x="1904925" y="2445068"/>
                </a:lnTo>
                <a:lnTo>
                  <a:pt x="1903341" y="2443798"/>
                </a:lnTo>
                <a:lnTo>
                  <a:pt x="1897004" y="2438401"/>
                </a:lnTo>
                <a:lnTo>
                  <a:pt x="1890667" y="2433638"/>
                </a:lnTo>
                <a:lnTo>
                  <a:pt x="1883696" y="2429193"/>
                </a:lnTo>
                <a:lnTo>
                  <a:pt x="1876092" y="2424431"/>
                </a:lnTo>
                <a:lnTo>
                  <a:pt x="1868804" y="2419986"/>
                </a:lnTo>
                <a:lnTo>
                  <a:pt x="1861200" y="2415858"/>
                </a:lnTo>
                <a:lnTo>
                  <a:pt x="1853912" y="2412366"/>
                </a:lnTo>
                <a:lnTo>
                  <a:pt x="1847258" y="2409508"/>
                </a:lnTo>
                <a:lnTo>
                  <a:pt x="1840921" y="2407286"/>
                </a:lnTo>
                <a:lnTo>
                  <a:pt x="1834267" y="2405381"/>
                </a:lnTo>
                <a:lnTo>
                  <a:pt x="1827296" y="2403793"/>
                </a:lnTo>
                <a:lnTo>
                  <a:pt x="1820642" y="2402523"/>
                </a:lnTo>
                <a:lnTo>
                  <a:pt x="1813355" y="2401253"/>
                </a:lnTo>
                <a:lnTo>
                  <a:pt x="1806384" y="2400301"/>
                </a:lnTo>
                <a:lnTo>
                  <a:pt x="1799730" y="2399666"/>
                </a:lnTo>
                <a:lnTo>
                  <a:pt x="1792759" y="2399348"/>
                </a:lnTo>
                <a:lnTo>
                  <a:pt x="1786105" y="2399031"/>
                </a:lnTo>
                <a:lnTo>
                  <a:pt x="1776917" y="2399348"/>
                </a:lnTo>
                <a:lnTo>
                  <a:pt x="1767094" y="2400301"/>
                </a:lnTo>
                <a:lnTo>
                  <a:pt x="1756321" y="2401571"/>
                </a:lnTo>
                <a:lnTo>
                  <a:pt x="1745548" y="2404428"/>
                </a:lnTo>
                <a:lnTo>
                  <a:pt x="1740162" y="2405698"/>
                </a:lnTo>
                <a:lnTo>
                  <a:pt x="1734458" y="2407603"/>
                </a:lnTo>
                <a:lnTo>
                  <a:pt x="1729072" y="2409826"/>
                </a:lnTo>
                <a:lnTo>
                  <a:pt x="1723368" y="2412048"/>
                </a:lnTo>
                <a:lnTo>
                  <a:pt x="1717982" y="2414906"/>
                </a:lnTo>
                <a:lnTo>
                  <a:pt x="1712279" y="2418081"/>
                </a:lnTo>
                <a:lnTo>
                  <a:pt x="1706575" y="2421256"/>
                </a:lnTo>
                <a:lnTo>
                  <a:pt x="1701506" y="2425383"/>
                </a:lnTo>
                <a:lnTo>
                  <a:pt x="1698337" y="2427923"/>
                </a:lnTo>
                <a:lnTo>
                  <a:pt x="1695168" y="2431416"/>
                </a:lnTo>
                <a:lnTo>
                  <a:pt x="1692634" y="2434908"/>
                </a:lnTo>
                <a:lnTo>
                  <a:pt x="1690415" y="2438401"/>
                </a:lnTo>
                <a:lnTo>
                  <a:pt x="1688514" y="2442211"/>
                </a:lnTo>
                <a:lnTo>
                  <a:pt x="1686930" y="2446338"/>
                </a:lnTo>
                <a:lnTo>
                  <a:pt x="1686296" y="2450783"/>
                </a:lnTo>
                <a:lnTo>
                  <a:pt x="1685662" y="2455228"/>
                </a:lnTo>
                <a:lnTo>
                  <a:pt x="1685346" y="2459673"/>
                </a:lnTo>
                <a:lnTo>
                  <a:pt x="1685346" y="2464118"/>
                </a:lnTo>
                <a:lnTo>
                  <a:pt x="1685662" y="2468563"/>
                </a:lnTo>
                <a:lnTo>
                  <a:pt x="1686296" y="2473008"/>
                </a:lnTo>
                <a:lnTo>
                  <a:pt x="1687880" y="2477136"/>
                </a:lnTo>
                <a:lnTo>
                  <a:pt x="1689148" y="2481581"/>
                </a:lnTo>
                <a:lnTo>
                  <a:pt x="1691366" y="2485708"/>
                </a:lnTo>
                <a:lnTo>
                  <a:pt x="1693584" y="2489518"/>
                </a:lnTo>
                <a:lnTo>
                  <a:pt x="1698654" y="2495233"/>
                </a:lnTo>
                <a:lnTo>
                  <a:pt x="1703723" y="2500631"/>
                </a:lnTo>
                <a:lnTo>
                  <a:pt x="1709427" y="2505076"/>
                </a:lnTo>
                <a:lnTo>
                  <a:pt x="1715130" y="2508568"/>
                </a:lnTo>
                <a:lnTo>
                  <a:pt x="1721784" y="2512378"/>
                </a:lnTo>
                <a:lnTo>
                  <a:pt x="1729389" y="2515871"/>
                </a:lnTo>
                <a:lnTo>
                  <a:pt x="1745865" y="2522538"/>
                </a:lnTo>
                <a:lnTo>
                  <a:pt x="1750618" y="2524443"/>
                </a:lnTo>
                <a:lnTo>
                  <a:pt x="1778501" y="2534603"/>
                </a:lnTo>
                <a:lnTo>
                  <a:pt x="1797829" y="2542223"/>
                </a:lnTo>
                <a:lnTo>
                  <a:pt x="1816523" y="2549208"/>
                </a:lnTo>
                <a:lnTo>
                  <a:pt x="1827613" y="2553336"/>
                </a:lnTo>
                <a:lnTo>
                  <a:pt x="1854546" y="2562861"/>
                </a:lnTo>
                <a:lnTo>
                  <a:pt x="1868804" y="2568258"/>
                </a:lnTo>
                <a:lnTo>
                  <a:pt x="1882746" y="2573656"/>
                </a:lnTo>
                <a:lnTo>
                  <a:pt x="1897004" y="2579688"/>
                </a:lnTo>
                <a:lnTo>
                  <a:pt x="1911262" y="2585721"/>
                </a:lnTo>
                <a:lnTo>
                  <a:pt x="1925204" y="2592388"/>
                </a:lnTo>
                <a:lnTo>
                  <a:pt x="1938512" y="2599373"/>
                </a:lnTo>
                <a:lnTo>
                  <a:pt x="1951503" y="2606676"/>
                </a:lnTo>
                <a:lnTo>
                  <a:pt x="1964177" y="2614613"/>
                </a:lnTo>
                <a:lnTo>
                  <a:pt x="1969563" y="2618741"/>
                </a:lnTo>
                <a:lnTo>
                  <a:pt x="1975584" y="2622868"/>
                </a:lnTo>
                <a:lnTo>
                  <a:pt x="1980653" y="2627313"/>
                </a:lnTo>
                <a:lnTo>
                  <a:pt x="1986040" y="2631758"/>
                </a:lnTo>
                <a:lnTo>
                  <a:pt x="1990793" y="2636203"/>
                </a:lnTo>
                <a:lnTo>
                  <a:pt x="1995229" y="2640966"/>
                </a:lnTo>
                <a:lnTo>
                  <a:pt x="1999665" y="2645728"/>
                </a:lnTo>
                <a:lnTo>
                  <a:pt x="2003467" y="2651126"/>
                </a:lnTo>
                <a:lnTo>
                  <a:pt x="2006952" y="2656206"/>
                </a:lnTo>
                <a:lnTo>
                  <a:pt x="2010438" y="2661286"/>
                </a:lnTo>
                <a:lnTo>
                  <a:pt x="2012972" y="2667001"/>
                </a:lnTo>
                <a:lnTo>
                  <a:pt x="2015507" y="2672398"/>
                </a:lnTo>
                <a:lnTo>
                  <a:pt x="2017408" y="2677796"/>
                </a:lnTo>
                <a:lnTo>
                  <a:pt x="2019309" y="2682876"/>
                </a:lnTo>
                <a:lnTo>
                  <a:pt x="2020260" y="2688273"/>
                </a:lnTo>
                <a:lnTo>
                  <a:pt x="2021844" y="2693671"/>
                </a:lnTo>
                <a:lnTo>
                  <a:pt x="2022478" y="2699068"/>
                </a:lnTo>
                <a:lnTo>
                  <a:pt x="2023429" y="2704148"/>
                </a:lnTo>
                <a:lnTo>
                  <a:pt x="2023745" y="2709546"/>
                </a:lnTo>
                <a:lnTo>
                  <a:pt x="2024062" y="2714943"/>
                </a:lnTo>
                <a:lnTo>
                  <a:pt x="2024062" y="2720023"/>
                </a:lnTo>
                <a:lnTo>
                  <a:pt x="2024062" y="2725738"/>
                </a:lnTo>
                <a:lnTo>
                  <a:pt x="2023429" y="2730818"/>
                </a:lnTo>
                <a:lnTo>
                  <a:pt x="2022478" y="2736216"/>
                </a:lnTo>
                <a:lnTo>
                  <a:pt x="2021844" y="2741296"/>
                </a:lnTo>
                <a:lnTo>
                  <a:pt x="2020894" y="2746376"/>
                </a:lnTo>
                <a:lnTo>
                  <a:pt x="2019309" y="2751773"/>
                </a:lnTo>
                <a:lnTo>
                  <a:pt x="2017725" y="2756853"/>
                </a:lnTo>
                <a:lnTo>
                  <a:pt x="2014240" y="2767331"/>
                </a:lnTo>
                <a:lnTo>
                  <a:pt x="2009170" y="2777173"/>
                </a:lnTo>
                <a:lnTo>
                  <a:pt x="2004100" y="2787016"/>
                </a:lnTo>
                <a:lnTo>
                  <a:pt x="1997763" y="2796223"/>
                </a:lnTo>
                <a:lnTo>
                  <a:pt x="1990476" y="2805431"/>
                </a:lnTo>
                <a:lnTo>
                  <a:pt x="1982554" y="2814003"/>
                </a:lnTo>
                <a:lnTo>
                  <a:pt x="1973683" y="2822576"/>
                </a:lnTo>
                <a:lnTo>
                  <a:pt x="1964177" y="2830513"/>
                </a:lnTo>
                <a:lnTo>
                  <a:pt x="1958474" y="2834641"/>
                </a:lnTo>
                <a:lnTo>
                  <a:pt x="1952137" y="2838768"/>
                </a:lnTo>
                <a:lnTo>
                  <a:pt x="1945799" y="2842261"/>
                </a:lnTo>
                <a:lnTo>
                  <a:pt x="1938829" y="2845753"/>
                </a:lnTo>
                <a:lnTo>
                  <a:pt x="1931541" y="2848928"/>
                </a:lnTo>
                <a:lnTo>
                  <a:pt x="1923937" y="2852421"/>
                </a:lnTo>
                <a:lnTo>
                  <a:pt x="1915698" y="2854961"/>
                </a:lnTo>
                <a:lnTo>
                  <a:pt x="1907777" y="2857818"/>
                </a:lnTo>
                <a:lnTo>
                  <a:pt x="1899222" y="2860041"/>
                </a:lnTo>
                <a:lnTo>
                  <a:pt x="1890350" y="2862263"/>
                </a:lnTo>
                <a:lnTo>
                  <a:pt x="1880845" y="2864486"/>
                </a:lnTo>
                <a:lnTo>
                  <a:pt x="1871656" y="2866391"/>
                </a:lnTo>
                <a:lnTo>
                  <a:pt x="1862150" y="2867978"/>
                </a:lnTo>
                <a:lnTo>
                  <a:pt x="1852011" y="2869566"/>
                </a:lnTo>
                <a:lnTo>
                  <a:pt x="1842188" y="2870201"/>
                </a:lnTo>
                <a:lnTo>
                  <a:pt x="1831732" y="2871471"/>
                </a:lnTo>
                <a:lnTo>
                  <a:pt x="1831732" y="2918143"/>
                </a:lnTo>
                <a:lnTo>
                  <a:pt x="1831415" y="2921001"/>
                </a:lnTo>
                <a:lnTo>
                  <a:pt x="1830148" y="2923858"/>
                </a:lnTo>
                <a:lnTo>
                  <a:pt x="1828564" y="2926081"/>
                </a:lnTo>
                <a:lnTo>
                  <a:pt x="1826346" y="2928303"/>
                </a:lnTo>
                <a:lnTo>
                  <a:pt x="1823811" y="2929573"/>
                </a:lnTo>
                <a:lnTo>
                  <a:pt x="1820959" y="2931161"/>
                </a:lnTo>
                <a:lnTo>
                  <a:pt x="1817474" y="2931796"/>
                </a:lnTo>
                <a:lnTo>
                  <a:pt x="1813988" y="2932113"/>
                </a:lnTo>
                <a:lnTo>
                  <a:pt x="1753153" y="2932113"/>
                </a:lnTo>
                <a:lnTo>
                  <a:pt x="1749350" y="2931796"/>
                </a:lnTo>
                <a:lnTo>
                  <a:pt x="1745865" y="2931161"/>
                </a:lnTo>
                <a:lnTo>
                  <a:pt x="1743013" y="2929573"/>
                </a:lnTo>
                <a:lnTo>
                  <a:pt x="1740478" y="2928303"/>
                </a:lnTo>
                <a:lnTo>
                  <a:pt x="1738261" y="2926081"/>
                </a:lnTo>
                <a:lnTo>
                  <a:pt x="1736676" y="2923858"/>
                </a:lnTo>
                <a:lnTo>
                  <a:pt x="1735726" y="2921001"/>
                </a:lnTo>
                <a:lnTo>
                  <a:pt x="1735409" y="2918143"/>
                </a:lnTo>
                <a:lnTo>
                  <a:pt x="1735409" y="2867661"/>
                </a:lnTo>
                <a:lnTo>
                  <a:pt x="1722418" y="2865438"/>
                </a:lnTo>
                <a:lnTo>
                  <a:pt x="1708793" y="2863216"/>
                </a:lnTo>
                <a:lnTo>
                  <a:pt x="1696436" y="2860041"/>
                </a:lnTo>
                <a:lnTo>
                  <a:pt x="1683444" y="2857183"/>
                </a:lnTo>
                <a:lnTo>
                  <a:pt x="1670770" y="2853373"/>
                </a:lnTo>
                <a:lnTo>
                  <a:pt x="1658413" y="2849246"/>
                </a:lnTo>
                <a:lnTo>
                  <a:pt x="1646689" y="2844801"/>
                </a:lnTo>
                <a:lnTo>
                  <a:pt x="1635283" y="2840038"/>
                </a:lnTo>
                <a:lnTo>
                  <a:pt x="1624193" y="2834958"/>
                </a:lnTo>
                <a:lnTo>
                  <a:pt x="1613420" y="2829243"/>
                </a:lnTo>
                <a:lnTo>
                  <a:pt x="1603280" y="2823528"/>
                </a:lnTo>
                <a:lnTo>
                  <a:pt x="1594092" y="2816543"/>
                </a:lnTo>
                <a:lnTo>
                  <a:pt x="1585220" y="2809876"/>
                </a:lnTo>
                <a:lnTo>
                  <a:pt x="1576982" y="2802573"/>
                </a:lnTo>
                <a:lnTo>
                  <a:pt x="1569377" y="2794636"/>
                </a:lnTo>
                <a:lnTo>
                  <a:pt x="1566209" y="2790826"/>
                </a:lnTo>
                <a:lnTo>
                  <a:pt x="1563357" y="2786698"/>
                </a:lnTo>
                <a:lnTo>
                  <a:pt x="1560188" y="2782253"/>
                </a:lnTo>
                <a:lnTo>
                  <a:pt x="1558287" y="2777173"/>
                </a:lnTo>
                <a:lnTo>
                  <a:pt x="1557337" y="2772411"/>
                </a:lnTo>
                <a:lnTo>
                  <a:pt x="1557337" y="2767331"/>
                </a:lnTo>
                <a:lnTo>
                  <a:pt x="1557654" y="2761933"/>
                </a:lnTo>
                <a:lnTo>
                  <a:pt x="1559238" y="2756853"/>
                </a:lnTo>
                <a:lnTo>
                  <a:pt x="1561456" y="2751456"/>
                </a:lnTo>
                <a:lnTo>
                  <a:pt x="1564308" y="2746058"/>
                </a:lnTo>
                <a:lnTo>
                  <a:pt x="1566209" y="2743201"/>
                </a:lnTo>
                <a:lnTo>
                  <a:pt x="1568743" y="2740026"/>
                </a:lnTo>
                <a:lnTo>
                  <a:pt x="1571278" y="2737168"/>
                </a:lnTo>
                <a:lnTo>
                  <a:pt x="1574447" y="2734311"/>
                </a:lnTo>
                <a:lnTo>
                  <a:pt x="1577299" y="2731136"/>
                </a:lnTo>
                <a:lnTo>
                  <a:pt x="1580784" y="2728596"/>
                </a:lnTo>
                <a:lnTo>
                  <a:pt x="1583952" y="2726056"/>
                </a:lnTo>
                <a:lnTo>
                  <a:pt x="1587755" y="2723833"/>
                </a:lnTo>
                <a:lnTo>
                  <a:pt x="1591874" y="2721611"/>
                </a:lnTo>
                <a:lnTo>
                  <a:pt x="1595359" y="2719706"/>
                </a:lnTo>
                <a:lnTo>
                  <a:pt x="1599478" y="2717801"/>
                </a:lnTo>
                <a:lnTo>
                  <a:pt x="1603914" y="2716531"/>
                </a:lnTo>
                <a:lnTo>
                  <a:pt x="1608033" y="2715261"/>
                </a:lnTo>
                <a:lnTo>
                  <a:pt x="1612469" y="2714626"/>
                </a:lnTo>
                <a:lnTo>
                  <a:pt x="1616905" y="2713673"/>
                </a:lnTo>
                <a:lnTo>
                  <a:pt x="1621341" y="2713673"/>
                </a:lnTo>
                <a:lnTo>
                  <a:pt x="1626411" y="2713673"/>
                </a:lnTo>
                <a:lnTo>
                  <a:pt x="1631480" y="2714943"/>
                </a:lnTo>
                <a:lnTo>
                  <a:pt x="1635916" y="2715896"/>
                </a:lnTo>
                <a:lnTo>
                  <a:pt x="1640352" y="2717801"/>
                </a:lnTo>
                <a:lnTo>
                  <a:pt x="1644471" y="2720023"/>
                </a:lnTo>
                <a:lnTo>
                  <a:pt x="1648274" y="2723198"/>
                </a:lnTo>
                <a:lnTo>
                  <a:pt x="1651759" y="2726056"/>
                </a:lnTo>
                <a:lnTo>
                  <a:pt x="1654928" y="2729866"/>
                </a:lnTo>
                <a:lnTo>
                  <a:pt x="1657462" y="2733041"/>
                </a:lnTo>
                <a:lnTo>
                  <a:pt x="1658096" y="2733993"/>
                </a:lnTo>
                <a:lnTo>
                  <a:pt x="1659364" y="2734946"/>
                </a:lnTo>
                <a:lnTo>
                  <a:pt x="1665701" y="2740026"/>
                </a:lnTo>
                <a:lnTo>
                  <a:pt x="1671721" y="2744471"/>
                </a:lnTo>
                <a:lnTo>
                  <a:pt x="1678692" y="2748598"/>
                </a:lnTo>
                <a:lnTo>
                  <a:pt x="1685662" y="2752726"/>
                </a:lnTo>
                <a:lnTo>
                  <a:pt x="1692634" y="2756853"/>
                </a:lnTo>
                <a:lnTo>
                  <a:pt x="1699921" y="2760346"/>
                </a:lnTo>
                <a:lnTo>
                  <a:pt x="1707526" y="2763521"/>
                </a:lnTo>
                <a:lnTo>
                  <a:pt x="1714497" y="2766061"/>
                </a:lnTo>
                <a:lnTo>
                  <a:pt x="1720834" y="2768283"/>
                </a:lnTo>
                <a:lnTo>
                  <a:pt x="1731607" y="2771458"/>
                </a:lnTo>
                <a:lnTo>
                  <a:pt x="1742380" y="2773998"/>
                </a:lnTo>
                <a:lnTo>
                  <a:pt x="1753153" y="2776221"/>
                </a:lnTo>
                <a:lnTo>
                  <a:pt x="1764242" y="2778126"/>
                </a:lnTo>
                <a:lnTo>
                  <a:pt x="1775016" y="2779396"/>
                </a:lnTo>
                <a:lnTo>
                  <a:pt x="1785789" y="2780666"/>
                </a:lnTo>
                <a:lnTo>
                  <a:pt x="1795928" y="2780983"/>
                </a:lnTo>
                <a:lnTo>
                  <a:pt x="1806067" y="2781301"/>
                </a:lnTo>
                <a:lnTo>
                  <a:pt x="1817157" y="2780983"/>
                </a:lnTo>
                <a:lnTo>
                  <a:pt x="1827613" y="2780348"/>
                </a:lnTo>
                <a:lnTo>
                  <a:pt x="1837119" y="2778761"/>
                </a:lnTo>
                <a:lnTo>
                  <a:pt x="1845991" y="2776856"/>
                </a:lnTo>
                <a:lnTo>
                  <a:pt x="1854546" y="2774633"/>
                </a:lnTo>
                <a:lnTo>
                  <a:pt x="1862467" y="2771776"/>
                </a:lnTo>
                <a:lnTo>
                  <a:pt x="1869121" y="2768283"/>
                </a:lnTo>
                <a:lnTo>
                  <a:pt x="1875458" y="2764791"/>
                </a:lnTo>
                <a:lnTo>
                  <a:pt x="1879260" y="2761616"/>
                </a:lnTo>
                <a:lnTo>
                  <a:pt x="1882429" y="2758441"/>
                </a:lnTo>
                <a:lnTo>
                  <a:pt x="1885280" y="2754948"/>
                </a:lnTo>
                <a:lnTo>
                  <a:pt x="1888132" y="2751456"/>
                </a:lnTo>
                <a:lnTo>
                  <a:pt x="1890350" y="2747646"/>
                </a:lnTo>
                <a:lnTo>
                  <a:pt x="1892251" y="2743518"/>
                </a:lnTo>
                <a:lnTo>
                  <a:pt x="1893519" y="2739391"/>
                </a:lnTo>
                <a:lnTo>
                  <a:pt x="1894786" y="2734946"/>
                </a:lnTo>
                <a:lnTo>
                  <a:pt x="1895420" y="2730818"/>
                </a:lnTo>
                <a:lnTo>
                  <a:pt x="1895737" y="2726373"/>
                </a:lnTo>
                <a:lnTo>
                  <a:pt x="1895420" y="2721928"/>
                </a:lnTo>
                <a:lnTo>
                  <a:pt x="1895103" y="2717483"/>
                </a:lnTo>
                <a:lnTo>
                  <a:pt x="1893836" y="2713038"/>
                </a:lnTo>
                <a:lnTo>
                  <a:pt x="1892885" y="2708911"/>
                </a:lnTo>
                <a:lnTo>
                  <a:pt x="1890984" y="2704783"/>
                </a:lnTo>
                <a:lnTo>
                  <a:pt x="1888766" y="2700656"/>
                </a:lnTo>
                <a:lnTo>
                  <a:pt x="1885280" y="2696211"/>
                </a:lnTo>
                <a:lnTo>
                  <a:pt x="1881478" y="2691766"/>
                </a:lnTo>
                <a:lnTo>
                  <a:pt x="1876092" y="2687321"/>
                </a:lnTo>
                <a:lnTo>
                  <a:pt x="1870705" y="2682876"/>
                </a:lnTo>
                <a:lnTo>
                  <a:pt x="1864368" y="2678748"/>
                </a:lnTo>
                <a:lnTo>
                  <a:pt x="1857714" y="2674621"/>
                </a:lnTo>
                <a:lnTo>
                  <a:pt x="1850110" y="2671128"/>
                </a:lnTo>
                <a:lnTo>
                  <a:pt x="1842188" y="2667318"/>
                </a:lnTo>
                <a:lnTo>
                  <a:pt x="1817474" y="2657158"/>
                </a:lnTo>
                <a:lnTo>
                  <a:pt x="1720517" y="2617471"/>
                </a:lnTo>
                <a:lnTo>
                  <a:pt x="1673305" y="2597786"/>
                </a:lnTo>
                <a:lnTo>
                  <a:pt x="1644471" y="2585086"/>
                </a:lnTo>
                <a:lnTo>
                  <a:pt x="1639085" y="2582546"/>
                </a:lnTo>
                <a:lnTo>
                  <a:pt x="1634015" y="2580006"/>
                </a:lnTo>
                <a:lnTo>
                  <a:pt x="1624827" y="2574608"/>
                </a:lnTo>
                <a:lnTo>
                  <a:pt x="1615638" y="2567623"/>
                </a:lnTo>
                <a:lnTo>
                  <a:pt x="1607083" y="2560638"/>
                </a:lnTo>
                <a:lnTo>
                  <a:pt x="1598845" y="2552383"/>
                </a:lnTo>
                <a:lnTo>
                  <a:pt x="1591874" y="2544446"/>
                </a:lnTo>
                <a:lnTo>
                  <a:pt x="1588072" y="2540001"/>
                </a:lnTo>
                <a:lnTo>
                  <a:pt x="1585220" y="2534921"/>
                </a:lnTo>
                <a:lnTo>
                  <a:pt x="1581734" y="2530476"/>
                </a:lnTo>
                <a:lnTo>
                  <a:pt x="1579200" y="2525713"/>
                </a:lnTo>
                <a:lnTo>
                  <a:pt x="1576348" y="2520633"/>
                </a:lnTo>
                <a:lnTo>
                  <a:pt x="1574130" y="2515236"/>
                </a:lnTo>
                <a:lnTo>
                  <a:pt x="1571912" y="2510156"/>
                </a:lnTo>
                <a:lnTo>
                  <a:pt x="1570011" y="2505076"/>
                </a:lnTo>
                <a:lnTo>
                  <a:pt x="1568110" y="2499678"/>
                </a:lnTo>
                <a:lnTo>
                  <a:pt x="1566525" y="2494598"/>
                </a:lnTo>
                <a:lnTo>
                  <a:pt x="1565575" y="2488883"/>
                </a:lnTo>
                <a:lnTo>
                  <a:pt x="1564624" y="2483803"/>
                </a:lnTo>
                <a:lnTo>
                  <a:pt x="1563991" y="2478088"/>
                </a:lnTo>
                <a:lnTo>
                  <a:pt x="1563674" y="2473008"/>
                </a:lnTo>
                <a:lnTo>
                  <a:pt x="1563357" y="2467293"/>
                </a:lnTo>
                <a:lnTo>
                  <a:pt x="1563674" y="2461896"/>
                </a:lnTo>
                <a:lnTo>
                  <a:pt x="1563991" y="2456816"/>
                </a:lnTo>
                <a:lnTo>
                  <a:pt x="1564308" y="2451101"/>
                </a:lnTo>
                <a:lnTo>
                  <a:pt x="1565575" y="2446021"/>
                </a:lnTo>
                <a:lnTo>
                  <a:pt x="1566525" y="2440306"/>
                </a:lnTo>
                <a:lnTo>
                  <a:pt x="1567793" y="2435226"/>
                </a:lnTo>
                <a:lnTo>
                  <a:pt x="1569060" y="2429828"/>
                </a:lnTo>
                <a:lnTo>
                  <a:pt x="1570961" y="2424748"/>
                </a:lnTo>
                <a:lnTo>
                  <a:pt x="1573179" y="2419668"/>
                </a:lnTo>
                <a:lnTo>
                  <a:pt x="1575397" y="2414271"/>
                </a:lnTo>
                <a:lnTo>
                  <a:pt x="1577932" y="2409191"/>
                </a:lnTo>
                <a:lnTo>
                  <a:pt x="1580784" y="2404428"/>
                </a:lnTo>
                <a:lnTo>
                  <a:pt x="1583636" y="2399031"/>
                </a:lnTo>
                <a:lnTo>
                  <a:pt x="1586804" y="2394268"/>
                </a:lnTo>
                <a:lnTo>
                  <a:pt x="1590290" y="2389506"/>
                </a:lnTo>
                <a:lnTo>
                  <a:pt x="1594092" y="2385061"/>
                </a:lnTo>
                <a:lnTo>
                  <a:pt x="1598211" y="2379981"/>
                </a:lnTo>
                <a:lnTo>
                  <a:pt x="1602013" y="2375536"/>
                </a:lnTo>
                <a:lnTo>
                  <a:pt x="1606766" y="2371091"/>
                </a:lnTo>
                <a:lnTo>
                  <a:pt x="1611202" y="2367281"/>
                </a:lnTo>
                <a:lnTo>
                  <a:pt x="1615955" y="2363153"/>
                </a:lnTo>
                <a:lnTo>
                  <a:pt x="1621658" y="2358073"/>
                </a:lnTo>
                <a:lnTo>
                  <a:pt x="1627678" y="2353628"/>
                </a:lnTo>
                <a:lnTo>
                  <a:pt x="1634015" y="2349818"/>
                </a:lnTo>
                <a:lnTo>
                  <a:pt x="1640669" y="2345691"/>
                </a:lnTo>
                <a:lnTo>
                  <a:pt x="1647323" y="2341881"/>
                </a:lnTo>
                <a:lnTo>
                  <a:pt x="1654294" y="2338071"/>
                </a:lnTo>
                <a:lnTo>
                  <a:pt x="1661898" y="2334896"/>
                </a:lnTo>
                <a:lnTo>
                  <a:pt x="1669186" y="2331403"/>
                </a:lnTo>
                <a:lnTo>
                  <a:pt x="1676790" y="2328546"/>
                </a:lnTo>
                <a:lnTo>
                  <a:pt x="1684395" y="2325371"/>
                </a:lnTo>
                <a:lnTo>
                  <a:pt x="1692634" y="2322831"/>
                </a:lnTo>
                <a:lnTo>
                  <a:pt x="1700872" y="2320608"/>
                </a:lnTo>
                <a:lnTo>
                  <a:pt x="1709427" y="2318386"/>
                </a:lnTo>
                <a:lnTo>
                  <a:pt x="1717982" y="2316163"/>
                </a:lnTo>
                <a:lnTo>
                  <a:pt x="1726220" y="2314893"/>
                </a:lnTo>
                <a:lnTo>
                  <a:pt x="1735409" y="2312988"/>
                </a:lnTo>
                <a:lnTo>
                  <a:pt x="1735409" y="2259966"/>
                </a:lnTo>
                <a:lnTo>
                  <a:pt x="1735726" y="2257426"/>
                </a:lnTo>
                <a:lnTo>
                  <a:pt x="1736676" y="2254886"/>
                </a:lnTo>
                <a:lnTo>
                  <a:pt x="1738261" y="2252346"/>
                </a:lnTo>
                <a:lnTo>
                  <a:pt x="1740478" y="2250441"/>
                </a:lnTo>
                <a:lnTo>
                  <a:pt x="1743013" y="2248536"/>
                </a:lnTo>
                <a:lnTo>
                  <a:pt x="1745865" y="2247583"/>
                </a:lnTo>
                <a:lnTo>
                  <a:pt x="1749350" y="2246631"/>
                </a:lnTo>
                <a:lnTo>
                  <a:pt x="1753153" y="2246313"/>
                </a:lnTo>
                <a:close/>
                <a:moveTo>
                  <a:pt x="1796891" y="2159710"/>
                </a:moveTo>
                <a:lnTo>
                  <a:pt x="1786093" y="2160028"/>
                </a:lnTo>
                <a:lnTo>
                  <a:pt x="1775296" y="2160663"/>
                </a:lnTo>
                <a:lnTo>
                  <a:pt x="1764817" y="2161298"/>
                </a:lnTo>
                <a:lnTo>
                  <a:pt x="1754337" y="2162251"/>
                </a:lnTo>
                <a:lnTo>
                  <a:pt x="1743540" y="2163839"/>
                </a:lnTo>
                <a:lnTo>
                  <a:pt x="1733695" y="2165427"/>
                </a:lnTo>
                <a:lnTo>
                  <a:pt x="1723216" y="2167332"/>
                </a:lnTo>
                <a:lnTo>
                  <a:pt x="1712736" y="2169555"/>
                </a:lnTo>
                <a:lnTo>
                  <a:pt x="1702892" y="2171778"/>
                </a:lnTo>
                <a:lnTo>
                  <a:pt x="1692730" y="2174318"/>
                </a:lnTo>
                <a:lnTo>
                  <a:pt x="1683202" y="2177177"/>
                </a:lnTo>
                <a:lnTo>
                  <a:pt x="1673040" y="2180352"/>
                </a:lnTo>
                <a:lnTo>
                  <a:pt x="1663513" y="2183528"/>
                </a:lnTo>
                <a:lnTo>
                  <a:pt x="1653669" y="2187021"/>
                </a:lnTo>
                <a:lnTo>
                  <a:pt x="1644460" y="2190514"/>
                </a:lnTo>
                <a:lnTo>
                  <a:pt x="1635250" y="2194643"/>
                </a:lnTo>
                <a:lnTo>
                  <a:pt x="1625723" y="2198771"/>
                </a:lnTo>
                <a:lnTo>
                  <a:pt x="1616514" y="2203217"/>
                </a:lnTo>
                <a:lnTo>
                  <a:pt x="1607622" y="2207663"/>
                </a:lnTo>
                <a:lnTo>
                  <a:pt x="1598730" y="2213061"/>
                </a:lnTo>
                <a:lnTo>
                  <a:pt x="1589839" y="2217825"/>
                </a:lnTo>
                <a:lnTo>
                  <a:pt x="1581264" y="2222906"/>
                </a:lnTo>
                <a:lnTo>
                  <a:pt x="1572690" y="2228622"/>
                </a:lnTo>
                <a:lnTo>
                  <a:pt x="1564116" y="2234020"/>
                </a:lnTo>
                <a:lnTo>
                  <a:pt x="1555859" y="2240054"/>
                </a:lnTo>
                <a:lnTo>
                  <a:pt x="1547920" y="2246088"/>
                </a:lnTo>
                <a:lnTo>
                  <a:pt x="1539981" y="2252439"/>
                </a:lnTo>
                <a:lnTo>
                  <a:pt x="1532042" y="2258473"/>
                </a:lnTo>
                <a:lnTo>
                  <a:pt x="1524420" y="2265459"/>
                </a:lnTo>
                <a:lnTo>
                  <a:pt x="1517117" y="2272128"/>
                </a:lnTo>
                <a:lnTo>
                  <a:pt x="1509495" y="2279114"/>
                </a:lnTo>
                <a:lnTo>
                  <a:pt x="1502509" y="2286101"/>
                </a:lnTo>
                <a:lnTo>
                  <a:pt x="1495522" y="2293405"/>
                </a:lnTo>
                <a:lnTo>
                  <a:pt x="1488853" y="2301026"/>
                </a:lnTo>
                <a:lnTo>
                  <a:pt x="1482185" y="2308648"/>
                </a:lnTo>
                <a:lnTo>
                  <a:pt x="1475833" y="2316269"/>
                </a:lnTo>
                <a:lnTo>
                  <a:pt x="1469482" y="2324526"/>
                </a:lnTo>
                <a:lnTo>
                  <a:pt x="1463131" y="2332465"/>
                </a:lnTo>
                <a:lnTo>
                  <a:pt x="1457415" y="2340722"/>
                </a:lnTo>
                <a:lnTo>
                  <a:pt x="1451698" y="2348978"/>
                </a:lnTo>
                <a:lnTo>
                  <a:pt x="1446300" y="2357553"/>
                </a:lnTo>
                <a:lnTo>
                  <a:pt x="1440901" y="2366444"/>
                </a:lnTo>
                <a:lnTo>
                  <a:pt x="1435820" y="2375019"/>
                </a:lnTo>
                <a:lnTo>
                  <a:pt x="1431057" y="2383910"/>
                </a:lnTo>
                <a:lnTo>
                  <a:pt x="1426293" y="2393120"/>
                </a:lnTo>
                <a:lnTo>
                  <a:pt x="1421847" y="2402012"/>
                </a:lnTo>
                <a:lnTo>
                  <a:pt x="1417719" y="2411221"/>
                </a:lnTo>
                <a:lnTo>
                  <a:pt x="1413591" y="2421065"/>
                </a:lnTo>
                <a:lnTo>
                  <a:pt x="1410098" y="2430592"/>
                </a:lnTo>
                <a:lnTo>
                  <a:pt x="1406287" y="2440437"/>
                </a:lnTo>
                <a:lnTo>
                  <a:pt x="1403111" y="2449964"/>
                </a:lnTo>
                <a:lnTo>
                  <a:pt x="1399936" y="2460126"/>
                </a:lnTo>
                <a:lnTo>
                  <a:pt x="1397395" y="2469653"/>
                </a:lnTo>
                <a:lnTo>
                  <a:pt x="1394855" y="2480132"/>
                </a:lnTo>
                <a:lnTo>
                  <a:pt x="1391996" y="2490294"/>
                </a:lnTo>
                <a:lnTo>
                  <a:pt x="1390091" y="2500456"/>
                </a:lnTo>
                <a:lnTo>
                  <a:pt x="1388503" y="2510936"/>
                </a:lnTo>
                <a:lnTo>
                  <a:pt x="1386598" y="2521416"/>
                </a:lnTo>
                <a:lnTo>
                  <a:pt x="1385328" y="2532213"/>
                </a:lnTo>
                <a:lnTo>
                  <a:pt x="1384375" y="2542692"/>
                </a:lnTo>
                <a:lnTo>
                  <a:pt x="1383422" y="2553172"/>
                </a:lnTo>
                <a:lnTo>
                  <a:pt x="1382787" y="2564604"/>
                </a:lnTo>
                <a:lnTo>
                  <a:pt x="1382787" y="2575401"/>
                </a:lnTo>
                <a:lnTo>
                  <a:pt x="1382787" y="2585881"/>
                </a:lnTo>
                <a:lnTo>
                  <a:pt x="1382787" y="2596678"/>
                </a:lnTo>
                <a:lnTo>
                  <a:pt x="1383422" y="2607475"/>
                </a:lnTo>
                <a:lnTo>
                  <a:pt x="1384375" y="2617955"/>
                </a:lnTo>
                <a:lnTo>
                  <a:pt x="1385328" y="2628434"/>
                </a:lnTo>
                <a:lnTo>
                  <a:pt x="1386598" y="2638914"/>
                </a:lnTo>
                <a:lnTo>
                  <a:pt x="1388503" y="2649076"/>
                </a:lnTo>
                <a:lnTo>
                  <a:pt x="1390091" y="2659556"/>
                </a:lnTo>
                <a:lnTo>
                  <a:pt x="1391996" y="2669718"/>
                </a:lnTo>
                <a:lnTo>
                  <a:pt x="1394855" y="2680197"/>
                </a:lnTo>
                <a:lnTo>
                  <a:pt x="1397077" y="2690042"/>
                </a:lnTo>
                <a:lnTo>
                  <a:pt x="1399936" y="2699886"/>
                </a:lnTo>
                <a:lnTo>
                  <a:pt x="1402794" y="2709731"/>
                </a:lnTo>
                <a:lnTo>
                  <a:pt x="1406287" y="2719575"/>
                </a:lnTo>
                <a:lnTo>
                  <a:pt x="1409462" y="2729102"/>
                </a:lnTo>
                <a:lnTo>
                  <a:pt x="1413591" y="2738312"/>
                </a:lnTo>
                <a:lnTo>
                  <a:pt x="1417402" y="2748156"/>
                </a:lnTo>
                <a:lnTo>
                  <a:pt x="1421847" y="2757048"/>
                </a:lnTo>
                <a:lnTo>
                  <a:pt x="1425976" y="2766257"/>
                </a:lnTo>
                <a:lnTo>
                  <a:pt x="1430739" y="2775149"/>
                </a:lnTo>
                <a:lnTo>
                  <a:pt x="1435503" y="2784041"/>
                </a:lnTo>
                <a:lnTo>
                  <a:pt x="1440266" y="2792932"/>
                </a:lnTo>
                <a:lnTo>
                  <a:pt x="1445982" y="2801507"/>
                </a:lnTo>
                <a:lnTo>
                  <a:pt x="1451063" y="2810081"/>
                </a:lnTo>
                <a:lnTo>
                  <a:pt x="1456779" y="2818655"/>
                </a:lnTo>
                <a:lnTo>
                  <a:pt x="1462813" y="2826912"/>
                </a:lnTo>
                <a:lnTo>
                  <a:pt x="1468529" y="2834851"/>
                </a:lnTo>
                <a:lnTo>
                  <a:pt x="1474881" y="2842790"/>
                </a:lnTo>
                <a:lnTo>
                  <a:pt x="1481549" y="2850729"/>
                </a:lnTo>
                <a:lnTo>
                  <a:pt x="1487901" y="2858351"/>
                </a:lnTo>
                <a:lnTo>
                  <a:pt x="1494887" y="2865972"/>
                </a:lnTo>
                <a:lnTo>
                  <a:pt x="1501873" y="2873276"/>
                </a:lnTo>
                <a:lnTo>
                  <a:pt x="1509177" y="2880262"/>
                </a:lnTo>
                <a:lnTo>
                  <a:pt x="1516164" y="2887249"/>
                </a:lnTo>
                <a:lnTo>
                  <a:pt x="1524103" y="2894235"/>
                </a:lnTo>
                <a:lnTo>
                  <a:pt x="1531407" y="2900904"/>
                </a:lnTo>
                <a:lnTo>
                  <a:pt x="1539346" y="2907255"/>
                </a:lnTo>
                <a:lnTo>
                  <a:pt x="1546968" y="2913289"/>
                </a:lnTo>
                <a:lnTo>
                  <a:pt x="1555224" y="2919323"/>
                </a:lnTo>
                <a:lnTo>
                  <a:pt x="1563481" y="2925356"/>
                </a:lnTo>
                <a:lnTo>
                  <a:pt x="1572055" y="2930755"/>
                </a:lnTo>
                <a:lnTo>
                  <a:pt x="1580629" y="2936471"/>
                </a:lnTo>
                <a:lnTo>
                  <a:pt x="1589203" y="2941552"/>
                </a:lnTo>
                <a:lnTo>
                  <a:pt x="1598095" y="2946951"/>
                </a:lnTo>
                <a:lnTo>
                  <a:pt x="1606987" y="2951714"/>
                </a:lnTo>
                <a:lnTo>
                  <a:pt x="1615879" y="2956478"/>
                </a:lnTo>
                <a:lnTo>
                  <a:pt x="1625088" y="2960606"/>
                </a:lnTo>
                <a:lnTo>
                  <a:pt x="1634298" y="2965052"/>
                </a:lnTo>
                <a:lnTo>
                  <a:pt x="1643824" y="2969180"/>
                </a:lnTo>
                <a:lnTo>
                  <a:pt x="1653351" y="2972991"/>
                </a:lnTo>
                <a:lnTo>
                  <a:pt x="1662878" y="2976167"/>
                </a:lnTo>
                <a:lnTo>
                  <a:pt x="1672723" y="2979660"/>
                </a:lnTo>
                <a:lnTo>
                  <a:pt x="1682567" y="2982518"/>
                </a:lnTo>
                <a:lnTo>
                  <a:pt x="1692730" y="2985376"/>
                </a:lnTo>
                <a:lnTo>
                  <a:pt x="1702892" y="2988234"/>
                </a:lnTo>
                <a:lnTo>
                  <a:pt x="1713054" y="2990457"/>
                </a:lnTo>
                <a:lnTo>
                  <a:pt x="1723216" y="2992680"/>
                </a:lnTo>
                <a:lnTo>
                  <a:pt x="1733695" y="2994585"/>
                </a:lnTo>
                <a:lnTo>
                  <a:pt x="1744493" y="2995856"/>
                </a:lnTo>
                <a:lnTo>
                  <a:pt x="1754655" y="2997443"/>
                </a:lnTo>
                <a:lnTo>
                  <a:pt x="1765452" y="2998396"/>
                </a:lnTo>
                <a:lnTo>
                  <a:pt x="1776249" y="2999349"/>
                </a:lnTo>
                <a:lnTo>
                  <a:pt x="1787046" y="2999666"/>
                </a:lnTo>
                <a:lnTo>
                  <a:pt x="1797843" y="2999984"/>
                </a:lnTo>
                <a:lnTo>
                  <a:pt x="1808958" y="2999984"/>
                </a:lnTo>
                <a:lnTo>
                  <a:pt x="1819438" y="2999666"/>
                </a:lnTo>
                <a:lnTo>
                  <a:pt x="1830235" y="2999349"/>
                </a:lnTo>
                <a:lnTo>
                  <a:pt x="1841032" y="2998396"/>
                </a:lnTo>
                <a:lnTo>
                  <a:pt x="1851512" y="2997443"/>
                </a:lnTo>
                <a:lnTo>
                  <a:pt x="1861674" y="2995856"/>
                </a:lnTo>
                <a:lnTo>
                  <a:pt x="1872153" y="2994585"/>
                </a:lnTo>
                <a:lnTo>
                  <a:pt x="1882633" y="2992680"/>
                </a:lnTo>
                <a:lnTo>
                  <a:pt x="1892795" y="2990457"/>
                </a:lnTo>
                <a:lnTo>
                  <a:pt x="1902639" y="2988234"/>
                </a:lnTo>
                <a:lnTo>
                  <a:pt x="1912801" y="2985376"/>
                </a:lnTo>
                <a:lnTo>
                  <a:pt x="1922646" y="2982836"/>
                </a:lnTo>
                <a:lnTo>
                  <a:pt x="1932490" y="2979660"/>
                </a:lnTo>
                <a:lnTo>
                  <a:pt x="1942017" y="2976484"/>
                </a:lnTo>
                <a:lnTo>
                  <a:pt x="1951862" y="2972991"/>
                </a:lnTo>
                <a:lnTo>
                  <a:pt x="1961389" y="2969180"/>
                </a:lnTo>
                <a:lnTo>
                  <a:pt x="1970598" y="2965052"/>
                </a:lnTo>
                <a:lnTo>
                  <a:pt x="1980125" y="2960924"/>
                </a:lnTo>
                <a:lnTo>
                  <a:pt x="1989334" y="2956478"/>
                </a:lnTo>
                <a:lnTo>
                  <a:pt x="1998226" y="2952032"/>
                </a:lnTo>
                <a:lnTo>
                  <a:pt x="2007118" y="2947268"/>
                </a:lnTo>
                <a:lnTo>
                  <a:pt x="2016010" y="2942187"/>
                </a:lnTo>
                <a:lnTo>
                  <a:pt x="2024584" y="2936789"/>
                </a:lnTo>
                <a:lnTo>
                  <a:pt x="2033158" y="2931390"/>
                </a:lnTo>
                <a:lnTo>
                  <a:pt x="2041415" y="2925674"/>
                </a:lnTo>
                <a:lnTo>
                  <a:pt x="2049354" y="2919640"/>
                </a:lnTo>
                <a:lnTo>
                  <a:pt x="2057610" y="2913924"/>
                </a:lnTo>
                <a:lnTo>
                  <a:pt x="2065867" y="2907573"/>
                </a:lnTo>
                <a:lnTo>
                  <a:pt x="2073489" y="2901222"/>
                </a:lnTo>
                <a:lnTo>
                  <a:pt x="2081110" y="2894553"/>
                </a:lnTo>
                <a:lnTo>
                  <a:pt x="2088414" y="2887884"/>
                </a:lnTo>
                <a:lnTo>
                  <a:pt x="2096036" y="2880580"/>
                </a:lnTo>
                <a:lnTo>
                  <a:pt x="2103022" y="2873594"/>
                </a:lnTo>
                <a:lnTo>
                  <a:pt x="2110008" y="2866290"/>
                </a:lnTo>
                <a:lnTo>
                  <a:pt x="2116677" y="2858668"/>
                </a:lnTo>
                <a:lnTo>
                  <a:pt x="2123346" y="2851364"/>
                </a:lnTo>
                <a:lnTo>
                  <a:pt x="2130015" y="2843425"/>
                </a:lnTo>
                <a:lnTo>
                  <a:pt x="2136049" y="2835804"/>
                </a:lnTo>
                <a:lnTo>
                  <a:pt x="2142400" y="2827547"/>
                </a:lnTo>
                <a:lnTo>
                  <a:pt x="2148434" y="2819290"/>
                </a:lnTo>
                <a:lnTo>
                  <a:pt x="2153832" y="2810716"/>
                </a:lnTo>
                <a:lnTo>
                  <a:pt x="2159548" y="2802459"/>
                </a:lnTo>
                <a:lnTo>
                  <a:pt x="2164629" y="2793885"/>
                </a:lnTo>
                <a:lnTo>
                  <a:pt x="2169393" y="2784993"/>
                </a:lnTo>
                <a:lnTo>
                  <a:pt x="2174474" y="2775784"/>
                </a:lnTo>
                <a:lnTo>
                  <a:pt x="2179237" y="2766892"/>
                </a:lnTo>
                <a:lnTo>
                  <a:pt x="2183683" y="2757683"/>
                </a:lnTo>
                <a:lnTo>
                  <a:pt x="2187811" y="2748474"/>
                </a:lnTo>
                <a:lnTo>
                  <a:pt x="2191622" y="2739264"/>
                </a:lnTo>
                <a:lnTo>
                  <a:pt x="2195433" y="2729420"/>
                </a:lnTo>
                <a:lnTo>
                  <a:pt x="2199244" y="2719893"/>
                </a:lnTo>
                <a:lnTo>
                  <a:pt x="2202102" y="2710048"/>
                </a:lnTo>
                <a:lnTo>
                  <a:pt x="2205595" y="2700204"/>
                </a:lnTo>
                <a:lnTo>
                  <a:pt x="2208136" y="2690042"/>
                </a:lnTo>
                <a:lnTo>
                  <a:pt x="2210676" y="2680197"/>
                </a:lnTo>
                <a:lnTo>
                  <a:pt x="2213217" y="2669718"/>
                </a:lnTo>
                <a:lnTo>
                  <a:pt x="2215122" y="2659556"/>
                </a:lnTo>
                <a:lnTo>
                  <a:pt x="2217027" y="2649076"/>
                </a:lnTo>
                <a:lnTo>
                  <a:pt x="2218615" y="2638279"/>
                </a:lnTo>
                <a:lnTo>
                  <a:pt x="2219885" y="2628117"/>
                </a:lnTo>
                <a:lnTo>
                  <a:pt x="2221156" y="2617320"/>
                </a:lnTo>
                <a:lnTo>
                  <a:pt x="2221791" y="2606523"/>
                </a:lnTo>
                <a:lnTo>
                  <a:pt x="2222743" y="2595725"/>
                </a:lnTo>
                <a:lnTo>
                  <a:pt x="2222743" y="2584611"/>
                </a:lnTo>
                <a:lnTo>
                  <a:pt x="2222743" y="2573814"/>
                </a:lnTo>
                <a:lnTo>
                  <a:pt x="2222743" y="2563016"/>
                </a:lnTo>
                <a:lnTo>
                  <a:pt x="2221791" y="2552537"/>
                </a:lnTo>
                <a:lnTo>
                  <a:pt x="2221156" y="2541740"/>
                </a:lnTo>
                <a:lnTo>
                  <a:pt x="2219885" y="2531260"/>
                </a:lnTo>
                <a:lnTo>
                  <a:pt x="2218933" y="2521098"/>
                </a:lnTo>
                <a:lnTo>
                  <a:pt x="2217027" y="2510618"/>
                </a:lnTo>
                <a:lnTo>
                  <a:pt x="2215122" y="2500139"/>
                </a:lnTo>
                <a:lnTo>
                  <a:pt x="2213217" y="2490294"/>
                </a:lnTo>
                <a:lnTo>
                  <a:pt x="2210994" y="2479815"/>
                </a:lnTo>
                <a:lnTo>
                  <a:pt x="2208453" y="2469970"/>
                </a:lnTo>
                <a:lnTo>
                  <a:pt x="2205595" y="2460126"/>
                </a:lnTo>
                <a:lnTo>
                  <a:pt x="2202419" y="2449964"/>
                </a:lnTo>
                <a:lnTo>
                  <a:pt x="2199244" y="2440437"/>
                </a:lnTo>
                <a:lnTo>
                  <a:pt x="2195751" y="2430910"/>
                </a:lnTo>
                <a:lnTo>
                  <a:pt x="2192257" y="2421383"/>
                </a:lnTo>
                <a:lnTo>
                  <a:pt x="2188129" y="2412174"/>
                </a:lnTo>
                <a:lnTo>
                  <a:pt x="2184001" y="2402964"/>
                </a:lnTo>
                <a:lnTo>
                  <a:pt x="2179555" y="2393437"/>
                </a:lnTo>
                <a:lnTo>
                  <a:pt x="2174791" y="2384546"/>
                </a:lnTo>
                <a:lnTo>
                  <a:pt x="2169710" y="2375654"/>
                </a:lnTo>
                <a:lnTo>
                  <a:pt x="2164947" y="2366762"/>
                </a:lnTo>
                <a:lnTo>
                  <a:pt x="2159866" y="2358188"/>
                </a:lnTo>
                <a:lnTo>
                  <a:pt x="2154150" y="2349614"/>
                </a:lnTo>
                <a:lnTo>
                  <a:pt x="2148751" y="2341357"/>
                </a:lnTo>
                <a:lnTo>
                  <a:pt x="2142717" y="2333418"/>
                </a:lnTo>
                <a:lnTo>
                  <a:pt x="2136684" y="2325161"/>
                </a:lnTo>
                <a:lnTo>
                  <a:pt x="2130332" y="2316905"/>
                </a:lnTo>
                <a:lnTo>
                  <a:pt x="2124299" y="2309283"/>
                </a:lnTo>
                <a:lnTo>
                  <a:pt x="2117312" y="2301661"/>
                </a:lnTo>
                <a:lnTo>
                  <a:pt x="2110643" y="2294357"/>
                </a:lnTo>
                <a:lnTo>
                  <a:pt x="2103657" y="2286736"/>
                </a:lnTo>
                <a:lnTo>
                  <a:pt x="2096671" y="2279750"/>
                </a:lnTo>
                <a:lnTo>
                  <a:pt x="2089367" y="2272763"/>
                </a:lnTo>
                <a:lnTo>
                  <a:pt x="2081745" y="2265777"/>
                </a:lnTo>
                <a:lnTo>
                  <a:pt x="2074124" y="2259425"/>
                </a:lnTo>
                <a:lnTo>
                  <a:pt x="2066185" y="2252757"/>
                </a:lnTo>
                <a:lnTo>
                  <a:pt x="2058245" y="2246405"/>
                </a:lnTo>
                <a:lnTo>
                  <a:pt x="2050306" y="2240372"/>
                </a:lnTo>
                <a:lnTo>
                  <a:pt x="2042050" y="2234338"/>
                </a:lnTo>
                <a:lnTo>
                  <a:pt x="2033793" y="2228939"/>
                </a:lnTo>
                <a:lnTo>
                  <a:pt x="2025219" y="2223223"/>
                </a:lnTo>
                <a:lnTo>
                  <a:pt x="2016327" y="2218142"/>
                </a:lnTo>
                <a:lnTo>
                  <a:pt x="2007753" y="2213061"/>
                </a:lnTo>
                <a:lnTo>
                  <a:pt x="1998861" y="2207980"/>
                </a:lnTo>
                <a:lnTo>
                  <a:pt x="1989652" y="2203534"/>
                </a:lnTo>
                <a:lnTo>
                  <a:pt x="1980760" y="2199088"/>
                </a:lnTo>
                <a:lnTo>
                  <a:pt x="1971551" y="2194643"/>
                </a:lnTo>
                <a:lnTo>
                  <a:pt x="1961706" y="2190832"/>
                </a:lnTo>
                <a:lnTo>
                  <a:pt x="1952179" y="2187021"/>
                </a:lnTo>
                <a:lnTo>
                  <a:pt x="1942335" y="2183528"/>
                </a:lnTo>
                <a:lnTo>
                  <a:pt x="1932808" y="2180352"/>
                </a:lnTo>
                <a:lnTo>
                  <a:pt x="1922963" y="2177177"/>
                </a:lnTo>
                <a:lnTo>
                  <a:pt x="1913119" y="2174318"/>
                </a:lnTo>
                <a:lnTo>
                  <a:pt x="1902639" y="2171778"/>
                </a:lnTo>
                <a:lnTo>
                  <a:pt x="1892795" y="2169555"/>
                </a:lnTo>
                <a:lnTo>
                  <a:pt x="1882315" y="2167332"/>
                </a:lnTo>
                <a:lnTo>
                  <a:pt x="1871836" y="2165427"/>
                </a:lnTo>
                <a:lnTo>
                  <a:pt x="1861356" y="2163839"/>
                </a:lnTo>
                <a:lnTo>
                  <a:pt x="1850559" y="2162251"/>
                </a:lnTo>
                <a:lnTo>
                  <a:pt x="1840397" y="2161298"/>
                </a:lnTo>
                <a:lnTo>
                  <a:pt x="1829600" y="2160663"/>
                </a:lnTo>
                <a:lnTo>
                  <a:pt x="1818167" y="2160028"/>
                </a:lnTo>
                <a:lnTo>
                  <a:pt x="1807688" y="2159710"/>
                </a:lnTo>
                <a:lnTo>
                  <a:pt x="1796891" y="2159710"/>
                </a:lnTo>
                <a:close/>
                <a:moveTo>
                  <a:pt x="1703527" y="1784350"/>
                </a:moveTo>
                <a:lnTo>
                  <a:pt x="1960753" y="1793877"/>
                </a:lnTo>
                <a:lnTo>
                  <a:pt x="1955037" y="1945990"/>
                </a:lnTo>
                <a:lnTo>
                  <a:pt x="1970280" y="1950118"/>
                </a:lnTo>
                <a:lnTo>
                  <a:pt x="1985841" y="1954247"/>
                </a:lnTo>
                <a:lnTo>
                  <a:pt x="2000766" y="1959010"/>
                </a:lnTo>
                <a:lnTo>
                  <a:pt x="2016010" y="1963774"/>
                </a:lnTo>
                <a:lnTo>
                  <a:pt x="2030935" y="1969172"/>
                </a:lnTo>
                <a:lnTo>
                  <a:pt x="2045225" y="1975206"/>
                </a:lnTo>
                <a:lnTo>
                  <a:pt x="2059833" y="1980922"/>
                </a:lnTo>
                <a:lnTo>
                  <a:pt x="2074441" y="1987273"/>
                </a:lnTo>
                <a:lnTo>
                  <a:pt x="2088414" y="1993942"/>
                </a:lnTo>
                <a:lnTo>
                  <a:pt x="2102069" y="2001246"/>
                </a:lnTo>
                <a:lnTo>
                  <a:pt x="2116042" y="2008550"/>
                </a:lnTo>
                <a:lnTo>
                  <a:pt x="2129697" y="2016172"/>
                </a:lnTo>
                <a:lnTo>
                  <a:pt x="2143035" y="2024111"/>
                </a:lnTo>
                <a:lnTo>
                  <a:pt x="2156055" y="2032367"/>
                </a:lnTo>
                <a:lnTo>
                  <a:pt x="2169075" y="2041259"/>
                </a:lnTo>
                <a:lnTo>
                  <a:pt x="2181778" y="2050151"/>
                </a:lnTo>
                <a:lnTo>
                  <a:pt x="2293243" y="1945990"/>
                </a:lnTo>
                <a:lnTo>
                  <a:pt x="2468220" y="2134941"/>
                </a:lnTo>
                <a:lnTo>
                  <a:pt x="2357390" y="2237831"/>
                </a:lnTo>
                <a:lnTo>
                  <a:pt x="2365330" y="2251169"/>
                </a:lnTo>
                <a:lnTo>
                  <a:pt x="2373269" y="2264507"/>
                </a:lnTo>
                <a:lnTo>
                  <a:pt x="2380573" y="2278162"/>
                </a:lnTo>
                <a:lnTo>
                  <a:pt x="2387559" y="2292135"/>
                </a:lnTo>
                <a:lnTo>
                  <a:pt x="2394228" y="2306107"/>
                </a:lnTo>
                <a:lnTo>
                  <a:pt x="2400897" y="2320715"/>
                </a:lnTo>
                <a:lnTo>
                  <a:pt x="2406930" y="2335323"/>
                </a:lnTo>
                <a:lnTo>
                  <a:pt x="2412647" y="2349614"/>
                </a:lnTo>
                <a:lnTo>
                  <a:pt x="2418045" y="2364539"/>
                </a:lnTo>
                <a:lnTo>
                  <a:pt x="2423444" y="2379465"/>
                </a:lnTo>
                <a:lnTo>
                  <a:pt x="2427890" y="2394708"/>
                </a:lnTo>
                <a:lnTo>
                  <a:pt x="2432335" y="2409951"/>
                </a:lnTo>
                <a:lnTo>
                  <a:pt x="2435829" y="2425194"/>
                </a:lnTo>
                <a:lnTo>
                  <a:pt x="2439639" y="2440754"/>
                </a:lnTo>
                <a:lnTo>
                  <a:pt x="2443133" y="2456315"/>
                </a:lnTo>
                <a:lnTo>
                  <a:pt x="2445673" y="2472193"/>
                </a:lnTo>
                <a:lnTo>
                  <a:pt x="2595563" y="2477909"/>
                </a:lnTo>
                <a:lnTo>
                  <a:pt x="2586354" y="2735136"/>
                </a:lnTo>
                <a:lnTo>
                  <a:pt x="2437099" y="2729420"/>
                </a:lnTo>
                <a:lnTo>
                  <a:pt x="2432971" y="2744980"/>
                </a:lnTo>
                <a:lnTo>
                  <a:pt x="2428842" y="2760541"/>
                </a:lnTo>
                <a:lnTo>
                  <a:pt x="2424079" y="2776419"/>
                </a:lnTo>
                <a:lnTo>
                  <a:pt x="2419315" y="2791027"/>
                </a:lnTo>
                <a:lnTo>
                  <a:pt x="2413599" y="2806270"/>
                </a:lnTo>
                <a:lnTo>
                  <a:pt x="2408201" y="2821196"/>
                </a:lnTo>
                <a:lnTo>
                  <a:pt x="2402167" y="2835804"/>
                </a:lnTo>
                <a:lnTo>
                  <a:pt x="2395816" y="2850094"/>
                </a:lnTo>
                <a:lnTo>
                  <a:pt x="2388829" y="2864702"/>
                </a:lnTo>
                <a:lnTo>
                  <a:pt x="2381525" y="2878992"/>
                </a:lnTo>
                <a:lnTo>
                  <a:pt x="2374221" y="2892647"/>
                </a:lnTo>
                <a:lnTo>
                  <a:pt x="2366917" y="2906303"/>
                </a:lnTo>
                <a:lnTo>
                  <a:pt x="2358661" y="2919640"/>
                </a:lnTo>
                <a:lnTo>
                  <a:pt x="2350404" y="2932978"/>
                </a:lnTo>
                <a:lnTo>
                  <a:pt x="2341512" y="2945998"/>
                </a:lnTo>
                <a:lnTo>
                  <a:pt x="2332620" y="2958701"/>
                </a:lnTo>
                <a:lnTo>
                  <a:pt x="2433606" y="3067625"/>
                </a:lnTo>
                <a:lnTo>
                  <a:pt x="2245290" y="3242603"/>
                </a:lnTo>
                <a:lnTo>
                  <a:pt x="2144940" y="3134949"/>
                </a:lnTo>
                <a:lnTo>
                  <a:pt x="2131285" y="3143205"/>
                </a:lnTo>
                <a:lnTo>
                  <a:pt x="2117947" y="3150509"/>
                </a:lnTo>
                <a:lnTo>
                  <a:pt x="2103657" y="3157813"/>
                </a:lnTo>
                <a:lnTo>
                  <a:pt x="2089684" y="3165117"/>
                </a:lnTo>
                <a:lnTo>
                  <a:pt x="2075394" y="3172103"/>
                </a:lnTo>
                <a:lnTo>
                  <a:pt x="2061104" y="3178455"/>
                </a:lnTo>
                <a:lnTo>
                  <a:pt x="2046496" y="3184488"/>
                </a:lnTo>
                <a:lnTo>
                  <a:pt x="2031570" y="3190205"/>
                </a:lnTo>
                <a:lnTo>
                  <a:pt x="2016645" y="3195603"/>
                </a:lnTo>
                <a:lnTo>
                  <a:pt x="2001402" y="3200684"/>
                </a:lnTo>
                <a:lnTo>
                  <a:pt x="1986159" y="3205448"/>
                </a:lnTo>
                <a:lnTo>
                  <a:pt x="1970598" y="3209576"/>
                </a:lnTo>
                <a:lnTo>
                  <a:pt x="1955037" y="3213704"/>
                </a:lnTo>
                <a:lnTo>
                  <a:pt x="1939477" y="3217515"/>
                </a:lnTo>
                <a:lnTo>
                  <a:pt x="1923916" y="3220373"/>
                </a:lnTo>
                <a:lnTo>
                  <a:pt x="1908038" y="3223231"/>
                </a:lnTo>
                <a:lnTo>
                  <a:pt x="1902322" y="3370263"/>
                </a:lnTo>
                <a:lnTo>
                  <a:pt x="1645095" y="3360736"/>
                </a:lnTo>
                <a:lnTo>
                  <a:pt x="1650493" y="3213704"/>
                </a:lnTo>
                <a:lnTo>
                  <a:pt x="1634615" y="3209576"/>
                </a:lnTo>
                <a:lnTo>
                  <a:pt x="1619054" y="3205130"/>
                </a:lnTo>
                <a:lnTo>
                  <a:pt x="1603494" y="3200684"/>
                </a:lnTo>
                <a:lnTo>
                  <a:pt x="1588251" y="3195603"/>
                </a:lnTo>
                <a:lnTo>
                  <a:pt x="1573325" y="3189887"/>
                </a:lnTo>
                <a:lnTo>
                  <a:pt x="1558717" y="3184488"/>
                </a:lnTo>
                <a:lnTo>
                  <a:pt x="1543792" y="3178137"/>
                </a:lnTo>
                <a:lnTo>
                  <a:pt x="1529184" y="3171786"/>
                </a:lnTo>
                <a:lnTo>
                  <a:pt x="1515211" y="3164482"/>
                </a:lnTo>
                <a:lnTo>
                  <a:pt x="1500921" y="3157496"/>
                </a:lnTo>
                <a:lnTo>
                  <a:pt x="1486948" y="3150192"/>
                </a:lnTo>
                <a:lnTo>
                  <a:pt x="1472975" y="3142252"/>
                </a:lnTo>
                <a:lnTo>
                  <a:pt x="1459637" y="3134313"/>
                </a:lnTo>
                <a:lnTo>
                  <a:pt x="1446300" y="3125739"/>
                </a:lnTo>
                <a:lnTo>
                  <a:pt x="1433280" y="3117165"/>
                </a:lnTo>
                <a:lnTo>
                  <a:pt x="1420577" y="3107638"/>
                </a:lnTo>
                <a:lnTo>
                  <a:pt x="1312606" y="3207988"/>
                </a:lnTo>
                <a:lnTo>
                  <a:pt x="1137310" y="3019673"/>
                </a:lnTo>
                <a:lnTo>
                  <a:pt x="1245917" y="2918688"/>
                </a:lnTo>
                <a:lnTo>
                  <a:pt x="1238296" y="2905350"/>
                </a:lnTo>
                <a:lnTo>
                  <a:pt x="1230357" y="2891377"/>
                </a:lnTo>
                <a:lnTo>
                  <a:pt x="1223053" y="2877722"/>
                </a:lnTo>
                <a:lnTo>
                  <a:pt x="1216066" y="2863749"/>
                </a:lnTo>
                <a:lnTo>
                  <a:pt x="1209397" y="2849459"/>
                </a:lnTo>
                <a:lnTo>
                  <a:pt x="1203046" y="2834851"/>
                </a:lnTo>
                <a:lnTo>
                  <a:pt x="1197012" y="2820560"/>
                </a:lnTo>
                <a:lnTo>
                  <a:pt x="1191296" y="2805635"/>
                </a:lnTo>
                <a:lnTo>
                  <a:pt x="1186215" y="2790710"/>
                </a:lnTo>
                <a:lnTo>
                  <a:pt x="1181134" y="2775466"/>
                </a:lnTo>
                <a:lnTo>
                  <a:pt x="1176688" y="2760223"/>
                </a:lnTo>
                <a:lnTo>
                  <a:pt x="1172560" y="2744980"/>
                </a:lnTo>
                <a:lnTo>
                  <a:pt x="1168432" y="2729420"/>
                </a:lnTo>
                <a:lnTo>
                  <a:pt x="1164938" y="2713859"/>
                </a:lnTo>
                <a:lnTo>
                  <a:pt x="1161763" y="2697981"/>
                </a:lnTo>
                <a:lnTo>
                  <a:pt x="1159222" y="2682420"/>
                </a:lnTo>
                <a:lnTo>
                  <a:pt x="1009650" y="2676704"/>
                </a:lnTo>
                <a:lnTo>
                  <a:pt x="1019494" y="2419478"/>
                </a:lnTo>
                <a:lnTo>
                  <a:pt x="1169384" y="2425194"/>
                </a:lnTo>
                <a:lnTo>
                  <a:pt x="1173513" y="2409633"/>
                </a:lnTo>
                <a:lnTo>
                  <a:pt x="1177641" y="2393755"/>
                </a:lnTo>
                <a:lnTo>
                  <a:pt x="1182404" y="2378512"/>
                </a:lnTo>
                <a:lnTo>
                  <a:pt x="1187803" y="2363904"/>
                </a:lnTo>
                <a:lnTo>
                  <a:pt x="1193202" y="2348978"/>
                </a:lnTo>
                <a:lnTo>
                  <a:pt x="1198918" y="2334053"/>
                </a:lnTo>
                <a:lnTo>
                  <a:pt x="1205269" y="2319445"/>
                </a:lnTo>
                <a:lnTo>
                  <a:pt x="1211620" y="2305155"/>
                </a:lnTo>
                <a:lnTo>
                  <a:pt x="1218607" y="2290864"/>
                </a:lnTo>
                <a:lnTo>
                  <a:pt x="1225593" y="2277209"/>
                </a:lnTo>
                <a:lnTo>
                  <a:pt x="1233215" y="2263554"/>
                </a:lnTo>
                <a:lnTo>
                  <a:pt x="1240836" y="2249581"/>
                </a:lnTo>
                <a:lnTo>
                  <a:pt x="1248775" y="2236243"/>
                </a:lnTo>
                <a:lnTo>
                  <a:pt x="1257349" y="2223223"/>
                </a:lnTo>
                <a:lnTo>
                  <a:pt x="1265606" y="2210203"/>
                </a:lnTo>
                <a:lnTo>
                  <a:pt x="1274815" y="2197818"/>
                </a:lnTo>
                <a:lnTo>
                  <a:pt x="1171607" y="2086988"/>
                </a:lnTo>
                <a:lnTo>
                  <a:pt x="1360558" y="1912011"/>
                </a:lnTo>
                <a:lnTo>
                  <a:pt x="1464083" y="2023476"/>
                </a:lnTo>
                <a:lnTo>
                  <a:pt x="1477421" y="2015537"/>
                </a:lnTo>
                <a:lnTo>
                  <a:pt x="1491076" y="2007915"/>
                </a:lnTo>
                <a:lnTo>
                  <a:pt x="1504732" y="2000611"/>
                </a:lnTo>
                <a:lnTo>
                  <a:pt x="1518387" y="1993625"/>
                </a:lnTo>
                <a:lnTo>
                  <a:pt x="1532677" y="1986956"/>
                </a:lnTo>
                <a:lnTo>
                  <a:pt x="1546650" y="1980605"/>
                </a:lnTo>
                <a:lnTo>
                  <a:pt x="1561258" y="1974571"/>
                </a:lnTo>
                <a:lnTo>
                  <a:pt x="1575548" y="1969172"/>
                </a:lnTo>
                <a:lnTo>
                  <a:pt x="1590474" y="1963774"/>
                </a:lnTo>
                <a:lnTo>
                  <a:pt x="1605399" y="1958693"/>
                </a:lnTo>
                <a:lnTo>
                  <a:pt x="1620325" y="1954247"/>
                </a:lnTo>
                <a:lnTo>
                  <a:pt x="1635568" y="1950118"/>
                </a:lnTo>
                <a:lnTo>
                  <a:pt x="1650811" y="1945990"/>
                </a:lnTo>
                <a:lnTo>
                  <a:pt x="1666371" y="1942815"/>
                </a:lnTo>
                <a:lnTo>
                  <a:pt x="1681932" y="1939321"/>
                </a:lnTo>
                <a:lnTo>
                  <a:pt x="1697493" y="1936781"/>
                </a:lnTo>
                <a:lnTo>
                  <a:pt x="1703527" y="1784350"/>
                </a:lnTo>
                <a:close/>
                <a:moveTo>
                  <a:pt x="499967" y="1495425"/>
                </a:moveTo>
                <a:lnTo>
                  <a:pt x="512673" y="1507816"/>
                </a:lnTo>
                <a:lnTo>
                  <a:pt x="526015" y="1520207"/>
                </a:lnTo>
                <a:lnTo>
                  <a:pt x="540309" y="1532916"/>
                </a:lnTo>
                <a:lnTo>
                  <a:pt x="555557" y="1545307"/>
                </a:lnTo>
                <a:lnTo>
                  <a:pt x="571122" y="1557381"/>
                </a:lnTo>
                <a:lnTo>
                  <a:pt x="587958" y="1569136"/>
                </a:lnTo>
                <a:lnTo>
                  <a:pt x="596217" y="1574220"/>
                </a:lnTo>
                <a:lnTo>
                  <a:pt x="604794" y="1579939"/>
                </a:lnTo>
                <a:lnTo>
                  <a:pt x="613371" y="1584705"/>
                </a:lnTo>
                <a:lnTo>
                  <a:pt x="622265" y="1589788"/>
                </a:lnTo>
                <a:lnTo>
                  <a:pt x="639736" y="1608851"/>
                </a:lnTo>
                <a:lnTo>
                  <a:pt x="657525" y="1628868"/>
                </a:lnTo>
                <a:lnTo>
                  <a:pt x="692150" y="1668583"/>
                </a:lnTo>
                <a:lnTo>
                  <a:pt x="641960" y="1916723"/>
                </a:lnTo>
                <a:lnTo>
                  <a:pt x="640054" y="1924030"/>
                </a:lnTo>
                <a:lnTo>
                  <a:pt x="637830" y="1931338"/>
                </a:lnTo>
                <a:lnTo>
                  <a:pt x="635289" y="1938328"/>
                </a:lnTo>
                <a:lnTo>
                  <a:pt x="631795" y="1945000"/>
                </a:lnTo>
                <a:lnTo>
                  <a:pt x="628618" y="1951672"/>
                </a:lnTo>
                <a:lnTo>
                  <a:pt x="624489" y="1958026"/>
                </a:lnTo>
                <a:lnTo>
                  <a:pt x="620041" y="1963745"/>
                </a:lnTo>
                <a:lnTo>
                  <a:pt x="615277" y="1969464"/>
                </a:lnTo>
                <a:lnTo>
                  <a:pt x="247746" y="2374875"/>
                </a:lnTo>
                <a:lnTo>
                  <a:pt x="244252" y="2379323"/>
                </a:lnTo>
                <a:lnTo>
                  <a:pt x="240122" y="2382818"/>
                </a:lnTo>
                <a:lnTo>
                  <a:pt x="235675" y="2386631"/>
                </a:lnTo>
                <a:lnTo>
                  <a:pt x="231228" y="2390126"/>
                </a:lnTo>
                <a:lnTo>
                  <a:pt x="226781" y="2393303"/>
                </a:lnTo>
                <a:lnTo>
                  <a:pt x="222334" y="2395845"/>
                </a:lnTo>
                <a:lnTo>
                  <a:pt x="217251" y="2399022"/>
                </a:lnTo>
                <a:lnTo>
                  <a:pt x="212486" y="2401246"/>
                </a:lnTo>
                <a:lnTo>
                  <a:pt x="207404" y="2403470"/>
                </a:lnTo>
                <a:lnTo>
                  <a:pt x="202639" y="2405377"/>
                </a:lnTo>
                <a:lnTo>
                  <a:pt x="197239" y="2406965"/>
                </a:lnTo>
                <a:lnTo>
                  <a:pt x="192156" y="2408236"/>
                </a:lnTo>
                <a:lnTo>
                  <a:pt x="187074" y="2409189"/>
                </a:lnTo>
                <a:lnTo>
                  <a:pt x="181673" y="2410460"/>
                </a:lnTo>
                <a:lnTo>
                  <a:pt x="176273" y="2411095"/>
                </a:lnTo>
                <a:lnTo>
                  <a:pt x="170873" y="2411413"/>
                </a:lnTo>
                <a:lnTo>
                  <a:pt x="165473" y="2411413"/>
                </a:lnTo>
                <a:lnTo>
                  <a:pt x="160073" y="2411413"/>
                </a:lnTo>
                <a:lnTo>
                  <a:pt x="154990" y="2411095"/>
                </a:lnTo>
                <a:lnTo>
                  <a:pt x="149272" y="2410460"/>
                </a:lnTo>
                <a:lnTo>
                  <a:pt x="144190" y="2409825"/>
                </a:lnTo>
                <a:lnTo>
                  <a:pt x="139107" y="2408554"/>
                </a:lnTo>
                <a:lnTo>
                  <a:pt x="133707" y="2406965"/>
                </a:lnTo>
                <a:lnTo>
                  <a:pt x="128625" y="2405377"/>
                </a:lnTo>
                <a:lnTo>
                  <a:pt x="123224" y="2403470"/>
                </a:lnTo>
                <a:lnTo>
                  <a:pt x="118459" y="2401246"/>
                </a:lnTo>
                <a:lnTo>
                  <a:pt x="113377" y="2399022"/>
                </a:lnTo>
                <a:lnTo>
                  <a:pt x="108612" y="2395845"/>
                </a:lnTo>
                <a:lnTo>
                  <a:pt x="104165" y="2392985"/>
                </a:lnTo>
                <a:lnTo>
                  <a:pt x="99082" y="2390126"/>
                </a:lnTo>
                <a:lnTo>
                  <a:pt x="94635" y="2386313"/>
                </a:lnTo>
                <a:lnTo>
                  <a:pt x="90506" y="2382501"/>
                </a:lnTo>
                <a:lnTo>
                  <a:pt x="86058" y="2378688"/>
                </a:lnTo>
                <a:lnTo>
                  <a:pt x="82564" y="2374875"/>
                </a:lnTo>
                <a:lnTo>
                  <a:pt x="78752" y="2370427"/>
                </a:lnTo>
                <a:lnTo>
                  <a:pt x="75258" y="2365661"/>
                </a:lnTo>
                <a:lnTo>
                  <a:pt x="72081" y="2361213"/>
                </a:lnTo>
                <a:lnTo>
                  <a:pt x="69222" y="2356448"/>
                </a:lnTo>
                <a:lnTo>
                  <a:pt x="66364" y="2351999"/>
                </a:lnTo>
                <a:lnTo>
                  <a:pt x="64140" y="2346916"/>
                </a:lnTo>
                <a:lnTo>
                  <a:pt x="61916" y="2342150"/>
                </a:lnTo>
                <a:lnTo>
                  <a:pt x="60328" y="2336749"/>
                </a:lnTo>
                <a:lnTo>
                  <a:pt x="58422" y="2331983"/>
                </a:lnTo>
                <a:lnTo>
                  <a:pt x="57151" y="2326900"/>
                </a:lnTo>
                <a:lnTo>
                  <a:pt x="55563" y="2321498"/>
                </a:lnTo>
                <a:lnTo>
                  <a:pt x="54928" y="2316097"/>
                </a:lnTo>
                <a:lnTo>
                  <a:pt x="54293" y="2310696"/>
                </a:lnTo>
                <a:lnTo>
                  <a:pt x="53975" y="2305612"/>
                </a:lnTo>
                <a:lnTo>
                  <a:pt x="53975" y="2299893"/>
                </a:lnTo>
                <a:lnTo>
                  <a:pt x="53975" y="2294810"/>
                </a:lnTo>
                <a:lnTo>
                  <a:pt x="54293" y="2289726"/>
                </a:lnTo>
                <a:lnTo>
                  <a:pt x="54928" y="2284007"/>
                </a:lnTo>
                <a:lnTo>
                  <a:pt x="55563" y="2278924"/>
                </a:lnTo>
                <a:lnTo>
                  <a:pt x="56834" y="2273523"/>
                </a:lnTo>
                <a:lnTo>
                  <a:pt x="58422" y="2268439"/>
                </a:lnTo>
                <a:lnTo>
                  <a:pt x="60328" y="2263355"/>
                </a:lnTo>
                <a:lnTo>
                  <a:pt x="61916" y="2257954"/>
                </a:lnTo>
                <a:lnTo>
                  <a:pt x="64140" y="2253188"/>
                </a:lnTo>
                <a:lnTo>
                  <a:pt x="66364" y="2248105"/>
                </a:lnTo>
                <a:lnTo>
                  <a:pt x="69222" y="2243021"/>
                </a:lnTo>
                <a:lnTo>
                  <a:pt x="72081" y="2238573"/>
                </a:lnTo>
                <a:lnTo>
                  <a:pt x="75258" y="2233807"/>
                </a:lnTo>
                <a:lnTo>
                  <a:pt x="78752" y="2229359"/>
                </a:lnTo>
                <a:lnTo>
                  <a:pt x="82882" y="2224911"/>
                </a:lnTo>
                <a:lnTo>
                  <a:pt x="429129" y="1842376"/>
                </a:lnTo>
                <a:lnTo>
                  <a:pt x="499967" y="1495425"/>
                </a:lnTo>
                <a:close/>
                <a:moveTo>
                  <a:pt x="2178844" y="1055220"/>
                </a:moveTo>
                <a:lnTo>
                  <a:pt x="2166450" y="1055537"/>
                </a:lnTo>
                <a:lnTo>
                  <a:pt x="2154055" y="1056172"/>
                </a:lnTo>
                <a:lnTo>
                  <a:pt x="2141978" y="1058076"/>
                </a:lnTo>
                <a:lnTo>
                  <a:pt x="2129584" y="1059979"/>
                </a:lnTo>
                <a:lnTo>
                  <a:pt x="2117507" y="1062518"/>
                </a:lnTo>
                <a:lnTo>
                  <a:pt x="2105430" y="1066008"/>
                </a:lnTo>
                <a:lnTo>
                  <a:pt x="2093671" y="1070133"/>
                </a:lnTo>
                <a:lnTo>
                  <a:pt x="2081594" y="1074575"/>
                </a:lnTo>
                <a:lnTo>
                  <a:pt x="2070153" y="1079334"/>
                </a:lnTo>
                <a:lnTo>
                  <a:pt x="2058712" y="1085363"/>
                </a:lnTo>
                <a:lnTo>
                  <a:pt x="2047588" y="1091709"/>
                </a:lnTo>
                <a:lnTo>
                  <a:pt x="2036783" y="1098372"/>
                </a:lnTo>
                <a:lnTo>
                  <a:pt x="2025977" y="1105987"/>
                </a:lnTo>
                <a:lnTo>
                  <a:pt x="2015490" y="1114236"/>
                </a:lnTo>
                <a:lnTo>
                  <a:pt x="2005320" y="1122803"/>
                </a:lnTo>
                <a:lnTo>
                  <a:pt x="1996103" y="1132005"/>
                </a:lnTo>
                <a:lnTo>
                  <a:pt x="1987204" y="1141206"/>
                </a:lnTo>
                <a:lnTo>
                  <a:pt x="1978941" y="1151042"/>
                </a:lnTo>
                <a:lnTo>
                  <a:pt x="1971314" y="1161513"/>
                </a:lnTo>
                <a:lnTo>
                  <a:pt x="1964322" y="1171666"/>
                </a:lnTo>
                <a:lnTo>
                  <a:pt x="1957330" y="1182454"/>
                </a:lnTo>
                <a:lnTo>
                  <a:pt x="1951610" y="1193242"/>
                </a:lnTo>
                <a:lnTo>
                  <a:pt x="1945889" y="1204348"/>
                </a:lnTo>
                <a:lnTo>
                  <a:pt x="1941122" y="1216088"/>
                </a:lnTo>
                <a:lnTo>
                  <a:pt x="1936673" y="1227510"/>
                </a:lnTo>
                <a:lnTo>
                  <a:pt x="1932859" y="1239250"/>
                </a:lnTo>
                <a:lnTo>
                  <a:pt x="1929999" y="1251307"/>
                </a:lnTo>
                <a:lnTo>
                  <a:pt x="1927456" y="1263047"/>
                </a:lnTo>
                <a:lnTo>
                  <a:pt x="1925231" y="1275421"/>
                </a:lnTo>
                <a:lnTo>
                  <a:pt x="1923642" y="1287796"/>
                </a:lnTo>
                <a:lnTo>
                  <a:pt x="1923007" y="1299853"/>
                </a:lnTo>
                <a:lnTo>
                  <a:pt x="1922371" y="1312545"/>
                </a:lnTo>
                <a:lnTo>
                  <a:pt x="1923007" y="1324919"/>
                </a:lnTo>
                <a:lnTo>
                  <a:pt x="1923642" y="1336976"/>
                </a:lnTo>
                <a:lnTo>
                  <a:pt x="1925231" y="1349351"/>
                </a:lnTo>
                <a:lnTo>
                  <a:pt x="1927456" y="1361408"/>
                </a:lnTo>
                <a:lnTo>
                  <a:pt x="1929999" y="1373465"/>
                </a:lnTo>
                <a:lnTo>
                  <a:pt x="1933177" y="1385522"/>
                </a:lnTo>
                <a:lnTo>
                  <a:pt x="1936990" y="1397579"/>
                </a:lnTo>
                <a:lnTo>
                  <a:pt x="1941440" y="1409002"/>
                </a:lnTo>
                <a:lnTo>
                  <a:pt x="1946843" y="1420424"/>
                </a:lnTo>
                <a:lnTo>
                  <a:pt x="1952563" y="1432164"/>
                </a:lnTo>
                <a:lnTo>
                  <a:pt x="1958919" y="1443269"/>
                </a:lnTo>
                <a:lnTo>
                  <a:pt x="1965593" y="1454375"/>
                </a:lnTo>
                <a:lnTo>
                  <a:pt x="1973539" y="1465163"/>
                </a:lnTo>
                <a:lnTo>
                  <a:pt x="1981802" y="1475633"/>
                </a:lnTo>
                <a:lnTo>
                  <a:pt x="1990065" y="1485152"/>
                </a:lnTo>
                <a:lnTo>
                  <a:pt x="1999281" y="1494671"/>
                </a:lnTo>
                <a:lnTo>
                  <a:pt x="2008816" y="1503872"/>
                </a:lnTo>
                <a:lnTo>
                  <a:pt x="2018350" y="1511805"/>
                </a:lnTo>
                <a:lnTo>
                  <a:pt x="2028838" y="1519737"/>
                </a:lnTo>
                <a:lnTo>
                  <a:pt x="2039325" y="1526717"/>
                </a:lnTo>
                <a:lnTo>
                  <a:pt x="2049813" y="1533381"/>
                </a:lnTo>
                <a:lnTo>
                  <a:pt x="2060937" y="1539409"/>
                </a:lnTo>
                <a:lnTo>
                  <a:pt x="2072060" y="1544803"/>
                </a:lnTo>
                <a:lnTo>
                  <a:pt x="2083501" y="1549880"/>
                </a:lnTo>
                <a:lnTo>
                  <a:pt x="2094942" y="1554005"/>
                </a:lnTo>
                <a:lnTo>
                  <a:pt x="2107019" y="1557812"/>
                </a:lnTo>
                <a:lnTo>
                  <a:pt x="2118778" y="1560985"/>
                </a:lnTo>
                <a:lnTo>
                  <a:pt x="2130855" y="1563523"/>
                </a:lnTo>
                <a:lnTo>
                  <a:pt x="2142932" y="1565745"/>
                </a:lnTo>
                <a:lnTo>
                  <a:pt x="2155326" y="1567331"/>
                </a:lnTo>
                <a:lnTo>
                  <a:pt x="2167721" y="1567966"/>
                </a:lnTo>
                <a:lnTo>
                  <a:pt x="2179798" y="1568283"/>
                </a:lnTo>
                <a:lnTo>
                  <a:pt x="2192510" y="1567966"/>
                </a:lnTo>
                <a:lnTo>
                  <a:pt x="2204905" y="1567014"/>
                </a:lnTo>
                <a:lnTo>
                  <a:pt x="2216982" y="1565427"/>
                </a:lnTo>
                <a:lnTo>
                  <a:pt x="2229058" y="1563206"/>
                </a:lnTo>
                <a:lnTo>
                  <a:pt x="2241135" y="1560668"/>
                </a:lnTo>
                <a:lnTo>
                  <a:pt x="2253212" y="1557178"/>
                </a:lnTo>
                <a:lnTo>
                  <a:pt x="2264971" y="1553370"/>
                </a:lnTo>
                <a:lnTo>
                  <a:pt x="2277048" y="1548928"/>
                </a:lnTo>
                <a:lnTo>
                  <a:pt x="2288489" y="1543851"/>
                </a:lnTo>
                <a:lnTo>
                  <a:pt x="2299930" y="1538140"/>
                </a:lnTo>
                <a:lnTo>
                  <a:pt x="2311053" y="1532111"/>
                </a:lnTo>
                <a:lnTo>
                  <a:pt x="2321859" y="1524814"/>
                </a:lnTo>
                <a:lnTo>
                  <a:pt x="2332665" y="1517516"/>
                </a:lnTo>
                <a:lnTo>
                  <a:pt x="2343152" y="1509266"/>
                </a:lnTo>
                <a:lnTo>
                  <a:pt x="2353322" y="1500382"/>
                </a:lnTo>
                <a:lnTo>
                  <a:pt x="2362539" y="1491498"/>
                </a:lnTo>
                <a:lnTo>
                  <a:pt x="2371437" y="1482296"/>
                </a:lnTo>
                <a:lnTo>
                  <a:pt x="2379701" y="1472143"/>
                </a:lnTo>
                <a:lnTo>
                  <a:pt x="2387328" y="1462307"/>
                </a:lnTo>
                <a:lnTo>
                  <a:pt x="2394955" y="1451836"/>
                </a:lnTo>
                <a:lnTo>
                  <a:pt x="2400994" y="1441048"/>
                </a:lnTo>
                <a:lnTo>
                  <a:pt x="2407350" y="1430260"/>
                </a:lnTo>
                <a:lnTo>
                  <a:pt x="2412753" y="1419155"/>
                </a:lnTo>
                <a:lnTo>
                  <a:pt x="2417520" y="1407415"/>
                </a:lnTo>
                <a:lnTo>
                  <a:pt x="2421969" y="1395993"/>
                </a:lnTo>
                <a:lnTo>
                  <a:pt x="2425783" y="1384253"/>
                </a:lnTo>
                <a:lnTo>
                  <a:pt x="2428961" y="1372196"/>
                </a:lnTo>
                <a:lnTo>
                  <a:pt x="2431504" y="1360139"/>
                </a:lnTo>
                <a:lnTo>
                  <a:pt x="2433411" y="1348081"/>
                </a:lnTo>
                <a:lnTo>
                  <a:pt x="2435000" y="1336024"/>
                </a:lnTo>
                <a:lnTo>
                  <a:pt x="2435635" y="1323333"/>
                </a:lnTo>
                <a:lnTo>
                  <a:pt x="2435953" y="1310958"/>
                </a:lnTo>
                <a:lnTo>
                  <a:pt x="2435635" y="1298901"/>
                </a:lnTo>
                <a:lnTo>
                  <a:pt x="2435000" y="1286527"/>
                </a:lnTo>
                <a:lnTo>
                  <a:pt x="2433411" y="1274152"/>
                </a:lnTo>
                <a:lnTo>
                  <a:pt x="2431186" y="1262095"/>
                </a:lnTo>
                <a:lnTo>
                  <a:pt x="2428643" y="1250038"/>
                </a:lnTo>
                <a:lnTo>
                  <a:pt x="2425465" y="1237981"/>
                </a:lnTo>
                <a:lnTo>
                  <a:pt x="2421652" y="1225924"/>
                </a:lnTo>
                <a:lnTo>
                  <a:pt x="2416884" y="1214501"/>
                </a:lnTo>
                <a:lnTo>
                  <a:pt x="2411799" y="1203079"/>
                </a:lnTo>
                <a:lnTo>
                  <a:pt x="2406079" y="1191339"/>
                </a:lnTo>
                <a:lnTo>
                  <a:pt x="2399723" y="1180233"/>
                </a:lnTo>
                <a:lnTo>
                  <a:pt x="2393049" y="1169128"/>
                </a:lnTo>
                <a:lnTo>
                  <a:pt x="2385103" y="1158657"/>
                </a:lnTo>
                <a:lnTo>
                  <a:pt x="2376840" y="1148187"/>
                </a:lnTo>
                <a:lnTo>
                  <a:pt x="2368259" y="1138351"/>
                </a:lnTo>
                <a:lnTo>
                  <a:pt x="2359043" y="1128832"/>
                </a:lnTo>
                <a:lnTo>
                  <a:pt x="2349826" y="1120265"/>
                </a:lnTo>
                <a:lnTo>
                  <a:pt x="2340292" y="1111698"/>
                </a:lnTo>
                <a:lnTo>
                  <a:pt x="2329804" y="1103766"/>
                </a:lnTo>
                <a:lnTo>
                  <a:pt x="2319317" y="1096785"/>
                </a:lnTo>
                <a:lnTo>
                  <a:pt x="2308829" y="1090122"/>
                </a:lnTo>
                <a:lnTo>
                  <a:pt x="2297705" y="1084094"/>
                </a:lnTo>
                <a:lnTo>
                  <a:pt x="2286582" y="1078700"/>
                </a:lnTo>
                <a:lnTo>
                  <a:pt x="2275141" y="1073623"/>
                </a:lnTo>
                <a:lnTo>
                  <a:pt x="2263700" y="1069181"/>
                </a:lnTo>
                <a:lnTo>
                  <a:pt x="2251623" y="1065691"/>
                </a:lnTo>
                <a:lnTo>
                  <a:pt x="2239864" y="1062518"/>
                </a:lnTo>
                <a:lnTo>
                  <a:pt x="2227787" y="1059979"/>
                </a:lnTo>
                <a:lnTo>
                  <a:pt x="2215710" y="1057758"/>
                </a:lnTo>
                <a:lnTo>
                  <a:pt x="2203316" y="1056172"/>
                </a:lnTo>
                <a:lnTo>
                  <a:pt x="2190921" y="1055537"/>
                </a:lnTo>
                <a:lnTo>
                  <a:pt x="2178844" y="1055220"/>
                </a:lnTo>
                <a:close/>
                <a:moveTo>
                  <a:pt x="2144839" y="823913"/>
                </a:moveTo>
                <a:lnTo>
                  <a:pt x="2301519" y="838826"/>
                </a:lnTo>
                <a:lnTo>
                  <a:pt x="2292938" y="930841"/>
                </a:lnTo>
                <a:lnTo>
                  <a:pt x="2302155" y="933379"/>
                </a:lnTo>
                <a:lnTo>
                  <a:pt x="2311053" y="936235"/>
                </a:lnTo>
                <a:lnTo>
                  <a:pt x="2319952" y="939725"/>
                </a:lnTo>
                <a:lnTo>
                  <a:pt x="2328851" y="943215"/>
                </a:lnTo>
                <a:lnTo>
                  <a:pt x="2338067" y="946706"/>
                </a:lnTo>
                <a:lnTo>
                  <a:pt x="2346330" y="950513"/>
                </a:lnTo>
                <a:lnTo>
                  <a:pt x="2354911" y="954638"/>
                </a:lnTo>
                <a:lnTo>
                  <a:pt x="2363492" y="959080"/>
                </a:lnTo>
                <a:lnTo>
                  <a:pt x="2372073" y="963522"/>
                </a:lnTo>
                <a:lnTo>
                  <a:pt x="2380654" y="968282"/>
                </a:lnTo>
                <a:lnTo>
                  <a:pt x="2388917" y="973358"/>
                </a:lnTo>
                <a:lnTo>
                  <a:pt x="2397180" y="978752"/>
                </a:lnTo>
                <a:lnTo>
                  <a:pt x="2405125" y="983829"/>
                </a:lnTo>
                <a:lnTo>
                  <a:pt x="2413071" y="989540"/>
                </a:lnTo>
                <a:lnTo>
                  <a:pt x="2420698" y="995569"/>
                </a:lnTo>
                <a:lnTo>
                  <a:pt x="2428643" y="1001280"/>
                </a:lnTo>
                <a:lnTo>
                  <a:pt x="2499197" y="943215"/>
                </a:lnTo>
                <a:lnTo>
                  <a:pt x="2599625" y="1063787"/>
                </a:lnTo>
                <a:lnTo>
                  <a:pt x="2529389" y="1122169"/>
                </a:lnTo>
                <a:lnTo>
                  <a:pt x="2533839" y="1130736"/>
                </a:lnTo>
                <a:lnTo>
                  <a:pt x="2538288" y="1139620"/>
                </a:lnTo>
                <a:lnTo>
                  <a:pt x="2542420" y="1148504"/>
                </a:lnTo>
                <a:lnTo>
                  <a:pt x="2546551" y="1157388"/>
                </a:lnTo>
                <a:lnTo>
                  <a:pt x="2550365" y="1166590"/>
                </a:lnTo>
                <a:lnTo>
                  <a:pt x="2553543" y="1175474"/>
                </a:lnTo>
                <a:lnTo>
                  <a:pt x="2557039" y="1184676"/>
                </a:lnTo>
                <a:lnTo>
                  <a:pt x="2559899" y="1193560"/>
                </a:lnTo>
                <a:lnTo>
                  <a:pt x="2562442" y="1203079"/>
                </a:lnTo>
                <a:lnTo>
                  <a:pt x="2564984" y="1212280"/>
                </a:lnTo>
                <a:lnTo>
                  <a:pt x="2567527" y="1221799"/>
                </a:lnTo>
                <a:lnTo>
                  <a:pt x="2569116" y="1231318"/>
                </a:lnTo>
                <a:lnTo>
                  <a:pt x="2571022" y="1240519"/>
                </a:lnTo>
                <a:lnTo>
                  <a:pt x="2572612" y="1249721"/>
                </a:lnTo>
                <a:lnTo>
                  <a:pt x="2574201" y="1259557"/>
                </a:lnTo>
                <a:lnTo>
                  <a:pt x="2575154" y="1269075"/>
                </a:lnTo>
                <a:lnTo>
                  <a:pt x="2665412" y="1277325"/>
                </a:lnTo>
                <a:lnTo>
                  <a:pt x="2650793" y="1433433"/>
                </a:lnTo>
                <a:lnTo>
                  <a:pt x="2561170" y="1425501"/>
                </a:lnTo>
                <a:lnTo>
                  <a:pt x="2558310" y="1434385"/>
                </a:lnTo>
                <a:lnTo>
                  <a:pt x="2555132" y="1443587"/>
                </a:lnTo>
                <a:lnTo>
                  <a:pt x="2552272" y="1452471"/>
                </a:lnTo>
                <a:lnTo>
                  <a:pt x="2548458" y="1461355"/>
                </a:lnTo>
                <a:lnTo>
                  <a:pt x="2544644" y="1470239"/>
                </a:lnTo>
                <a:lnTo>
                  <a:pt x="2540513" y="1479124"/>
                </a:lnTo>
                <a:lnTo>
                  <a:pt x="2536381" y="1488008"/>
                </a:lnTo>
                <a:lnTo>
                  <a:pt x="2531932" y="1496575"/>
                </a:lnTo>
                <a:lnTo>
                  <a:pt x="2527482" y="1505142"/>
                </a:lnTo>
                <a:lnTo>
                  <a:pt x="2522715" y="1513708"/>
                </a:lnTo>
                <a:lnTo>
                  <a:pt x="2517630" y="1521958"/>
                </a:lnTo>
                <a:lnTo>
                  <a:pt x="2512228" y="1530208"/>
                </a:lnTo>
                <a:lnTo>
                  <a:pt x="2506825" y="1538140"/>
                </a:lnTo>
                <a:lnTo>
                  <a:pt x="2501104" y="1546390"/>
                </a:lnTo>
                <a:lnTo>
                  <a:pt x="2495384" y="1554322"/>
                </a:lnTo>
                <a:lnTo>
                  <a:pt x="2489027" y="1561937"/>
                </a:lnTo>
                <a:lnTo>
                  <a:pt x="2546233" y="1631107"/>
                </a:lnTo>
                <a:lnTo>
                  <a:pt x="2425465" y="1731372"/>
                </a:lnTo>
                <a:lnTo>
                  <a:pt x="2367624" y="1662202"/>
                </a:lnTo>
                <a:lnTo>
                  <a:pt x="2359043" y="1666644"/>
                </a:lnTo>
                <a:lnTo>
                  <a:pt x="2350144" y="1671086"/>
                </a:lnTo>
                <a:lnTo>
                  <a:pt x="2341245" y="1675211"/>
                </a:lnTo>
                <a:lnTo>
                  <a:pt x="2332029" y="1679018"/>
                </a:lnTo>
                <a:lnTo>
                  <a:pt x="2323130" y="1682826"/>
                </a:lnTo>
                <a:lnTo>
                  <a:pt x="2313596" y="1685999"/>
                </a:lnTo>
                <a:lnTo>
                  <a:pt x="2304697" y="1689489"/>
                </a:lnTo>
                <a:lnTo>
                  <a:pt x="2295481" y="1692344"/>
                </a:lnTo>
                <a:lnTo>
                  <a:pt x="2286264" y="1694883"/>
                </a:lnTo>
                <a:lnTo>
                  <a:pt x="2277048" y="1697421"/>
                </a:lnTo>
                <a:lnTo>
                  <a:pt x="2267196" y="1699642"/>
                </a:lnTo>
                <a:lnTo>
                  <a:pt x="2257979" y="1701546"/>
                </a:lnTo>
                <a:lnTo>
                  <a:pt x="2248763" y="1703450"/>
                </a:lnTo>
                <a:lnTo>
                  <a:pt x="2238910" y="1705036"/>
                </a:lnTo>
                <a:lnTo>
                  <a:pt x="2229376" y="1706623"/>
                </a:lnTo>
                <a:lnTo>
                  <a:pt x="2220160" y="1707575"/>
                </a:lnTo>
                <a:lnTo>
                  <a:pt x="2211579" y="1797051"/>
                </a:lnTo>
                <a:lnTo>
                  <a:pt x="2054898" y="1782138"/>
                </a:lnTo>
                <a:lnTo>
                  <a:pt x="2063161" y="1692027"/>
                </a:lnTo>
                <a:lnTo>
                  <a:pt x="2054263" y="1689172"/>
                </a:lnTo>
                <a:lnTo>
                  <a:pt x="2045364" y="1685999"/>
                </a:lnTo>
                <a:lnTo>
                  <a:pt x="2035830" y="1682826"/>
                </a:lnTo>
                <a:lnTo>
                  <a:pt x="2027249" y="1679335"/>
                </a:lnTo>
                <a:lnTo>
                  <a:pt x="2018350" y="1675528"/>
                </a:lnTo>
                <a:lnTo>
                  <a:pt x="2009451" y="1671720"/>
                </a:lnTo>
                <a:lnTo>
                  <a:pt x="2000870" y="1667596"/>
                </a:lnTo>
                <a:lnTo>
                  <a:pt x="1992289" y="1663154"/>
                </a:lnTo>
                <a:lnTo>
                  <a:pt x="1984026" y="1658077"/>
                </a:lnTo>
                <a:lnTo>
                  <a:pt x="1975445" y="1653317"/>
                </a:lnTo>
                <a:lnTo>
                  <a:pt x="1967182" y="1648241"/>
                </a:lnTo>
                <a:lnTo>
                  <a:pt x="1958919" y="1642847"/>
                </a:lnTo>
                <a:lnTo>
                  <a:pt x="1950656" y="1637453"/>
                </a:lnTo>
                <a:lnTo>
                  <a:pt x="1943029" y="1631742"/>
                </a:lnTo>
                <a:lnTo>
                  <a:pt x="1935084" y="1626030"/>
                </a:lnTo>
                <a:lnTo>
                  <a:pt x="1927456" y="1620002"/>
                </a:lnTo>
                <a:lnTo>
                  <a:pt x="1857220" y="1678384"/>
                </a:lnTo>
                <a:lnTo>
                  <a:pt x="1756792" y="1556860"/>
                </a:lnTo>
                <a:lnTo>
                  <a:pt x="1827346" y="1498478"/>
                </a:lnTo>
                <a:lnTo>
                  <a:pt x="1822896" y="1489594"/>
                </a:lnTo>
                <a:lnTo>
                  <a:pt x="1818765" y="1481027"/>
                </a:lnTo>
                <a:lnTo>
                  <a:pt x="1814633" y="1472143"/>
                </a:lnTo>
                <a:lnTo>
                  <a:pt x="1810820" y="1463259"/>
                </a:lnTo>
                <a:lnTo>
                  <a:pt x="1807324" y="1454057"/>
                </a:lnTo>
                <a:lnTo>
                  <a:pt x="1803828" y="1445173"/>
                </a:lnTo>
                <a:lnTo>
                  <a:pt x="1800968" y="1436289"/>
                </a:lnTo>
                <a:lnTo>
                  <a:pt x="1797789" y="1426770"/>
                </a:lnTo>
                <a:lnTo>
                  <a:pt x="1795247" y="1417569"/>
                </a:lnTo>
                <a:lnTo>
                  <a:pt x="1792704" y="1408367"/>
                </a:lnTo>
                <a:lnTo>
                  <a:pt x="1790480" y="1399166"/>
                </a:lnTo>
                <a:lnTo>
                  <a:pt x="1788573" y="1389647"/>
                </a:lnTo>
                <a:lnTo>
                  <a:pt x="1786666" y="1380445"/>
                </a:lnTo>
                <a:lnTo>
                  <a:pt x="1785395" y="1371244"/>
                </a:lnTo>
                <a:lnTo>
                  <a:pt x="1783170" y="1352206"/>
                </a:lnTo>
                <a:lnTo>
                  <a:pt x="1690687" y="1343639"/>
                </a:lnTo>
                <a:lnTo>
                  <a:pt x="1705624" y="1186897"/>
                </a:lnTo>
                <a:lnTo>
                  <a:pt x="1798425" y="1195781"/>
                </a:lnTo>
                <a:lnTo>
                  <a:pt x="1801285" y="1186897"/>
                </a:lnTo>
                <a:lnTo>
                  <a:pt x="1804146" y="1178012"/>
                </a:lnTo>
                <a:lnTo>
                  <a:pt x="1807642" y="1169128"/>
                </a:lnTo>
                <a:lnTo>
                  <a:pt x="1810820" y="1160244"/>
                </a:lnTo>
                <a:lnTo>
                  <a:pt x="1814633" y="1151677"/>
                </a:lnTo>
                <a:lnTo>
                  <a:pt x="1818765" y="1142793"/>
                </a:lnTo>
                <a:lnTo>
                  <a:pt x="1822896" y="1134226"/>
                </a:lnTo>
                <a:lnTo>
                  <a:pt x="1827346" y="1125659"/>
                </a:lnTo>
                <a:lnTo>
                  <a:pt x="1831795" y="1117727"/>
                </a:lnTo>
                <a:lnTo>
                  <a:pt x="1836562" y="1109160"/>
                </a:lnTo>
                <a:lnTo>
                  <a:pt x="1841329" y="1100910"/>
                </a:lnTo>
                <a:lnTo>
                  <a:pt x="1846732" y="1092661"/>
                </a:lnTo>
                <a:lnTo>
                  <a:pt x="1852135" y="1085045"/>
                </a:lnTo>
                <a:lnTo>
                  <a:pt x="1857856" y="1077113"/>
                </a:lnTo>
                <a:lnTo>
                  <a:pt x="1863894" y="1069181"/>
                </a:lnTo>
                <a:lnTo>
                  <a:pt x="1869615" y="1061566"/>
                </a:lnTo>
                <a:lnTo>
                  <a:pt x="1810184" y="989858"/>
                </a:lnTo>
                <a:lnTo>
                  <a:pt x="1931588" y="889593"/>
                </a:lnTo>
                <a:lnTo>
                  <a:pt x="1990700" y="961301"/>
                </a:lnTo>
                <a:lnTo>
                  <a:pt x="1999599" y="956859"/>
                </a:lnTo>
                <a:lnTo>
                  <a:pt x="2008180" y="952734"/>
                </a:lnTo>
                <a:lnTo>
                  <a:pt x="2017079" y="948609"/>
                </a:lnTo>
                <a:lnTo>
                  <a:pt x="2025977" y="944485"/>
                </a:lnTo>
                <a:lnTo>
                  <a:pt x="2034876" y="941312"/>
                </a:lnTo>
                <a:lnTo>
                  <a:pt x="2043775" y="937504"/>
                </a:lnTo>
                <a:lnTo>
                  <a:pt x="2052673" y="934649"/>
                </a:lnTo>
                <a:lnTo>
                  <a:pt x="2061890" y="931476"/>
                </a:lnTo>
                <a:lnTo>
                  <a:pt x="2071424" y="928937"/>
                </a:lnTo>
                <a:lnTo>
                  <a:pt x="2080641" y="926399"/>
                </a:lnTo>
                <a:lnTo>
                  <a:pt x="2089539" y="924178"/>
                </a:lnTo>
                <a:lnTo>
                  <a:pt x="2099074" y="922274"/>
                </a:lnTo>
                <a:lnTo>
                  <a:pt x="2108608" y="920370"/>
                </a:lnTo>
                <a:lnTo>
                  <a:pt x="2117825" y="918784"/>
                </a:lnTo>
                <a:lnTo>
                  <a:pt x="2127041" y="917515"/>
                </a:lnTo>
                <a:lnTo>
                  <a:pt x="2136258" y="916246"/>
                </a:lnTo>
                <a:lnTo>
                  <a:pt x="2144839" y="823913"/>
                </a:lnTo>
                <a:close/>
                <a:moveTo>
                  <a:pt x="1509345" y="590550"/>
                </a:moveTo>
                <a:lnTo>
                  <a:pt x="1518239" y="590550"/>
                </a:lnTo>
                <a:lnTo>
                  <a:pt x="1526817" y="591817"/>
                </a:lnTo>
                <a:lnTo>
                  <a:pt x="1535394" y="593400"/>
                </a:lnTo>
                <a:lnTo>
                  <a:pt x="1543971" y="596250"/>
                </a:lnTo>
                <a:lnTo>
                  <a:pt x="1551912" y="599417"/>
                </a:lnTo>
                <a:lnTo>
                  <a:pt x="1559854" y="603534"/>
                </a:lnTo>
                <a:lnTo>
                  <a:pt x="1566843" y="608601"/>
                </a:lnTo>
                <a:lnTo>
                  <a:pt x="1570655" y="611452"/>
                </a:lnTo>
                <a:lnTo>
                  <a:pt x="1574149" y="614302"/>
                </a:lnTo>
                <a:lnTo>
                  <a:pt x="1577326" y="617469"/>
                </a:lnTo>
                <a:lnTo>
                  <a:pt x="1580185" y="620953"/>
                </a:lnTo>
                <a:lnTo>
                  <a:pt x="1583362" y="624753"/>
                </a:lnTo>
                <a:lnTo>
                  <a:pt x="1586221" y="628237"/>
                </a:lnTo>
                <a:lnTo>
                  <a:pt x="1588762" y="632037"/>
                </a:lnTo>
                <a:lnTo>
                  <a:pt x="1591621" y="636154"/>
                </a:lnTo>
                <a:lnTo>
                  <a:pt x="1593845" y="640271"/>
                </a:lnTo>
                <a:lnTo>
                  <a:pt x="1595433" y="644388"/>
                </a:lnTo>
                <a:lnTo>
                  <a:pt x="1597339" y="648505"/>
                </a:lnTo>
                <a:lnTo>
                  <a:pt x="1598927" y="652305"/>
                </a:lnTo>
                <a:lnTo>
                  <a:pt x="1601151" y="660856"/>
                </a:lnTo>
                <a:lnTo>
                  <a:pt x="1603057" y="669724"/>
                </a:lnTo>
                <a:lnTo>
                  <a:pt x="1603375" y="678274"/>
                </a:lnTo>
                <a:lnTo>
                  <a:pt x="1603375" y="687142"/>
                </a:lnTo>
                <a:lnTo>
                  <a:pt x="1602104" y="696326"/>
                </a:lnTo>
                <a:lnTo>
                  <a:pt x="1600516" y="704560"/>
                </a:lnTo>
                <a:lnTo>
                  <a:pt x="1597657" y="712794"/>
                </a:lnTo>
                <a:lnTo>
                  <a:pt x="1594480" y="721028"/>
                </a:lnTo>
                <a:lnTo>
                  <a:pt x="1590350" y="728629"/>
                </a:lnTo>
                <a:lnTo>
                  <a:pt x="1585268" y="736229"/>
                </a:lnTo>
                <a:lnTo>
                  <a:pt x="1582409" y="739396"/>
                </a:lnTo>
                <a:lnTo>
                  <a:pt x="1579550" y="742880"/>
                </a:lnTo>
                <a:lnTo>
                  <a:pt x="1576373" y="746047"/>
                </a:lnTo>
                <a:lnTo>
                  <a:pt x="1572879" y="749531"/>
                </a:lnTo>
                <a:lnTo>
                  <a:pt x="1569384" y="752381"/>
                </a:lnTo>
                <a:lnTo>
                  <a:pt x="1565572" y="755231"/>
                </a:lnTo>
                <a:lnTo>
                  <a:pt x="1297460" y="948099"/>
                </a:lnTo>
                <a:lnTo>
                  <a:pt x="1293012" y="951266"/>
                </a:lnTo>
                <a:lnTo>
                  <a:pt x="1288247" y="953799"/>
                </a:lnTo>
                <a:lnTo>
                  <a:pt x="1283164" y="956333"/>
                </a:lnTo>
                <a:lnTo>
                  <a:pt x="1278399" y="958550"/>
                </a:lnTo>
                <a:lnTo>
                  <a:pt x="1273634" y="960450"/>
                </a:lnTo>
                <a:lnTo>
                  <a:pt x="1268869" y="962033"/>
                </a:lnTo>
                <a:lnTo>
                  <a:pt x="1263469" y="962983"/>
                </a:lnTo>
                <a:lnTo>
                  <a:pt x="1258386" y="964250"/>
                </a:lnTo>
                <a:lnTo>
                  <a:pt x="1253304" y="964884"/>
                </a:lnTo>
                <a:lnTo>
                  <a:pt x="1247903" y="965200"/>
                </a:lnTo>
                <a:lnTo>
                  <a:pt x="1242820" y="965200"/>
                </a:lnTo>
                <a:lnTo>
                  <a:pt x="1237102" y="964884"/>
                </a:lnTo>
                <a:lnTo>
                  <a:pt x="1232020" y="964567"/>
                </a:lnTo>
                <a:lnTo>
                  <a:pt x="1226937" y="963617"/>
                </a:lnTo>
                <a:lnTo>
                  <a:pt x="1221537" y="962667"/>
                </a:lnTo>
                <a:lnTo>
                  <a:pt x="1216454" y="961083"/>
                </a:lnTo>
                <a:lnTo>
                  <a:pt x="1006475" y="894894"/>
                </a:lnTo>
                <a:lnTo>
                  <a:pt x="1009652" y="885393"/>
                </a:lnTo>
                <a:lnTo>
                  <a:pt x="1013464" y="875259"/>
                </a:lnTo>
                <a:lnTo>
                  <a:pt x="1017911" y="862591"/>
                </a:lnTo>
                <a:lnTo>
                  <a:pt x="1022676" y="847706"/>
                </a:lnTo>
                <a:lnTo>
                  <a:pt x="1027123" y="832188"/>
                </a:lnTo>
                <a:lnTo>
                  <a:pt x="1029029" y="824271"/>
                </a:lnTo>
                <a:lnTo>
                  <a:pt x="1030935" y="816353"/>
                </a:lnTo>
                <a:lnTo>
                  <a:pt x="1031888" y="808753"/>
                </a:lnTo>
                <a:lnTo>
                  <a:pt x="1033159" y="801469"/>
                </a:lnTo>
                <a:lnTo>
                  <a:pt x="1033794" y="793868"/>
                </a:lnTo>
                <a:lnTo>
                  <a:pt x="1033794" y="786584"/>
                </a:lnTo>
                <a:lnTo>
                  <a:pt x="1033794" y="778666"/>
                </a:lnTo>
                <a:lnTo>
                  <a:pt x="1033477" y="770749"/>
                </a:lnTo>
                <a:lnTo>
                  <a:pt x="1032841" y="762832"/>
                </a:lnTo>
                <a:lnTo>
                  <a:pt x="1031888" y="755548"/>
                </a:lnTo>
                <a:lnTo>
                  <a:pt x="1029665" y="740980"/>
                </a:lnTo>
                <a:lnTo>
                  <a:pt x="1027441" y="727995"/>
                </a:lnTo>
                <a:lnTo>
                  <a:pt x="1025217" y="718178"/>
                </a:lnTo>
                <a:lnTo>
                  <a:pt x="1022994" y="708994"/>
                </a:lnTo>
                <a:lnTo>
                  <a:pt x="1227572" y="773599"/>
                </a:lnTo>
                <a:lnTo>
                  <a:pt x="1458835" y="607651"/>
                </a:lnTo>
                <a:lnTo>
                  <a:pt x="1462965" y="605118"/>
                </a:lnTo>
                <a:lnTo>
                  <a:pt x="1467095" y="602268"/>
                </a:lnTo>
                <a:lnTo>
                  <a:pt x="1470589" y="600051"/>
                </a:lnTo>
                <a:lnTo>
                  <a:pt x="1474719" y="598467"/>
                </a:lnTo>
                <a:lnTo>
                  <a:pt x="1479166" y="596567"/>
                </a:lnTo>
                <a:lnTo>
                  <a:pt x="1483296" y="594984"/>
                </a:lnTo>
                <a:lnTo>
                  <a:pt x="1491873" y="592767"/>
                </a:lnTo>
                <a:lnTo>
                  <a:pt x="1500768" y="591183"/>
                </a:lnTo>
                <a:lnTo>
                  <a:pt x="1509345" y="590550"/>
                </a:lnTo>
                <a:close/>
                <a:moveTo>
                  <a:pt x="690596" y="539750"/>
                </a:moveTo>
                <a:lnTo>
                  <a:pt x="691548" y="539750"/>
                </a:lnTo>
                <a:lnTo>
                  <a:pt x="693769" y="540067"/>
                </a:lnTo>
                <a:lnTo>
                  <a:pt x="702016" y="540702"/>
                </a:lnTo>
                <a:lnTo>
                  <a:pt x="727394" y="541020"/>
                </a:lnTo>
                <a:lnTo>
                  <a:pt x="757531" y="541655"/>
                </a:lnTo>
                <a:lnTo>
                  <a:pt x="770854" y="541972"/>
                </a:lnTo>
                <a:lnTo>
                  <a:pt x="781640" y="543242"/>
                </a:lnTo>
                <a:lnTo>
                  <a:pt x="781957" y="543242"/>
                </a:lnTo>
                <a:lnTo>
                  <a:pt x="785763" y="546734"/>
                </a:lnTo>
                <a:lnTo>
                  <a:pt x="789887" y="552130"/>
                </a:lnTo>
                <a:lnTo>
                  <a:pt x="794646" y="558479"/>
                </a:lnTo>
                <a:lnTo>
                  <a:pt x="799404" y="566415"/>
                </a:lnTo>
                <a:lnTo>
                  <a:pt x="804797" y="576573"/>
                </a:lnTo>
                <a:lnTo>
                  <a:pt x="809872" y="588001"/>
                </a:lnTo>
                <a:lnTo>
                  <a:pt x="812093" y="594668"/>
                </a:lnTo>
                <a:lnTo>
                  <a:pt x="814631" y="602286"/>
                </a:lnTo>
                <a:lnTo>
                  <a:pt x="817169" y="609905"/>
                </a:lnTo>
                <a:lnTo>
                  <a:pt x="820024" y="618476"/>
                </a:lnTo>
                <a:lnTo>
                  <a:pt x="822244" y="627364"/>
                </a:lnTo>
                <a:lnTo>
                  <a:pt x="824465" y="637205"/>
                </a:lnTo>
                <a:lnTo>
                  <a:pt x="826685" y="647681"/>
                </a:lnTo>
                <a:lnTo>
                  <a:pt x="828906" y="658791"/>
                </a:lnTo>
                <a:lnTo>
                  <a:pt x="830809" y="670537"/>
                </a:lnTo>
                <a:lnTo>
                  <a:pt x="832395" y="683235"/>
                </a:lnTo>
                <a:lnTo>
                  <a:pt x="834299" y="696567"/>
                </a:lnTo>
                <a:lnTo>
                  <a:pt x="835885" y="710535"/>
                </a:lnTo>
                <a:lnTo>
                  <a:pt x="836836" y="725454"/>
                </a:lnTo>
                <a:lnTo>
                  <a:pt x="838105" y="741644"/>
                </a:lnTo>
                <a:lnTo>
                  <a:pt x="839057" y="757834"/>
                </a:lnTo>
                <a:lnTo>
                  <a:pt x="840009" y="775611"/>
                </a:lnTo>
                <a:lnTo>
                  <a:pt x="840326" y="794022"/>
                </a:lnTo>
                <a:lnTo>
                  <a:pt x="840643" y="813069"/>
                </a:lnTo>
                <a:lnTo>
                  <a:pt x="840326" y="833703"/>
                </a:lnTo>
                <a:lnTo>
                  <a:pt x="840326" y="854972"/>
                </a:lnTo>
                <a:lnTo>
                  <a:pt x="844767" y="839735"/>
                </a:lnTo>
                <a:lnTo>
                  <a:pt x="849208" y="824497"/>
                </a:lnTo>
                <a:lnTo>
                  <a:pt x="857456" y="794975"/>
                </a:lnTo>
                <a:lnTo>
                  <a:pt x="864435" y="767992"/>
                </a:lnTo>
                <a:lnTo>
                  <a:pt x="870145" y="742914"/>
                </a:lnTo>
                <a:lnTo>
                  <a:pt x="878710" y="705456"/>
                </a:lnTo>
                <a:lnTo>
                  <a:pt x="881248" y="694028"/>
                </a:lnTo>
                <a:lnTo>
                  <a:pt x="882517" y="688314"/>
                </a:lnTo>
                <a:lnTo>
                  <a:pt x="878076" y="679425"/>
                </a:lnTo>
                <a:lnTo>
                  <a:pt x="874586" y="670854"/>
                </a:lnTo>
                <a:lnTo>
                  <a:pt x="871097" y="663236"/>
                </a:lnTo>
                <a:lnTo>
                  <a:pt x="868559" y="655617"/>
                </a:lnTo>
                <a:lnTo>
                  <a:pt x="864752" y="644506"/>
                </a:lnTo>
                <a:lnTo>
                  <a:pt x="863801" y="640380"/>
                </a:lnTo>
                <a:lnTo>
                  <a:pt x="867290" y="637205"/>
                </a:lnTo>
                <a:lnTo>
                  <a:pt x="876489" y="629269"/>
                </a:lnTo>
                <a:lnTo>
                  <a:pt x="881882" y="624507"/>
                </a:lnTo>
                <a:lnTo>
                  <a:pt x="888227" y="619746"/>
                </a:lnTo>
                <a:lnTo>
                  <a:pt x="894571" y="615619"/>
                </a:lnTo>
                <a:lnTo>
                  <a:pt x="900598" y="611810"/>
                </a:lnTo>
                <a:lnTo>
                  <a:pt x="921535" y="619746"/>
                </a:lnTo>
                <a:lnTo>
                  <a:pt x="939300" y="659426"/>
                </a:lnTo>
                <a:lnTo>
                  <a:pt x="934224" y="671172"/>
                </a:lnTo>
                <a:lnTo>
                  <a:pt x="928514" y="683235"/>
                </a:lnTo>
                <a:lnTo>
                  <a:pt x="922487" y="695932"/>
                </a:lnTo>
                <a:lnTo>
                  <a:pt x="923439" y="707043"/>
                </a:lnTo>
                <a:lnTo>
                  <a:pt x="924073" y="720693"/>
                </a:lnTo>
                <a:lnTo>
                  <a:pt x="924708" y="736248"/>
                </a:lnTo>
                <a:lnTo>
                  <a:pt x="924073" y="753390"/>
                </a:lnTo>
                <a:lnTo>
                  <a:pt x="923439" y="790213"/>
                </a:lnTo>
                <a:lnTo>
                  <a:pt x="921852" y="827354"/>
                </a:lnTo>
                <a:lnTo>
                  <a:pt x="920266" y="862273"/>
                </a:lnTo>
                <a:lnTo>
                  <a:pt x="918680" y="891161"/>
                </a:lnTo>
                <a:lnTo>
                  <a:pt x="916777" y="918461"/>
                </a:lnTo>
                <a:lnTo>
                  <a:pt x="918680" y="913382"/>
                </a:lnTo>
                <a:lnTo>
                  <a:pt x="923756" y="899097"/>
                </a:lnTo>
                <a:lnTo>
                  <a:pt x="927245" y="888621"/>
                </a:lnTo>
                <a:lnTo>
                  <a:pt x="931369" y="876241"/>
                </a:lnTo>
                <a:lnTo>
                  <a:pt x="935493" y="862273"/>
                </a:lnTo>
                <a:lnTo>
                  <a:pt x="939934" y="846401"/>
                </a:lnTo>
                <a:lnTo>
                  <a:pt x="943741" y="828307"/>
                </a:lnTo>
                <a:lnTo>
                  <a:pt x="947865" y="809260"/>
                </a:lnTo>
                <a:lnTo>
                  <a:pt x="951672" y="788626"/>
                </a:lnTo>
                <a:lnTo>
                  <a:pt x="955161" y="766722"/>
                </a:lnTo>
                <a:lnTo>
                  <a:pt x="957699" y="743866"/>
                </a:lnTo>
                <a:lnTo>
                  <a:pt x="958650" y="731486"/>
                </a:lnTo>
                <a:lnTo>
                  <a:pt x="959919" y="719106"/>
                </a:lnTo>
                <a:lnTo>
                  <a:pt x="960554" y="707043"/>
                </a:lnTo>
                <a:lnTo>
                  <a:pt x="960871" y="694345"/>
                </a:lnTo>
                <a:lnTo>
                  <a:pt x="961188" y="681330"/>
                </a:lnTo>
                <a:lnTo>
                  <a:pt x="961188" y="668315"/>
                </a:lnTo>
                <a:lnTo>
                  <a:pt x="969119" y="649268"/>
                </a:lnTo>
                <a:lnTo>
                  <a:pt x="970705" y="651173"/>
                </a:lnTo>
                <a:lnTo>
                  <a:pt x="973877" y="656887"/>
                </a:lnTo>
                <a:lnTo>
                  <a:pt x="976098" y="661331"/>
                </a:lnTo>
                <a:lnTo>
                  <a:pt x="978636" y="666727"/>
                </a:lnTo>
                <a:lnTo>
                  <a:pt x="981808" y="673076"/>
                </a:lnTo>
                <a:lnTo>
                  <a:pt x="984663" y="681012"/>
                </a:lnTo>
                <a:lnTo>
                  <a:pt x="988152" y="690218"/>
                </a:lnTo>
                <a:lnTo>
                  <a:pt x="991007" y="700377"/>
                </a:lnTo>
                <a:lnTo>
                  <a:pt x="993862" y="712122"/>
                </a:lnTo>
                <a:lnTo>
                  <a:pt x="997035" y="724820"/>
                </a:lnTo>
                <a:lnTo>
                  <a:pt x="999572" y="739422"/>
                </a:lnTo>
                <a:lnTo>
                  <a:pt x="1002110" y="754977"/>
                </a:lnTo>
                <a:lnTo>
                  <a:pt x="1004013" y="772436"/>
                </a:lnTo>
                <a:lnTo>
                  <a:pt x="1005600" y="790848"/>
                </a:lnTo>
                <a:lnTo>
                  <a:pt x="1005282" y="796244"/>
                </a:lnTo>
                <a:lnTo>
                  <a:pt x="1004331" y="801958"/>
                </a:lnTo>
                <a:lnTo>
                  <a:pt x="1003062" y="809260"/>
                </a:lnTo>
                <a:lnTo>
                  <a:pt x="1000841" y="817196"/>
                </a:lnTo>
                <a:lnTo>
                  <a:pt x="997669" y="826085"/>
                </a:lnTo>
                <a:lnTo>
                  <a:pt x="994497" y="836243"/>
                </a:lnTo>
                <a:lnTo>
                  <a:pt x="985932" y="858781"/>
                </a:lnTo>
                <a:lnTo>
                  <a:pt x="964043" y="914969"/>
                </a:lnTo>
                <a:lnTo>
                  <a:pt x="951037" y="948301"/>
                </a:lnTo>
                <a:lnTo>
                  <a:pt x="937079" y="985442"/>
                </a:lnTo>
                <a:lnTo>
                  <a:pt x="922804" y="1025757"/>
                </a:lnTo>
                <a:lnTo>
                  <a:pt x="915825" y="1047026"/>
                </a:lnTo>
                <a:lnTo>
                  <a:pt x="908212" y="1068929"/>
                </a:lnTo>
                <a:lnTo>
                  <a:pt x="901233" y="1091785"/>
                </a:lnTo>
                <a:lnTo>
                  <a:pt x="894254" y="1115594"/>
                </a:lnTo>
                <a:lnTo>
                  <a:pt x="886958" y="1139719"/>
                </a:lnTo>
                <a:lnTo>
                  <a:pt x="880296" y="1165115"/>
                </a:lnTo>
                <a:lnTo>
                  <a:pt x="873634" y="1190510"/>
                </a:lnTo>
                <a:lnTo>
                  <a:pt x="867290" y="1217493"/>
                </a:lnTo>
                <a:lnTo>
                  <a:pt x="861580" y="1244476"/>
                </a:lnTo>
                <a:lnTo>
                  <a:pt x="855553" y="1272728"/>
                </a:lnTo>
                <a:lnTo>
                  <a:pt x="850477" y="1301298"/>
                </a:lnTo>
                <a:lnTo>
                  <a:pt x="845402" y="1330821"/>
                </a:lnTo>
                <a:lnTo>
                  <a:pt x="840960" y="1360343"/>
                </a:lnTo>
                <a:lnTo>
                  <a:pt x="836836" y="1391135"/>
                </a:lnTo>
                <a:lnTo>
                  <a:pt x="874586" y="1434307"/>
                </a:lnTo>
                <a:lnTo>
                  <a:pt x="949768" y="1522239"/>
                </a:lnTo>
                <a:lnTo>
                  <a:pt x="990373" y="1569856"/>
                </a:lnTo>
                <a:lnTo>
                  <a:pt x="1026219" y="1613028"/>
                </a:lnTo>
                <a:lnTo>
                  <a:pt x="1041129" y="1631122"/>
                </a:lnTo>
                <a:lnTo>
                  <a:pt x="1053500" y="1646042"/>
                </a:lnTo>
                <a:lnTo>
                  <a:pt x="1062065" y="1657470"/>
                </a:lnTo>
                <a:lnTo>
                  <a:pt x="1066824" y="1664137"/>
                </a:lnTo>
                <a:lnTo>
                  <a:pt x="1071582" y="1671755"/>
                </a:lnTo>
                <a:lnTo>
                  <a:pt x="1077292" y="1680326"/>
                </a:lnTo>
                <a:lnTo>
                  <a:pt x="1080147" y="1685088"/>
                </a:lnTo>
                <a:lnTo>
                  <a:pt x="1083002" y="1689850"/>
                </a:lnTo>
                <a:lnTo>
                  <a:pt x="1085540" y="1695564"/>
                </a:lnTo>
                <a:lnTo>
                  <a:pt x="1088395" y="1701913"/>
                </a:lnTo>
                <a:lnTo>
                  <a:pt x="1090616" y="1708579"/>
                </a:lnTo>
                <a:lnTo>
                  <a:pt x="1091884" y="1715880"/>
                </a:lnTo>
                <a:lnTo>
                  <a:pt x="1093471" y="1724134"/>
                </a:lnTo>
                <a:lnTo>
                  <a:pt x="1093788" y="1733022"/>
                </a:lnTo>
                <a:lnTo>
                  <a:pt x="1093788" y="1742545"/>
                </a:lnTo>
                <a:lnTo>
                  <a:pt x="1092836" y="1753021"/>
                </a:lnTo>
                <a:lnTo>
                  <a:pt x="1090933" y="1765084"/>
                </a:lnTo>
                <a:lnTo>
                  <a:pt x="1087761" y="1777147"/>
                </a:lnTo>
                <a:lnTo>
                  <a:pt x="1086809" y="1785083"/>
                </a:lnTo>
                <a:lnTo>
                  <a:pt x="1084271" y="1801272"/>
                </a:lnTo>
                <a:lnTo>
                  <a:pt x="1076340" y="1854920"/>
                </a:lnTo>
                <a:lnTo>
                  <a:pt x="1054452" y="2009516"/>
                </a:lnTo>
                <a:lnTo>
                  <a:pt x="1023681" y="2230139"/>
                </a:lnTo>
                <a:lnTo>
                  <a:pt x="1022730" y="2236488"/>
                </a:lnTo>
                <a:lnTo>
                  <a:pt x="1021461" y="2242520"/>
                </a:lnTo>
                <a:lnTo>
                  <a:pt x="1019875" y="2248551"/>
                </a:lnTo>
                <a:lnTo>
                  <a:pt x="1018289" y="2254582"/>
                </a:lnTo>
                <a:lnTo>
                  <a:pt x="1015751" y="2259979"/>
                </a:lnTo>
                <a:lnTo>
                  <a:pt x="1013530" y="2265693"/>
                </a:lnTo>
                <a:lnTo>
                  <a:pt x="1011310" y="2271407"/>
                </a:lnTo>
                <a:lnTo>
                  <a:pt x="1008455" y="2276486"/>
                </a:lnTo>
                <a:lnTo>
                  <a:pt x="1005917" y="2281248"/>
                </a:lnTo>
                <a:lnTo>
                  <a:pt x="1002427" y="2286009"/>
                </a:lnTo>
                <a:lnTo>
                  <a:pt x="999255" y="2291088"/>
                </a:lnTo>
                <a:lnTo>
                  <a:pt x="995766" y="2295533"/>
                </a:lnTo>
                <a:lnTo>
                  <a:pt x="992276" y="2299659"/>
                </a:lnTo>
                <a:lnTo>
                  <a:pt x="988470" y="2303469"/>
                </a:lnTo>
                <a:lnTo>
                  <a:pt x="984346" y="2307278"/>
                </a:lnTo>
                <a:lnTo>
                  <a:pt x="980222" y="2311087"/>
                </a:lnTo>
                <a:lnTo>
                  <a:pt x="975781" y="2314262"/>
                </a:lnTo>
                <a:lnTo>
                  <a:pt x="971339" y="2317436"/>
                </a:lnTo>
                <a:lnTo>
                  <a:pt x="966581" y="2320293"/>
                </a:lnTo>
                <a:lnTo>
                  <a:pt x="961823" y="2322833"/>
                </a:lnTo>
                <a:lnTo>
                  <a:pt x="956747" y="2325372"/>
                </a:lnTo>
                <a:lnTo>
                  <a:pt x="951989" y="2327277"/>
                </a:lnTo>
                <a:lnTo>
                  <a:pt x="946913" y="2329182"/>
                </a:lnTo>
                <a:lnTo>
                  <a:pt x="941203" y="2331086"/>
                </a:lnTo>
                <a:lnTo>
                  <a:pt x="936128" y="2332674"/>
                </a:lnTo>
                <a:lnTo>
                  <a:pt x="930418" y="2333309"/>
                </a:lnTo>
                <a:lnTo>
                  <a:pt x="925025" y="2334578"/>
                </a:lnTo>
                <a:lnTo>
                  <a:pt x="919315" y="2334896"/>
                </a:lnTo>
                <a:lnTo>
                  <a:pt x="913605" y="2335213"/>
                </a:lnTo>
                <a:lnTo>
                  <a:pt x="907577" y="2335213"/>
                </a:lnTo>
                <a:lnTo>
                  <a:pt x="901550" y="2334896"/>
                </a:lnTo>
                <a:lnTo>
                  <a:pt x="895523" y="2333943"/>
                </a:lnTo>
                <a:lnTo>
                  <a:pt x="889813" y="2333309"/>
                </a:lnTo>
                <a:lnTo>
                  <a:pt x="883786" y="2332356"/>
                </a:lnTo>
                <a:lnTo>
                  <a:pt x="878076" y="2330769"/>
                </a:lnTo>
                <a:lnTo>
                  <a:pt x="872683" y="2328864"/>
                </a:lnTo>
                <a:lnTo>
                  <a:pt x="867290" y="2326642"/>
                </a:lnTo>
                <a:lnTo>
                  <a:pt x="862214" y="2324420"/>
                </a:lnTo>
                <a:lnTo>
                  <a:pt x="857456" y="2321881"/>
                </a:lnTo>
                <a:lnTo>
                  <a:pt x="852698" y="2319341"/>
                </a:lnTo>
                <a:lnTo>
                  <a:pt x="848257" y="2316167"/>
                </a:lnTo>
                <a:lnTo>
                  <a:pt x="843815" y="2312992"/>
                </a:lnTo>
                <a:lnTo>
                  <a:pt x="839692" y="2309183"/>
                </a:lnTo>
                <a:lnTo>
                  <a:pt x="835568" y="2305373"/>
                </a:lnTo>
                <a:lnTo>
                  <a:pt x="831761" y="2301882"/>
                </a:lnTo>
                <a:lnTo>
                  <a:pt x="827954" y="2297755"/>
                </a:lnTo>
                <a:lnTo>
                  <a:pt x="824782" y="2293311"/>
                </a:lnTo>
                <a:lnTo>
                  <a:pt x="821293" y="2288866"/>
                </a:lnTo>
                <a:lnTo>
                  <a:pt x="818755" y="2283787"/>
                </a:lnTo>
                <a:lnTo>
                  <a:pt x="815900" y="2279026"/>
                </a:lnTo>
                <a:lnTo>
                  <a:pt x="813362" y="2274264"/>
                </a:lnTo>
                <a:lnTo>
                  <a:pt x="811141" y="2269185"/>
                </a:lnTo>
                <a:lnTo>
                  <a:pt x="809238" y="2263471"/>
                </a:lnTo>
                <a:lnTo>
                  <a:pt x="807335" y="2258392"/>
                </a:lnTo>
                <a:lnTo>
                  <a:pt x="805749" y="2252678"/>
                </a:lnTo>
                <a:lnTo>
                  <a:pt x="804162" y="2246646"/>
                </a:lnTo>
                <a:lnTo>
                  <a:pt x="803211" y="2241250"/>
                </a:lnTo>
                <a:lnTo>
                  <a:pt x="802576" y="2234901"/>
                </a:lnTo>
                <a:lnTo>
                  <a:pt x="801942" y="2228869"/>
                </a:lnTo>
                <a:lnTo>
                  <a:pt x="801625" y="2222838"/>
                </a:lnTo>
                <a:lnTo>
                  <a:pt x="801625" y="2216807"/>
                </a:lnTo>
                <a:lnTo>
                  <a:pt x="801942" y="2210458"/>
                </a:lnTo>
                <a:lnTo>
                  <a:pt x="802576" y="2204109"/>
                </a:lnTo>
                <a:lnTo>
                  <a:pt x="803211" y="2197443"/>
                </a:lnTo>
                <a:lnTo>
                  <a:pt x="833981" y="1990152"/>
                </a:lnTo>
                <a:lnTo>
                  <a:pt x="855235" y="1846032"/>
                </a:lnTo>
                <a:lnTo>
                  <a:pt x="861897" y="1797146"/>
                </a:lnTo>
                <a:lnTo>
                  <a:pt x="863801" y="1783178"/>
                </a:lnTo>
                <a:lnTo>
                  <a:pt x="864435" y="1777147"/>
                </a:lnTo>
                <a:lnTo>
                  <a:pt x="861897" y="1774290"/>
                </a:lnTo>
                <a:lnTo>
                  <a:pt x="855553" y="1767623"/>
                </a:lnTo>
                <a:lnTo>
                  <a:pt x="833030" y="1744133"/>
                </a:lnTo>
                <a:lnTo>
                  <a:pt x="763558" y="1673343"/>
                </a:lnTo>
                <a:lnTo>
                  <a:pt x="687424" y="1595886"/>
                </a:lnTo>
                <a:lnTo>
                  <a:pt x="657288" y="1564777"/>
                </a:lnTo>
                <a:lnTo>
                  <a:pt x="637620" y="1543825"/>
                </a:lnTo>
                <a:lnTo>
                  <a:pt x="624931" y="1537159"/>
                </a:lnTo>
                <a:lnTo>
                  <a:pt x="612876" y="1530175"/>
                </a:lnTo>
                <a:lnTo>
                  <a:pt x="600822" y="1523192"/>
                </a:lnTo>
                <a:lnTo>
                  <a:pt x="589719" y="1516208"/>
                </a:lnTo>
                <a:lnTo>
                  <a:pt x="578933" y="1508907"/>
                </a:lnTo>
                <a:lnTo>
                  <a:pt x="569100" y="1501605"/>
                </a:lnTo>
                <a:lnTo>
                  <a:pt x="559266" y="1494622"/>
                </a:lnTo>
                <a:lnTo>
                  <a:pt x="550383" y="1487003"/>
                </a:lnTo>
                <a:lnTo>
                  <a:pt x="541818" y="1480019"/>
                </a:lnTo>
                <a:lnTo>
                  <a:pt x="533570" y="1472718"/>
                </a:lnTo>
                <a:lnTo>
                  <a:pt x="525957" y="1465099"/>
                </a:lnTo>
                <a:lnTo>
                  <a:pt x="518978" y="1458116"/>
                </a:lnTo>
                <a:lnTo>
                  <a:pt x="511682" y="1451132"/>
                </a:lnTo>
                <a:lnTo>
                  <a:pt x="505655" y="1444148"/>
                </a:lnTo>
                <a:lnTo>
                  <a:pt x="499945" y="1436847"/>
                </a:lnTo>
                <a:lnTo>
                  <a:pt x="494235" y="1430181"/>
                </a:lnTo>
                <a:lnTo>
                  <a:pt x="489159" y="1423514"/>
                </a:lnTo>
                <a:lnTo>
                  <a:pt x="484718" y="1416848"/>
                </a:lnTo>
                <a:lnTo>
                  <a:pt x="480277" y="1410499"/>
                </a:lnTo>
                <a:lnTo>
                  <a:pt x="476470" y="1404150"/>
                </a:lnTo>
                <a:lnTo>
                  <a:pt x="473298" y="1397801"/>
                </a:lnTo>
                <a:lnTo>
                  <a:pt x="469808" y="1392405"/>
                </a:lnTo>
                <a:lnTo>
                  <a:pt x="464733" y="1381294"/>
                </a:lnTo>
                <a:lnTo>
                  <a:pt x="460926" y="1371453"/>
                </a:lnTo>
                <a:lnTo>
                  <a:pt x="458706" y="1362565"/>
                </a:lnTo>
                <a:lnTo>
                  <a:pt x="457754" y="1359073"/>
                </a:lnTo>
                <a:lnTo>
                  <a:pt x="457119" y="1355264"/>
                </a:lnTo>
                <a:lnTo>
                  <a:pt x="457119" y="1352089"/>
                </a:lnTo>
                <a:lnTo>
                  <a:pt x="457119" y="1349550"/>
                </a:lnTo>
                <a:lnTo>
                  <a:pt x="456802" y="1347010"/>
                </a:lnTo>
                <a:lnTo>
                  <a:pt x="456168" y="1344788"/>
                </a:lnTo>
                <a:lnTo>
                  <a:pt x="454264" y="1342566"/>
                </a:lnTo>
                <a:lnTo>
                  <a:pt x="452361" y="1340344"/>
                </a:lnTo>
                <a:lnTo>
                  <a:pt x="449823" y="1338439"/>
                </a:lnTo>
                <a:lnTo>
                  <a:pt x="446968" y="1336217"/>
                </a:lnTo>
                <a:lnTo>
                  <a:pt x="440624" y="1332408"/>
                </a:lnTo>
                <a:lnTo>
                  <a:pt x="434279" y="1328598"/>
                </a:lnTo>
                <a:lnTo>
                  <a:pt x="431107" y="1326376"/>
                </a:lnTo>
                <a:lnTo>
                  <a:pt x="428887" y="1324472"/>
                </a:lnTo>
                <a:lnTo>
                  <a:pt x="426666" y="1322250"/>
                </a:lnTo>
                <a:lnTo>
                  <a:pt x="425397" y="1319393"/>
                </a:lnTo>
                <a:lnTo>
                  <a:pt x="424128" y="1317170"/>
                </a:lnTo>
                <a:lnTo>
                  <a:pt x="424128" y="1314631"/>
                </a:lnTo>
                <a:lnTo>
                  <a:pt x="425714" y="1302568"/>
                </a:lnTo>
                <a:lnTo>
                  <a:pt x="427618" y="1289553"/>
                </a:lnTo>
                <a:lnTo>
                  <a:pt x="429521" y="1275268"/>
                </a:lnTo>
                <a:lnTo>
                  <a:pt x="432059" y="1260983"/>
                </a:lnTo>
                <a:lnTo>
                  <a:pt x="438086" y="1229873"/>
                </a:lnTo>
                <a:lnTo>
                  <a:pt x="445382" y="1196542"/>
                </a:lnTo>
                <a:lnTo>
                  <a:pt x="453313" y="1161623"/>
                </a:lnTo>
                <a:lnTo>
                  <a:pt x="462195" y="1125117"/>
                </a:lnTo>
                <a:lnTo>
                  <a:pt x="471712" y="1087658"/>
                </a:lnTo>
                <a:lnTo>
                  <a:pt x="481229" y="1049883"/>
                </a:lnTo>
                <a:lnTo>
                  <a:pt x="501531" y="974014"/>
                </a:lnTo>
                <a:lnTo>
                  <a:pt x="521199" y="901001"/>
                </a:lnTo>
                <a:lnTo>
                  <a:pt x="538963" y="833386"/>
                </a:lnTo>
                <a:lnTo>
                  <a:pt x="546577" y="803228"/>
                </a:lnTo>
                <a:lnTo>
                  <a:pt x="553238" y="775293"/>
                </a:lnTo>
                <a:lnTo>
                  <a:pt x="622710" y="754659"/>
                </a:lnTo>
                <a:lnTo>
                  <a:pt x="591305" y="753072"/>
                </a:lnTo>
                <a:lnTo>
                  <a:pt x="520881" y="750215"/>
                </a:lnTo>
                <a:lnTo>
                  <a:pt x="482497" y="748628"/>
                </a:lnTo>
                <a:lnTo>
                  <a:pt x="448554" y="747358"/>
                </a:lnTo>
                <a:lnTo>
                  <a:pt x="423494" y="747041"/>
                </a:lnTo>
                <a:lnTo>
                  <a:pt x="415563" y="747358"/>
                </a:lnTo>
                <a:lnTo>
                  <a:pt x="411439" y="747993"/>
                </a:lnTo>
                <a:lnTo>
                  <a:pt x="409853" y="748628"/>
                </a:lnTo>
                <a:lnTo>
                  <a:pt x="406364" y="750850"/>
                </a:lnTo>
                <a:lnTo>
                  <a:pt x="396847" y="757516"/>
                </a:lnTo>
                <a:lnTo>
                  <a:pt x="382889" y="767992"/>
                </a:lnTo>
                <a:lnTo>
                  <a:pt x="366393" y="781007"/>
                </a:lnTo>
                <a:lnTo>
                  <a:pt x="325472" y="812752"/>
                </a:lnTo>
                <a:lnTo>
                  <a:pt x="279791" y="849258"/>
                </a:lnTo>
                <a:lnTo>
                  <a:pt x="195093" y="917826"/>
                </a:lnTo>
                <a:lnTo>
                  <a:pt x="154805" y="951158"/>
                </a:lnTo>
                <a:lnTo>
                  <a:pt x="154488" y="951475"/>
                </a:lnTo>
                <a:lnTo>
                  <a:pt x="150681" y="954332"/>
                </a:lnTo>
                <a:lnTo>
                  <a:pt x="146875" y="957506"/>
                </a:lnTo>
                <a:lnTo>
                  <a:pt x="143068" y="960046"/>
                </a:lnTo>
                <a:lnTo>
                  <a:pt x="139261" y="962586"/>
                </a:lnTo>
                <a:lnTo>
                  <a:pt x="135454" y="964808"/>
                </a:lnTo>
                <a:lnTo>
                  <a:pt x="131013" y="966712"/>
                </a:lnTo>
                <a:lnTo>
                  <a:pt x="126889" y="968617"/>
                </a:lnTo>
                <a:lnTo>
                  <a:pt x="122766" y="969887"/>
                </a:lnTo>
                <a:lnTo>
                  <a:pt x="113883" y="972426"/>
                </a:lnTo>
                <a:lnTo>
                  <a:pt x="105318" y="974014"/>
                </a:lnTo>
                <a:lnTo>
                  <a:pt x="96436" y="975283"/>
                </a:lnTo>
                <a:lnTo>
                  <a:pt x="87554" y="974966"/>
                </a:lnTo>
                <a:lnTo>
                  <a:pt x="78671" y="974014"/>
                </a:lnTo>
                <a:lnTo>
                  <a:pt x="70106" y="972109"/>
                </a:lnTo>
                <a:lnTo>
                  <a:pt x="61541" y="969569"/>
                </a:lnTo>
                <a:lnTo>
                  <a:pt x="52976" y="966395"/>
                </a:lnTo>
                <a:lnTo>
                  <a:pt x="48852" y="964490"/>
                </a:lnTo>
                <a:lnTo>
                  <a:pt x="45363" y="962268"/>
                </a:lnTo>
                <a:lnTo>
                  <a:pt x="41239" y="959729"/>
                </a:lnTo>
                <a:lnTo>
                  <a:pt x="37432" y="956872"/>
                </a:lnTo>
                <a:lnTo>
                  <a:pt x="33626" y="954015"/>
                </a:lnTo>
                <a:lnTo>
                  <a:pt x="30453" y="951158"/>
                </a:lnTo>
                <a:lnTo>
                  <a:pt x="26647" y="947666"/>
                </a:lnTo>
                <a:lnTo>
                  <a:pt x="23792" y="944491"/>
                </a:lnTo>
                <a:lnTo>
                  <a:pt x="20302" y="940682"/>
                </a:lnTo>
                <a:lnTo>
                  <a:pt x="17764" y="936873"/>
                </a:lnTo>
                <a:lnTo>
                  <a:pt x="14909" y="933063"/>
                </a:lnTo>
                <a:lnTo>
                  <a:pt x="12689" y="929254"/>
                </a:lnTo>
                <a:lnTo>
                  <a:pt x="10468" y="925127"/>
                </a:lnTo>
                <a:lnTo>
                  <a:pt x="8248" y="921000"/>
                </a:lnTo>
                <a:lnTo>
                  <a:pt x="6662" y="916874"/>
                </a:lnTo>
                <a:lnTo>
                  <a:pt x="4758" y="912429"/>
                </a:lnTo>
                <a:lnTo>
                  <a:pt x="2538" y="903858"/>
                </a:lnTo>
                <a:lnTo>
                  <a:pt x="634" y="894970"/>
                </a:lnTo>
                <a:lnTo>
                  <a:pt x="0" y="886399"/>
                </a:lnTo>
                <a:lnTo>
                  <a:pt x="0" y="877511"/>
                </a:lnTo>
                <a:lnTo>
                  <a:pt x="952" y="868622"/>
                </a:lnTo>
                <a:lnTo>
                  <a:pt x="2538" y="859734"/>
                </a:lnTo>
                <a:lnTo>
                  <a:pt x="5075" y="851163"/>
                </a:lnTo>
                <a:lnTo>
                  <a:pt x="8882" y="842909"/>
                </a:lnTo>
                <a:lnTo>
                  <a:pt x="10785" y="838782"/>
                </a:lnTo>
                <a:lnTo>
                  <a:pt x="13006" y="834656"/>
                </a:lnTo>
                <a:lnTo>
                  <a:pt x="15544" y="831164"/>
                </a:lnTo>
                <a:lnTo>
                  <a:pt x="18082" y="827354"/>
                </a:lnTo>
                <a:lnTo>
                  <a:pt x="20937" y="823545"/>
                </a:lnTo>
                <a:lnTo>
                  <a:pt x="24109" y="820053"/>
                </a:lnTo>
                <a:lnTo>
                  <a:pt x="27281" y="816561"/>
                </a:lnTo>
                <a:lnTo>
                  <a:pt x="30771" y="813069"/>
                </a:lnTo>
                <a:lnTo>
                  <a:pt x="80575" y="775611"/>
                </a:lnTo>
                <a:lnTo>
                  <a:pt x="189700" y="694028"/>
                </a:lnTo>
                <a:lnTo>
                  <a:pt x="248386" y="650220"/>
                </a:lnTo>
                <a:lnTo>
                  <a:pt x="300094" y="612127"/>
                </a:lnTo>
                <a:lnTo>
                  <a:pt x="321348" y="596572"/>
                </a:lnTo>
                <a:lnTo>
                  <a:pt x="337843" y="585144"/>
                </a:lnTo>
                <a:lnTo>
                  <a:pt x="349263" y="577208"/>
                </a:lnTo>
                <a:lnTo>
                  <a:pt x="352436" y="574986"/>
                </a:lnTo>
                <a:lnTo>
                  <a:pt x="354022" y="574351"/>
                </a:lnTo>
                <a:lnTo>
                  <a:pt x="460926" y="562606"/>
                </a:lnTo>
                <a:lnTo>
                  <a:pt x="554190" y="552448"/>
                </a:lnTo>
                <a:lnTo>
                  <a:pt x="595112" y="548003"/>
                </a:lnTo>
                <a:lnTo>
                  <a:pt x="631275" y="544512"/>
                </a:lnTo>
                <a:lnTo>
                  <a:pt x="663315" y="541655"/>
                </a:lnTo>
                <a:lnTo>
                  <a:pt x="690596" y="539750"/>
                </a:lnTo>
                <a:close/>
                <a:moveTo>
                  <a:pt x="912333" y="0"/>
                </a:moveTo>
                <a:lnTo>
                  <a:pt x="923772" y="0"/>
                </a:lnTo>
                <a:lnTo>
                  <a:pt x="935529" y="0"/>
                </a:lnTo>
                <a:lnTo>
                  <a:pt x="943791" y="636"/>
                </a:lnTo>
                <a:lnTo>
                  <a:pt x="952052" y="1908"/>
                </a:lnTo>
                <a:lnTo>
                  <a:pt x="960632" y="3817"/>
                </a:lnTo>
                <a:lnTo>
                  <a:pt x="969211" y="5407"/>
                </a:lnTo>
                <a:lnTo>
                  <a:pt x="977473" y="8270"/>
                </a:lnTo>
                <a:lnTo>
                  <a:pt x="986052" y="11451"/>
                </a:lnTo>
                <a:lnTo>
                  <a:pt x="993996" y="14949"/>
                </a:lnTo>
                <a:lnTo>
                  <a:pt x="1001940" y="19084"/>
                </a:lnTo>
                <a:lnTo>
                  <a:pt x="1010202" y="22901"/>
                </a:lnTo>
                <a:lnTo>
                  <a:pt x="1017828" y="27990"/>
                </a:lnTo>
                <a:lnTo>
                  <a:pt x="1025454" y="33080"/>
                </a:lnTo>
                <a:lnTo>
                  <a:pt x="1032762" y="39123"/>
                </a:lnTo>
                <a:lnTo>
                  <a:pt x="1039753" y="44848"/>
                </a:lnTo>
                <a:lnTo>
                  <a:pt x="1047061" y="51210"/>
                </a:lnTo>
                <a:lnTo>
                  <a:pt x="1053734" y="57889"/>
                </a:lnTo>
                <a:lnTo>
                  <a:pt x="1060407" y="65523"/>
                </a:lnTo>
                <a:lnTo>
                  <a:pt x="1066127" y="72839"/>
                </a:lnTo>
                <a:lnTo>
                  <a:pt x="1072164" y="80791"/>
                </a:lnTo>
                <a:lnTo>
                  <a:pt x="1077884" y="89061"/>
                </a:lnTo>
                <a:lnTo>
                  <a:pt x="1082968" y="97331"/>
                </a:lnTo>
                <a:lnTo>
                  <a:pt x="1087734" y="106555"/>
                </a:lnTo>
                <a:lnTo>
                  <a:pt x="1092183" y="115779"/>
                </a:lnTo>
                <a:lnTo>
                  <a:pt x="1096313" y="125003"/>
                </a:lnTo>
                <a:lnTo>
                  <a:pt x="1100127" y="134546"/>
                </a:lnTo>
                <a:lnTo>
                  <a:pt x="1103304" y="145042"/>
                </a:lnTo>
                <a:lnTo>
                  <a:pt x="1106164" y="155220"/>
                </a:lnTo>
                <a:lnTo>
                  <a:pt x="1108706" y="166035"/>
                </a:lnTo>
                <a:lnTo>
                  <a:pt x="1110612" y="176849"/>
                </a:lnTo>
                <a:lnTo>
                  <a:pt x="1111566" y="187982"/>
                </a:lnTo>
                <a:lnTo>
                  <a:pt x="1112519" y="199433"/>
                </a:lnTo>
                <a:lnTo>
                  <a:pt x="1112837" y="210883"/>
                </a:lnTo>
                <a:lnTo>
                  <a:pt x="1112519" y="222970"/>
                </a:lnTo>
                <a:lnTo>
                  <a:pt x="1110930" y="247144"/>
                </a:lnTo>
                <a:lnTo>
                  <a:pt x="1109024" y="271636"/>
                </a:lnTo>
                <a:lnTo>
                  <a:pt x="1106164" y="296764"/>
                </a:lnTo>
                <a:lnTo>
                  <a:pt x="1104575" y="308851"/>
                </a:lnTo>
                <a:lnTo>
                  <a:pt x="1102351" y="321574"/>
                </a:lnTo>
                <a:lnTo>
                  <a:pt x="1100444" y="333978"/>
                </a:lnTo>
                <a:lnTo>
                  <a:pt x="1097902" y="345747"/>
                </a:lnTo>
                <a:lnTo>
                  <a:pt x="1095360" y="358152"/>
                </a:lnTo>
                <a:lnTo>
                  <a:pt x="1092183" y="369921"/>
                </a:lnTo>
                <a:lnTo>
                  <a:pt x="1089323" y="381372"/>
                </a:lnTo>
                <a:lnTo>
                  <a:pt x="1085510" y="393140"/>
                </a:lnTo>
                <a:lnTo>
                  <a:pt x="1082014" y="404273"/>
                </a:lnTo>
                <a:lnTo>
                  <a:pt x="1077884" y="415406"/>
                </a:lnTo>
                <a:lnTo>
                  <a:pt x="1073753" y="425902"/>
                </a:lnTo>
                <a:lnTo>
                  <a:pt x="1068986" y="436080"/>
                </a:lnTo>
                <a:lnTo>
                  <a:pt x="1063585" y="445941"/>
                </a:lnTo>
                <a:lnTo>
                  <a:pt x="1058501" y="455483"/>
                </a:lnTo>
                <a:lnTo>
                  <a:pt x="1052463" y="464389"/>
                </a:lnTo>
                <a:lnTo>
                  <a:pt x="1046108" y="472977"/>
                </a:lnTo>
                <a:lnTo>
                  <a:pt x="1039753" y="481247"/>
                </a:lnTo>
                <a:lnTo>
                  <a:pt x="1032762" y="488563"/>
                </a:lnTo>
                <a:lnTo>
                  <a:pt x="1025454" y="495242"/>
                </a:lnTo>
                <a:lnTo>
                  <a:pt x="1017510" y="501922"/>
                </a:lnTo>
                <a:lnTo>
                  <a:pt x="1009248" y="507647"/>
                </a:lnTo>
                <a:lnTo>
                  <a:pt x="1000351" y="512736"/>
                </a:lnTo>
                <a:lnTo>
                  <a:pt x="991454" y="516871"/>
                </a:lnTo>
                <a:lnTo>
                  <a:pt x="981921" y="520688"/>
                </a:lnTo>
                <a:lnTo>
                  <a:pt x="971435" y="523551"/>
                </a:lnTo>
                <a:lnTo>
                  <a:pt x="960949" y="525778"/>
                </a:lnTo>
                <a:lnTo>
                  <a:pt x="953005" y="526732"/>
                </a:lnTo>
                <a:lnTo>
                  <a:pt x="944426" y="527050"/>
                </a:lnTo>
                <a:lnTo>
                  <a:pt x="935847" y="526414"/>
                </a:lnTo>
                <a:lnTo>
                  <a:pt x="926314" y="525141"/>
                </a:lnTo>
                <a:lnTo>
                  <a:pt x="917099" y="523233"/>
                </a:lnTo>
                <a:lnTo>
                  <a:pt x="907884" y="520688"/>
                </a:lnTo>
                <a:lnTo>
                  <a:pt x="898669" y="517190"/>
                </a:lnTo>
                <a:lnTo>
                  <a:pt x="888819" y="513373"/>
                </a:lnTo>
                <a:lnTo>
                  <a:pt x="879286" y="508283"/>
                </a:lnTo>
                <a:lnTo>
                  <a:pt x="869118" y="503194"/>
                </a:lnTo>
                <a:lnTo>
                  <a:pt x="859585" y="496833"/>
                </a:lnTo>
                <a:lnTo>
                  <a:pt x="849735" y="490153"/>
                </a:lnTo>
                <a:lnTo>
                  <a:pt x="840202" y="482837"/>
                </a:lnTo>
                <a:lnTo>
                  <a:pt x="830987" y="474886"/>
                </a:lnTo>
                <a:lnTo>
                  <a:pt x="821454" y="465979"/>
                </a:lnTo>
                <a:lnTo>
                  <a:pt x="812239" y="456755"/>
                </a:lnTo>
                <a:lnTo>
                  <a:pt x="803342" y="446577"/>
                </a:lnTo>
                <a:lnTo>
                  <a:pt x="794445" y="435762"/>
                </a:lnTo>
                <a:lnTo>
                  <a:pt x="786183" y="424630"/>
                </a:lnTo>
                <a:lnTo>
                  <a:pt x="778240" y="412225"/>
                </a:lnTo>
                <a:lnTo>
                  <a:pt x="770296" y="400138"/>
                </a:lnTo>
                <a:lnTo>
                  <a:pt x="762987" y="386779"/>
                </a:lnTo>
                <a:lnTo>
                  <a:pt x="756314" y="372784"/>
                </a:lnTo>
                <a:lnTo>
                  <a:pt x="749324" y="358470"/>
                </a:lnTo>
                <a:lnTo>
                  <a:pt x="743604" y="343203"/>
                </a:lnTo>
                <a:lnTo>
                  <a:pt x="738202" y="327617"/>
                </a:lnTo>
                <a:lnTo>
                  <a:pt x="733436" y="311077"/>
                </a:lnTo>
                <a:lnTo>
                  <a:pt x="728987" y="294219"/>
                </a:lnTo>
                <a:lnTo>
                  <a:pt x="725810" y="276725"/>
                </a:lnTo>
                <a:lnTo>
                  <a:pt x="722632" y="258595"/>
                </a:lnTo>
                <a:lnTo>
                  <a:pt x="720408" y="240146"/>
                </a:lnTo>
                <a:lnTo>
                  <a:pt x="719137" y="221062"/>
                </a:lnTo>
                <a:lnTo>
                  <a:pt x="719772" y="209293"/>
                </a:lnTo>
                <a:lnTo>
                  <a:pt x="721361" y="197206"/>
                </a:lnTo>
                <a:lnTo>
                  <a:pt x="722632" y="185756"/>
                </a:lnTo>
                <a:lnTo>
                  <a:pt x="724856" y="174623"/>
                </a:lnTo>
                <a:lnTo>
                  <a:pt x="727399" y="163490"/>
                </a:lnTo>
                <a:lnTo>
                  <a:pt x="730576" y="152676"/>
                </a:lnTo>
                <a:lnTo>
                  <a:pt x="734389" y="142179"/>
                </a:lnTo>
                <a:lnTo>
                  <a:pt x="737884" y="131683"/>
                </a:lnTo>
                <a:lnTo>
                  <a:pt x="742333" y="121823"/>
                </a:lnTo>
                <a:lnTo>
                  <a:pt x="746782" y="111962"/>
                </a:lnTo>
                <a:lnTo>
                  <a:pt x="752184" y="102420"/>
                </a:lnTo>
                <a:lnTo>
                  <a:pt x="757268" y="93514"/>
                </a:lnTo>
                <a:lnTo>
                  <a:pt x="763305" y="84290"/>
                </a:lnTo>
                <a:lnTo>
                  <a:pt x="769660" y="76338"/>
                </a:lnTo>
                <a:lnTo>
                  <a:pt x="776015" y="68068"/>
                </a:lnTo>
                <a:lnTo>
                  <a:pt x="783006" y="60116"/>
                </a:lnTo>
                <a:lnTo>
                  <a:pt x="790314" y="53118"/>
                </a:lnTo>
                <a:lnTo>
                  <a:pt x="797940" y="46121"/>
                </a:lnTo>
                <a:lnTo>
                  <a:pt x="805567" y="39759"/>
                </a:lnTo>
                <a:lnTo>
                  <a:pt x="813828" y="33398"/>
                </a:lnTo>
                <a:lnTo>
                  <a:pt x="822725" y="27990"/>
                </a:lnTo>
                <a:lnTo>
                  <a:pt x="831305" y="22901"/>
                </a:lnTo>
                <a:lnTo>
                  <a:pt x="840520" y="18130"/>
                </a:lnTo>
                <a:lnTo>
                  <a:pt x="849735" y="13995"/>
                </a:lnTo>
                <a:lnTo>
                  <a:pt x="859903" y="10496"/>
                </a:lnTo>
                <a:lnTo>
                  <a:pt x="870071" y="7316"/>
                </a:lnTo>
                <a:lnTo>
                  <a:pt x="879922" y="4771"/>
                </a:lnTo>
                <a:lnTo>
                  <a:pt x="890725" y="2544"/>
                </a:lnTo>
                <a:lnTo>
                  <a:pt x="901529" y="954"/>
                </a:lnTo>
                <a:lnTo>
                  <a:pt x="912333" y="0"/>
                </a:lnTo>
                <a:close/>
              </a:path>
            </a:pathLst>
          </a:custGeom>
          <a:solidFill>
            <a:srgbClr val="354B5E"/>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10000"/>
                                  </p:iterate>
                                  <p:childTnLst>
                                    <p:set>
                                      <p:cBhvr>
                                        <p:cTn id="6" dur="1" fill="hold">
                                          <p:stCondLst>
                                            <p:cond delay="0"/>
                                          </p:stCondLst>
                                        </p:cTn>
                                        <p:tgtEl>
                                          <p:spTgt spid="35842"/>
                                        </p:tgtEl>
                                        <p:attrNameLst>
                                          <p:attrName>style.visibility</p:attrName>
                                        </p:attrNameLst>
                                      </p:cBhvr>
                                      <p:to>
                                        <p:strVal val="visible"/>
                                      </p:to>
                                    </p:set>
                                    <p:anim to="" calcmode="lin" valueType="num">
                                      <p:cBhvr>
                                        <p:cTn id="7" dur="700" fill="hold">
                                          <p:stCondLst>
                                            <p:cond delay="0"/>
                                          </p:stCondLst>
                                        </p:cTn>
                                        <p:tgtEl>
                                          <p:spTgt spid="35842"/>
                                        </p:tgtEl>
                                        <p:attrNameLst>
                                          <p:attrName>ppt_y</p:attrName>
                                        </p:attrNameLst>
                                      </p:cBhvr>
                                      <p:tavLst>
                                        <p:tav tm="0" fmla="#ppt_y+#ppt_h/2*((1.5-1.5*$)^3-(1.5-1.5*$)^2)*8/9">
                                          <p:val>
                                            <p:fltVal val="0"/>
                                          </p:val>
                                        </p:tav>
                                        <p:tav tm="100000">
                                          <p:val>
                                            <p:fltVal val="1"/>
                                          </p:val>
                                        </p:tav>
                                      </p:tavLst>
                                    </p:anim>
                                    <p:anim to="" calcmode="lin" valueType="num">
                                      <p:cBhvr>
                                        <p:cTn id="8" dur="700" fill="hold">
                                          <p:stCondLst>
                                            <p:cond delay="0"/>
                                          </p:stCondLst>
                                        </p:cTn>
                                        <p:tgtEl>
                                          <p:spTgt spid="35842"/>
                                        </p:tgtEl>
                                        <p:attrNameLst>
                                          <p:attrName>ppt_h</p:attrName>
                                        </p:attrNameLst>
                                      </p:cBhvr>
                                      <p:tavLst>
                                        <p:tav tm="0" fmla="#ppt_h-#ppt_h*((1.5-1.5*$)^3-(1.5-1.5*$)^2)">
                                          <p:val>
                                            <p:fltVal val="0"/>
                                          </p:val>
                                        </p:tav>
                                        <p:tav tm="100000">
                                          <p:val>
                                            <p:fltVal val="1"/>
                                          </p:val>
                                        </p:tav>
                                      </p:tavLst>
                                    </p:anim>
                                  </p:childTnLst>
                                </p:cTn>
                              </p:par>
                              <p:par>
                                <p:cTn id="9" presetID="0" presetClass="entr" presetSubtype="0" fill="hold" grpId="0" nodeType="withEffect">
                                  <p:stCondLst>
                                    <p:cond delay="0"/>
                                  </p:stCondLst>
                                  <p:iterate type="lt">
                                    <p:tmPct val="10000"/>
                                  </p:iterate>
                                  <p:childTnLst>
                                    <p:set>
                                      <p:cBhvr>
                                        <p:cTn id="10" dur="1" fill="hold">
                                          <p:stCondLst>
                                            <p:cond delay="0"/>
                                          </p:stCondLst>
                                        </p:cTn>
                                        <p:tgtEl>
                                          <p:spTgt spid="35843"/>
                                        </p:tgtEl>
                                        <p:attrNameLst>
                                          <p:attrName>style.visibility</p:attrName>
                                        </p:attrNameLst>
                                      </p:cBhvr>
                                      <p:to>
                                        <p:strVal val="visible"/>
                                      </p:to>
                                    </p:set>
                                    <p:anim to="" calcmode="lin" valueType="num">
                                      <p:cBhvr>
                                        <p:cTn id="11" dur="700" fill="hold">
                                          <p:stCondLst>
                                            <p:cond delay="0"/>
                                          </p:stCondLst>
                                        </p:cTn>
                                        <p:tgtEl>
                                          <p:spTgt spid="35843"/>
                                        </p:tgtEl>
                                        <p:attrNameLst>
                                          <p:attrName>ppt_y</p:attrName>
                                        </p:attrNameLst>
                                      </p:cBhvr>
                                      <p:tavLst>
                                        <p:tav tm="0" fmla="#ppt_y+#ppt_h/2*((1.5-1.5*$)^3-(1.5-1.5*$)^2)*8/9">
                                          <p:val>
                                            <p:fltVal val="0"/>
                                          </p:val>
                                        </p:tav>
                                        <p:tav tm="100000">
                                          <p:val>
                                            <p:fltVal val="1"/>
                                          </p:val>
                                        </p:tav>
                                      </p:tavLst>
                                    </p:anim>
                                    <p:anim to="" calcmode="lin" valueType="num">
                                      <p:cBhvr>
                                        <p:cTn id="12" dur="700" fill="hold">
                                          <p:stCondLst>
                                            <p:cond delay="0"/>
                                          </p:stCondLst>
                                        </p:cTn>
                                        <p:tgtEl>
                                          <p:spTgt spid="35843"/>
                                        </p:tgtEl>
                                        <p:attrNameLst>
                                          <p:attrName>ppt_h</p:attrName>
                                        </p:attrNameLst>
                                      </p:cBhvr>
                                      <p:tavLst>
                                        <p:tav tm="0" fmla="#ppt_h-#ppt_h*((1.5-1.5*$)^3-(1.5-1.5*$)^2)">
                                          <p:val>
                                            <p:fltVal val="0"/>
                                          </p:val>
                                        </p:tav>
                                        <p:tav tm="100000">
                                          <p:val>
                                            <p:fltVal val="1"/>
                                          </p:val>
                                        </p:tav>
                                      </p:tavLst>
                                    </p:anim>
                                  </p:childTnLst>
                                </p:cTn>
                              </p:par>
                              <p:par>
                                <p:cTn id="13" presetID="0" presetClass="entr" presetSubtype="0" fill="hold" grpId="0" nodeType="withEffect">
                                  <p:stCondLst>
                                    <p:cond delay="0"/>
                                  </p:stCondLst>
                                  <p:iterate type="lt">
                                    <p:tmPct val="10000"/>
                                  </p:iterate>
                                  <p:childTnLst>
                                    <p:set>
                                      <p:cBhvr>
                                        <p:cTn id="14" dur="1" fill="hold">
                                          <p:stCondLst>
                                            <p:cond delay="0"/>
                                          </p:stCondLst>
                                        </p:cTn>
                                        <p:tgtEl>
                                          <p:spTgt spid="35844"/>
                                        </p:tgtEl>
                                        <p:attrNameLst>
                                          <p:attrName>style.visibility</p:attrName>
                                        </p:attrNameLst>
                                      </p:cBhvr>
                                      <p:to>
                                        <p:strVal val="visible"/>
                                      </p:to>
                                    </p:set>
                                    <p:anim to="" calcmode="lin" valueType="num">
                                      <p:cBhvr>
                                        <p:cTn id="15" dur="700" fill="hold">
                                          <p:stCondLst>
                                            <p:cond delay="0"/>
                                          </p:stCondLst>
                                        </p:cTn>
                                        <p:tgtEl>
                                          <p:spTgt spid="35844"/>
                                        </p:tgtEl>
                                        <p:attrNameLst>
                                          <p:attrName>ppt_y</p:attrName>
                                        </p:attrNameLst>
                                      </p:cBhvr>
                                      <p:tavLst>
                                        <p:tav tm="0" fmla="#ppt_y+#ppt_h/2*((1.5-1.5*$)^3-(1.5-1.5*$)^2)*8/9">
                                          <p:val>
                                            <p:fltVal val="0"/>
                                          </p:val>
                                        </p:tav>
                                        <p:tav tm="100000">
                                          <p:val>
                                            <p:fltVal val="1"/>
                                          </p:val>
                                        </p:tav>
                                      </p:tavLst>
                                    </p:anim>
                                    <p:anim to="" calcmode="lin" valueType="num">
                                      <p:cBhvr>
                                        <p:cTn id="16" dur="700" fill="hold">
                                          <p:stCondLst>
                                            <p:cond delay="0"/>
                                          </p:stCondLst>
                                        </p:cTn>
                                        <p:tgtEl>
                                          <p:spTgt spid="35844"/>
                                        </p:tgtEl>
                                        <p:attrNameLst>
                                          <p:attrName>ppt_h</p:attrName>
                                        </p:attrNameLst>
                                      </p:cBhvr>
                                      <p:tavLst>
                                        <p:tav tm="0" fmla="#ppt_h-#ppt_h*((1.5-1.5*$)^3-(1.5-1.5*$)^2)">
                                          <p:val>
                                            <p:fltVal val="0"/>
                                          </p:val>
                                        </p:tav>
                                        <p:tav tm="100000">
                                          <p:val>
                                            <p:fltVal val="1"/>
                                          </p:val>
                                        </p:tav>
                                      </p:tavLst>
                                    </p:anim>
                                  </p:childTnLst>
                                </p:cTn>
                              </p:par>
                              <p:par>
                                <p:cTn id="17" presetID="0" presetClass="entr" presetSubtype="0" fill="hold" grpId="0" nodeType="withEffect">
                                  <p:stCondLst>
                                    <p:cond delay="0"/>
                                  </p:stCondLst>
                                  <p:iterate type="lt">
                                    <p:tmPct val="10000"/>
                                  </p:iterate>
                                  <p:childTnLst>
                                    <p:set>
                                      <p:cBhvr>
                                        <p:cTn id="18" dur="1" fill="hold">
                                          <p:stCondLst>
                                            <p:cond delay="0"/>
                                          </p:stCondLst>
                                        </p:cTn>
                                        <p:tgtEl>
                                          <p:spTgt spid="35845"/>
                                        </p:tgtEl>
                                        <p:attrNameLst>
                                          <p:attrName>style.visibility</p:attrName>
                                        </p:attrNameLst>
                                      </p:cBhvr>
                                      <p:to>
                                        <p:strVal val="visible"/>
                                      </p:to>
                                    </p:set>
                                    <p:anim to="" calcmode="lin" valueType="num">
                                      <p:cBhvr>
                                        <p:cTn id="19" dur="700" fill="hold">
                                          <p:stCondLst>
                                            <p:cond delay="0"/>
                                          </p:stCondLst>
                                        </p:cTn>
                                        <p:tgtEl>
                                          <p:spTgt spid="35845"/>
                                        </p:tgtEl>
                                        <p:attrNameLst>
                                          <p:attrName>ppt_y</p:attrName>
                                        </p:attrNameLst>
                                      </p:cBhvr>
                                      <p:tavLst>
                                        <p:tav tm="0" fmla="#ppt_y+#ppt_h/2*((1.5-1.5*$)^3-(1.5-1.5*$)^2)*8/9">
                                          <p:val>
                                            <p:fltVal val="0"/>
                                          </p:val>
                                        </p:tav>
                                        <p:tav tm="100000">
                                          <p:val>
                                            <p:fltVal val="1"/>
                                          </p:val>
                                        </p:tav>
                                      </p:tavLst>
                                    </p:anim>
                                    <p:anim to="" calcmode="lin" valueType="num">
                                      <p:cBhvr>
                                        <p:cTn id="20" dur="700" fill="hold">
                                          <p:stCondLst>
                                            <p:cond delay="0"/>
                                          </p:stCondLst>
                                        </p:cTn>
                                        <p:tgtEl>
                                          <p:spTgt spid="35845"/>
                                        </p:tgtEl>
                                        <p:attrNameLst>
                                          <p:attrName>ppt_h</p:attrName>
                                        </p:attrNameLst>
                                      </p:cBhvr>
                                      <p:tavLst>
                                        <p:tav tm="0" fmla="#ppt_h-#ppt_h*((1.5-1.5*$)^3-(1.5-1.5*$)^2)">
                                          <p:val>
                                            <p:fltVal val="0"/>
                                          </p:val>
                                        </p:tav>
                                        <p:tav tm="100000">
                                          <p:val>
                                            <p:fltVal val="1"/>
                                          </p:val>
                                        </p:tav>
                                      </p:tavLst>
                                    </p:anim>
                                  </p:childTnLst>
                                </p:cTn>
                              </p:par>
                              <p:par>
                                <p:cTn id="21" presetID="0" presetClass="entr" presetSubtype="0" fill="hold" nodeType="withEffect">
                                  <p:stCondLst>
                                    <p:cond delay="0"/>
                                  </p:stCondLst>
                                  <p:iterate type="lt">
                                    <p:tmPct val="10000"/>
                                  </p:iterate>
                                  <p:childTnLst>
                                    <p:set>
                                      <p:cBhvr>
                                        <p:cTn id="22" dur="1" fill="hold">
                                          <p:stCondLst>
                                            <p:cond delay="0"/>
                                          </p:stCondLst>
                                        </p:cTn>
                                        <p:tgtEl>
                                          <p:spTgt spid="35846"/>
                                        </p:tgtEl>
                                        <p:attrNameLst>
                                          <p:attrName>style.visibility</p:attrName>
                                        </p:attrNameLst>
                                      </p:cBhvr>
                                      <p:to>
                                        <p:strVal val="visible"/>
                                      </p:to>
                                    </p:set>
                                    <p:anim to="" calcmode="lin" valueType="num">
                                      <p:cBhvr>
                                        <p:cTn id="23" dur="700" fill="hold">
                                          <p:stCondLst>
                                            <p:cond delay="0"/>
                                          </p:stCondLst>
                                        </p:cTn>
                                        <p:tgtEl>
                                          <p:spTgt spid="35846"/>
                                        </p:tgtEl>
                                        <p:attrNameLst>
                                          <p:attrName>ppt_y</p:attrName>
                                        </p:attrNameLst>
                                      </p:cBhvr>
                                      <p:tavLst>
                                        <p:tav tm="0" fmla="#ppt_y+#ppt_h/2*((1.5-1.5*$)^3-(1.5-1.5*$)^2)*8/9">
                                          <p:val>
                                            <p:fltVal val="0"/>
                                          </p:val>
                                        </p:tav>
                                        <p:tav tm="100000">
                                          <p:val>
                                            <p:fltVal val="1"/>
                                          </p:val>
                                        </p:tav>
                                      </p:tavLst>
                                    </p:anim>
                                    <p:anim to="" calcmode="lin" valueType="num">
                                      <p:cBhvr>
                                        <p:cTn id="24" dur="700" fill="hold">
                                          <p:stCondLst>
                                            <p:cond delay="0"/>
                                          </p:stCondLst>
                                        </p:cTn>
                                        <p:tgtEl>
                                          <p:spTgt spid="35846"/>
                                        </p:tgtEl>
                                        <p:attrNameLst>
                                          <p:attrName>ppt_h</p:attrName>
                                        </p:attrNameLst>
                                      </p:cBhvr>
                                      <p:tavLst>
                                        <p:tav tm="0" fmla="#ppt_h-#ppt_h*((1.5-1.5*$)^3-(1.5-1.5*$)^2)">
                                          <p:val>
                                            <p:fltVal val="0"/>
                                          </p:val>
                                        </p:tav>
                                        <p:tav tm="100000">
                                          <p:val>
                                            <p:fltVal val="1"/>
                                          </p:val>
                                        </p:tav>
                                      </p:tavLst>
                                    </p:anim>
                                  </p:childTnLst>
                                </p:cTn>
                              </p:par>
                              <p:par>
                                <p:cTn id="25" presetID="0" presetClass="entr" presetSubtype="0" fill="hold" grpId="0" nodeType="withEffect">
                                  <p:stCondLst>
                                    <p:cond delay="0"/>
                                  </p:stCondLst>
                                  <p:iterate type="lt">
                                    <p:tmPct val="10000"/>
                                  </p:iterate>
                                  <p:childTnLst>
                                    <p:set>
                                      <p:cBhvr>
                                        <p:cTn id="26" dur="1" fill="hold">
                                          <p:stCondLst>
                                            <p:cond delay="0"/>
                                          </p:stCondLst>
                                        </p:cTn>
                                        <p:tgtEl>
                                          <p:spTgt spid="35847"/>
                                        </p:tgtEl>
                                        <p:attrNameLst>
                                          <p:attrName>style.visibility</p:attrName>
                                        </p:attrNameLst>
                                      </p:cBhvr>
                                      <p:to>
                                        <p:strVal val="visible"/>
                                      </p:to>
                                    </p:set>
                                    <p:anim to="" calcmode="lin" valueType="num">
                                      <p:cBhvr>
                                        <p:cTn id="27" dur="700" fill="hold">
                                          <p:stCondLst>
                                            <p:cond delay="0"/>
                                          </p:stCondLst>
                                        </p:cTn>
                                        <p:tgtEl>
                                          <p:spTgt spid="35847"/>
                                        </p:tgtEl>
                                        <p:attrNameLst>
                                          <p:attrName>ppt_y</p:attrName>
                                        </p:attrNameLst>
                                      </p:cBhvr>
                                      <p:tavLst>
                                        <p:tav tm="0" fmla="#ppt_y+#ppt_h/2*((1.5-1.5*$)^3-(1.5-1.5*$)^2)*8/9">
                                          <p:val>
                                            <p:fltVal val="0"/>
                                          </p:val>
                                        </p:tav>
                                        <p:tav tm="100000">
                                          <p:val>
                                            <p:fltVal val="1"/>
                                          </p:val>
                                        </p:tav>
                                      </p:tavLst>
                                    </p:anim>
                                    <p:anim to="" calcmode="lin" valueType="num">
                                      <p:cBhvr>
                                        <p:cTn id="28" dur="700" fill="hold">
                                          <p:stCondLst>
                                            <p:cond delay="0"/>
                                          </p:stCondLst>
                                        </p:cTn>
                                        <p:tgtEl>
                                          <p:spTgt spid="35847"/>
                                        </p:tgtEl>
                                        <p:attrNameLst>
                                          <p:attrName>ppt_h</p:attrName>
                                        </p:attrNameLst>
                                      </p:cBhvr>
                                      <p:tavLst>
                                        <p:tav tm="0" fmla="#ppt_h-#ppt_h*((1.5-1.5*$)^3-(1.5-1.5*$)^2)">
                                          <p:val>
                                            <p:fltVal val="0"/>
                                          </p:val>
                                        </p:tav>
                                        <p:tav tm="100000">
                                          <p:val>
                                            <p:fltVal val="1"/>
                                          </p:val>
                                        </p:tav>
                                      </p:tavLst>
                                    </p:anim>
                                  </p:childTnLst>
                                </p:cTn>
                              </p:par>
                              <p:par>
                                <p:cTn id="29" presetID="0" presetClass="entr" presetSubtype="0" fill="hold" grpId="0" nodeType="withEffect">
                                  <p:stCondLst>
                                    <p:cond delay="0"/>
                                  </p:stCondLst>
                                  <p:iterate type="lt">
                                    <p:tmPct val="10000"/>
                                  </p:iterate>
                                  <p:childTnLst>
                                    <p:set>
                                      <p:cBhvr>
                                        <p:cTn id="30" dur="1" fill="hold">
                                          <p:stCondLst>
                                            <p:cond delay="0"/>
                                          </p:stCondLst>
                                        </p:cTn>
                                        <p:tgtEl>
                                          <p:spTgt spid="35848"/>
                                        </p:tgtEl>
                                        <p:attrNameLst>
                                          <p:attrName>style.visibility</p:attrName>
                                        </p:attrNameLst>
                                      </p:cBhvr>
                                      <p:to>
                                        <p:strVal val="visible"/>
                                      </p:to>
                                    </p:set>
                                    <p:anim to="" calcmode="lin" valueType="num">
                                      <p:cBhvr>
                                        <p:cTn id="31" dur="700" fill="hold">
                                          <p:stCondLst>
                                            <p:cond delay="0"/>
                                          </p:stCondLst>
                                        </p:cTn>
                                        <p:tgtEl>
                                          <p:spTgt spid="35848"/>
                                        </p:tgtEl>
                                        <p:attrNameLst>
                                          <p:attrName>ppt_y</p:attrName>
                                        </p:attrNameLst>
                                      </p:cBhvr>
                                      <p:tavLst>
                                        <p:tav tm="0" fmla="#ppt_y+#ppt_h/2*((1.5-1.5*$)^3-(1.5-1.5*$)^2)*8/9">
                                          <p:val>
                                            <p:fltVal val="0"/>
                                          </p:val>
                                        </p:tav>
                                        <p:tav tm="100000">
                                          <p:val>
                                            <p:fltVal val="1"/>
                                          </p:val>
                                        </p:tav>
                                      </p:tavLst>
                                    </p:anim>
                                    <p:anim to="" calcmode="lin" valueType="num">
                                      <p:cBhvr>
                                        <p:cTn id="32" dur="700" fill="hold">
                                          <p:stCondLst>
                                            <p:cond delay="0"/>
                                          </p:stCondLst>
                                        </p:cTn>
                                        <p:tgtEl>
                                          <p:spTgt spid="35848"/>
                                        </p:tgtEl>
                                        <p:attrNameLst>
                                          <p:attrName>ppt_h</p:attrName>
                                        </p:attrNameLst>
                                      </p:cBhvr>
                                      <p:tavLst>
                                        <p:tav tm="0" fmla="#ppt_h-#ppt_h*((1.5-1.5*$)^3-(1.5-1.5*$)^2)">
                                          <p:val>
                                            <p:fltVal val="0"/>
                                          </p:val>
                                        </p:tav>
                                        <p:tav tm="100000">
                                          <p:val>
                                            <p:fltVal val="1"/>
                                          </p:val>
                                        </p:tav>
                                      </p:tavLst>
                                    </p:anim>
                                  </p:childTnLst>
                                </p:cTn>
                              </p:par>
                              <p:par>
                                <p:cTn id="33" presetID="0" presetClass="entr" presetSubtype="0" fill="hold" grpId="0" nodeType="withEffect">
                                  <p:stCondLst>
                                    <p:cond delay="0"/>
                                  </p:stCondLst>
                                  <p:iterate type="lt">
                                    <p:tmPct val="10000"/>
                                  </p:iterate>
                                  <p:childTnLst>
                                    <p:set>
                                      <p:cBhvr>
                                        <p:cTn id="34" dur="1" fill="hold">
                                          <p:stCondLst>
                                            <p:cond delay="0"/>
                                          </p:stCondLst>
                                        </p:cTn>
                                        <p:tgtEl>
                                          <p:spTgt spid="35849"/>
                                        </p:tgtEl>
                                        <p:attrNameLst>
                                          <p:attrName>style.visibility</p:attrName>
                                        </p:attrNameLst>
                                      </p:cBhvr>
                                      <p:to>
                                        <p:strVal val="visible"/>
                                      </p:to>
                                    </p:set>
                                    <p:anim to="" calcmode="lin" valueType="num">
                                      <p:cBhvr>
                                        <p:cTn id="35" dur="700" fill="hold">
                                          <p:stCondLst>
                                            <p:cond delay="0"/>
                                          </p:stCondLst>
                                        </p:cTn>
                                        <p:tgtEl>
                                          <p:spTgt spid="35849"/>
                                        </p:tgtEl>
                                        <p:attrNameLst>
                                          <p:attrName>ppt_y</p:attrName>
                                        </p:attrNameLst>
                                      </p:cBhvr>
                                      <p:tavLst>
                                        <p:tav tm="0" fmla="#ppt_y+#ppt_h/2*((1.5-1.5*$)^3-(1.5-1.5*$)^2)*8/9">
                                          <p:val>
                                            <p:fltVal val="0"/>
                                          </p:val>
                                        </p:tav>
                                        <p:tav tm="100000">
                                          <p:val>
                                            <p:fltVal val="1"/>
                                          </p:val>
                                        </p:tav>
                                      </p:tavLst>
                                    </p:anim>
                                    <p:anim to="" calcmode="lin" valueType="num">
                                      <p:cBhvr>
                                        <p:cTn id="36" dur="700" fill="hold">
                                          <p:stCondLst>
                                            <p:cond delay="0"/>
                                          </p:stCondLst>
                                        </p:cTn>
                                        <p:tgtEl>
                                          <p:spTgt spid="35849"/>
                                        </p:tgtEl>
                                        <p:attrNameLst>
                                          <p:attrName>ppt_h</p:attrName>
                                        </p:attrNameLst>
                                      </p:cBhvr>
                                      <p:tavLst>
                                        <p:tav tm="0" fmla="#ppt_h-#ppt_h*((1.5-1.5*$)^3-(1.5-1.5*$)^2)">
                                          <p:val>
                                            <p:fltVal val="0"/>
                                          </p:val>
                                        </p:tav>
                                        <p:tav tm="100000">
                                          <p:val>
                                            <p:fltVal val="1"/>
                                          </p:val>
                                        </p:tav>
                                      </p:tavLst>
                                    </p:anim>
                                  </p:childTnLst>
                                </p:cTn>
                              </p:par>
                              <p:par>
                                <p:cTn id="37" presetID="0" presetClass="entr" presetSubtype="0" fill="hold" grpId="0" nodeType="withEffect">
                                  <p:stCondLst>
                                    <p:cond delay="0"/>
                                  </p:stCondLst>
                                  <p:iterate type="lt">
                                    <p:tmPct val="10000"/>
                                  </p:iterate>
                                  <p:childTnLst>
                                    <p:set>
                                      <p:cBhvr>
                                        <p:cTn id="38" dur="1" fill="hold">
                                          <p:stCondLst>
                                            <p:cond delay="0"/>
                                          </p:stCondLst>
                                        </p:cTn>
                                        <p:tgtEl>
                                          <p:spTgt spid="35850"/>
                                        </p:tgtEl>
                                        <p:attrNameLst>
                                          <p:attrName>style.visibility</p:attrName>
                                        </p:attrNameLst>
                                      </p:cBhvr>
                                      <p:to>
                                        <p:strVal val="visible"/>
                                      </p:to>
                                    </p:set>
                                    <p:anim to="" calcmode="lin" valueType="num">
                                      <p:cBhvr>
                                        <p:cTn id="39" dur="700" fill="hold">
                                          <p:stCondLst>
                                            <p:cond delay="0"/>
                                          </p:stCondLst>
                                        </p:cTn>
                                        <p:tgtEl>
                                          <p:spTgt spid="35850"/>
                                        </p:tgtEl>
                                        <p:attrNameLst>
                                          <p:attrName>ppt_y</p:attrName>
                                        </p:attrNameLst>
                                      </p:cBhvr>
                                      <p:tavLst>
                                        <p:tav tm="0" fmla="#ppt_y+#ppt_h/2*((1.5-1.5*$)^3-(1.5-1.5*$)^2)*8/9">
                                          <p:val>
                                            <p:fltVal val="0"/>
                                          </p:val>
                                        </p:tav>
                                        <p:tav tm="100000">
                                          <p:val>
                                            <p:fltVal val="1"/>
                                          </p:val>
                                        </p:tav>
                                      </p:tavLst>
                                    </p:anim>
                                    <p:anim to="" calcmode="lin" valueType="num">
                                      <p:cBhvr>
                                        <p:cTn id="40" dur="700" fill="hold">
                                          <p:stCondLst>
                                            <p:cond delay="0"/>
                                          </p:stCondLst>
                                        </p:cTn>
                                        <p:tgtEl>
                                          <p:spTgt spid="35850"/>
                                        </p:tgtEl>
                                        <p:attrNameLst>
                                          <p:attrName>ppt_h</p:attrName>
                                        </p:attrNameLst>
                                      </p:cBhvr>
                                      <p:tavLst>
                                        <p:tav tm="0" fmla="#ppt_h-#ppt_h*((1.5-1.5*$)^3-(1.5-1.5*$)^2)">
                                          <p:val>
                                            <p:fltVal val="0"/>
                                          </p:val>
                                        </p:tav>
                                        <p:tav tm="100000">
                                          <p:val>
                                            <p:fltVal val="1"/>
                                          </p:val>
                                        </p:tav>
                                      </p:tavLst>
                                    </p:anim>
                                  </p:childTnLst>
                                </p:cTn>
                              </p:par>
                              <p:par>
                                <p:cTn id="41" presetID="0" presetClass="entr" presetSubtype="0" fill="hold" nodeType="withEffect">
                                  <p:stCondLst>
                                    <p:cond delay="0"/>
                                  </p:stCondLst>
                                  <p:iterate type="lt">
                                    <p:tmPct val="10000"/>
                                  </p:iterate>
                                  <p:childTnLst>
                                    <p:set>
                                      <p:cBhvr>
                                        <p:cTn id="42" dur="1" fill="hold">
                                          <p:stCondLst>
                                            <p:cond delay="0"/>
                                          </p:stCondLst>
                                        </p:cTn>
                                        <p:tgtEl>
                                          <p:spTgt spid="35851"/>
                                        </p:tgtEl>
                                        <p:attrNameLst>
                                          <p:attrName>style.visibility</p:attrName>
                                        </p:attrNameLst>
                                      </p:cBhvr>
                                      <p:to>
                                        <p:strVal val="visible"/>
                                      </p:to>
                                    </p:set>
                                    <p:anim to="" calcmode="lin" valueType="num">
                                      <p:cBhvr>
                                        <p:cTn id="43" dur="700" fill="hold">
                                          <p:stCondLst>
                                            <p:cond delay="0"/>
                                          </p:stCondLst>
                                        </p:cTn>
                                        <p:tgtEl>
                                          <p:spTgt spid="35851"/>
                                        </p:tgtEl>
                                        <p:attrNameLst>
                                          <p:attrName>ppt_y</p:attrName>
                                        </p:attrNameLst>
                                      </p:cBhvr>
                                      <p:tavLst>
                                        <p:tav tm="0" fmla="#ppt_y+#ppt_h/2*((1.5-1.5*$)^3-(1.5-1.5*$)^2)*8/9">
                                          <p:val>
                                            <p:fltVal val="0"/>
                                          </p:val>
                                        </p:tav>
                                        <p:tav tm="100000">
                                          <p:val>
                                            <p:fltVal val="1"/>
                                          </p:val>
                                        </p:tav>
                                      </p:tavLst>
                                    </p:anim>
                                    <p:anim to="" calcmode="lin" valueType="num">
                                      <p:cBhvr>
                                        <p:cTn id="44" dur="700" fill="hold">
                                          <p:stCondLst>
                                            <p:cond delay="0"/>
                                          </p:stCondLst>
                                        </p:cTn>
                                        <p:tgtEl>
                                          <p:spTgt spid="35851"/>
                                        </p:tgtEl>
                                        <p:attrNameLst>
                                          <p:attrName>ppt_h</p:attrName>
                                        </p:attrNameLst>
                                      </p:cBhvr>
                                      <p:tavLst>
                                        <p:tav tm="0" fmla="#ppt_h-#ppt_h*((1.5-1.5*$)^3-(1.5-1.5*$)^2)">
                                          <p:val>
                                            <p:fltVal val="0"/>
                                          </p:val>
                                        </p:tav>
                                        <p:tav tm="100000">
                                          <p:val>
                                            <p:fltVal val="1"/>
                                          </p:val>
                                        </p:tav>
                                      </p:tavLst>
                                    </p:anim>
                                  </p:childTnLst>
                                </p:cTn>
                              </p:par>
                              <p:par>
                                <p:cTn id="45" presetID="0" presetClass="entr" presetSubtype="0" fill="hold" nodeType="withEffect">
                                  <p:stCondLst>
                                    <p:cond delay="0"/>
                                  </p:stCondLst>
                                  <p:iterate type="lt">
                                    <p:tmPct val="10000"/>
                                  </p:iterate>
                                  <p:childTnLst>
                                    <p:set>
                                      <p:cBhvr>
                                        <p:cTn id="46" dur="1" fill="hold">
                                          <p:stCondLst>
                                            <p:cond delay="0"/>
                                          </p:stCondLst>
                                        </p:cTn>
                                        <p:tgtEl>
                                          <p:spTgt spid="35852"/>
                                        </p:tgtEl>
                                        <p:attrNameLst>
                                          <p:attrName>style.visibility</p:attrName>
                                        </p:attrNameLst>
                                      </p:cBhvr>
                                      <p:to>
                                        <p:strVal val="visible"/>
                                      </p:to>
                                    </p:set>
                                    <p:anim to="" calcmode="lin" valueType="num">
                                      <p:cBhvr>
                                        <p:cTn id="47" dur="700" fill="hold">
                                          <p:stCondLst>
                                            <p:cond delay="0"/>
                                          </p:stCondLst>
                                        </p:cTn>
                                        <p:tgtEl>
                                          <p:spTgt spid="35852"/>
                                        </p:tgtEl>
                                        <p:attrNameLst>
                                          <p:attrName>ppt_y</p:attrName>
                                        </p:attrNameLst>
                                      </p:cBhvr>
                                      <p:tavLst>
                                        <p:tav tm="0" fmla="#ppt_y+#ppt_h/2*((1.5-1.5*$)^3-(1.5-1.5*$)^2)*8/9">
                                          <p:val>
                                            <p:fltVal val="0"/>
                                          </p:val>
                                        </p:tav>
                                        <p:tav tm="100000">
                                          <p:val>
                                            <p:fltVal val="1"/>
                                          </p:val>
                                        </p:tav>
                                      </p:tavLst>
                                    </p:anim>
                                    <p:anim to="" calcmode="lin" valueType="num">
                                      <p:cBhvr>
                                        <p:cTn id="48" dur="700" fill="hold">
                                          <p:stCondLst>
                                            <p:cond delay="0"/>
                                          </p:stCondLst>
                                        </p:cTn>
                                        <p:tgtEl>
                                          <p:spTgt spid="35852"/>
                                        </p:tgtEl>
                                        <p:attrNameLst>
                                          <p:attrName>ppt_h</p:attrName>
                                        </p:attrNameLst>
                                      </p:cBhvr>
                                      <p:tavLst>
                                        <p:tav tm="0" fmla="#ppt_h-#ppt_h*((1.5-1.5*$)^3-(1.5-1.5*$)^2)">
                                          <p:val>
                                            <p:fltVal val="0"/>
                                          </p:val>
                                        </p:tav>
                                        <p:tav tm="100000">
                                          <p:val>
                                            <p:fltVal val="1"/>
                                          </p:val>
                                        </p:tav>
                                      </p:tavLst>
                                    </p:anim>
                                  </p:childTnLst>
                                </p:cTn>
                              </p:par>
                              <p:par>
                                <p:cTn id="49" presetID="0" presetClass="entr" presetSubtype="0" fill="hold" grpId="0" nodeType="withEffect">
                                  <p:stCondLst>
                                    <p:cond delay="0"/>
                                  </p:stCondLst>
                                  <p:iterate type="lt">
                                    <p:tmPct val="10000"/>
                                  </p:iterate>
                                  <p:childTnLst>
                                    <p:set>
                                      <p:cBhvr>
                                        <p:cTn id="50" dur="1" fill="hold">
                                          <p:stCondLst>
                                            <p:cond delay="0"/>
                                          </p:stCondLst>
                                        </p:cTn>
                                        <p:tgtEl>
                                          <p:spTgt spid="35853"/>
                                        </p:tgtEl>
                                        <p:attrNameLst>
                                          <p:attrName>style.visibility</p:attrName>
                                        </p:attrNameLst>
                                      </p:cBhvr>
                                      <p:to>
                                        <p:strVal val="visible"/>
                                      </p:to>
                                    </p:set>
                                    <p:anim to="" calcmode="lin" valueType="num">
                                      <p:cBhvr>
                                        <p:cTn id="51" dur="700" fill="hold">
                                          <p:stCondLst>
                                            <p:cond delay="0"/>
                                          </p:stCondLst>
                                        </p:cTn>
                                        <p:tgtEl>
                                          <p:spTgt spid="35853"/>
                                        </p:tgtEl>
                                        <p:attrNameLst>
                                          <p:attrName>ppt_y</p:attrName>
                                        </p:attrNameLst>
                                      </p:cBhvr>
                                      <p:tavLst>
                                        <p:tav tm="0" fmla="#ppt_y+#ppt_h/2*((1.5-1.5*$)^3-(1.5-1.5*$)^2)*8/9">
                                          <p:val>
                                            <p:fltVal val="0"/>
                                          </p:val>
                                        </p:tav>
                                        <p:tav tm="100000">
                                          <p:val>
                                            <p:fltVal val="1"/>
                                          </p:val>
                                        </p:tav>
                                      </p:tavLst>
                                    </p:anim>
                                    <p:anim to="" calcmode="lin" valueType="num">
                                      <p:cBhvr>
                                        <p:cTn id="52" dur="700" fill="hold">
                                          <p:stCondLst>
                                            <p:cond delay="0"/>
                                          </p:stCondLst>
                                        </p:cTn>
                                        <p:tgtEl>
                                          <p:spTgt spid="35853"/>
                                        </p:tgtEl>
                                        <p:attrNameLst>
                                          <p:attrName>ppt_h</p:attrName>
                                        </p:attrNameLst>
                                      </p:cBhvr>
                                      <p:tavLst>
                                        <p:tav tm="0" fmla="#ppt_h-#ppt_h*((1.5-1.5*$)^3-(1.5-1.5*$)^2)">
                                          <p:val>
                                            <p:fltVal val="0"/>
                                          </p:val>
                                        </p:tav>
                                        <p:tav tm="100000">
                                          <p:val>
                                            <p:fltVal val="1"/>
                                          </p:val>
                                        </p:tav>
                                      </p:tavLst>
                                    </p:anim>
                                  </p:childTnLst>
                                </p:cTn>
                              </p:par>
                              <p:par>
                                <p:cTn id="53" presetID="0" presetClass="entr" presetSubtype="0" fill="hold" grpId="0" nodeType="withEffect">
                                  <p:stCondLst>
                                    <p:cond delay="0"/>
                                  </p:stCondLst>
                                  <p:iterate type="lt">
                                    <p:tmPct val="10000"/>
                                  </p:iterate>
                                  <p:childTnLst>
                                    <p:set>
                                      <p:cBhvr>
                                        <p:cTn id="54" dur="1" fill="hold">
                                          <p:stCondLst>
                                            <p:cond delay="0"/>
                                          </p:stCondLst>
                                        </p:cTn>
                                        <p:tgtEl>
                                          <p:spTgt spid="35854"/>
                                        </p:tgtEl>
                                        <p:attrNameLst>
                                          <p:attrName>style.visibility</p:attrName>
                                        </p:attrNameLst>
                                      </p:cBhvr>
                                      <p:to>
                                        <p:strVal val="visible"/>
                                      </p:to>
                                    </p:set>
                                    <p:anim to="" calcmode="lin" valueType="num">
                                      <p:cBhvr>
                                        <p:cTn id="55" dur="700" fill="hold">
                                          <p:stCondLst>
                                            <p:cond delay="0"/>
                                          </p:stCondLst>
                                        </p:cTn>
                                        <p:tgtEl>
                                          <p:spTgt spid="35854"/>
                                        </p:tgtEl>
                                        <p:attrNameLst>
                                          <p:attrName>ppt_y</p:attrName>
                                        </p:attrNameLst>
                                      </p:cBhvr>
                                      <p:tavLst>
                                        <p:tav tm="0" fmla="#ppt_y+#ppt_h/2*((1.5-1.5*$)^3-(1.5-1.5*$)^2)*8/9">
                                          <p:val>
                                            <p:fltVal val="0"/>
                                          </p:val>
                                        </p:tav>
                                        <p:tav tm="100000">
                                          <p:val>
                                            <p:fltVal val="1"/>
                                          </p:val>
                                        </p:tav>
                                      </p:tavLst>
                                    </p:anim>
                                    <p:anim to="" calcmode="lin" valueType="num">
                                      <p:cBhvr>
                                        <p:cTn id="56" dur="700" fill="hold">
                                          <p:stCondLst>
                                            <p:cond delay="0"/>
                                          </p:stCondLst>
                                        </p:cTn>
                                        <p:tgtEl>
                                          <p:spTgt spid="35854"/>
                                        </p:tgtEl>
                                        <p:attrNameLst>
                                          <p:attrName>ppt_h</p:attrName>
                                        </p:attrNameLst>
                                      </p:cBhvr>
                                      <p:tavLst>
                                        <p:tav tm="0" fmla="#ppt_h-#ppt_h*((1.5-1.5*$)^3-(1.5-1.5*$)^2)">
                                          <p:val>
                                            <p:fltVal val="0"/>
                                          </p:val>
                                        </p:tav>
                                        <p:tav tm="100000">
                                          <p:val>
                                            <p:fltVal val="1"/>
                                          </p:val>
                                        </p:tav>
                                      </p:tavLst>
                                    </p:anim>
                                  </p:childTnLst>
                                </p:cTn>
                              </p:par>
                              <p:par>
                                <p:cTn id="57" presetID="0" presetClass="entr" presetSubtype="0" fill="hold" grpId="0" nodeType="withEffect">
                                  <p:stCondLst>
                                    <p:cond delay="0"/>
                                  </p:stCondLst>
                                  <p:iterate type="lt">
                                    <p:tmPct val="10000"/>
                                  </p:iterate>
                                  <p:childTnLst>
                                    <p:set>
                                      <p:cBhvr>
                                        <p:cTn id="58" dur="1" fill="hold">
                                          <p:stCondLst>
                                            <p:cond delay="0"/>
                                          </p:stCondLst>
                                        </p:cTn>
                                        <p:tgtEl>
                                          <p:spTgt spid="35855"/>
                                        </p:tgtEl>
                                        <p:attrNameLst>
                                          <p:attrName>style.visibility</p:attrName>
                                        </p:attrNameLst>
                                      </p:cBhvr>
                                      <p:to>
                                        <p:strVal val="visible"/>
                                      </p:to>
                                    </p:set>
                                    <p:anim to="" calcmode="lin" valueType="num">
                                      <p:cBhvr>
                                        <p:cTn id="59" dur="700" fill="hold">
                                          <p:stCondLst>
                                            <p:cond delay="0"/>
                                          </p:stCondLst>
                                        </p:cTn>
                                        <p:tgtEl>
                                          <p:spTgt spid="35855"/>
                                        </p:tgtEl>
                                        <p:attrNameLst>
                                          <p:attrName>ppt_y</p:attrName>
                                        </p:attrNameLst>
                                      </p:cBhvr>
                                      <p:tavLst>
                                        <p:tav tm="0" fmla="#ppt_y+#ppt_h/2*((1.5-1.5*$)^3-(1.5-1.5*$)^2)*8/9">
                                          <p:val>
                                            <p:fltVal val="0"/>
                                          </p:val>
                                        </p:tav>
                                        <p:tav tm="100000">
                                          <p:val>
                                            <p:fltVal val="1"/>
                                          </p:val>
                                        </p:tav>
                                      </p:tavLst>
                                    </p:anim>
                                    <p:anim to="" calcmode="lin" valueType="num">
                                      <p:cBhvr>
                                        <p:cTn id="60" dur="700" fill="hold">
                                          <p:stCondLst>
                                            <p:cond delay="0"/>
                                          </p:stCondLst>
                                        </p:cTn>
                                        <p:tgtEl>
                                          <p:spTgt spid="35855"/>
                                        </p:tgtEl>
                                        <p:attrNameLst>
                                          <p:attrName>ppt_h</p:attrName>
                                        </p:attrNameLst>
                                      </p:cBhvr>
                                      <p:tavLst>
                                        <p:tav tm="0" fmla="#ppt_h-#ppt_h*((1.5-1.5*$)^3-(1.5-1.5*$)^2)">
                                          <p:val>
                                            <p:fltVal val="0"/>
                                          </p:val>
                                        </p:tav>
                                        <p:tav tm="100000">
                                          <p:val>
                                            <p:fltVal val="1"/>
                                          </p:val>
                                        </p:tav>
                                      </p:tavLst>
                                    </p:anim>
                                  </p:childTnLst>
                                </p:cTn>
                              </p:par>
                              <p:par>
                                <p:cTn id="61" presetID="0" presetClass="entr" presetSubtype="0" fill="hold" grpId="0" nodeType="withEffect">
                                  <p:stCondLst>
                                    <p:cond delay="0"/>
                                  </p:stCondLst>
                                  <p:iterate type="lt">
                                    <p:tmPct val="10000"/>
                                  </p:iterate>
                                  <p:childTnLst>
                                    <p:set>
                                      <p:cBhvr>
                                        <p:cTn id="62" dur="1" fill="hold">
                                          <p:stCondLst>
                                            <p:cond delay="0"/>
                                          </p:stCondLst>
                                        </p:cTn>
                                        <p:tgtEl>
                                          <p:spTgt spid="35856"/>
                                        </p:tgtEl>
                                        <p:attrNameLst>
                                          <p:attrName>style.visibility</p:attrName>
                                        </p:attrNameLst>
                                      </p:cBhvr>
                                      <p:to>
                                        <p:strVal val="visible"/>
                                      </p:to>
                                    </p:set>
                                    <p:anim to="" calcmode="lin" valueType="num">
                                      <p:cBhvr>
                                        <p:cTn id="63" dur="700" fill="hold">
                                          <p:stCondLst>
                                            <p:cond delay="0"/>
                                          </p:stCondLst>
                                        </p:cTn>
                                        <p:tgtEl>
                                          <p:spTgt spid="35856"/>
                                        </p:tgtEl>
                                        <p:attrNameLst>
                                          <p:attrName>ppt_y</p:attrName>
                                        </p:attrNameLst>
                                      </p:cBhvr>
                                      <p:tavLst>
                                        <p:tav tm="0" fmla="#ppt_y+#ppt_h/2*((1.5-1.5*$)^3-(1.5-1.5*$)^2)*8/9">
                                          <p:val>
                                            <p:fltVal val="0"/>
                                          </p:val>
                                        </p:tav>
                                        <p:tav tm="100000">
                                          <p:val>
                                            <p:fltVal val="1"/>
                                          </p:val>
                                        </p:tav>
                                      </p:tavLst>
                                    </p:anim>
                                    <p:anim to="" calcmode="lin" valueType="num">
                                      <p:cBhvr>
                                        <p:cTn id="64" dur="700" fill="hold">
                                          <p:stCondLst>
                                            <p:cond delay="0"/>
                                          </p:stCondLst>
                                        </p:cTn>
                                        <p:tgtEl>
                                          <p:spTgt spid="35856"/>
                                        </p:tgtEl>
                                        <p:attrNameLst>
                                          <p:attrName>ppt_h</p:attrName>
                                        </p:attrNameLst>
                                      </p:cBhvr>
                                      <p:tavLst>
                                        <p:tav tm="0" fmla="#ppt_h-#ppt_h*((1.5-1.5*$)^3-(1.5-1.5*$)^2)">
                                          <p:val>
                                            <p:fltVal val="0"/>
                                          </p:val>
                                        </p:tav>
                                        <p:tav tm="100000">
                                          <p:val>
                                            <p:fltVal val="1"/>
                                          </p:val>
                                        </p:tav>
                                      </p:tavLst>
                                    </p:anim>
                                  </p:childTnLst>
                                </p:cTn>
                              </p:par>
                              <p:par>
                                <p:cTn id="65" presetID="0" presetClass="entr" presetSubtype="0" fill="hold" grpId="0" nodeType="withEffect">
                                  <p:stCondLst>
                                    <p:cond delay="0"/>
                                  </p:stCondLst>
                                  <p:iterate type="lt">
                                    <p:tmPct val="10000"/>
                                  </p:iterate>
                                  <p:childTnLst>
                                    <p:set>
                                      <p:cBhvr>
                                        <p:cTn id="66" dur="1" fill="hold">
                                          <p:stCondLst>
                                            <p:cond delay="0"/>
                                          </p:stCondLst>
                                        </p:cTn>
                                        <p:tgtEl>
                                          <p:spTgt spid="35857"/>
                                        </p:tgtEl>
                                        <p:attrNameLst>
                                          <p:attrName>style.visibility</p:attrName>
                                        </p:attrNameLst>
                                      </p:cBhvr>
                                      <p:to>
                                        <p:strVal val="visible"/>
                                      </p:to>
                                    </p:set>
                                    <p:anim to="" calcmode="lin" valueType="num">
                                      <p:cBhvr>
                                        <p:cTn id="67" dur="700" fill="hold">
                                          <p:stCondLst>
                                            <p:cond delay="0"/>
                                          </p:stCondLst>
                                        </p:cTn>
                                        <p:tgtEl>
                                          <p:spTgt spid="35857"/>
                                        </p:tgtEl>
                                        <p:attrNameLst>
                                          <p:attrName>ppt_y</p:attrName>
                                        </p:attrNameLst>
                                      </p:cBhvr>
                                      <p:tavLst>
                                        <p:tav tm="0" fmla="#ppt_y+#ppt_h/2*((1.5-1.5*$)^3-(1.5-1.5*$)^2)*8/9">
                                          <p:val>
                                            <p:fltVal val="0"/>
                                          </p:val>
                                        </p:tav>
                                        <p:tav tm="100000">
                                          <p:val>
                                            <p:fltVal val="1"/>
                                          </p:val>
                                        </p:tav>
                                      </p:tavLst>
                                    </p:anim>
                                    <p:anim to="" calcmode="lin" valueType="num">
                                      <p:cBhvr>
                                        <p:cTn id="68" dur="700" fill="hold">
                                          <p:stCondLst>
                                            <p:cond delay="0"/>
                                          </p:stCondLst>
                                        </p:cTn>
                                        <p:tgtEl>
                                          <p:spTgt spid="35857"/>
                                        </p:tgtEl>
                                        <p:attrNameLst>
                                          <p:attrName>ppt_h</p:attrName>
                                        </p:attrNameLst>
                                      </p:cBhvr>
                                      <p:tavLst>
                                        <p:tav tm="0" fmla="#ppt_h-#ppt_h*((1.5-1.5*$)^3-(1.5-1.5*$)^2)">
                                          <p:val>
                                            <p:fltVal val="0"/>
                                          </p:val>
                                        </p:tav>
                                        <p:tav tm="100000">
                                          <p:val>
                                            <p:fltVal val="1"/>
                                          </p:val>
                                        </p:tav>
                                      </p:tavLst>
                                    </p:anim>
                                  </p:childTnLst>
                                </p:cTn>
                              </p:par>
                              <p:par>
                                <p:cTn id="69" presetID="0" presetClass="entr" presetSubtype="0" fill="hold" grpId="0" nodeType="withEffect">
                                  <p:stCondLst>
                                    <p:cond delay="0"/>
                                  </p:stCondLst>
                                  <p:iterate type="lt">
                                    <p:tmPct val="10000"/>
                                  </p:iterate>
                                  <p:childTnLst>
                                    <p:set>
                                      <p:cBhvr>
                                        <p:cTn id="70" dur="1" fill="hold">
                                          <p:stCondLst>
                                            <p:cond delay="0"/>
                                          </p:stCondLst>
                                        </p:cTn>
                                        <p:tgtEl>
                                          <p:spTgt spid="35858"/>
                                        </p:tgtEl>
                                        <p:attrNameLst>
                                          <p:attrName>style.visibility</p:attrName>
                                        </p:attrNameLst>
                                      </p:cBhvr>
                                      <p:to>
                                        <p:strVal val="visible"/>
                                      </p:to>
                                    </p:set>
                                    <p:anim to="" calcmode="lin" valueType="num">
                                      <p:cBhvr>
                                        <p:cTn id="71" dur="700" fill="hold">
                                          <p:stCondLst>
                                            <p:cond delay="0"/>
                                          </p:stCondLst>
                                        </p:cTn>
                                        <p:tgtEl>
                                          <p:spTgt spid="35858"/>
                                        </p:tgtEl>
                                        <p:attrNameLst>
                                          <p:attrName>ppt_y</p:attrName>
                                        </p:attrNameLst>
                                      </p:cBhvr>
                                      <p:tavLst>
                                        <p:tav tm="0" fmla="#ppt_y+#ppt_h/2*((1.5-1.5*$)^3-(1.5-1.5*$)^2)*8/9">
                                          <p:val>
                                            <p:fltVal val="0"/>
                                          </p:val>
                                        </p:tav>
                                        <p:tav tm="100000">
                                          <p:val>
                                            <p:fltVal val="1"/>
                                          </p:val>
                                        </p:tav>
                                      </p:tavLst>
                                    </p:anim>
                                    <p:anim to="" calcmode="lin" valueType="num">
                                      <p:cBhvr>
                                        <p:cTn id="72" dur="700" fill="hold">
                                          <p:stCondLst>
                                            <p:cond delay="0"/>
                                          </p:stCondLst>
                                        </p:cTn>
                                        <p:tgtEl>
                                          <p:spTgt spid="35858"/>
                                        </p:tgtEl>
                                        <p:attrNameLst>
                                          <p:attrName>ppt_h</p:attrName>
                                        </p:attrNameLst>
                                      </p:cBhvr>
                                      <p:tavLst>
                                        <p:tav tm="0" fmla="#ppt_h-#ppt_h*((1.5-1.5*$)^3-(1.5-1.5*$)^2)">
                                          <p:val>
                                            <p:fltVal val="0"/>
                                          </p:val>
                                        </p:tav>
                                        <p:tav tm="100000">
                                          <p:val>
                                            <p:fltVal val="1"/>
                                          </p:val>
                                        </p:tav>
                                      </p:tavLst>
                                    </p:anim>
                                  </p:childTnLst>
                                </p:cTn>
                              </p:par>
                              <p:par>
                                <p:cTn id="73" presetID="0" presetClass="entr" presetSubtype="0" fill="hold" grpId="0" nodeType="withEffect">
                                  <p:stCondLst>
                                    <p:cond delay="0"/>
                                  </p:stCondLst>
                                  <p:iterate type="lt">
                                    <p:tmPct val="10000"/>
                                  </p:iterate>
                                  <p:childTnLst>
                                    <p:set>
                                      <p:cBhvr>
                                        <p:cTn id="74" dur="1" fill="hold">
                                          <p:stCondLst>
                                            <p:cond delay="0"/>
                                          </p:stCondLst>
                                        </p:cTn>
                                        <p:tgtEl>
                                          <p:spTgt spid="35859"/>
                                        </p:tgtEl>
                                        <p:attrNameLst>
                                          <p:attrName>style.visibility</p:attrName>
                                        </p:attrNameLst>
                                      </p:cBhvr>
                                      <p:to>
                                        <p:strVal val="visible"/>
                                      </p:to>
                                    </p:set>
                                    <p:anim to="" calcmode="lin" valueType="num">
                                      <p:cBhvr>
                                        <p:cTn id="75" dur="700" fill="hold">
                                          <p:stCondLst>
                                            <p:cond delay="0"/>
                                          </p:stCondLst>
                                        </p:cTn>
                                        <p:tgtEl>
                                          <p:spTgt spid="35859"/>
                                        </p:tgtEl>
                                        <p:attrNameLst>
                                          <p:attrName>ppt_y</p:attrName>
                                        </p:attrNameLst>
                                      </p:cBhvr>
                                      <p:tavLst>
                                        <p:tav tm="0" fmla="#ppt_y+#ppt_h/2*((1.5-1.5*$)^3-(1.5-1.5*$)^2)*8/9">
                                          <p:val>
                                            <p:fltVal val="0"/>
                                          </p:val>
                                        </p:tav>
                                        <p:tav tm="100000">
                                          <p:val>
                                            <p:fltVal val="1"/>
                                          </p:val>
                                        </p:tav>
                                      </p:tavLst>
                                    </p:anim>
                                    <p:anim to="" calcmode="lin" valueType="num">
                                      <p:cBhvr>
                                        <p:cTn id="76" dur="700" fill="hold">
                                          <p:stCondLst>
                                            <p:cond delay="0"/>
                                          </p:stCondLst>
                                        </p:cTn>
                                        <p:tgtEl>
                                          <p:spTgt spid="35859"/>
                                        </p:tgtEl>
                                        <p:attrNameLst>
                                          <p:attrName>ppt_h</p:attrName>
                                        </p:attrNameLst>
                                      </p:cBhvr>
                                      <p:tavLst>
                                        <p:tav tm="0" fmla="#ppt_h-#ppt_h*((1.5-1.5*$)^3-(1.5-1.5*$)^2)">
                                          <p:val>
                                            <p:fltVal val="0"/>
                                          </p:val>
                                        </p:tav>
                                        <p:tav tm="100000">
                                          <p:val>
                                            <p:fltVal val="1"/>
                                          </p:val>
                                        </p:tav>
                                      </p:tavLst>
                                    </p:anim>
                                  </p:childTnLst>
                                </p:cTn>
                              </p:par>
                              <p:par>
                                <p:cTn id="77" presetID="0" presetClass="entr" presetSubtype="0" fill="hold" grpId="0" nodeType="withEffect">
                                  <p:stCondLst>
                                    <p:cond delay="0"/>
                                  </p:stCondLst>
                                  <p:iterate type="lt">
                                    <p:tmPct val="10000"/>
                                  </p:iterate>
                                  <p:childTnLst>
                                    <p:set>
                                      <p:cBhvr>
                                        <p:cTn id="78" dur="1" fill="hold">
                                          <p:stCondLst>
                                            <p:cond delay="0"/>
                                          </p:stCondLst>
                                        </p:cTn>
                                        <p:tgtEl>
                                          <p:spTgt spid="35860"/>
                                        </p:tgtEl>
                                        <p:attrNameLst>
                                          <p:attrName>style.visibility</p:attrName>
                                        </p:attrNameLst>
                                      </p:cBhvr>
                                      <p:to>
                                        <p:strVal val="visible"/>
                                      </p:to>
                                    </p:set>
                                    <p:anim to="" calcmode="lin" valueType="num">
                                      <p:cBhvr>
                                        <p:cTn id="79" dur="700" fill="hold">
                                          <p:stCondLst>
                                            <p:cond delay="0"/>
                                          </p:stCondLst>
                                        </p:cTn>
                                        <p:tgtEl>
                                          <p:spTgt spid="35860"/>
                                        </p:tgtEl>
                                        <p:attrNameLst>
                                          <p:attrName>ppt_y</p:attrName>
                                        </p:attrNameLst>
                                      </p:cBhvr>
                                      <p:tavLst>
                                        <p:tav tm="0" fmla="#ppt_y+#ppt_h/2*((1.5-1.5*$)^3-(1.5-1.5*$)^2)*8/9">
                                          <p:val>
                                            <p:fltVal val="0"/>
                                          </p:val>
                                        </p:tav>
                                        <p:tav tm="100000">
                                          <p:val>
                                            <p:fltVal val="1"/>
                                          </p:val>
                                        </p:tav>
                                      </p:tavLst>
                                    </p:anim>
                                    <p:anim to="" calcmode="lin" valueType="num">
                                      <p:cBhvr>
                                        <p:cTn id="80" dur="700" fill="hold">
                                          <p:stCondLst>
                                            <p:cond delay="0"/>
                                          </p:stCondLst>
                                        </p:cTn>
                                        <p:tgtEl>
                                          <p:spTgt spid="35860"/>
                                        </p:tgtEl>
                                        <p:attrNameLst>
                                          <p:attrName>ppt_h</p:attrName>
                                        </p:attrNameLst>
                                      </p:cBhvr>
                                      <p:tavLst>
                                        <p:tav tm="0" fmla="#ppt_h-#ppt_h*((1.5-1.5*$)^3-(1.5-1.5*$)^2)">
                                          <p:val>
                                            <p:fltVal val="0"/>
                                          </p:val>
                                        </p:tav>
                                        <p:tav tm="100000">
                                          <p:val>
                                            <p:fltVal val="1"/>
                                          </p:val>
                                        </p:tav>
                                      </p:tavLst>
                                    </p:anim>
                                  </p:childTnLst>
                                </p:cTn>
                              </p:par>
                              <p:par>
                                <p:cTn id="81" presetID="0" presetClass="entr" presetSubtype="0" fill="hold" grpId="0" nodeType="withEffect">
                                  <p:stCondLst>
                                    <p:cond delay="0"/>
                                  </p:stCondLst>
                                  <p:iterate type="lt">
                                    <p:tmPct val="10000"/>
                                  </p:iterate>
                                  <p:childTnLst>
                                    <p:set>
                                      <p:cBhvr>
                                        <p:cTn id="82" dur="1" fill="hold">
                                          <p:stCondLst>
                                            <p:cond delay="0"/>
                                          </p:stCondLst>
                                        </p:cTn>
                                        <p:tgtEl>
                                          <p:spTgt spid="35861"/>
                                        </p:tgtEl>
                                        <p:attrNameLst>
                                          <p:attrName>style.visibility</p:attrName>
                                        </p:attrNameLst>
                                      </p:cBhvr>
                                      <p:to>
                                        <p:strVal val="visible"/>
                                      </p:to>
                                    </p:set>
                                    <p:anim to="" calcmode="lin" valueType="num">
                                      <p:cBhvr>
                                        <p:cTn id="83" dur="700" fill="hold">
                                          <p:stCondLst>
                                            <p:cond delay="0"/>
                                          </p:stCondLst>
                                        </p:cTn>
                                        <p:tgtEl>
                                          <p:spTgt spid="35861"/>
                                        </p:tgtEl>
                                        <p:attrNameLst>
                                          <p:attrName>ppt_y</p:attrName>
                                        </p:attrNameLst>
                                      </p:cBhvr>
                                      <p:tavLst>
                                        <p:tav tm="0" fmla="#ppt_y+#ppt_h/2*((1.5-1.5*$)^3-(1.5-1.5*$)^2)*8/9">
                                          <p:val>
                                            <p:fltVal val="0"/>
                                          </p:val>
                                        </p:tav>
                                        <p:tav tm="100000">
                                          <p:val>
                                            <p:fltVal val="1"/>
                                          </p:val>
                                        </p:tav>
                                      </p:tavLst>
                                    </p:anim>
                                    <p:anim to="" calcmode="lin" valueType="num">
                                      <p:cBhvr>
                                        <p:cTn id="84" dur="700" fill="hold">
                                          <p:stCondLst>
                                            <p:cond delay="0"/>
                                          </p:stCondLst>
                                        </p:cTn>
                                        <p:tgtEl>
                                          <p:spTgt spid="35861"/>
                                        </p:tgtEl>
                                        <p:attrNameLst>
                                          <p:attrName>ppt_h</p:attrName>
                                        </p:attrNameLst>
                                      </p:cBhvr>
                                      <p:tavLst>
                                        <p:tav tm="0" fmla="#ppt_h-#ppt_h*((1.5-1.5*$)^3-(1.5-1.5*$)^2)">
                                          <p:val>
                                            <p:fltVal val="0"/>
                                          </p:val>
                                        </p:tav>
                                        <p:tav tm="100000">
                                          <p:val>
                                            <p:fltVal val="1"/>
                                          </p:val>
                                        </p:tav>
                                      </p:tavLst>
                                    </p:anim>
                                  </p:childTnLst>
                                </p:cTn>
                              </p:par>
                              <p:par>
                                <p:cTn id="85" presetID="0" presetClass="entr" presetSubtype="0" fill="hold" grpId="0" nodeType="withEffect">
                                  <p:stCondLst>
                                    <p:cond delay="0"/>
                                  </p:stCondLst>
                                  <p:iterate type="lt">
                                    <p:tmPct val="10000"/>
                                  </p:iterate>
                                  <p:childTnLst>
                                    <p:set>
                                      <p:cBhvr>
                                        <p:cTn id="86" dur="1" fill="hold">
                                          <p:stCondLst>
                                            <p:cond delay="0"/>
                                          </p:stCondLst>
                                        </p:cTn>
                                        <p:tgtEl>
                                          <p:spTgt spid="35862"/>
                                        </p:tgtEl>
                                        <p:attrNameLst>
                                          <p:attrName>style.visibility</p:attrName>
                                        </p:attrNameLst>
                                      </p:cBhvr>
                                      <p:to>
                                        <p:strVal val="visible"/>
                                      </p:to>
                                    </p:set>
                                    <p:anim to="" calcmode="lin" valueType="num">
                                      <p:cBhvr>
                                        <p:cTn id="87" dur="700" fill="hold">
                                          <p:stCondLst>
                                            <p:cond delay="0"/>
                                          </p:stCondLst>
                                        </p:cTn>
                                        <p:tgtEl>
                                          <p:spTgt spid="35862"/>
                                        </p:tgtEl>
                                        <p:attrNameLst>
                                          <p:attrName>ppt_y</p:attrName>
                                        </p:attrNameLst>
                                      </p:cBhvr>
                                      <p:tavLst>
                                        <p:tav tm="0" fmla="#ppt_y+#ppt_h/2*((1.5-1.5*$)^3-(1.5-1.5*$)^2)*8/9">
                                          <p:val>
                                            <p:fltVal val="0"/>
                                          </p:val>
                                        </p:tav>
                                        <p:tav tm="100000">
                                          <p:val>
                                            <p:fltVal val="1"/>
                                          </p:val>
                                        </p:tav>
                                      </p:tavLst>
                                    </p:anim>
                                    <p:anim to="" calcmode="lin" valueType="num">
                                      <p:cBhvr>
                                        <p:cTn id="88" dur="700" fill="hold">
                                          <p:stCondLst>
                                            <p:cond delay="0"/>
                                          </p:stCondLst>
                                        </p:cTn>
                                        <p:tgtEl>
                                          <p:spTgt spid="35862"/>
                                        </p:tgtEl>
                                        <p:attrNameLst>
                                          <p:attrName>ppt_h</p:attrName>
                                        </p:attrNameLst>
                                      </p:cBhvr>
                                      <p:tavLst>
                                        <p:tav tm="0" fmla="#ppt_h-#ppt_h*((1.5-1.5*$)^3-(1.5-1.5*$)^2)">
                                          <p:val>
                                            <p:fltVal val="0"/>
                                          </p:val>
                                        </p:tav>
                                        <p:tav tm="100000">
                                          <p:val>
                                            <p:fltVal val="1"/>
                                          </p:val>
                                        </p:tav>
                                      </p:tavLst>
                                    </p:anim>
                                  </p:childTnLst>
                                </p:cTn>
                              </p:par>
                              <p:par>
                                <p:cTn id="89" presetID="0" presetClass="entr" presetSubtype="0" fill="hold" grpId="0" nodeType="withEffect">
                                  <p:stCondLst>
                                    <p:cond delay="0"/>
                                  </p:stCondLst>
                                  <p:iterate type="lt">
                                    <p:tmPct val="10000"/>
                                  </p:iterate>
                                  <p:childTnLst>
                                    <p:set>
                                      <p:cBhvr>
                                        <p:cTn id="90" dur="1" fill="hold">
                                          <p:stCondLst>
                                            <p:cond delay="0"/>
                                          </p:stCondLst>
                                        </p:cTn>
                                        <p:tgtEl>
                                          <p:spTgt spid="35863"/>
                                        </p:tgtEl>
                                        <p:attrNameLst>
                                          <p:attrName>style.visibility</p:attrName>
                                        </p:attrNameLst>
                                      </p:cBhvr>
                                      <p:to>
                                        <p:strVal val="visible"/>
                                      </p:to>
                                    </p:set>
                                    <p:anim to="" calcmode="lin" valueType="num">
                                      <p:cBhvr>
                                        <p:cTn id="91" dur="700" fill="hold">
                                          <p:stCondLst>
                                            <p:cond delay="0"/>
                                          </p:stCondLst>
                                        </p:cTn>
                                        <p:tgtEl>
                                          <p:spTgt spid="35863"/>
                                        </p:tgtEl>
                                        <p:attrNameLst>
                                          <p:attrName>ppt_y</p:attrName>
                                        </p:attrNameLst>
                                      </p:cBhvr>
                                      <p:tavLst>
                                        <p:tav tm="0" fmla="#ppt_y+#ppt_h/2*((1.5-1.5*$)^3-(1.5-1.5*$)^2)*8/9">
                                          <p:val>
                                            <p:fltVal val="0"/>
                                          </p:val>
                                        </p:tav>
                                        <p:tav tm="100000">
                                          <p:val>
                                            <p:fltVal val="1"/>
                                          </p:val>
                                        </p:tav>
                                      </p:tavLst>
                                    </p:anim>
                                    <p:anim to="" calcmode="lin" valueType="num">
                                      <p:cBhvr>
                                        <p:cTn id="92" dur="700" fill="hold">
                                          <p:stCondLst>
                                            <p:cond delay="0"/>
                                          </p:stCondLst>
                                        </p:cTn>
                                        <p:tgtEl>
                                          <p:spTgt spid="35863"/>
                                        </p:tgtEl>
                                        <p:attrNameLst>
                                          <p:attrName>ppt_h</p:attrName>
                                        </p:attrNameLst>
                                      </p:cBhvr>
                                      <p:tavLst>
                                        <p:tav tm="0" fmla="#ppt_h-#ppt_h*((1.5-1.5*$)^3-(1.5-1.5*$)^2)">
                                          <p:val>
                                            <p:fltVal val="0"/>
                                          </p:val>
                                        </p:tav>
                                        <p:tav tm="100000">
                                          <p:val>
                                            <p:fltVal val="1"/>
                                          </p:val>
                                        </p:tav>
                                      </p:tavLst>
                                    </p:anim>
                                  </p:childTnLst>
                                </p:cTn>
                              </p:par>
                              <p:par>
                                <p:cTn id="93" presetID="0" presetClass="entr" presetSubtype="0" fill="hold" grpId="0" nodeType="withEffect">
                                  <p:stCondLst>
                                    <p:cond delay="0"/>
                                  </p:stCondLst>
                                  <p:iterate type="lt">
                                    <p:tmPct val="10000"/>
                                  </p:iterate>
                                  <p:childTnLst>
                                    <p:set>
                                      <p:cBhvr>
                                        <p:cTn id="94" dur="1" fill="hold">
                                          <p:stCondLst>
                                            <p:cond delay="0"/>
                                          </p:stCondLst>
                                        </p:cTn>
                                        <p:tgtEl>
                                          <p:spTgt spid="35864"/>
                                        </p:tgtEl>
                                        <p:attrNameLst>
                                          <p:attrName>style.visibility</p:attrName>
                                        </p:attrNameLst>
                                      </p:cBhvr>
                                      <p:to>
                                        <p:strVal val="visible"/>
                                      </p:to>
                                    </p:set>
                                    <p:anim to="" calcmode="lin" valueType="num">
                                      <p:cBhvr>
                                        <p:cTn id="95" dur="700" fill="hold">
                                          <p:stCondLst>
                                            <p:cond delay="0"/>
                                          </p:stCondLst>
                                        </p:cTn>
                                        <p:tgtEl>
                                          <p:spTgt spid="35864"/>
                                        </p:tgtEl>
                                        <p:attrNameLst>
                                          <p:attrName>ppt_y</p:attrName>
                                        </p:attrNameLst>
                                      </p:cBhvr>
                                      <p:tavLst>
                                        <p:tav tm="0" fmla="#ppt_y+#ppt_h/2*((1.5-1.5*$)^3-(1.5-1.5*$)^2)*8/9">
                                          <p:val>
                                            <p:fltVal val="0"/>
                                          </p:val>
                                        </p:tav>
                                        <p:tav tm="100000">
                                          <p:val>
                                            <p:fltVal val="1"/>
                                          </p:val>
                                        </p:tav>
                                      </p:tavLst>
                                    </p:anim>
                                    <p:anim to="" calcmode="lin" valueType="num">
                                      <p:cBhvr>
                                        <p:cTn id="96" dur="700" fill="hold">
                                          <p:stCondLst>
                                            <p:cond delay="0"/>
                                          </p:stCondLst>
                                        </p:cTn>
                                        <p:tgtEl>
                                          <p:spTgt spid="35864"/>
                                        </p:tgtEl>
                                        <p:attrNameLst>
                                          <p:attrName>ppt_h</p:attrName>
                                        </p:attrNameLst>
                                      </p:cBhvr>
                                      <p:tavLst>
                                        <p:tav tm="0" fmla="#ppt_h-#ppt_h*((1.5-1.5*$)^3-(1.5-1.5*$)^2)">
                                          <p:val>
                                            <p:fltVal val="0"/>
                                          </p:val>
                                        </p:tav>
                                        <p:tav tm="100000">
                                          <p:val>
                                            <p:fltVal val="1"/>
                                          </p:val>
                                        </p:tav>
                                      </p:tavLst>
                                    </p:anim>
                                  </p:childTnLst>
                                </p:cTn>
                              </p:par>
                              <p:par>
                                <p:cTn id="97" presetID="0" presetClass="entr" presetSubtype="0" fill="hold" grpId="0" nodeType="withEffect">
                                  <p:stCondLst>
                                    <p:cond delay="0"/>
                                  </p:stCondLst>
                                  <p:iterate type="lt">
                                    <p:tmPct val="10000"/>
                                  </p:iterate>
                                  <p:childTnLst>
                                    <p:set>
                                      <p:cBhvr>
                                        <p:cTn id="98" dur="1" fill="hold">
                                          <p:stCondLst>
                                            <p:cond delay="0"/>
                                          </p:stCondLst>
                                        </p:cTn>
                                        <p:tgtEl>
                                          <p:spTgt spid="35865"/>
                                        </p:tgtEl>
                                        <p:attrNameLst>
                                          <p:attrName>style.visibility</p:attrName>
                                        </p:attrNameLst>
                                      </p:cBhvr>
                                      <p:to>
                                        <p:strVal val="visible"/>
                                      </p:to>
                                    </p:set>
                                    <p:anim to="" calcmode="lin" valueType="num">
                                      <p:cBhvr>
                                        <p:cTn id="99" dur="700" fill="hold">
                                          <p:stCondLst>
                                            <p:cond delay="0"/>
                                          </p:stCondLst>
                                        </p:cTn>
                                        <p:tgtEl>
                                          <p:spTgt spid="35865"/>
                                        </p:tgtEl>
                                        <p:attrNameLst>
                                          <p:attrName>ppt_y</p:attrName>
                                        </p:attrNameLst>
                                      </p:cBhvr>
                                      <p:tavLst>
                                        <p:tav tm="0" fmla="#ppt_y+#ppt_h/2*((1.5-1.5*$)^3-(1.5-1.5*$)^2)*8/9">
                                          <p:val>
                                            <p:fltVal val="0"/>
                                          </p:val>
                                        </p:tav>
                                        <p:tav tm="100000">
                                          <p:val>
                                            <p:fltVal val="1"/>
                                          </p:val>
                                        </p:tav>
                                      </p:tavLst>
                                    </p:anim>
                                    <p:anim to="" calcmode="lin" valueType="num">
                                      <p:cBhvr>
                                        <p:cTn id="100" dur="700" fill="hold">
                                          <p:stCondLst>
                                            <p:cond delay="0"/>
                                          </p:stCondLst>
                                        </p:cTn>
                                        <p:tgtEl>
                                          <p:spTgt spid="35865"/>
                                        </p:tgtEl>
                                        <p:attrNameLst>
                                          <p:attrName>ppt_h</p:attrName>
                                        </p:attrNameLst>
                                      </p:cBhvr>
                                      <p:tavLst>
                                        <p:tav tm="0" fmla="#ppt_h-#ppt_h*((1.5-1.5*$)^3-(1.5-1.5*$)^2)">
                                          <p:val>
                                            <p:fltVal val="0"/>
                                          </p:val>
                                        </p:tav>
                                        <p:tav tm="100000">
                                          <p:val>
                                            <p:fltVal val="1"/>
                                          </p:val>
                                        </p:tav>
                                      </p:tavLst>
                                    </p:anim>
                                  </p:childTnLst>
                                </p:cTn>
                              </p:par>
                              <p:par>
                                <p:cTn id="101" presetID="0" presetClass="entr" presetSubtype="0" fill="hold" grpId="0" nodeType="withEffect">
                                  <p:stCondLst>
                                    <p:cond delay="0"/>
                                  </p:stCondLst>
                                  <p:iterate type="lt">
                                    <p:tmPct val="10000"/>
                                  </p:iterate>
                                  <p:childTnLst>
                                    <p:set>
                                      <p:cBhvr>
                                        <p:cTn id="102" dur="1" fill="hold">
                                          <p:stCondLst>
                                            <p:cond delay="0"/>
                                          </p:stCondLst>
                                        </p:cTn>
                                        <p:tgtEl>
                                          <p:spTgt spid="35866"/>
                                        </p:tgtEl>
                                        <p:attrNameLst>
                                          <p:attrName>style.visibility</p:attrName>
                                        </p:attrNameLst>
                                      </p:cBhvr>
                                      <p:to>
                                        <p:strVal val="visible"/>
                                      </p:to>
                                    </p:set>
                                    <p:anim to="" calcmode="lin" valueType="num">
                                      <p:cBhvr>
                                        <p:cTn id="103" dur="700" fill="hold">
                                          <p:stCondLst>
                                            <p:cond delay="0"/>
                                          </p:stCondLst>
                                        </p:cTn>
                                        <p:tgtEl>
                                          <p:spTgt spid="35866"/>
                                        </p:tgtEl>
                                        <p:attrNameLst>
                                          <p:attrName>ppt_y</p:attrName>
                                        </p:attrNameLst>
                                      </p:cBhvr>
                                      <p:tavLst>
                                        <p:tav tm="0" fmla="#ppt_y+#ppt_h/2*((1.5-1.5*$)^3-(1.5-1.5*$)^2)*8/9">
                                          <p:val>
                                            <p:fltVal val="0"/>
                                          </p:val>
                                        </p:tav>
                                        <p:tav tm="100000">
                                          <p:val>
                                            <p:fltVal val="1"/>
                                          </p:val>
                                        </p:tav>
                                      </p:tavLst>
                                    </p:anim>
                                    <p:anim to="" calcmode="lin" valueType="num">
                                      <p:cBhvr>
                                        <p:cTn id="104" dur="700" fill="hold">
                                          <p:stCondLst>
                                            <p:cond delay="0"/>
                                          </p:stCondLst>
                                        </p:cTn>
                                        <p:tgtEl>
                                          <p:spTgt spid="35866"/>
                                        </p:tgtEl>
                                        <p:attrNameLst>
                                          <p:attrName>ppt_h</p:attrName>
                                        </p:attrNameLst>
                                      </p:cBhvr>
                                      <p:tavLst>
                                        <p:tav tm="0" fmla="#ppt_h-#ppt_h*((1.5-1.5*$)^3-(1.5-1.5*$)^2)">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2" grpId="0"/>
      <p:bldP spid="35843" grpId="0"/>
      <p:bldP spid="35844" grpId="0" animBg="1"/>
      <p:bldP spid="35845" grpId="0" animBg="1"/>
      <p:bldP spid="35847" grpId="0" animBg="1"/>
      <p:bldP spid="35848" grpId="0" animBg="1"/>
      <p:bldP spid="35849" grpId="0" animBg="1"/>
      <p:bldP spid="35850" grpId="0" animBg="1"/>
      <p:bldP spid="35853" grpId="0"/>
      <p:bldP spid="35854" grpId="0"/>
      <p:bldP spid="35855" grpId="0"/>
      <p:bldP spid="35856" grpId="0"/>
      <p:bldP spid="35857" grpId="0"/>
      <p:bldP spid="35858" grpId="0"/>
      <p:bldP spid="35859" grpId="0"/>
      <p:bldP spid="35860" grpId="0"/>
      <p:bldP spid="35861" grpId="0"/>
      <p:bldP spid="35862" grpId="0"/>
      <p:bldP spid="35863" grpId="0"/>
      <p:bldP spid="35864" grpId="0"/>
      <p:bldP spid="35865" grpId="0" animBg="1"/>
      <p:bldP spid="35866"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PA_标题 1"/>
          <p:cNvSpPr>
            <a:spLocks noGrp="1"/>
          </p:cNvSpPr>
          <p:nvPr>
            <p:ph type="title" idx="4294967295"/>
            <p:custDataLst>
              <p:tags r:id="rId1"/>
            </p:custDataLst>
          </p:nvPr>
        </p:nvSpPr>
        <p:spPr/>
        <p:txBody>
          <a:bodyPr/>
          <a:lstStyle/>
          <a:p>
            <a:pPr eaLnBrk="1" hangingPunct="1"/>
            <a:r>
              <a:rPr lang="en-US" altLang="zh-CN"/>
              <a:t>YOUR TITLE HERE</a:t>
            </a:r>
            <a:endParaRPr lang="zh-CN" altLang="en-US"/>
          </a:p>
        </p:txBody>
      </p:sp>
      <p:sp>
        <p:nvSpPr>
          <p:cNvPr id="37891" name="PA_文本框 6"/>
          <p:cNvSpPr txBox="1">
            <a:spLocks noChangeArrowheads="1"/>
          </p:cNvSpPr>
          <p:nvPr>
            <p:custDataLst>
              <p:tags r:id="rId2"/>
            </p:custDataLst>
          </p:nvPr>
        </p:nvSpPr>
        <p:spPr bwMode="auto">
          <a:xfrm>
            <a:off x="838200" y="1109663"/>
            <a:ext cx="7589838" cy="334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1400" b="0" i="0" u="none" strike="noStrike" kern="1200" cap="none" spc="0" normalizeH="0" baseline="0" noProof="0">
                <a:ln>
                  <a:noFill/>
                </a:ln>
                <a:solidFill>
                  <a:srgbClr val="BFBFBF"/>
                </a:solidFill>
                <a:effectLst/>
                <a:uLnTx/>
                <a:uFillTx/>
                <a:latin typeface="Segoe UI" panose="020B0502040204020203" pitchFamily="34" charset="0"/>
                <a:ea typeface="微软雅黑" panose="020B0503020204020204" pitchFamily="34" charset="-122"/>
                <a:cs typeface="+mn-cs"/>
              </a:rPr>
              <a:t>HUMANS ARE CREATIVE BEINGS. IF IT IS NOT REAL TEXT, THEY WILL FOCUS ON THE DESIGN.</a:t>
            </a:r>
            <a:endParaRPr kumimoji="0" lang="zh-CN" altLang="en-US" sz="1400" b="0" i="0" u="none" strike="noStrike" kern="1200" cap="none" spc="0" normalizeH="0" baseline="0" noProof="0">
              <a:ln>
                <a:noFill/>
              </a:ln>
              <a:solidFill>
                <a:srgbClr val="BFBFBF"/>
              </a:solidFill>
              <a:effectLst/>
              <a:uLnTx/>
              <a:uFillTx/>
              <a:latin typeface="Segoe UI" panose="020B0502040204020203" pitchFamily="34" charset="0"/>
              <a:ea typeface="微软雅黑" panose="020B0503020204020204" pitchFamily="34" charset="-122"/>
              <a:cs typeface="+mn-cs"/>
            </a:endParaRPr>
          </a:p>
        </p:txBody>
      </p:sp>
      <p:sp>
        <p:nvSpPr>
          <p:cNvPr id="37892" name="PA_椭圆 10"/>
          <p:cNvSpPr>
            <a:spLocks noChangeArrowheads="1"/>
          </p:cNvSpPr>
          <p:nvPr>
            <p:custDataLst>
              <p:tags r:id="rId3"/>
            </p:custDataLst>
          </p:nvPr>
        </p:nvSpPr>
        <p:spPr bwMode="auto">
          <a:xfrm>
            <a:off x="838200" y="2792413"/>
            <a:ext cx="914400" cy="914400"/>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7893" name="PA_椭圆 11"/>
          <p:cNvSpPr>
            <a:spLocks noChangeArrowheads="1"/>
          </p:cNvSpPr>
          <p:nvPr>
            <p:custDataLst>
              <p:tags r:id="rId4"/>
            </p:custDataLst>
          </p:nvPr>
        </p:nvSpPr>
        <p:spPr bwMode="auto">
          <a:xfrm>
            <a:off x="2954338" y="4605338"/>
            <a:ext cx="914400" cy="914400"/>
          </a:xfrm>
          <a:prstGeom prst="ellipse">
            <a:avLst/>
          </a:prstGeom>
          <a:solidFill>
            <a:srgbClr val="354B5E"/>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7894" name="PA_椭圆 12"/>
          <p:cNvSpPr>
            <a:spLocks noChangeArrowheads="1"/>
          </p:cNvSpPr>
          <p:nvPr>
            <p:custDataLst>
              <p:tags r:id="rId5"/>
            </p:custDataLst>
          </p:nvPr>
        </p:nvSpPr>
        <p:spPr bwMode="auto">
          <a:xfrm>
            <a:off x="5365750" y="2792413"/>
            <a:ext cx="914400" cy="914400"/>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7895" name="PA_椭圆 13"/>
          <p:cNvSpPr>
            <a:spLocks noChangeArrowheads="1"/>
          </p:cNvSpPr>
          <p:nvPr>
            <p:custDataLst>
              <p:tags r:id="rId6"/>
            </p:custDataLst>
          </p:nvPr>
        </p:nvSpPr>
        <p:spPr bwMode="auto">
          <a:xfrm>
            <a:off x="7842250" y="4605338"/>
            <a:ext cx="914400" cy="914400"/>
          </a:xfrm>
          <a:prstGeom prst="ellipse">
            <a:avLst/>
          </a:prstGeom>
          <a:solidFill>
            <a:srgbClr val="354B5E"/>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cxnSp>
        <p:nvCxnSpPr>
          <p:cNvPr id="37896" name="PA_直接箭头连接符 14"/>
          <p:cNvCxnSpPr>
            <a:cxnSpLocks noChangeShapeType="1"/>
            <a:stCxn id="37892" idx="5"/>
            <a:endCxn id="37893" idx="1"/>
          </p:cNvCxnSpPr>
          <p:nvPr>
            <p:custDataLst>
              <p:tags r:id="rId7"/>
            </p:custDataLst>
          </p:nvPr>
        </p:nvCxnSpPr>
        <p:spPr bwMode="auto">
          <a:xfrm>
            <a:off x="1619250" y="3573463"/>
            <a:ext cx="1468438" cy="1165225"/>
          </a:xfrm>
          <a:prstGeom prst="straightConnector1">
            <a:avLst/>
          </a:prstGeom>
          <a:noFill/>
          <a:ln w="19050">
            <a:solidFill>
              <a:srgbClr val="000000"/>
            </a:solidFill>
            <a:prstDash val="sysDot"/>
            <a:round/>
            <a:tailEnd type="triangle" w="med" len="med"/>
          </a:ln>
          <a:extLst>
            <a:ext uri="{909E8E84-426E-40DD-AFC4-6F175D3DCCD1}">
              <a14:hiddenFill xmlns:a14="http://schemas.microsoft.com/office/drawing/2010/main">
                <a:noFill/>
              </a14:hiddenFill>
            </a:ext>
          </a:extLst>
        </p:spPr>
      </p:cxnSp>
      <p:cxnSp>
        <p:nvCxnSpPr>
          <p:cNvPr id="37897" name="PA_直接箭头连接符 15"/>
          <p:cNvCxnSpPr>
            <a:cxnSpLocks noChangeShapeType="1"/>
            <a:stCxn id="37893" idx="7"/>
            <a:endCxn id="37894" idx="3"/>
          </p:cNvCxnSpPr>
          <p:nvPr>
            <p:custDataLst>
              <p:tags r:id="rId8"/>
            </p:custDataLst>
          </p:nvPr>
        </p:nvCxnSpPr>
        <p:spPr bwMode="auto">
          <a:xfrm flipV="1">
            <a:off x="3733800" y="3573463"/>
            <a:ext cx="1765300" cy="1165225"/>
          </a:xfrm>
          <a:prstGeom prst="straightConnector1">
            <a:avLst/>
          </a:prstGeom>
          <a:noFill/>
          <a:ln w="19050">
            <a:solidFill>
              <a:srgbClr val="000000"/>
            </a:solidFill>
            <a:prstDash val="sysDot"/>
            <a:round/>
            <a:tailEnd type="triangle" w="med" len="med"/>
          </a:ln>
          <a:extLst>
            <a:ext uri="{909E8E84-426E-40DD-AFC4-6F175D3DCCD1}">
              <a14:hiddenFill xmlns:a14="http://schemas.microsoft.com/office/drawing/2010/main">
                <a:noFill/>
              </a14:hiddenFill>
            </a:ext>
          </a:extLst>
        </p:spPr>
      </p:cxnSp>
      <p:cxnSp>
        <p:nvCxnSpPr>
          <p:cNvPr id="37898" name="PA_直接箭头连接符 16"/>
          <p:cNvCxnSpPr>
            <a:cxnSpLocks noChangeShapeType="1"/>
            <a:stCxn id="37894" idx="5"/>
            <a:endCxn id="37895" idx="1"/>
          </p:cNvCxnSpPr>
          <p:nvPr>
            <p:custDataLst>
              <p:tags r:id="rId9"/>
            </p:custDataLst>
          </p:nvPr>
        </p:nvCxnSpPr>
        <p:spPr bwMode="auto">
          <a:xfrm>
            <a:off x="6146800" y="3573463"/>
            <a:ext cx="1828800" cy="1165225"/>
          </a:xfrm>
          <a:prstGeom prst="straightConnector1">
            <a:avLst/>
          </a:prstGeom>
          <a:noFill/>
          <a:ln w="19050">
            <a:solidFill>
              <a:srgbClr val="000000"/>
            </a:solidFill>
            <a:prstDash val="sysDot"/>
            <a:round/>
            <a:tailEnd type="triangle" w="med" len="med"/>
          </a:ln>
          <a:extLst>
            <a:ext uri="{909E8E84-426E-40DD-AFC4-6F175D3DCCD1}">
              <a14:hiddenFill xmlns:a14="http://schemas.microsoft.com/office/drawing/2010/main">
                <a:noFill/>
              </a14:hiddenFill>
            </a:ext>
          </a:extLst>
        </p:spPr>
      </p:cxnSp>
      <p:sp>
        <p:nvSpPr>
          <p:cNvPr id="37899" name="PA_椭圆 17"/>
          <p:cNvSpPr>
            <a:spLocks noChangeAspect="1" noChangeArrowheads="1"/>
          </p:cNvSpPr>
          <p:nvPr>
            <p:custDataLst>
              <p:tags r:id="rId10"/>
            </p:custDataLst>
          </p:nvPr>
        </p:nvSpPr>
        <p:spPr bwMode="auto">
          <a:xfrm>
            <a:off x="1446213" y="3449638"/>
            <a:ext cx="306387" cy="306387"/>
          </a:xfrm>
          <a:prstGeom prst="ellipse">
            <a:avLst/>
          </a:prstGeom>
          <a:solidFill>
            <a:srgbClr val="354B5E"/>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16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rPr>
              <a:t>1</a:t>
            </a:r>
            <a:endParaRPr kumimoji="0" lang="zh-CN" altLang="en-US" sz="16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7900" name="PA_椭圆 18"/>
          <p:cNvSpPr>
            <a:spLocks noChangeAspect="1" noChangeArrowheads="1"/>
          </p:cNvSpPr>
          <p:nvPr>
            <p:custDataLst>
              <p:tags r:id="rId11"/>
            </p:custDataLst>
          </p:nvPr>
        </p:nvSpPr>
        <p:spPr bwMode="auto">
          <a:xfrm>
            <a:off x="3581400" y="4605338"/>
            <a:ext cx="306388" cy="306387"/>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16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rPr>
              <a:t>2</a:t>
            </a:r>
            <a:endParaRPr kumimoji="0" lang="zh-CN" altLang="en-US" sz="16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7901" name="PA_椭圆 19"/>
          <p:cNvSpPr>
            <a:spLocks noChangeAspect="1" noChangeArrowheads="1"/>
          </p:cNvSpPr>
          <p:nvPr>
            <p:custDataLst>
              <p:tags r:id="rId12"/>
            </p:custDataLst>
          </p:nvPr>
        </p:nvSpPr>
        <p:spPr bwMode="auto">
          <a:xfrm>
            <a:off x="8561388" y="5099050"/>
            <a:ext cx="306387" cy="306388"/>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16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rPr>
              <a:t>4</a:t>
            </a:r>
            <a:endParaRPr kumimoji="0" lang="zh-CN" altLang="en-US" sz="16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7902" name="PA_文本框 20"/>
          <p:cNvSpPr txBox="1">
            <a:spLocks noChangeArrowheads="1"/>
          </p:cNvSpPr>
          <p:nvPr>
            <p:custDataLst>
              <p:tags r:id="rId13"/>
            </p:custDataLst>
          </p:nvPr>
        </p:nvSpPr>
        <p:spPr bwMode="auto">
          <a:xfrm>
            <a:off x="1944688" y="3432175"/>
            <a:ext cx="216693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1600" b="0" i="0" u="none" strike="noStrike" kern="1200" cap="none" spc="0" normalizeH="0" baseline="0" noProof="0">
                <a:ln>
                  <a:noFill/>
                </a:ln>
                <a:solidFill>
                  <a:srgbClr val="354B5E"/>
                </a:solidFill>
                <a:effectLst/>
                <a:uLnTx/>
                <a:uFillTx/>
                <a:latin typeface="Segoe UI" panose="020B0502040204020203" pitchFamily="34" charset="0"/>
                <a:ea typeface="Microsoft JhengHei" panose="020B0604030504040204" pitchFamily="34" charset="-120"/>
                <a:cs typeface="+mn-cs"/>
              </a:rPr>
              <a:t>ADD TITLE TEXT HERE</a:t>
            </a:r>
            <a:endParaRPr kumimoji="0" lang="zh-CN" altLang="en-US" sz="1600" b="0" i="0" u="none" strike="noStrike" kern="1200" cap="none" spc="0" normalizeH="0" baseline="0" noProof="0">
              <a:ln>
                <a:noFill/>
              </a:ln>
              <a:solidFill>
                <a:srgbClr val="354B5E"/>
              </a:solidFill>
              <a:effectLst/>
              <a:uLnTx/>
              <a:uFillTx/>
              <a:latin typeface="Segoe UI" panose="020B0502040204020203" pitchFamily="34" charset="0"/>
              <a:ea typeface="Microsoft JhengHei" panose="020B0604030504040204" pitchFamily="34" charset="-120"/>
              <a:cs typeface="+mn-cs"/>
            </a:endParaRPr>
          </a:p>
        </p:txBody>
      </p:sp>
      <p:sp>
        <p:nvSpPr>
          <p:cNvPr id="37903" name="PA_文本框 21"/>
          <p:cNvSpPr txBox="1">
            <a:spLocks noChangeArrowheads="1"/>
          </p:cNvSpPr>
          <p:nvPr>
            <p:custDataLst>
              <p:tags r:id="rId14"/>
            </p:custDataLst>
          </p:nvPr>
        </p:nvSpPr>
        <p:spPr bwMode="auto">
          <a:xfrm>
            <a:off x="6478588" y="2792413"/>
            <a:ext cx="216693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1600" b="0" i="0" u="none" strike="noStrike" kern="1200" cap="none" spc="0" normalizeH="0" baseline="0" noProof="0">
                <a:ln>
                  <a:noFill/>
                </a:ln>
                <a:solidFill>
                  <a:srgbClr val="354B5E"/>
                </a:solidFill>
                <a:effectLst/>
                <a:uLnTx/>
                <a:uFillTx/>
                <a:latin typeface="Segoe UI" panose="020B0502040204020203" pitchFamily="34" charset="0"/>
                <a:ea typeface="Microsoft JhengHei" panose="020B0604030504040204" pitchFamily="34" charset="-120"/>
                <a:cs typeface="+mn-cs"/>
              </a:rPr>
              <a:t>ADD TITLE TEXT HERE</a:t>
            </a:r>
            <a:endParaRPr kumimoji="0" lang="zh-CN" altLang="en-US" sz="1600" b="0" i="0" u="none" strike="noStrike" kern="1200" cap="none" spc="0" normalizeH="0" baseline="0" noProof="0">
              <a:ln>
                <a:noFill/>
              </a:ln>
              <a:solidFill>
                <a:srgbClr val="354B5E"/>
              </a:solidFill>
              <a:effectLst/>
              <a:uLnTx/>
              <a:uFillTx/>
              <a:latin typeface="Segoe UI" panose="020B0502040204020203" pitchFamily="34" charset="0"/>
              <a:ea typeface="Microsoft JhengHei" panose="020B0604030504040204" pitchFamily="34" charset="-120"/>
              <a:cs typeface="+mn-cs"/>
            </a:endParaRPr>
          </a:p>
        </p:txBody>
      </p:sp>
      <p:sp>
        <p:nvSpPr>
          <p:cNvPr id="37904" name="PA_文本框 22"/>
          <p:cNvSpPr txBox="1">
            <a:spLocks noChangeArrowheads="1"/>
          </p:cNvSpPr>
          <p:nvPr>
            <p:custDataLst>
              <p:tags r:id="rId15"/>
            </p:custDataLst>
          </p:nvPr>
        </p:nvSpPr>
        <p:spPr bwMode="auto">
          <a:xfrm>
            <a:off x="4021138" y="4703763"/>
            <a:ext cx="216693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1600" b="0" i="0" u="none" strike="noStrike" kern="1200" cap="none" spc="0" normalizeH="0" baseline="0" noProof="0">
                <a:ln>
                  <a:noFill/>
                </a:ln>
                <a:solidFill>
                  <a:srgbClr val="354B5E"/>
                </a:solidFill>
                <a:effectLst/>
                <a:uLnTx/>
                <a:uFillTx/>
                <a:latin typeface="Segoe UI" panose="020B0502040204020203" pitchFamily="34" charset="0"/>
                <a:ea typeface="Microsoft JhengHei" panose="020B0604030504040204" pitchFamily="34" charset="-120"/>
                <a:cs typeface="+mn-cs"/>
              </a:rPr>
              <a:t>ADD TITLE TEXT HERE</a:t>
            </a:r>
            <a:endParaRPr kumimoji="0" lang="zh-CN" altLang="en-US" sz="1600" b="0" i="0" u="none" strike="noStrike" kern="1200" cap="none" spc="0" normalizeH="0" baseline="0" noProof="0">
              <a:ln>
                <a:noFill/>
              </a:ln>
              <a:solidFill>
                <a:srgbClr val="354B5E"/>
              </a:solidFill>
              <a:effectLst/>
              <a:uLnTx/>
              <a:uFillTx/>
              <a:latin typeface="Segoe UI" panose="020B0502040204020203" pitchFamily="34" charset="0"/>
              <a:ea typeface="Microsoft JhengHei" panose="020B0604030504040204" pitchFamily="34" charset="-120"/>
              <a:cs typeface="+mn-cs"/>
            </a:endParaRPr>
          </a:p>
        </p:txBody>
      </p:sp>
      <p:sp>
        <p:nvSpPr>
          <p:cNvPr id="37905" name="PA_文本框 23"/>
          <p:cNvSpPr txBox="1">
            <a:spLocks noChangeArrowheads="1"/>
          </p:cNvSpPr>
          <p:nvPr>
            <p:custDataLst>
              <p:tags r:id="rId16"/>
            </p:custDataLst>
          </p:nvPr>
        </p:nvSpPr>
        <p:spPr bwMode="auto">
          <a:xfrm>
            <a:off x="8966200" y="5181600"/>
            <a:ext cx="216693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1600" b="0" i="0" u="none" strike="noStrike" kern="1200" cap="none" spc="0" normalizeH="0" baseline="0" noProof="0">
                <a:ln>
                  <a:noFill/>
                </a:ln>
                <a:solidFill>
                  <a:srgbClr val="354B5E"/>
                </a:solidFill>
                <a:effectLst/>
                <a:uLnTx/>
                <a:uFillTx/>
                <a:latin typeface="Segoe UI" panose="020B0502040204020203" pitchFamily="34" charset="0"/>
                <a:ea typeface="Microsoft JhengHei" panose="020B0604030504040204" pitchFamily="34" charset="-120"/>
                <a:cs typeface="+mn-cs"/>
              </a:rPr>
              <a:t>ADD TITLE TEXT HERE</a:t>
            </a:r>
            <a:endParaRPr kumimoji="0" lang="zh-CN" altLang="en-US" sz="1600" b="0" i="0" u="none" strike="noStrike" kern="1200" cap="none" spc="0" normalizeH="0" baseline="0" noProof="0">
              <a:ln>
                <a:noFill/>
              </a:ln>
              <a:solidFill>
                <a:srgbClr val="354B5E"/>
              </a:solidFill>
              <a:effectLst/>
              <a:uLnTx/>
              <a:uFillTx/>
              <a:latin typeface="Segoe UI" panose="020B0502040204020203" pitchFamily="34" charset="0"/>
              <a:ea typeface="Microsoft JhengHei" panose="020B0604030504040204" pitchFamily="34" charset="-120"/>
              <a:cs typeface="+mn-cs"/>
            </a:endParaRPr>
          </a:p>
        </p:txBody>
      </p:sp>
      <p:sp>
        <p:nvSpPr>
          <p:cNvPr id="37906" name="PA_矩形 24"/>
          <p:cNvSpPr>
            <a:spLocks noChangeArrowheads="1"/>
          </p:cNvSpPr>
          <p:nvPr>
            <p:custDataLst>
              <p:tags r:id="rId17"/>
            </p:custDataLst>
          </p:nvPr>
        </p:nvSpPr>
        <p:spPr bwMode="auto">
          <a:xfrm>
            <a:off x="1944688" y="2941638"/>
            <a:ext cx="30003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1400" b="0" i="0" u="none" strike="noStrike" kern="1200" cap="none" spc="0" normalizeH="0" baseline="0" noProof="0">
                <a:ln>
                  <a:noFill/>
                </a:ln>
                <a:solidFill>
                  <a:srgbClr val="000000"/>
                </a:solidFill>
                <a:effectLst/>
                <a:uLnTx/>
                <a:uFillTx/>
                <a:latin typeface="Segoe UI" panose="020B0502040204020203" pitchFamily="34" charset="0"/>
                <a:ea typeface="Microsoft JhengHei" panose="020B0604030504040204" pitchFamily="34" charset="-120"/>
                <a:cs typeface="+mn-cs"/>
              </a:rPr>
              <a:t>Whoever evaluates your text cannot evaluate the way you write. </a:t>
            </a:r>
            <a:endParaRPr kumimoji="0" lang="zh-CN" altLang="en-US" sz="1400" b="0" i="0" u="none" strike="noStrike" kern="1200" cap="none" spc="0" normalizeH="0" baseline="0" noProof="0">
              <a:ln>
                <a:noFill/>
              </a:ln>
              <a:solidFill>
                <a:srgbClr val="000000"/>
              </a:solidFill>
              <a:effectLst/>
              <a:uLnTx/>
              <a:uFillTx/>
              <a:latin typeface="Segoe UI" panose="020B0502040204020203" pitchFamily="34" charset="0"/>
              <a:ea typeface="Microsoft JhengHei" panose="020B0604030504040204" pitchFamily="34" charset="-120"/>
              <a:cs typeface="+mn-cs"/>
            </a:endParaRPr>
          </a:p>
        </p:txBody>
      </p:sp>
      <p:sp>
        <p:nvSpPr>
          <p:cNvPr id="37907" name="PA_矩形 25"/>
          <p:cNvSpPr>
            <a:spLocks noChangeArrowheads="1"/>
          </p:cNvSpPr>
          <p:nvPr>
            <p:custDataLst>
              <p:tags r:id="rId18"/>
            </p:custDataLst>
          </p:nvPr>
        </p:nvSpPr>
        <p:spPr bwMode="auto">
          <a:xfrm>
            <a:off x="6478588" y="3122613"/>
            <a:ext cx="28765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1400" b="0" i="0" u="none" strike="noStrike" kern="1200" cap="none" spc="0" normalizeH="0" baseline="0" noProof="0">
                <a:ln>
                  <a:noFill/>
                </a:ln>
                <a:solidFill>
                  <a:srgbClr val="000000"/>
                </a:solidFill>
                <a:effectLst/>
                <a:uLnTx/>
                <a:uFillTx/>
                <a:latin typeface="Segoe UI" panose="020B0502040204020203" pitchFamily="34" charset="0"/>
                <a:ea typeface="Microsoft JhengHei" panose="020B0604030504040204" pitchFamily="34" charset="-120"/>
                <a:cs typeface="+mn-cs"/>
              </a:rPr>
              <a:t>Whoever evaluates your text cannot evaluate the way you write. </a:t>
            </a:r>
            <a:endParaRPr kumimoji="0" lang="zh-CN" altLang="en-US" sz="1400" b="0" i="0" u="none" strike="noStrike" kern="1200" cap="none" spc="0" normalizeH="0" baseline="0" noProof="0">
              <a:ln>
                <a:noFill/>
              </a:ln>
              <a:solidFill>
                <a:srgbClr val="000000"/>
              </a:solidFill>
              <a:effectLst/>
              <a:uLnTx/>
              <a:uFillTx/>
              <a:latin typeface="Segoe UI" panose="020B0502040204020203" pitchFamily="34" charset="0"/>
              <a:ea typeface="Microsoft JhengHei" panose="020B0604030504040204" pitchFamily="34" charset="-120"/>
              <a:cs typeface="+mn-cs"/>
            </a:endParaRPr>
          </a:p>
        </p:txBody>
      </p:sp>
      <p:sp>
        <p:nvSpPr>
          <p:cNvPr id="37908" name="PA_矩形 26"/>
          <p:cNvSpPr>
            <a:spLocks noChangeArrowheads="1"/>
          </p:cNvSpPr>
          <p:nvPr>
            <p:custDataLst>
              <p:tags r:id="rId19"/>
            </p:custDataLst>
          </p:nvPr>
        </p:nvSpPr>
        <p:spPr bwMode="auto">
          <a:xfrm>
            <a:off x="3975100" y="5022850"/>
            <a:ext cx="28765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1400" b="0" i="0" u="none" strike="noStrike" kern="1200" cap="none" spc="0" normalizeH="0" baseline="0" noProof="0">
                <a:ln>
                  <a:noFill/>
                </a:ln>
                <a:solidFill>
                  <a:srgbClr val="000000"/>
                </a:solidFill>
                <a:effectLst/>
                <a:uLnTx/>
                <a:uFillTx/>
                <a:latin typeface="Segoe UI" panose="020B0502040204020203" pitchFamily="34" charset="0"/>
                <a:ea typeface="Microsoft JhengHei" panose="020B0604030504040204" pitchFamily="34" charset="-120"/>
                <a:cs typeface="+mn-cs"/>
              </a:rPr>
              <a:t>Whoever evaluates your text cannot evaluate the way you write. </a:t>
            </a:r>
            <a:endParaRPr kumimoji="0" lang="zh-CN" altLang="en-US" sz="1400" b="0" i="0" u="none" strike="noStrike" kern="1200" cap="none" spc="0" normalizeH="0" baseline="0" noProof="0">
              <a:ln>
                <a:noFill/>
              </a:ln>
              <a:solidFill>
                <a:srgbClr val="000000"/>
              </a:solidFill>
              <a:effectLst/>
              <a:uLnTx/>
              <a:uFillTx/>
              <a:latin typeface="Segoe UI" panose="020B0502040204020203" pitchFamily="34" charset="0"/>
              <a:ea typeface="Microsoft JhengHei" panose="020B0604030504040204" pitchFamily="34" charset="-120"/>
              <a:cs typeface="+mn-cs"/>
            </a:endParaRPr>
          </a:p>
        </p:txBody>
      </p:sp>
      <p:sp>
        <p:nvSpPr>
          <p:cNvPr id="37909" name="PA_矩形 27"/>
          <p:cNvSpPr>
            <a:spLocks noChangeArrowheads="1"/>
          </p:cNvSpPr>
          <p:nvPr>
            <p:custDataLst>
              <p:tags r:id="rId20"/>
            </p:custDataLst>
          </p:nvPr>
        </p:nvSpPr>
        <p:spPr bwMode="auto">
          <a:xfrm>
            <a:off x="8966200" y="4441825"/>
            <a:ext cx="2376488"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1400" b="0" i="0" u="none" strike="noStrike" kern="1200" cap="none" spc="0" normalizeH="0" baseline="0" noProof="0">
                <a:ln>
                  <a:noFill/>
                </a:ln>
                <a:solidFill>
                  <a:srgbClr val="000000"/>
                </a:solidFill>
                <a:effectLst/>
                <a:uLnTx/>
                <a:uFillTx/>
                <a:latin typeface="Segoe UI" panose="020B0502040204020203" pitchFamily="34" charset="0"/>
                <a:ea typeface="Microsoft JhengHei" panose="020B0604030504040204" pitchFamily="34" charset="-120"/>
                <a:cs typeface="+mn-cs"/>
              </a:rPr>
              <a:t>Whoever evaluates your text cannot evaluate the way you write. </a:t>
            </a:r>
            <a:endParaRPr kumimoji="0" lang="zh-CN" altLang="en-US" sz="1400" b="0" i="0" u="none" strike="noStrike" kern="1200" cap="none" spc="0" normalizeH="0" baseline="0" noProof="0">
              <a:ln>
                <a:noFill/>
              </a:ln>
              <a:solidFill>
                <a:srgbClr val="000000"/>
              </a:solidFill>
              <a:effectLst/>
              <a:uLnTx/>
              <a:uFillTx/>
              <a:latin typeface="Segoe UI" panose="020B0502040204020203" pitchFamily="34" charset="0"/>
              <a:ea typeface="Microsoft JhengHei" panose="020B0604030504040204" pitchFamily="34" charset="-120"/>
              <a:cs typeface="+mn-cs"/>
            </a:endParaRPr>
          </a:p>
        </p:txBody>
      </p:sp>
      <p:sp>
        <p:nvSpPr>
          <p:cNvPr id="37910" name="PA_任意多边形 5"/>
          <p:cNvSpPr>
            <a:spLocks noChangeAspect="1" noEditPoints="1"/>
          </p:cNvSpPr>
          <p:nvPr>
            <p:custDataLst>
              <p:tags r:id="rId21"/>
            </p:custDataLst>
          </p:nvPr>
        </p:nvSpPr>
        <p:spPr bwMode="auto">
          <a:xfrm>
            <a:off x="1025525" y="2992438"/>
            <a:ext cx="539750" cy="514350"/>
          </a:xfrm>
          <a:custGeom>
            <a:avLst/>
            <a:gdLst>
              <a:gd name="T0" fmla="*/ 2147483646 w 2389"/>
              <a:gd name="T1" fmla="*/ 2147483646 h 2272"/>
              <a:gd name="T2" fmla="*/ 2147483646 w 2389"/>
              <a:gd name="T3" fmla="*/ 2147483646 h 2272"/>
              <a:gd name="T4" fmla="*/ 2147483646 w 2389"/>
              <a:gd name="T5" fmla="*/ 2147483646 h 2272"/>
              <a:gd name="T6" fmla="*/ 2147483646 w 2389"/>
              <a:gd name="T7" fmla="*/ 2147483646 h 2272"/>
              <a:gd name="T8" fmla="*/ 2147483646 w 2389"/>
              <a:gd name="T9" fmla="*/ 2147483646 h 2272"/>
              <a:gd name="T10" fmla="*/ 2147483646 w 2389"/>
              <a:gd name="T11" fmla="*/ 2147483646 h 2272"/>
              <a:gd name="T12" fmla="*/ 2147483646 w 2389"/>
              <a:gd name="T13" fmla="*/ 2147483646 h 2272"/>
              <a:gd name="T14" fmla="*/ 2147483646 w 2389"/>
              <a:gd name="T15" fmla="*/ 2147483646 h 2272"/>
              <a:gd name="T16" fmla="*/ 2147483646 w 2389"/>
              <a:gd name="T17" fmla="*/ 2147483646 h 2272"/>
              <a:gd name="T18" fmla="*/ 2147483646 w 2389"/>
              <a:gd name="T19" fmla="*/ 2147483646 h 2272"/>
              <a:gd name="T20" fmla="*/ 2147483646 w 2389"/>
              <a:gd name="T21" fmla="*/ 2147483646 h 2272"/>
              <a:gd name="T22" fmla="*/ 2147483646 w 2389"/>
              <a:gd name="T23" fmla="*/ 2147483646 h 2272"/>
              <a:gd name="T24" fmla="*/ 2147483646 w 2389"/>
              <a:gd name="T25" fmla="*/ 2147483646 h 2272"/>
              <a:gd name="T26" fmla="*/ 2147483646 w 2389"/>
              <a:gd name="T27" fmla="*/ 2147483646 h 2272"/>
              <a:gd name="T28" fmla="*/ 2147483646 w 2389"/>
              <a:gd name="T29" fmla="*/ 2147483646 h 2272"/>
              <a:gd name="T30" fmla="*/ 2147483646 w 2389"/>
              <a:gd name="T31" fmla="*/ 2147483646 h 2272"/>
              <a:gd name="T32" fmla="*/ 2147483646 w 2389"/>
              <a:gd name="T33" fmla="*/ 2147483646 h 2272"/>
              <a:gd name="T34" fmla="*/ 2147483646 w 2389"/>
              <a:gd name="T35" fmla="*/ 2147483646 h 2272"/>
              <a:gd name="T36" fmla="*/ 2147483646 w 2389"/>
              <a:gd name="T37" fmla="*/ 2147483646 h 2272"/>
              <a:gd name="T38" fmla="*/ 2147483646 w 2389"/>
              <a:gd name="T39" fmla="*/ 2147483646 h 2272"/>
              <a:gd name="T40" fmla="*/ 2147483646 w 2389"/>
              <a:gd name="T41" fmla="*/ 2147483646 h 2272"/>
              <a:gd name="T42" fmla="*/ 2147483646 w 2389"/>
              <a:gd name="T43" fmla="*/ 2147483646 h 2272"/>
              <a:gd name="T44" fmla="*/ 2147483646 w 2389"/>
              <a:gd name="T45" fmla="*/ 2147483646 h 2272"/>
              <a:gd name="T46" fmla="*/ 2147483646 w 2389"/>
              <a:gd name="T47" fmla="*/ 2147483646 h 2272"/>
              <a:gd name="T48" fmla="*/ 2147483646 w 2389"/>
              <a:gd name="T49" fmla="*/ 2147483646 h 2272"/>
              <a:gd name="T50" fmla="*/ 2147483646 w 2389"/>
              <a:gd name="T51" fmla="*/ 2147483646 h 2272"/>
              <a:gd name="T52" fmla="*/ 2147483646 w 2389"/>
              <a:gd name="T53" fmla="*/ 2147483646 h 2272"/>
              <a:gd name="T54" fmla="*/ 2147483646 w 2389"/>
              <a:gd name="T55" fmla="*/ 2147483646 h 2272"/>
              <a:gd name="T56" fmla="*/ 2147483646 w 2389"/>
              <a:gd name="T57" fmla="*/ 2147483646 h 2272"/>
              <a:gd name="T58" fmla="*/ 2147483646 w 2389"/>
              <a:gd name="T59" fmla="*/ 2147483646 h 2272"/>
              <a:gd name="T60" fmla="*/ 2147483646 w 2389"/>
              <a:gd name="T61" fmla="*/ 2147483646 h 2272"/>
              <a:gd name="T62" fmla="*/ 2147483646 w 2389"/>
              <a:gd name="T63" fmla="*/ 2147483646 h 2272"/>
              <a:gd name="T64" fmla="*/ 2147483646 w 2389"/>
              <a:gd name="T65" fmla="*/ 2147483646 h 2272"/>
              <a:gd name="T66" fmla="*/ 2147483646 w 2389"/>
              <a:gd name="T67" fmla="*/ 2147483646 h 227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89" h="2272">
                <a:moveTo>
                  <a:pt x="2389" y="1094"/>
                </a:moveTo>
                <a:cubicBezTo>
                  <a:pt x="2389" y="1641"/>
                  <a:pt x="1985" y="2095"/>
                  <a:pt x="1460" y="2175"/>
                </a:cubicBezTo>
                <a:cubicBezTo>
                  <a:pt x="1465" y="2151"/>
                  <a:pt x="1466" y="2126"/>
                  <a:pt x="1463" y="2100"/>
                </a:cubicBezTo>
                <a:cubicBezTo>
                  <a:pt x="1463" y="2100"/>
                  <a:pt x="1460" y="2074"/>
                  <a:pt x="1456" y="2038"/>
                </a:cubicBezTo>
                <a:cubicBezTo>
                  <a:pt x="1642" y="2007"/>
                  <a:pt x="1810" y="1921"/>
                  <a:pt x="1944" y="1798"/>
                </a:cubicBezTo>
                <a:cubicBezTo>
                  <a:pt x="1936" y="1792"/>
                  <a:pt x="1928" y="1783"/>
                  <a:pt x="1920" y="1771"/>
                </a:cubicBezTo>
                <a:cubicBezTo>
                  <a:pt x="1884" y="1720"/>
                  <a:pt x="1931" y="1669"/>
                  <a:pt x="1931" y="1623"/>
                </a:cubicBezTo>
                <a:cubicBezTo>
                  <a:pt x="1931" y="1579"/>
                  <a:pt x="1841" y="1583"/>
                  <a:pt x="1838" y="1553"/>
                </a:cubicBezTo>
                <a:cubicBezTo>
                  <a:pt x="1827" y="1452"/>
                  <a:pt x="1901" y="1450"/>
                  <a:pt x="1940" y="1411"/>
                </a:cubicBezTo>
                <a:cubicBezTo>
                  <a:pt x="1979" y="1372"/>
                  <a:pt x="1901" y="1282"/>
                  <a:pt x="1851" y="1288"/>
                </a:cubicBezTo>
                <a:cubicBezTo>
                  <a:pt x="1800" y="1294"/>
                  <a:pt x="1657" y="1265"/>
                  <a:pt x="1670" y="1155"/>
                </a:cubicBezTo>
                <a:cubicBezTo>
                  <a:pt x="1686" y="1022"/>
                  <a:pt x="1500" y="1034"/>
                  <a:pt x="1474" y="972"/>
                </a:cubicBezTo>
                <a:cubicBezTo>
                  <a:pt x="1435" y="881"/>
                  <a:pt x="1499" y="770"/>
                  <a:pt x="1583" y="745"/>
                </a:cubicBezTo>
                <a:cubicBezTo>
                  <a:pt x="1702" y="709"/>
                  <a:pt x="1820" y="612"/>
                  <a:pt x="1810" y="504"/>
                </a:cubicBezTo>
                <a:cubicBezTo>
                  <a:pt x="1800" y="381"/>
                  <a:pt x="1745" y="271"/>
                  <a:pt x="1653" y="205"/>
                </a:cubicBezTo>
                <a:cubicBezTo>
                  <a:pt x="1558" y="167"/>
                  <a:pt x="1456" y="143"/>
                  <a:pt x="1349" y="137"/>
                </a:cubicBezTo>
                <a:cubicBezTo>
                  <a:pt x="1253" y="141"/>
                  <a:pt x="1169" y="162"/>
                  <a:pt x="1173" y="206"/>
                </a:cubicBezTo>
                <a:cubicBezTo>
                  <a:pt x="1182" y="313"/>
                  <a:pt x="1487" y="341"/>
                  <a:pt x="1436" y="441"/>
                </a:cubicBezTo>
                <a:cubicBezTo>
                  <a:pt x="1410" y="493"/>
                  <a:pt x="1209" y="567"/>
                  <a:pt x="1247" y="645"/>
                </a:cubicBezTo>
                <a:cubicBezTo>
                  <a:pt x="1271" y="696"/>
                  <a:pt x="1331" y="652"/>
                  <a:pt x="1308" y="749"/>
                </a:cubicBezTo>
                <a:cubicBezTo>
                  <a:pt x="1298" y="794"/>
                  <a:pt x="1259" y="878"/>
                  <a:pt x="1199" y="884"/>
                </a:cubicBezTo>
                <a:cubicBezTo>
                  <a:pt x="1137" y="889"/>
                  <a:pt x="1086" y="726"/>
                  <a:pt x="918" y="721"/>
                </a:cubicBezTo>
                <a:cubicBezTo>
                  <a:pt x="839" y="718"/>
                  <a:pt x="727" y="844"/>
                  <a:pt x="822" y="934"/>
                </a:cubicBezTo>
                <a:cubicBezTo>
                  <a:pt x="879" y="988"/>
                  <a:pt x="987" y="869"/>
                  <a:pt x="1019" y="962"/>
                </a:cubicBezTo>
                <a:cubicBezTo>
                  <a:pt x="1041" y="1028"/>
                  <a:pt x="1016" y="1166"/>
                  <a:pt x="1121" y="1224"/>
                </a:cubicBezTo>
                <a:cubicBezTo>
                  <a:pt x="1159" y="1245"/>
                  <a:pt x="1217" y="1263"/>
                  <a:pt x="1275" y="1292"/>
                </a:cubicBezTo>
                <a:cubicBezTo>
                  <a:pt x="1189" y="1310"/>
                  <a:pt x="1084" y="1343"/>
                  <a:pt x="959" y="1391"/>
                </a:cubicBezTo>
                <a:cubicBezTo>
                  <a:pt x="854" y="1363"/>
                  <a:pt x="854" y="1363"/>
                  <a:pt x="854" y="1363"/>
                </a:cubicBezTo>
                <a:cubicBezTo>
                  <a:pt x="898" y="1326"/>
                  <a:pt x="969" y="1301"/>
                  <a:pt x="952" y="1221"/>
                </a:cubicBezTo>
                <a:cubicBezTo>
                  <a:pt x="925" y="1103"/>
                  <a:pt x="721" y="1148"/>
                  <a:pt x="581" y="1007"/>
                </a:cubicBezTo>
                <a:cubicBezTo>
                  <a:pt x="538" y="964"/>
                  <a:pt x="446" y="821"/>
                  <a:pt x="446" y="649"/>
                </a:cubicBezTo>
                <a:cubicBezTo>
                  <a:pt x="376" y="782"/>
                  <a:pt x="336" y="933"/>
                  <a:pt x="336" y="1094"/>
                </a:cubicBezTo>
                <a:cubicBezTo>
                  <a:pt x="336" y="1143"/>
                  <a:pt x="340" y="1192"/>
                  <a:pt x="347" y="1239"/>
                </a:cubicBezTo>
                <a:cubicBezTo>
                  <a:pt x="345" y="1239"/>
                  <a:pt x="344" y="1239"/>
                  <a:pt x="342" y="1239"/>
                </a:cubicBezTo>
                <a:cubicBezTo>
                  <a:pt x="298" y="1239"/>
                  <a:pt x="255" y="1248"/>
                  <a:pt x="214" y="1266"/>
                </a:cubicBezTo>
                <a:cubicBezTo>
                  <a:pt x="205" y="1210"/>
                  <a:pt x="201" y="1152"/>
                  <a:pt x="201" y="1094"/>
                </a:cubicBezTo>
                <a:cubicBezTo>
                  <a:pt x="201" y="491"/>
                  <a:pt x="691" y="0"/>
                  <a:pt x="1295" y="0"/>
                </a:cubicBezTo>
                <a:cubicBezTo>
                  <a:pt x="1898" y="0"/>
                  <a:pt x="2389" y="491"/>
                  <a:pt x="2389" y="1094"/>
                </a:cubicBezTo>
                <a:close/>
                <a:moveTo>
                  <a:pt x="1568" y="1413"/>
                </a:moveTo>
                <a:cubicBezTo>
                  <a:pt x="1301" y="1535"/>
                  <a:pt x="1301" y="1535"/>
                  <a:pt x="1301" y="1535"/>
                </a:cubicBezTo>
                <a:cubicBezTo>
                  <a:pt x="1305" y="1477"/>
                  <a:pt x="1305" y="1477"/>
                  <a:pt x="1305" y="1477"/>
                </a:cubicBezTo>
                <a:cubicBezTo>
                  <a:pt x="1478" y="1399"/>
                  <a:pt x="1478" y="1399"/>
                  <a:pt x="1478" y="1399"/>
                </a:cubicBezTo>
                <a:cubicBezTo>
                  <a:pt x="1453" y="1397"/>
                  <a:pt x="1428" y="1397"/>
                  <a:pt x="1402" y="1397"/>
                </a:cubicBezTo>
                <a:cubicBezTo>
                  <a:pt x="1307" y="1397"/>
                  <a:pt x="1145" y="1445"/>
                  <a:pt x="966" y="1516"/>
                </a:cubicBezTo>
                <a:cubicBezTo>
                  <a:pt x="393" y="1365"/>
                  <a:pt x="393" y="1365"/>
                  <a:pt x="393" y="1365"/>
                </a:cubicBezTo>
                <a:cubicBezTo>
                  <a:pt x="340" y="1351"/>
                  <a:pt x="283" y="1359"/>
                  <a:pt x="236" y="1389"/>
                </a:cubicBezTo>
                <a:cubicBezTo>
                  <a:pt x="208" y="1407"/>
                  <a:pt x="208" y="1407"/>
                  <a:pt x="208" y="1407"/>
                </a:cubicBezTo>
                <a:cubicBezTo>
                  <a:pt x="180" y="1424"/>
                  <a:pt x="180" y="1464"/>
                  <a:pt x="207" y="1482"/>
                </a:cubicBezTo>
                <a:cubicBezTo>
                  <a:pt x="551" y="1705"/>
                  <a:pt x="551" y="1705"/>
                  <a:pt x="551" y="1705"/>
                </a:cubicBezTo>
                <a:cubicBezTo>
                  <a:pt x="469" y="1747"/>
                  <a:pt x="391" y="1790"/>
                  <a:pt x="322" y="1831"/>
                </a:cubicBezTo>
                <a:cubicBezTo>
                  <a:pt x="145" y="1737"/>
                  <a:pt x="145" y="1737"/>
                  <a:pt x="145" y="1737"/>
                </a:cubicBezTo>
                <a:cubicBezTo>
                  <a:pt x="117" y="1722"/>
                  <a:pt x="82" y="1720"/>
                  <a:pt x="52" y="1732"/>
                </a:cubicBezTo>
                <a:cubicBezTo>
                  <a:pt x="35" y="1739"/>
                  <a:pt x="35" y="1739"/>
                  <a:pt x="35" y="1739"/>
                </a:cubicBezTo>
                <a:cubicBezTo>
                  <a:pt x="10" y="1749"/>
                  <a:pt x="0" y="1779"/>
                  <a:pt x="13" y="1802"/>
                </a:cubicBezTo>
                <a:cubicBezTo>
                  <a:pt x="111" y="1975"/>
                  <a:pt x="111" y="1975"/>
                  <a:pt x="111" y="1975"/>
                </a:cubicBezTo>
                <a:cubicBezTo>
                  <a:pt x="111" y="1975"/>
                  <a:pt x="111" y="1975"/>
                  <a:pt x="111" y="1975"/>
                </a:cubicBezTo>
                <a:cubicBezTo>
                  <a:pt x="74" y="2007"/>
                  <a:pt x="53" y="2033"/>
                  <a:pt x="53" y="2051"/>
                </a:cubicBezTo>
                <a:cubicBezTo>
                  <a:pt x="53" y="2105"/>
                  <a:pt x="120" y="2119"/>
                  <a:pt x="179" y="2119"/>
                </a:cubicBezTo>
                <a:cubicBezTo>
                  <a:pt x="284" y="2119"/>
                  <a:pt x="1671" y="1801"/>
                  <a:pt x="1671" y="1513"/>
                </a:cubicBezTo>
                <a:cubicBezTo>
                  <a:pt x="1671" y="1456"/>
                  <a:pt x="1632" y="1428"/>
                  <a:pt x="1568" y="1413"/>
                </a:cubicBezTo>
                <a:close/>
                <a:moveTo>
                  <a:pt x="983" y="1975"/>
                </a:moveTo>
                <a:cubicBezTo>
                  <a:pt x="1288" y="1867"/>
                  <a:pt x="1288" y="1867"/>
                  <a:pt x="1288" y="1867"/>
                </a:cubicBezTo>
                <a:cubicBezTo>
                  <a:pt x="1302" y="1862"/>
                  <a:pt x="1316" y="1871"/>
                  <a:pt x="1318" y="1885"/>
                </a:cubicBezTo>
                <a:cubicBezTo>
                  <a:pt x="1345" y="2114"/>
                  <a:pt x="1345" y="2114"/>
                  <a:pt x="1345" y="2114"/>
                </a:cubicBezTo>
                <a:cubicBezTo>
                  <a:pt x="1351" y="2171"/>
                  <a:pt x="1320" y="2226"/>
                  <a:pt x="1268" y="2251"/>
                </a:cubicBezTo>
                <a:cubicBezTo>
                  <a:pt x="1240" y="2264"/>
                  <a:pt x="1240" y="2264"/>
                  <a:pt x="1240" y="2264"/>
                </a:cubicBezTo>
                <a:cubicBezTo>
                  <a:pt x="1222" y="2272"/>
                  <a:pt x="1201" y="2268"/>
                  <a:pt x="1188" y="2253"/>
                </a:cubicBezTo>
                <a:cubicBezTo>
                  <a:pt x="974" y="2010"/>
                  <a:pt x="974" y="2010"/>
                  <a:pt x="974" y="2010"/>
                </a:cubicBezTo>
                <a:cubicBezTo>
                  <a:pt x="963" y="1998"/>
                  <a:pt x="968" y="1980"/>
                  <a:pt x="983" y="1975"/>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37911" name="PA_任意多边形 22"/>
          <p:cNvSpPr>
            <a:spLocks noChangeAspect="1" noEditPoints="1"/>
          </p:cNvSpPr>
          <p:nvPr>
            <p:custDataLst>
              <p:tags r:id="rId22"/>
            </p:custDataLst>
          </p:nvPr>
        </p:nvSpPr>
        <p:spPr bwMode="auto">
          <a:xfrm>
            <a:off x="3143250" y="4802188"/>
            <a:ext cx="539750" cy="520700"/>
          </a:xfrm>
          <a:custGeom>
            <a:avLst/>
            <a:gdLst>
              <a:gd name="T0" fmla="*/ 2147483646 w 340"/>
              <a:gd name="T1" fmla="*/ 2147483646 h 328"/>
              <a:gd name="T2" fmla="*/ 2147483646 w 340"/>
              <a:gd name="T3" fmla="*/ 2147483646 h 328"/>
              <a:gd name="T4" fmla="*/ 2147483646 w 340"/>
              <a:gd name="T5" fmla="*/ 2147483646 h 328"/>
              <a:gd name="T6" fmla="*/ 2147483646 w 340"/>
              <a:gd name="T7" fmla="*/ 2147483646 h 328"/>
              <a:gd name="T8" fmla="*/ 2147483646 w 340"/>
              <a:gd name="T9" fmla="*/ 2147483646 h 328"/>
              <a:gd name="T10" fmla="*/ 2147483646 w 340"/>
              <a:gd name="T11" fmla="*/ 2147483646 h 328"/>
              <a:gd name="T12" fmla="*/ 2147483646 w 340"/>
              <a:gd name="T13" fmla="*/ 2147483646 h 328"/>
              <a:gd name="T14" fmla="*/ 2147483646 w 340"/>
              <a:gd name="T15" fmla="*/ 2147483646 h 328"/>
              <a:gd name="T16" fmla="*/ 2147483646 w 340"/>
              <a:gd name="T17" fmla="*/ 2147483646 h 328"/>
              <a:gd name="T18" fmla="*/ 2147483646 w 340"/>
              <a:gd name="T19" fmla="*/ 2147483646 h 328"/>
              <a:gd name="T20" fmla="*/ 2147483646 w 340"/>
              <a:gd name="T21" fmla="*/ 2147483646 h 328"/>
              <a:gd name="T22" fmla="*/ 2147483646 w 340"/>
              <a:gd name="T23" fmla="*/ 2147483646 h 328"/>
              <a:gd name="T24" fmla="*/ 2147483646 w 340"/>
              <a:gd name="T25" fmla="*/ 2147483646 h 328"/>
              <a:gd name="T26" fmla="*/ 2147483646 w 340"/>
              <a:gd name="T27" fmla="*/ 2147483646 h 328"/>
              <a:gd name="T28" fmla="*/ 2147483646 w 340"/>
              <a:gd name="T29" fmla="*/ 2147483646 h 328"/>
              <a:gd name="T30" fmla="*/ 2147483646 w 340"/>
              <a:gd name="T31" fmla="*/ 2147483646 h 328"/>
              <a:gd name="T32" fmla="*/ 2147483646 w 340"/>
              <a:gd name="T33" fmla="*/ 2147483646 h 328"/>
              <a:gd name="T34" fmla="*/ 2147483646 w 340"/>
              <a:gd name="T35" fmla="*/ 2147483646 h 328"/>
              <a:gd name="T36" fmla="*/ 2147483646 w 340"/>
              <a:gd name="T37" fmla="*/ 2147483646 h 328"/>
              <a:gd name="T38" fmla="*/ 2147483646 w 340"/>
              <a:gd name="T39" fmla="*/ 2147483646 h 328"/>
              <a:gd name="T40" fmla="*/ 2147483646 w 340"/>
              <a:gd name="T41" fmla="*/ 2147483646 h 328"/>
              <a:gd name="T42" fmla="*/ 2147483646 w 340"/>
              <a:gd name="T43" fmla="*/ 2147483646 h 328"/>
              <a:gd name="T44" fmla="*/ 2147483646 w 340"/>
              <a:gd name="T45" fmla="*/ 2147483646 h 328"/>
              <a:gd name="T46" fmla="*/ 2147483646 w 340"/>
              <a:gd name="T47" fmla="*/ 2147483646 h 328"/>
              <a:gd name="T48" fmla="*/ 2147483646 w 340"/>
              <a:gd name="T49" fmla="*/ 2147483646 h 328"/>
              <a:gd name="T50" fmla="*/ 2147483646 w 340"/>
              <a:gd name="T51" fmla="*/ 2147483646 h 328"/>
              <a:gd name="T52" fmla="*/ 2147483646 w 340"/>
              <a:gd name="T53" fmla="*/ 2147483646 h 328"/>
              <a:gd name="T54" fmla="*/ 2147483646 w 340"/>
              <a:gd name="T55" fmla="*/ 2147483646 h 328"/>
              <a:gd name="T56" fmla="*/ 2147483646 w 340"/>
              <a:gd name="T57" fmla="*/ 2147483646 h 328"/>
              <a:gd name="T58" fmla="*/ 2147483646 w 340"/>
              <a:gd name="T59" fmla="*/ 2147483646 h 328"/>
              <a:gd name="T60" fmla="*/ 2147483646 w 340"/>
              <a:gd name="T61" fmla="*/ 2147483646 h 328"/>
              <a:gd name="T62" fmla="*/ 2147483646 w 340"/>
              <a:gd name="T63" fmla="*/ 2147483646 h 328"/>
              <a:gd name="T64" fmla="*/ 0 w 340"/>
              <a:gd name="T65" fmla="*/ 2147483646 h 328"/>
              <a:gd name="T66" fmla="*/ 2147483646 w 340"/>
              <a:gd name="T67" fmla="*/ 0 h 328"/>
              <a:gd name="T68" fmla="*/ 2147483646 w 340"/>
              <a:gd name="T69" fmla="*/ 2147483646 h 328"/>
              <a:gd name="T70" fmla="*/ 2147483646 w 340"/>
              <a:gd name="T71" fmla="*/ 2147483646 h 328"/>
              <a:gd name="T72" fmla="*/ 2147483646 w 340"/>
              <a:gd name="T73" fmla="*/ 2147483646 h 328"/>
              <a:gd name="T74" fmla="*/ 2147483646 w 340"/>
              <a:gd name="T75" fmla="*/ 2147483646 h 328"/>
              <a:gd name="T76" fmla="*/ 2147483646 w 340"/>
              <a:gd name="T77" fmla="*/ 2147483646 h 328"/>
              <a:gd name="T78" fmla="*/ 2147483646 w 340"/>
              <a:gd name="T79" fmla="*/ 2147483646 h 328"/>
              <a:gd name="T80" fmla="*/ 2147483646 w 340"/>
              <a:gd name="T81" fmla="*/ 2147483646 h 328"/>
              <a:gd name="T82" fmla="*/ 2147483646 w 340"/>
              <a:gd name="T83" fmla="*/ 2147483646 h 328"/>
              <a:gd name="T84" fmla="*/ 2147483646 w 340"/>
              <a:gd name="T85" fmla="*/ 2147483646 h 328"/>
              <a:gd name="T86" fmla="*/ 2147483646 w 340"/>
              <a:gd name="T87" fmla="*/ 2147483646 h 328"/>
              <a:gd name="T88" fmla="*/ 2147483646 w 340"/>
              <a:gd name="T89" fmla="*/ 2147483646 h 328"/>
              <a:gd name="T90" fmla="*/ 2147483646 w 340"/>
              <a:gd name="T91" fmla="*/ 2147483646 h 328"/>
              <a:gd name="T92" fmla="*/ 2147483646 w 340"/>
              <a:gd name="T93" fmla="*/ 2147483646 h 328"/>
              <a:gd name="T94" fmla="*/ 2147483646 w 340"/>
              <a:gd name="T95" fmla="*/ 2147483646 h 328"/>
              <a:gd name="T96" fmla="*/ 2147483646 w 340"/>
              <a:gd name="T97" fmla="*/ 2147483646 h 328"/>
              <a:gd name="T98" fmla="*/ 2147483646 w 340"/>
              <a:gd name="T99" fmla="*/ 2147483646 h 328"/>
              <a:gd name="T100" fmla="*/ 2147483646 w 340"/>
              <a:gd name="T101" fmla="*/ 2147483646 h 328"/>
              <a:gd name="T102" fmla="*/ 2147483646 w 340"/>
              <a:gd name="T103" fmla="*/ 2147483646 h 328"/>
              <a:gd name="T104" fmla="*/ 2147483646 w 340"/>
              <a:gd name="T105" fmla="*/ 2147483646 h 328"/>
              <a:gd name="T106" fmla="*/ 2147483646 w 340"/>
              <a:gd name="T107" fmla="*/ 2147483646 h 328"/>
              <a:gd name="T108" fmla="*/ 2147483646 w 340"/>
              <a:gd name="T109" fmla="*/ 2147483646 h 328"/>
              <a:gd name="T110" fmla="*/ 2147483646 w 340"/>
              <a:gd name="T111" fmla="*/ 2147483646 h 328"/>
              <a:gd name="T112" fmla="*/ 2147483646 w 340"/>
              <a:gd name="T113" fmla="*/ 2147483646 h 32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40" h="328">
                <a:moveTo>
                  <a:pt x="220" y="272"/>
                </a:moveTo>
                <a:cubicBezTo>
                  <a:pt x="220" y="150"/>
                  <a:pt x="220" y="150"/>
                  <a:pt x="220" y="150"/>
                </a:cubicBezTo>
                <a:cubicBezTo>
                  <a:pt x="291" y="139"/>
                  <a:pt x="291" y="139"/>
                  <a:pt x="291" y="139"/>
                </a:cubicBezTo>
                <a:cubicBezTo>
                  <a:pt x="280" y="78"/>
                  <a:pt x="227" y="32"/>
                  <a:pt x="163" y="32"/>
                </a:cubicBezTo>
                <a:cubicBezTo>
                  <a:pt x="91" y="32"/>
                  <a:pt x="32" y="91"/>
                  <a:pt x="32" y="163"/>
                </a:cubicBezTo>
                <a:cubicBezTo>
                  <a:pt x="32" y="235"/>
                  <a:pt x="91" y="294"/>
                  <a:pt x="163" y="294"/>
                </a:cubicBezTo>
                <a:cubicBezTo>
                  <a:pt x="170" y="294"/>
                  <a:pt x="177" y="293"/>
                  <a:pt x="184" y="292"/>
                </a:cubicBezTo>
                <a:cubicBezTo>
                  <a:pt x="189" y="283"/>
                  <a:pt x="198" y="276"/>
                  <a:pt x="210" y="273"/>
                </a:cubicBezTo>
                <a:cubicBezTo>
                  <a:pt x="213" y="273"/>
                  <a:pt x="217" y="272"/>
                  <a:pt x="220" y="272"/>
                </a:cubicBezTo>
                <a:close/>
                <a:moveTo>
                  <a:pt x="187" y="43"/>
                </a:moveTo>
                <a:cubicBezTo>
                  <a:pt x="173" y="104"/>
                  <a:pt x="173" y="104"/>
                  <a:pt x="173" y="104"/>
                </a:cubicBezTo>
                <a:cubicBezTo>
                  <a:pt x="159" y="104"/>
                  <a:pt x="159" y="104"/>
                  <a:pt x="159" y="104"/>
                </a:cubicBezTo>
                <a:cubicBezTo>
                  <a:pt x="149" y="43"/>
                  <a:pt x="149" y="43"/>
                  <a:pt x="149" y="43"/>
                </a:cubicBezTo>
                <a:cubicBezTo>
                  <a:pt x="164" y="36"/>
                  <a:pt x="187" y="43"/>
                  <a:pt x="187" y="43"/>
                </a:cubicBezTo>
                <a:close/>
                <a:moveTo>
                  <a:pt x="163" y="212"/>
                </a:moveTo>
                <a:cubicBezTo>
                  <a:pt x="136" y="212"/>
                  <a:pt x="114" y="190"/>
                  <a:pt x="114" y="163"/>
                </a:cubicBezTo>
                <a:cubicBezTo>
                  <a:pt x="114" y="136"/>
                  <a:pt x="136" y="114"/>
                  <a:pt x="163" y="114"/>
                </a:cubicBezTo>
                <a:cubicBezTo>
                  <a:pt x="190" y="114"/>
                  <a:pt x="212" y="136"/>
                  <a:pt x="212" y="163"/>
                </a:cubicBezTo>
                <a:cubicBezTo>
                  <a:pt x="212" y="190"/>
                  <a:pt x="190" y="212"/>
                  <a:pt x="163" y="212"/>
                </a:cubicBezTo>
                <a:close/>
                <a:moveTo>
                  <a:pt x="163" y="126"/>
                </a:moveTo>
                <a:cubicBezTo>
                  <a:pt x="143" y="126"/>
                  <a:pt x="126" y="143"/>
                  <a:pt x="126" y="163"/>
                </a:cubicBezTo>
                <a:cubicBezTo>
                  <a:pt x="126" y="183"/>
                  <a:pt x="143" y="200"/>
                  <a:pt x="163" y="200"/>
                </a:cubicBezTo>
                <a:cubicBezTo>
                  <a:pt x="183" y="200"/>
                  <a:pt x="200" y="183"/>
                  <a:pt x="200" y="163"/>
                </a:cubicBezTo>
                <a:cubicBezTo>
                  <a:pt x="200" y="143"/>
                  <a:pt x="183" y="126"/>
                  <a:pt x="163" y="126"/>
                </a:cubicBezTo>
                <a:close/>
                <a:moveTo>
                  <a:pt x="163" y="189"/>
                </a:moveTo>
                <a:cubicBezTo>
                  <a:pt x="148" y="189"/>
                  <a:pt x="137" y="178"/>
                  <a:pt x="137" y="163"/>
                </a:cubicBezTo>
                <a:cubicBezTo>
                  <a:pt x="137" y="148"/>
                  <a:pt x="148" y="137"/>
                  <a:pt x="163" y="137"/>
                </a:cubicBezTo>
                <a:cubicBezTo>
                  <a:pt x="178" y="137"/>
                  <a:pt x="189" y="148"/>
                  <a:pt x="189" y="163"/>
                </a:cubicBezTo>
                <a:cubicBezTo>
                  <a:pt x="189" y="178"/>
                  <a:pt x="178" y="189"/>
                  <a:pt x="163" y="189"/>
                </a:cubicBezTo>
                <a:close/>
                <a:moveTo>
                  <a:pt x="180" y="315"/>
                </a:moveTo>
                <a:cubicBezTo>
                  <a:pt x="180" y="318"/>
                  <a:pt x="182" y="321"/>
                  <a:pt x="184" y="324"/>
                </a:cubicBezTo>
                <a:cubicBezTo>
                  <a:pt x="177" y="325"/>
                  <a:pt x="170" y="326"/>
                  <a:pt x="163" y="326"/>
                </a:cubicBezTo>
                <a:cubicBezTo>
                  <a:pt x="73" y="326"/>
                  <a:pt x="0" y="253"/>
                  <a:pt x="0" y="163"/>
                </a:cubicBezTo>
                <a:cubicBezTo>
                  <a:pt x="0" y="73"/>
                  <a:pt x="73" y="0"/>
                  <a:pt x="163" y="0"/>
                </a:cubicBezTo>
                <a:cubicBezTo>
                  <a:pt x="243" y="0"/>
                  <a:pt x="309" y="58"/>
                  <a:pt x="323" y="134"/>
                </a:cubicBezTo>
                <a:cubicBezTo>
                  <a:pt x="307" y="136"/>
                  <a:pt x="307" y="136"/>
                  <a:pt x="307" y="136"/>
                </a:cubicBezTo>
                <a:cubicBezTo>
                  <a:pt x="294" y="68"/>
                  <a:pt x="235" y="16"/>
                  <a:pt x="163" y="16"/>
                </a:cubicBezTo>
                <a:cubicBezTo>
                  <a:pt x="82" y="16"/>
                  <a:pt x="16" y="82"/>
                  <a:pt x="16" y="163"/>
                </a:cubicBezTo>
                <a:cubicBezTo>
                  <a:pt x="16" y="244"/>
                  <a:pt x="82" y="310"/>
                  <a:pt x="163" y="310"/>
                </a:cubicBezTo>
                <a:cubicBezTo>
                  <a:pt x="168" y="310"/>
                  <a:pt x="174" y="309"/>
                  <a:pt x="179" y="309"/>
                </a:cubicBezTo>
                <a:cubicBezTo>
                  <a:pt x="179" y="311"/>
                  <a:pt x="179" y="313"/>
                  <a:pt x="180" y="315"/>
                </a:cubicBezTo>
                <a:close/>
                <a:moveTo>
                  <a:pt x="340" y="142"/>
                </a:moveTo>
                <a:cubicBezTo>
                  <a:pt x="340" y="283"/>
                  <a:pt x="340" y="283"/>
                  <a:pt x="340" y="283"/>
                </a:cubicBezTo>
                <a:cubicBezTo>
                  <a:pt x="340" y="295"/>
                  <a:pt x="331" y="304"/>
                  <a:pt x="317" y="308"/>
                </a:cubicBezTo>
                <a:cubicBezTo>
                  <a:pt x="302" y="311"/>
                  <a:pt x="288" y="305"/>
                  <a:pt x="285" y="294"/>
                </a:cubicBezTo>
                <a:cubicBezTo>
                  <a:pt x="282" y="282"/>
                  <a:pt x="292" y="270"/>
                  <a:pt x="307" y="266"/>
                </a:cubicBezTo>
                <a:cubicBezTo>
                  <a:pt x="314" y="265"/>
                  <a:pt x="320" y="265"/>
                  <a:pt x="326" y="267"/>
                </a:cubicBezTo>
                <a:cubicBezTo>
                  <a:pt x="326" y="182"/>
                  <a:pt x="326" y="182"/>
                  <a:pt x="326" y="182"/>
                </a:cubicBezTo>
                <a:cubicBezTo>
                  <a:pt x="250" y="196"/>
                  <a:pt x="250" y="196"/>
                  <a:pt x="250" y="196"/>
                </a:cubicBezTo>
                <a:cubicBezTo>
                  <a:pt x="249" y="302"/>
                  <a:pt x="249" y="302"/>
                  <a:pt x="249" y="302"/>
                </a:cubicBezTo>
                <a:cubicBezTo>
                  <a:pt x="249" y="302"/>
                  <a:pt x="249" y="302"/>
                  <a:pt x="249" y="302"/>
                </a:cubicBezTo>
                <a:cubicBezTo>
                  <a:pt x="249" y="312"/>
                  <a:pt x="240" y="321"/>
                  <a:pt x="227" y="325"/>
                </a:cubicBezTo>
                <a:cubicBezTo>
                  <a:pt x="212" y="328"/>
                  <a:pt x="197" y="321"/>
                  <a:pt x="195" y="311"/>
                </a:cubicBezTo>
                <a:cubicBezTo>
                  <a:pt x="192" y="300"/>
                  <a:pt x="202" y="287"/>
                  <a:pt x="217" y="284"/>
                </a:cubicBezTo>
                <a:cubicBezTo>
                  <a:pt x="224" y="282"/>
                  <a:pt x="230" y="282"/>
                  <a:pt x="235" y="284"/>
                </a:cubicBezTo>
                <a:cubicBezTo>
                  <a:pt x="235" y="159"/>
                  <a:pt x="235" y="159"/>
                  <a:pt x="235" y="159"/>
                </a:cubicBezTo>
                <a:lnTo>
                  <a:pt x="340" y="14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pic>
        <p:nvPicPr>
          <p:cNvPr id="37912" name="PA_组合 25"/>
          <p:cNvPicPr>
            <a:picLocks noChangeAspect="1" noChangeArrowheads="1"/>
          </p:cNvPicPr>
          <p:nvPr>
            <p:custDataLst>
              <p:tags r:id="rId23"/>
            </p:custDataLst>
          </p:nvPr>
        </p:nvPicPr>
        <p:blipFill>
          <a:blip r:embed="rId27">
            <a:extLst>
              <a:ext uri="{28A0092B-C50C-407E-A947-70E740481C1C}">
                <a14:useLocalDpi xmlns:a14="http://schemas.microsoft.com/office/drawing/2010/main" val="0"/>
              </a:ext>
            </a:extLst>
          </a:blip>
          <a:srcRect/>
          <a:stretch>
            <a:fillRect/>
          </a:stretch>
        </p:blipFill>
        <p:spPr bwMode="auto">
          <a:xfrm>
            <a:off x="5578475" y="2992438"/>
            <a:ext cx="461963" cy="542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913" name="PA_组合 31"/>
          <p:cNvPicPr>
            <a:picLocks noChangeAspect="1" noChangeArrowheads="1"/>
          </p:cNvPicPr>
          <p:nvPr>
            <p:custDataLst>
              <p:tags r:id="rId24"/>
            </p:custDataLst>
          </p:nvPr>
        </p:nvPicPr>
        <p:blipFill>
          <a:blip r:embed="rId28">
            <a:extLst>
              <a:ext uri="{28A0092B-C50C-407E-A947-70E740481C1C}">
                <a14:useLocalDpi xmlns:a14="http://schemas.microsoft.com/office/drawing/2010/main" val="0"/>
              </a:ext>
            </a:extLst>
          </a:blip>
          <a:srcRect/>
          <a:stretch>
            <a:fillRect/>
          </a:stretch>
        </p:blipFill>
        <p:spPr bwMode="auto">
          <a:xfrm>
            <a:off x="8027988" y="4906963"/>
            <a:ext cx="542925"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914" name="PA_椭圆 38"/>
          <p:cNvSpPr>
            <a:spLocks noChangeAspect="1" noChangeArrowheads="1"/>
          </p:cNvSpPr>
          <p:nvPr>
            <p:custDataLst>
              <p:tags r:id="rId25"/>
            </p:custDataLst>
          </p:nvPr>
        </p:nvSpPr>
        <p:spPr bwMode="auto">
          <a:xfrm>
            <a:off x="5973763" y="3419475"/>
            <a:ext cx="306387" cy="306388"/>
          </a:xfrm>
          <a:prstGeom prst="ellipse">
            <a:avLst/>
          </a:prstGeom>
          <a:solidFill>
            <a:srgbClr val="354B5E"/>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16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rPr>
              <a:t>3</a:t>
            </a:r>
            <a:endParaRPr kumimoji="0" lang="zh-CN" altLang="en-US" sz="16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10000"/>
                                  </p:iterate>
                                  <p:childTnLst>
                                    <p:set>
                                      <p:cBhvr>
                                        <p:cTn id="6" dur="1" fill="hold">
                                          <p:stCondLst>
                                            <p:cond delay="0"/>
                                          </p:stCondLst>
                                        </p:cTn>
                                        <p:tgtEl>
                                          <p:spTgt spid="37890"/>
                                        </p:tgtEl>
                                        <p:attrNameLst>
                                          <p:attrName>style.visibility</p:attrName>
                                        </p:attrNameLst>
                                      </p:cBhvr>
                                      <p:to>
                                        <p:strVal val="visible"/>
                                      </p:to>
                                    </p:set>
                                    <p:anim to="" calcmode="lin" valueType="num">
                                      <p:cBhvr>
                                        <p:cTn id="7" dur="700" fill="hold">
                                          <p:stCondLst>
                                            <p:cond delay="0"/>
                                          </p:stCondLst>
                                        </p:cTn>
                                        <p:tgtEl>
                                          <p:spTgt spid="37890"/>
                                        </p:tgtEl>
                                        <p:attrNameLst>
                                          <p:attrName>ppt_y</p:attrName>
                                        </p:attrNameLst>
                                      </p:cBhvr>
                                      <p:tavLst>
                                        <p:tav tm="0" fmla="#ppt_y+#ppt_h/2*((1.5-1.5*$)^3-(1.5-1.5*$)^2)*8/9">
                                          <p:val>
                                            <p:fltVal val="0"/>
                                          </p:val>
                                        </p:tav>
                                        <p:tav tm="100000">
                                          <p:val>
                                            <p:fltVal val="1"/>
                                          </p:val>
                                        </p:tav>
                                      </p:tavLst>
                                    </p:anim>
                                    <p:anim to="" calcmode="lin" valueType="num">
                                      <p:cBhvr>
                                        <p:cTn id="8" dur="700" fill="hold">
                                          <p:stCondLst>
                                            <p:cond delay="0"/>
                                          </p:stCondLst>
                                        </p:cTn>
                                        <p:tgtEl>
                                          <p:spTgt spid="37890"/>
                                        </p:tgtEl>
                                        <p:attrNameLst>
                                          <p:attrName>ppt_h</p:attrName>
                                        </p:attrNameLst>
                                      </p:cBhvr>
                                      <p:tavLst>
                                        <p:tav tm="0" fmla="#ppt_h-#ppt_h*((1.5-1.5*$)^3-(1.5-1.5*$)^2)">
                                          <p:val>
                                            <p:fltVal val="0"/>
                                          </p:val>
                                        </p:tav>
                                        <p:tav tm="100000">
                                          <p:val>
                                            <p:fltVal val="1"/>
                                          </p:val>
                                        </p:tav>
                                      </p:tavLst>
                                    </p:anim>
                                  </p:childTnLst>
                                </p:cTn>
                              </p:par>
                              <p:par>
                                <p:cTn id="9" presetID="0" presetClass="entr" presetSubtype="0" fill="hold" grpId="0" nodeType="withEffect">
                                  <p:stCondLst>
                                    <p:cond delay="0"/>
                                  </p:stCondLst>
                                  <p:iterate type="lt">
                                    <p:tmPct val="10000"/>
                                  </p:iterate>
                                  <p:childTnLst>
                                    <p:set>
                                      <p:cBhvr>
                                        <p:cTn id="10" dur="1" fill="hold">
                                          <p:stCondLst>
                                            <p:cond delay="0"/>
                                          </p:stCondLst>
                                        </p:cTn>
                                        <p:tgtEl>
                                          <p:spTgt spid="37891"/>
                                        </p:tgtEl>
                                        <p:attrNameLst>
                                          <p:attrName>style.visibility</p:attrName>
                                        </p:attrNameLst>
                                      </p:cBhvr>
                                      <p:to>
                                        <p:strVal val="visible"/>
                                      </p:to>
                                    </p:set>
                                    <p:anim to="" calcmode="lin" valueType="num">
                                      <p:cBhvr>
                                        <p:cTn id="11" dur="700" fill="hold">
                                          <p:stCondLst>
                                            <p:cond delay="0"/>
                                          </p:stCondLst>
                                        </p:cTn>
                                        <p:tgtEl>
                                          <p:spTgt spid="37891"/>
                                        </p:tgtEl>
                                        <p:attrNameLst>
                                          <p:attrName>ppt_y</p:attrName>
                                        </p:attrNameLst>
                                      </p:cBhvr>
                                      <p:tavLst>
                                        <p:tav tm="0" fmla="#ppt_y+#ppt_h/2*((1.5-1.5*$)^3-(1.5-1.5*$)^2)*8/9">
                                          <p:val>
                                            <p:fltVal val="0"/>
                                          </p:val>
                                        </p:tav>
                                        <p:tav tm="100000">
                                          <p:val>
                                            <p:fltVal val="1"/>
                                          </p:val>
                                        </p:tav>
                                      </p:tavLst>
                                    </p:anim>
                                    <p:anim to="" calcmode="lin" valueType="num">
                                      <p:cBhvr>
                                        <p:cTn id="12" dur="700" fill="hold">
                                          <p:stCondLst>
                                            <p:cond delay="0"/>
                                          </p:stCondLst>
                                        </p:cTn>
                                        <p:tgtEl>
                                          <p:spTgt spid="37891"/>
                                        </p:tgtEl>
                                        <p:attrNameLst>
                                          <p:attrName>ppt_h</p:attrName>
                                        </p:attrNameLst>
                                      </p:cBhvr>
                                      <p:tavLst>
                                        <p:tav tm="0" fmla="#ppt_h-#ppt_h*((1.5-1.5*$)^3-(1.5-1.5*$)^2)">
                                          <p:val>
                                            <p:fltVal val="0"/>
                                          </p:val>
                                        </p:tav>
                                        <p:tav tm="100000">
                                          <p:val>
                                            <p:fltVal val="1"/>
                                          </p:val>
                                        </p:tav>
                                      </p:tavLst>
                                    </p:anim>
                                  </p:childTnLst>
                                </p:cTn>
                              </p:par>
                              <p:par>
                                <p:cTn id="13" presetID="0" presetClass="entr" presetSubtype="0" fill="hold" grpId="0" nodeType="withEffect">
                                  <p:stCondLst>
                                    <p:cond delay="0"/>
                                  </p:stCondLst>
                                  <p:iterate type="lt">
                                    <p:tmPct val="10000"/>
                                  </p:iterate>
                                  <p:childTnLst>
                                    <p:set>
                                      <p:cBhvr>
                                        <p:cTn id="14" dur="1" fill="hold">
                                          <p:stCondLst>
                                            <p:cond delay="0"/>
                                          </p:stCondLst>
                                        </p:cTn>
                                        <p:tgtEl>
                                          <p:spTgt spid="37892"/>
                                        </p:tgtEl>
                                        <p:attrNameLst>
                                          <p:attrName>style.visibility</p:attrName>
                                        </p:attrNameLst>
                                      </p:cBhvr>
                                      <p:to>
                                        <p:strVal val="visible"/>
                                      </p:to>
                                    </p:set>
                                    <p:anim to="" calcmode="lin" valueType="num">
                                      <p:cBhvr>
                                        <p:cTn id="15" dur="700" fill="hold">
                                          <p:stCondLst>
                                            <p:cond delay="0"/>
                                          </p:stCondLst>
                                        </p:cTn>
                                        <p:tgtEl>
                                          <p:spTgt spid="37892"/>
                                        </p:tgtEl>
                                        <p:attrNameLst>
                                          <p:attrName>ppt_y</p:attrName>
                                        </p:attrNameLst>
                                      </p:cBhvr>
                                      <p:tavLst>
                                        <p:tav tm="0" fmla="#ppt_y+#ppt_h/2*((1.5-1.5*$)^3-(1.5-1.5*$)^2)*8/9">
                                          <p:val>
                                            <p:fltVal val="0"/>
                                          </p:val>
                                        </p:tav>
                                        <p:tav tm="100000">
                                          <p:val>
                                            <p:fltVal val="1"/>
                                          </p:val>
                                        </p:tav>
                                      </p:tavLst>
                                    </p:anim>
                                    <p:anim to="" calcmode="lin" valueType="num">
                                      <p:cBhvr>
                                        <p:cTn id="16" dur="700" fill="hold">
                                          <p:stCondLst>
                                            <p:cond delay="0"/>
                                          </p:stCondLst>
                                        </p:cTn>
                                        <p:tgtEl>
                                          <p:spTgt spid="37892"/>
                                        </p:tgtEl>
                                        <p:attrNameLst>
                                          <p:attrName>ppt_h</p:attrName>
                                        </p:attrNameLst>
                                      </p:cBhvr>
                                      <p:tavLst>
                                        <p:tav tm="0" fmla="#ppt_h-#ppt_h*((1.5-1.5*$)^3-(1.5-1.5*$)^2)">
                                          <p:val>
                                            <p:fltVal val="0"/>
                                          </p:val>
                                        </p:tav>
                                        <p:tav tm="100000">
                                          <p:val>
                                            <p:fltVal val="1"/>
                                          </p:val>
                                        </p:tav>
                                      </p:tavLst>
                                    </p:anim>
                                  </p:childTnLst>
                                </p:cTn>
                              </p:par>
                              <p:par>
                                <p:cTn id="17" presetID="0" presetClass="entr" presetSubtype="0" fill="hold" grpId="0" nodeType="withEffect">
                                  <p:stCondLst>
                                    <p:cond delay="0"/>
                                  </p:stCondLst>
                                  <p:iterate type="lt">
                                    <p:tmPct val="10000"/>
                                  </p:iterate>
                                  <p:childTnLst>
                                    <p:set>
                                      <p:cBhvr>
                                        <p:cTn id="18" dur="1" fill="hold">
                                          <p:stCondLst>
                                            <p:cond delay="0"/>
                                          </p:stCondLst>
                                        </p:cTn>
                                        <p:tgtEl>
                                          <p:spTgt spid="37893"/>
                                        </p:tgtEl>
                                        <p:attrNameLst>
                                          <p:attrName>style.visibility</p:attrName>
                                        </p:attrNameLst>
                                      </p:cBhvr>
                                      <p:to>
                                        <p:strVal val="visible"/>
                                      </p:to>
                                    </p:set>
                                    <p:anim to="" calcmode="lin" valueType="num">
                                      <p:cBhvr>
                                        <p:cTn id="19" dur="700" fill="hold">
                                          <p:stCondLst>
                                            <p:cond delay="0"/>
                                          </p:stCondLst>
                                        </p:cTn>
                                        <p:tgtEl>
                                          <p:spTgt spid="37893"/>
                                        </p:tgtEl>
                                        <p:attrNameLst>
                                          <p:attrName>ppt_y</p:attrName>
                                        </p:attrNameLst>
                                      </p:cBhvr>
                                      <p:tavLst>
                                        <p:tav tm="0" fmla="#ppt_y+#ppt_h/2*((1.5-1.5*$)^3-(1.5-1.5*$)^2)*8/9">
                                          <p:val>
                                            <p:fltVal val="0"/>
                                          </p:val>
                                        </p:tav>
                                        <p:tav tm="100000">
                                          <p:val>
                                            <p:fltVal val="1"/>
                                          </p:val>
                                        </p:tav>
                                      </p:tavLst>
                                    </p:anim>
                                    <p:anim to="" calcmode="lin" valueType="num">
                                      <p:cBhvr>
                                        <p:cTn id="20" dur="700" fill="hold">
                                          <p:stCondLst>
                                            <p:cond delay="0"/>
                                          </p:stCondLst>
                                        </p:cTn>
                                        <p:tgtEl>
                                          <p:spTgt spid="37893"/>
                                        </p:tgtEl>
                                        <p:attrNameLst>
                                          <p:attrName>ppt_h</p:attrName>
                                        </p:attrNameLst>
                                      </p:cBhvr>
                                      <p:tavLst>
                                        <p:tav tm="0" fmla="#ppt_h-#ppt_h*((1.5-1.5*$)^3-(1.5-1.5*$)^2)">
                                          <p:val>
                                            <p:fltVal val="0"/>
                                          </p:val>
                                        </p:tav>
                                        <p:tav tm="100000">
                                          <p:val>
                                            <p:fltVal val="1"/>
                                          </p:val>
                                        </p:tav>
                                      </p:tavLst>
                                    </p:anim>
                                  </p:childTnLst>
                                </p:cTn>
                              </p:par>
                              <p:par>
                                <p:cTn id="21" presetID="0" presetClass="entr" presetSubtype="0" fill="hold" grpId="0" nodeType="withEffect">
                                  <p:stCondLst>
                                    <p:cond delay="0"/>
                                  </p:stCondLst>
                                  <p:iterate type="lt">
                                    <p:tmPct val="10000"/>
                                  </p:iterate>
                                  <p:childTnLst>
                                    <p:set>
                                      <p:cBhvr>
                                        <p:cTn id="22" dur="1" fill="hold">
                                          <p:stCondLst>
                                            <p:cond delay="0"/>
                                          </p:stCondLst>
                                        </p:cTn>
                                        <p:tgtEl>
                                          <p:spTgt spid="37894"/>
                                        </p:tgtEl>
                                        <p:attrNameLst>
                                          <p:attrName>style.visibility</p:attrName>
                                        </p:attrNameLst>
                                      </p:cBhvr>
                                      <p:to>
                                        <p:strVal val="visible"/>
                                      </p:to>
                                    </p:set>
                                    <p:anim to="" calcmode="lin" valueType="num">
                                      <p:cBhvr>
                                        <p:cTn id="23" dur="700" fill="hold">
                                          <p:stCondLst>
                                            <p:cond delay="0"/>
                                          </p:stCondLst>
                                        </p:cTn>
                                        <p:tgtEl>
                                          <p:spTgt spid="37894"/>
                                        </p:tgtEl>
                                        <p:attrNameLst>
                                          <p:attrName>ppt_y</p:attrName>
                                        </p:attrNameLst>
                                      </p:cBhvr>
                                      <p:tavLst>
                                        <p:tav tm="0" fmla="#ppt_y+#ppt_h/2*((1.5-1.5*$)^3-(1.5-1.5*$)^2)*8/9">
                                          <p:val>
                                            <p:fltVal val="0"/>
                                          </p:val>
                                        </p:tav>
                                        <p:tav tm="100000">
                                          <p:val>
                                            <p:fltVal val="1"/>
                                          </p:val>
                                        </p:tav>
                                      </p:tavLst>
                                    </p:anim>
                                    <p:anim to="" calcmode="lin" valueType="num">
                                      <p:cBhvr>
                                        <p:cTn id="24" dur="700" fill="hold">
                                          <p:stCondLst>
                                            <p:cond delay="0"/>
                                          </p:stCondLst>
                                        </p:cTn>
                                        <p:tgtEl>
                                          <p:spTgt spid="37894"/>
                                        </p:tgtEl>
                                        <p:attrNameLst>
                                          <p:attrName>ppt_h</p:attrName>
                                        </p:attrNameLst>
                                      </p:cBhvr>
                                      <p:tavLst>
                                        <p:tav tm="0" fmla="#ppt_h-#ppt_h*((1.5-1.5*$)^3-(1.5-1.5*$)^2)">
                                          <p:val>
                                            <p:fltVal val="0"/>
                                          </p:val>
                                        </p:tav>
                                        <p:tav tm="100000">
                                          <p:val>
                                            <p:fltVal val="1"/>
                                          </p:val>
                                        </p:tav>
                                      </p:tavLst>
                                    </p:anim>
                                  </p:childTnLst>
                                </p:cTn>
                              </p:par>
                              <p:par>
                                <p:cTn id="25" presetID="0" presetClass="entr" presetSubtype="0" fill="hold" grpId="0" nodeType="withEffect">
                                  <p:stCondLst>
                                    <p:cond delay="0"/>
                                  </p:stCondLst>
                                  <p:iterate type="lt">
                                    <p:tmPct val="10000"/>
                                  </p:iterate>
                                  <p:childTnLst>
                                    <p:set>
                                      <p:cBhvr>
                                        <p:cTn id="26" dur="1" fill="hold">
                                          <p:stCondLst>
                                            <p:cond delay="0"/>
                                          </p:stCondLst>
                                        </p:cTn>
                                        <p:tgtEl>
                                          <p:spTgt spid="37895"/>
                                        </p:tgtEl>
                                        <p:attrNameLst>
                                          <p:attrName>style.visibility</p:attrName>
                                        </p:attrNameLst>
                                      </p:cBhvr>
                                      <p:to>
                                        <p:strVal val="visible"/>
                                      </p:to>
                                    </p:set>
                                    <p:anim to="" calcmode="lin" valueType="num">
                                      <p:cBhvr>
                                        <p:cTn id="27" dur="700" fill="hold">
                                          <p:stCondLst>
                                            <p:cond delay="0"/>
                                          </p:stCondLst>
                                        </p:cTn>
                                        <p:tgtEl>
                                          <p:spTgt spid="37895"/>
                                        </p:tgtEl>
                                        <p:attrNameLst>
                                          <p:attrName>ppt_y</p:attrName>
                                        </p:attrNameLst>
                                      </p:cBhvr>
                                      <p:tavLst>
                                        <p:tav tm="0" fmla="#ppt_y+#ppt_h/2*((1.5-1.5*$)^3-(1.5-1.5*$)^2)*8/9">
                                          <p:val>
                                            <p:fltVal val="0"/>
                                          </p:val>
                                        </p:tav>
                                        <p:tav tm="100000">
                                          <p:val>
                                            <p:fltVal val="1"/>
                                          </p:val>
                                        </p:tav>
                                      </p:tavLst>
                                    </p:anim>
                                    <p:anim to="" calcmode="lin" valueType="num">
                                      <p:cBhvr>
                                        <p:cTn id="28" dur="700" fill="hold">
                                          <p:stCondLst>
                                            <p:cond delay="0"/>
                                          </p:stCondLst>
                                        </p:cTn>
                                        <p:tgtEl>
                                          <p:spTgt spid="37895"/>
                                        </p:tgtEl>
                                        <p:attrNameLst>
                                          <p:attrName>ppt_h</p:attrName>
                                        </p:attrNameLst>
                                      </p:cBhvr>
                                      <p:tavLst>
                                        <p:tav tm="0" fmla="#ppt_h-#ppt_h*((1.5-1.5*$)^3-(1.5-1.5*$)^2)">
                                          <p:val>
                                            <p:fltVal val="0"/>
                                          </p:val>
                                        </p:tav>
                                        <p:tav tm="100000">
                                          <p:val>
                                            <p:fltVal val="1"/>
                                          </p:val>
                                        </p:tav>
                                      </p:tavLst>
                                    </p:anim>
                                  </p:childTnLst>
                                </p:cTn>
                              </p:par>
                              <p:par>
                                <p:cTn id="29" presetID="0" presetClass="entr" presetSubtype="0" fill="hold" nodeType="withEffect">
                                  <p:stCondLst>
                                    <p:cond delay="0"/>
                                  </p:stCondLst>
                                  <p:iterate type="lt">
                                    <p:tmPct val="10000"/>
                                  </p:iterate>
                                  <p:childTnLst>
                                    <p:set>
                                      <p:cBhvr>
                                        <p:cTn id="30" dur="1" fill="hold">
                                          <p:stCondLst>
                                            <p:cond delay="0"/>
                                          </p:stCondLst>
                                        </p:cTn>
                                        <p:tgtEl>
                                          <p:spTgt spid="37896"/>
                                        </p:tgtEl>
                                        <p:attrNameLst>
                                          <p:attrName>style.visibility</p:attrName>
                                        </p:attrNameLst>
                                      </p:cBhvr>
                                      <p:to>
                                        <p:strVal val="visible"/>
                                      </p:to>
                                    </p:set>
                                    <p:anim to="" calcmode="lin" valueType="num">
                                      <p:cBhvr>
                                        <p:cTn id="31" dur="700" fill="hold">
                                          <p:stCondLst>
                                            <p:cond delay="0"/>
                                          </p:stCondLst>
                                        </p:cTn>
                                        <p:tgtEl>
                                          <p:spTgt spid="37896"/>
                                        </p:tgtEl>
                                        <p:attrNameLst>
                                          <p:attrName>ppt_y</p:attrName>
                                        </p:attrNameLst>
                                      </p:cBhvr>
                                      <p:tavLst>
                                        <p:tav tm="0" fmla="#ppt_y+#ppt_h/2*((1.5-1.5*$)^3-(1.5-1.5*$)^2)*8/9">
                                          <p:val>
                                            <p:fltVal val="0"/>
                                          </p:val>
                                        </p:tav>
                                        <p:tav tm="100000">
                                          <p:val>
                                            <p:fltVal val="1"/>
                                          </p:val>
                                        </p:tav>
                                      </p:tavLst>
                                    </p:anim>
                                    <p:anim to="" calcmode="lin" valueType="num">
                                      <p:cBhvr>
                                        <p:cTn id="32" dur="700" fill="hold">
                                          <p:stCondLst>
                                            <p:cond delay="0"/>
                                          </p:stCondLst>
                                        </p:cTn>
                                        <p:tgtEl>
                                          <p:spTgt spid="37896"/>
                                        </p:tgtEl>
                                        <p:attrNameLst>
                                          <p:attrName>ppt_h</p:attrName>
                                        </p:attrNameLst>
                                      </p:cBhvr>
                                      <p:tavLst>
                                        <p:tav tm="0" fmla="#ppt_h-#ppt_h*((1.5-1.5*$)^3-(1.5-1.5*$)^2)">
                                          <p:val>
                                            <p:fltVal val="0"/>
                                          </p:val>
                                        </p:tav>
                                        <p:tav tm="100000">
                                          <p:val>
                                            <p:fltVal val="1"/>
                                          </p:val>
                                        </p:tav>
                                      </p:tavLst>
                                    </p:anim>
                                  </p:childTnLst>
                                </p:cTn>
                              </p:par>
                              <p:par>
                                <p:cTn id="33" presetID="0" presetClass="entr" presetSubtype="0" fill="hold" nodeType="withEffect">
                                  <p:stCondLst>
                                    <p:cond delay="0"/>
                                  </p:stCondLst>
                                  <p:iterate type="lt">
                                    <p:tmPct val="10000"/>
                                  </p:iterate>
                                  <p:childTnLst>
                                    <p:set>
                                      <p:cBhvr>
                                        <p:cTn id="34" dur="1" fill="hold">
                                          <p:stCondLst>
                                            <p:cond delay="0"/>
                                          </p:stCondLst>
                                        </p:cTn>
                                        <p:tgtEl>
                                          <p:spTgt spid="37897"/>
                                        </p:tgtEl>
                                        <p:attrNameLst>
                                          <p:attrName>style.visibility</p:attrName>
                                        </p:attrNameLst>
                                      </p:cBhvr>
                                      <p:to>
                                        <p:strVal val="visible"/>
                                      </p:to>
                                    </p:set>
                                    <p:anim to="" calcmode="lin" valueType="num">
                                      <p:cBhvr>
                                        <p:cTn id="35" dur="700" fill="hold">
                                          <p:stCondLst>
                                            <p:cond delay="0"/>
                                          </p:stCondLst>
                                        </p:cTn>
                                        <p:tgtEl>
                                          <p:spTgt spid="37897"/>
                                        </p:tgtEl>
                                        <p:attrNameLst>
                                          <p:attrName>ppt_y</p:attrName>
                                        </p:attrNameLst>
                                      </p:cBhvr>
                                      <p:tavLst>
                                        <p:tav tm="0" fmla="#ppt_y+#ppt_h/2*((1.5-1.5*$)^3-(1.5-1.5*$)^2)*8/9">
                                          <p:val>
                                            <p:fltVal val="0"/>
                                          </p:val>
                                        </p:tav>
                                        <p:tav tm="100000">
                                          <p:val>
                                            <p:fltVal val="1"/>
                                          </p:val>
                                        </p:tav>
                                      </p:tavLst>
                                    </p:anim>
                                    <p:anim to="" calcmode="lin" valueType="num">
                                      <p:cBhvr>
                                        <p:cTn id="36" dur="700" fill="hold">
                                          <p:stCondLst>
                                            <p:cond delay="0"/>
                                          </p:stCondLst>
                                        </p:cTn>
                                        <p:tgtEl>
                                          <p:spTgt spid="37897"/>
                                        </p:tgtEl>
                                        <p:attrNameLst>
                                          <p:attrName>ppt_h</p:attrName>
                                        </p:attrNameLst>
                                      </p:cBhvr>
                                      <p:tavLst>
                                        <p:tav tm="0" fmla="#ppt_h-#ppt_h*((1.5-1.5*$)^3-(1.5-1.5*$)^2)">
                                          <p:val>
                                            <p:fltVal val="0"/>
                                          </p:val>
                                        </p:tav>
                                        <p:tav tm="100000">
                                          <p:val>
                                            <p:fltVal val="1"/>
                                          </p:val>
                                        </p:tav>
                                      </p:tavLst>
                                    </p:anim>
                                  </p:childTnLst>
                                </p:cTn>
                              </p:par>
                              <p:par>
                                <p:cTn id="37" presetID="0" presetClass="entr" presetSubtype="0" fill="hold" nodeType="withEffect">
                                  <p:stCondLst>
                                    <p:cond delay="0"/>
                                  </p:stCondLst>
                                  <p:iterate type="lt">
                                    <p:tmPct val="10000"/>
                                  </p:iterate>
                                  <p:childTnLst>
                                    <p:set>
                                      <p:cBhvr>
                                        <p:cTn id="38" dur="1" fill="hold">
                                          <p:stCondLst>
                                            <p:cond delay="0"/>
                                          </p:stCondLst>
                                        </p:cTn>
                                        <p:tgtEl>
                                          <p:spTgt spid="37898"/>
                                        </p:tgtEl>
                                        <p:attrNameLst>
                                          <p:attrName>style.visibility</p:attrName>
                                        </p:attrNameLst>
                                      </p:cBhvr>
                                      <p:to>
                                        <p:strVal val="visible"/>
                                      </p:to>
                                    </p:set>
                                    <p:anim to="" calcmode="lin" valueType="num">
                                      <p:cBhvr>
                                        <p:cTn id="39" dur="700" fill="hold">
                                          <p:stCondLst>
                                            <p:cond delay="0"/>
                                          </p:stCondLst>
                                        </p:cTn>
                                        <p:tgtEl>
                                          <p:spTgt spid="37898"/>
                                        </p:tgtEl>
                                        <p:attrNameLst>
                                          <p:attrName>ppt_y</p:attrName>
                                        </p:attrNameLst>
                                      </p:cBhvr>
                                      <p:tavLst>
                                        <p:tav tm="0" fmla="#ppt_y+#ppt_h/2*((1.5-1.5*$)^3-(1.5-1.5*$)^2)*8/9">
                                          <p:val>
                                            <p:fltVal val="0"/>
                                          </p:val>
                                        </p:tav>
                                        <p:tav tm="100000">
                                          <p:val>
                                            <p:fltVal val="1"/>
                                          </p:val>
                                        </p:tav>
                                      </p:tavLst>
                                    </p:anim>
                                    <p:anim to="" calcmode="lin" valueType="num">
                                      <p:cBhvr>
                                        <p:cTn id="40" dur="700" fill="hold">
                                          <p:stCondLst>
                                            <p:cond delay="0"/>
                                          </p:stCondLst>
                                        </p:cTn>
                                        <p:tgtEl>
                                          <p:spTgt spid="37898"/>
                                        </p:tgtEl>
                                        <p:attrNameLst>
                                          <p:attrName>ppt_h</p:attrName>
                                        </p:attrNameLst>
                                      </p:cBhvr>
                                      <p:tavLst>
                                        <p:tav tm="0" fmla="#ppt_h-#ppt_h*((1.5-1.5*$)^3-(1.5-1.5*$)^2)">
                                          <p:val>
                                            <p:fltVal val="0"/>
                                          </p:val>
                                        </p:tav>
                                        <p:tav tm="100000">
                                          <p:val>
                                            <p:fltVal val="1"/>
                                          </p:val>
                                        </p:tav>
                                      </p:tavLst>
                                    </p:anim>
                                  </p:childTnLst>
                                </p:cTn>
                              </p:par>
                              <p:par>
                                <p:cTn id="41" presetID="0" presetClass="entr" presetSubtype="0" fill="hold" grpId="0" nodeType="withEffect">
                                  <p:stCondLst>
                                    <p:cond delay="0"/>
                                  </p:stCondLst>
                                  <p:iterate type="lt">
                                    <p:tmPct val="10000"/>
                                  </p:iterate>
                                  <p:childTnLst>
                                    <p:set>
                                      <p:cBhvr>
                                        <p:cTn id="42" dur="1" fill="hold">
                                          <p:stCondLst>
                                            <p:cond delay="0"/>
                                          </p:stCondLst>
                                        </p:cTn>
                                        <p:tgtEl>
                                          <p:spTgt spid="37899"/>
                                        </p:tgtEl>
                                        <p:attrNameLst>
                                          <p:attrName>style.visibility</p:attrName>
                                        </p:attrNameLst>
                                      </p:cBhvr>
                                      <p:to>
                                        <p:strVal val="visible"/>
                                      </p:to>
                                    </p:set>
                                    <p:anim to="" calcmode="lin" valueType="num">
                                      <p:cBhvr>
                                        <p:cTn id="43" dur="700" fill="hold">
                                          <p:stCondLst>
                                            <p:cond delay="0"/>
                                          </p:stCondLst>
                                        </p:cTn>
                                        <p:tgtEl>
                                          <p:spTgt spid="37899"/>
                                        </p:tgtEl>
                                        <p:attrNameLst>
                                          <p:attrName>ppt_y</p:attrName>
                                        </p:attrNameLst>
                                      </p:cBhvr>
                                      <p:tavLst>
                                        <p:tav tm="0" fmla="#ppt_y+#ppt_h/2*((1.5-1.5*$)^3-(1.5-1.5*$)^2)*8/9">
                                          <p:val>
                                            <p:fltVal val="0"/>
                                          </p:val>
                                        </p:tav>
                                        <p:tav tm="100000">
                                          <p:val>
                                            <p:fltVal val="1"/>
                                          </p:val>
                                        </p:tav>
                                      </p:tavLst>
                                    </p:anim>
                                    <p:anim to="" calcmode="lin" valueType="num">
                                      <p:cBhvr>
                                        <p:cTn id="44" dur="700" fill="hold">
                                          <p:stCondLst>
                                            <p:cond delay="0"/>
                                          </p:stCondLst>
                                        </p:cTn>
                                        <p:tgtEl>
                                          <p:spTgt spid="37899"/>
                                        </p:tgtEl>
                                        <p:attrNameLst>
                                          <p:attrName>ppt_h</p:attrName>
                                        </p:attrNameLst>
                                      </p:cBhvr>
                                      <p:tavLst>
                                        <p:tav tm="0" fmla="#ppt_h-#ppt_h*((1.5-1.5*$)^3-(1.5-1.5*$)^2)">
                                          <p:val>
                                            <p:fltVal val="0"/>
                                          </p:val>
                                        </p:tav>
                                        <p:tav tm="100000">
                                          <p:val>
                                            <p:fltVal val="1"/>
                                          </p:val>
                                        </p:tav>
                                      </p:tavLst>
                                    </p:anim>
                                  </p:childTnLst>
                                </p:cTn>
                              </p:par>
                              <p:par>
                                <p:cTn id="45" presetID="0" presetClass="entr" presetSubtype="0" fill="hold" grpId="0" nodeType="withEffect">
                                  <p:stCondLst>
                                    <p:cond delay="0"/>
                                  </p:stCondLst>
                                  <p:iterate type="lt">
                                    <p:tmPct val="10000"/>
                                  </p:iterate>
                                  <p:childTnLst>
                                    <p:set>
                                      <p:cBhvr>
                                        <p:cTn id="46" dur="1" fill="hold">
                                          <p:stCondLst>
                                            <p:cond delay="0"/>
                                          </p:stCondLst>
                                        </p:cTn>
                                        <p:tgtEl>
                                          <p:spTgt spid="37900"/>
                                        </p:tgtEl>
                                        <p:attrNameLst>
                                          <p:attrName>style.visibility</p:attrName>
                                        </p:attrNameLst>
                                      </p:cBhvr>
                                      <p:to>
                                        <p:strVal val="visible"/>
                                      </p:to>
                                    </p:set>
                                    <p:anim to="" calcmode="lin" valueType="num">
                                      <p:cBhvr>
                                        <p:cTn id="47" dur="700" fill="hold">
                                          <p:stCondLst>
                                            <p:cond delay="0"/>
                                          </p:stCondLst>
                                        </p:cTn>
                                        <p:tgtEl>
                                          <p:spTgt spid="37900"/>
                                        </p:tgtEl>
                                        <p:attrNameLst>
                                          <p:attrName>ppt_y</p:attrName>
                                        </p:attrNameLst>
                                      </p:cBhvr>
                                      <p:tavLst>
                                        <p:tav tm="0" fmla="#ppt_y+#ppt_h/2*((1.5-1.5*$)^3-(1.5-1.5*$)^2)*8/9">
                                          <p:val>
                                            <p:fltVal val="0"/>
                                          </p:val>
                                        </p:tav>
                                        <p:tav tm="100000">
                                          <p:val>
                                            <p:fltVal val="1"/>
                                          </p:val>
                                        </p:tav>
                                      </p:tavLst>
                                    </p:anim>
                                    <p:anim to="" calcmode="lin" valueType="num">
                                      <p:cBhvr>
                                        <p:cTn id="48" dur="700" fill="hold">
                                          <p:stCondLst>
                                            <p:cond delay="0"/>
                                          </p:stCondLst>
                                        </p:cTn>
                                        <p:tgtEl>
                                          <p:spTgt spid="37900"/>
                                        </p:tgtEl>
                                        <p:attrNameLst>
                                          <p:attrName>ppt_h</p:attrName>
                                        </p:attrNameLst>
                                      </p:cBhvr>
                                      <p:tavLst>
                                        <p:tav tm="0" fmla="#ppt_h-#ppt_h*((1.5-1.5*$)^3-(1.5-1.5*$)^2)">
                                          <p:val>
                                            <p:fltVal val="0"/>
                                          </p:val>
                                        </p:tav>
                                        <p:tav tm="100000">
                                          <p:val>
                                            <p:fltVal val="1"/>
                                          </p:val>
                                        </p:tav>
                                      </p:tavLst>
                                    </p:anim>
                                  </p:childTnLst>
                                </p:cTn>
                              </p:par>
                              <p:par>
                                <p:cTn id="49" presetID="0" presetClass="entr" presetSubtype="0" fill="hold" grpId="0" nodeType="withEffect">
                                  <p:stCondLst>
                                    <p:cond delay="0"/>
                                  </p:stCondLst>
                                  <p:iterate type="lt">
                                    <p:tmPct val="10000"/>
                                  </p:iterate>
                                  <p:childTnLst>
                                    <p:set>
                                      <p:cBhvr>
                                        <p:cTn id="50" dur="1" fill="hold">
                                          <p:stCondLst>
                                            <p:cond delay="0"/>
                                          </p:stCondLst>
                                        </p:cTn>
                                        <p:tgtEl>
                                          <p:spTgt spid="37901"/>
                                        </p:tgtEl>
                                        <p:attrNameLst>
                                          <p:attrName>style.visibility</p:attrName>
                                        </p:attrNameLst>
                                      </p:cBhvr>
                                      <p:to>
                                        <p:strVal val="visible"/>
                                      </p:to>
                                    </p:set>
                                    <p:anim to="" calcmode="lin" valueType="num">
                                      <p:cBhvr>
                                        <p:cTn id="51" dur="700" fill="hold">
                                          <p:stCondLst>
                                            <p:cond delay="0"/>
                                          </p:stCondLst>
                                        </p:cTn>
                                        <p:tgtEl>
                                          <p:spTgt spid="37901"/>
                                        </p:tgtEl>
                                        <p:attrNameLst>
                                          <p:attrName>ppt_y</p:attrName>
                                        </p:attrNameLst>
                                      </p:cBhvr>
                                      <p:tavLst>
                                        <p:tav tm="0" fmla="#ppt_y+#ppt_h/2*((1.5-1.5*$)^3-(1.5-1.5*$)^2)*8/9">
                                          <p:val>
                                            <p:fltVal val="0"/>
                                          </p:val>
                                        </p:tav>
                                        <p:tav tm="100000">
                                          <p:val>
                                            <p:fltVal val="1"/>
                                          </p:val>
                                        </p:tav>
                                      </p:tavLst>
                                    </p:anim>
                                    <p:anim to="" calcmode="lin" valueType="num">
                                      <p:cBhvr>
                                        <p:cTn id="52" dur="700" fill="hold">
                                          <p:stCondLst>
                                            <p:cond delay="0"/>
                                          </p:stCondLst>
                                        </p:cTn>
                                        <p:tgtEl>
                                          <p:spTgt spid="37901"/>
                                        </p:tgtEl>
                                        <p:attrNameLst>
                                          <p:attrName>ppt_h</p:attrName>
                                        </p:attrNameLst>
                                      </p:cBhvr>
                                      <p:tavLst>
                                        <p:tav tm="0" fmla="#ppt_h-#ppt_h*((1.5-1.5*$)^3-(1.5-1.5*$)^2)">
                                          <p:val>
                                            <p:fltVal val="0"/>
                                          </p:val>
                                        </p:tav>
                                        <p:tav tm="100000">
                                          <p:val>
                                            <p:fltVal val="1"/>
                                          </p:val>
                                        </p:tav>
                                      </p:tavLst>
                                    </p:anim>
                                  </p:childTnLst>
                                </p:cTn>
                              </p:par>
                              <p:par>
                                <p:cTn id="53" presetID="0" presetClass="entr" presetSubtype="0" fill="hold" grpId="0" nodeType="withEffect">
                                  <p:stCondLst>
                                    <p:cond delay="0"/>
                                  </p:stCondLst>
                                  <p:iterate type="lt">
                                    <p:tmPct val="10000"/>
                                  </p:iterate>
                                  <p:childTnLst>
                                    <p:set>
                                      <p:cBhvr>
                                        <p:cTn id="54" dur="1" fill="hold">
                                          <p:stCondLst>
                                            <p:cond delay="0"/>
                                          </p:stCondLst>
                                        </p:cTn>
                                        <p:tgtEl>
                                          <p:spTgt spid="37902"/>
                                        </p:tgtEl>
                                        <p:attrNameLst>
                                          <p:attrName>style.visibility</p:attrName>
                                        </p:attrNameLst>
                                      </p:cBhvr>
                                      <p:to>
                                        <p:strVal val="visible"/>
                                      </p:to>
                                    </p:set>
                                    <p:anim to="" calcmode="lin" valueType="num">
                                      <p:cBhvr>
                                        <p:cTn id="55" dur="700" fill="hold">
                                          <p:stCondLst>
                                            <p:cond delay="0"/>
                                          </p:stCondLst>
                                        </p:cTn>
                                        <p:tgtEl>
                                          <p:spTgt spid="37902"/>
                                        </p:tgtEl>
                                        <p:attrNameLst>
                                          <p:attrName>ppt_y</p:attrName>
                                        </p:attrNameLst>
                                      </p:cBhvr>
                                      <p:tavLst>
                                        <p:tav tm="0" fmla="#ppt_y+#ppt_h/2*((1.5-1.5*$)^3-(1.5-1.5*$)^2)*8/9">
                                          <p:val>
                                            <p:fltVal val="0"/>
                                          </p:val>
                                        </p:tav>
                                        <p:tav tm="100000">
                                          <p:val>
                                            <p:fltVal val="1"/>
                                          </p:val>
                                        </p:tav>
                                      </p:tavLst>
                                    </p:anim>
                                    <p:anim to="" calcmode="lin" valueType="num">
                                      <p:cBhvr>
                                        <p:cTn id="56" dur="700" fill="hold">
                                          <p:stCondLst>
                                            <p:cond delay="0"/>
                                          </p:stCondLst>
                                        </p:cTn>
                                        <p:tgtEl>
                                          <p:spTgt spid="37902"/>
                                        </p:tgtEl>
                                        <p:attrNameLst>
                                          <p:attrName>ppt_h</p:attrName>
                                        </p:attrNameLst>
                                      </p:cBhvr>
                                      <p:tavLst>
                                        <p:tav tm="0" fmla="#ppt_h-#ppt_h*((1.5-1.5*$)^3-(1.5-1.5*$)^2)">
                                          <p:val>
                                            <p:fltVal val="0"/>
                                          </p:val>
                                        </p:tav>
                                        <p:tav tm="100000">
                                          <p:val>
                                            <p:fltVal val="1"/>
                                          </p:val>
                                        </p:tav>
                                      </p:tavLst>
                                    </p:anim>
                                  </p:childTnLst>
                                </p:cTn>
                              </p:par>
                              <p:par>
                                <p:cTn id="57" presetID="0" presetClass="entr" presetSubtype="0" fill="hold" grpId="0" nodeType="withEffect">
                                  <p:stCondLst>
                                    <p:cond delay="0"/>
                                  </p:stCondLst>
                                  <p:iterate type="lt">
                                    <p:tmPct val="10000"/>
                                  </p:iterate>
                                  <p:childTnLst>
                                    <p:set>
                                      <p:cBhvr>
                                        <p:cTn id="58" dur="1" fill="hold">
                                          <p:stCondLst>
                                            <p:cond delay="0"/>
                                          </p:stCondLst>
                                        </p:cTn>
                                        <p:tgtEl>
                                          <p:spTgt spid="37903"/>
                                        </p:tgtEl>
                                        <p:attrNameLst>
                                          <p:attrName>style.visibility</p:attrName>
                                        </p:attrNameLst>
                                      </p:cBhvr>
                                      <p:to>
                                        <p:strVal val="visible"/>
                                      </p:to>
                                    </p:set>
                                    <p:anim to="" calcmode="lin" valueType="num">
                                      <p:cBhvr>
                                        <p:cTn id="59" dur="700" fill="hold">
                                          <p:stCondLst>
                                            <p:cond delay="0"/>
                                          </p:stCondLst>
                                        </p:cTn>
                                        <p:tgtEl>
                                          <p:spTgt spid="37903"/>
                                        </p:tgtEl>
                                        <p:attrNameLst>
                                          <p:attrName>ppt_y</p:attrName>
                                        </p:attrNameLst>
                                      </p:cBhvr>
                                      <p:tavLst>
                                        <p:tav tm="0" fmla="#ppt_y+#ppt_h/2*((1.5-1.5*$)^3-(1.5-1.5*$)^2)*8/9">
                                          <p:val>
                                            <p:fltVal val="0"/>
                                          </p:val>
                                        </p:tav>
                                        <p:tav tm="100000">
                                          <p:val>
                                            <p:fltVal val="1"/>
                                          </p:val>
                                        </p:tav>
                                      </p:tavLst>
                                    </p:anim>
                                    <p:anim to="" calcmode="lin" valueType="num">
                                      <p:cBhvr>
                                        <p:cTn id="60" dur="700" fill="hold">
                                          <p:stCondLst>
                                            <p:cond delay="0"/>
                                          </p:stCondLst>
                                        </p:cTn>
                                        <p:tgtEl>
                                          <p:spTgt spid="37903"/>
                                        </p:tgtEl>
                                        <p:attrNameLst>
                                          <p:attrName>ppt_h</p:attrName>
                                        </p:attrNameLst>
                                      </p:cBhvr>
                                      <p:tavLst>
                                        <p:tav tm="0" fmla="#ppt_h-#ppt_h*((1.5-1.5*$)^3-(1.5-1.5*$)^2)">
                                          <p:val>
                                            <p:fltVal val="0"/>
                                          </p:val>
                                        </p:tav>
                                        <p:tav tm="100000">
                                          <p:val>
                                            <p:fltVal val="1"/>
                                          </p:val>
                                        </p:tav>
                                      </p:tavLst>
                                    </p:anim>
                                  </p:childTnLst>
                                </p:cTn>
                              </p:par>
                              <p:par>
                                <p:cTn id="61" presetID="0" presetClass="entr" presetSubtype="0" fill="hold" grpId="0" nodeType="withEffect">
                                  <p:stCondLst>
                                    <p:cond delay="0"/>
                                  </p:stCondLst>
                                  <p:iterate type="lt">
                                    <p:tmPct val="10000"/>
                                  </p:iterate>
                                  <p:childTnLst>
                                    <p:set>
                                      <p:cBhvr>
                                        <p:cTn id="62" dur="1" fill="hold">
                                          <p:stCondLst>
                                            <p:cond delay="0"/>
                                          </p:stCondLst>
                                        </p:cTn>
                                        <p:tgtEl>
                                          <p:spTgt spid="37904"/>
                                        </p:tgtEl>
                                        <p:attrNameLst>
                                          <p:attrName>style.visibility</p:attrName>
                                        </p:attrNameLst>
                                      </p:cBhvr>
                                      <p:to>
                                        <p:strVal val="visible"/>
                                      </p:to>
                                    </p:set>
                                    <p:anim to="" calcmode="lin" valueType="num">
                                      <p:cBhvr>
                                        <p:cTn id="63" dur="700" fill="hold">
                                          <p:stCondLst>
                                            <p:cond delay="0"/>
                                          </p:stCondLst>
                                        </p:cTn>
                                        <p:tgtEl>
                                          <p:spTgt spid="37904"/>
                                        </p:tgtEl>
                                        <p:attrNameLst>
                                          <p:attrName>ppt_y</p:attrName>
                                        </p:attrNameLst>
                                      </p:cBhvr>
                                      <p:tavLst>
                                        <p:tav tm="0" fmla="#ppt_y+#ppt_h/2*((1.5-1.5*$)^3-(1.5-1.5*$)^2)*8/9">
                                          <p:val>
                                            <p:fltVal val="0"/>
                                          </p:val>
                                        </p:tav>
                                        <p:tav tm="100000">
                                          <p:val>
                                            <p:fltVal val="1"/>
                                          </p:val>
                                        </p:tav>
                                      </p:tavLst>
                                    </p:anim>
                                    <p:anim to="" calcmode="lin" valueType="num">
                                      <p:cBhvr>
                                        <p:cTn id="64" dur="700" fill="hold">
                                          <p:stCondLst>
                                            <p:cond delay="0"/>
                                          </p:stCondLst>
                                        </p:cTn>
                                        <p:tgtEl>
                                          <p:spTgt spid="37904"/>
                                        </p:tgtEl>
                                        <p:attrNameLst>
                                          <p:attrName>ppt_h</p:attrName>
                                        </p:attrNameLst>
                                      </p:cBhvr>
                                      <p:tavLst>
                                        <p:tav tm="0" fmla="#ppt_h-#ppt_h*((1.5-1.5*$)^3-(1.5-1.5*$)^2)">
                                          <p:val>
                                            <p:fltVal val="0"/>
                                          </p:val>
                                        </p:tav>
                                        <p:tav tm="100000">
                                          <p:val>
                                            <p:fltVal val="1"/>
                                          </p:val>
                                        </p:tav>
                                      </p:tavLst>
                                    </p:anim>
                                  </p:childTnLst>
                                </p:cTn>
                              </p:par>
                              <p:par>
                                <p:cTn id="65" presetID="0" presetClass="entr" presetSubtype="0" fill="hold" grpId="0" nodeType="withEffect">
                                  <p:stCondLst>
                                    <p:cond delay="0"/>
                                  </p:stCondLst>
                                  <p:iterate type="lt">
                                    <p:tmPct val="10000"/>
                                  </p:iterate>
                                  <p:childTnLst>
                                    <p:set>
                                      <p:cBhvr>
                                        <p:cTn id="66" dur="1" fill="hold">
                                          <p:stCondLst>
                                            <p:cond delay="0"/>
                                          </p:stCondLst>
                                        </p:cTn>
                                        <p:tgtEl>
                                          <p:spTgt spid="37905"/>
                                        </p:tgtEl>
                                        <p:attrNameLst>
                                          <p:attrName>style.visibility</p:attrName>
                                        </p:attrNameLst>
                                      </p:cBhvr>
                                      <p:to>
                                        <p:strVal val="visible"/>
                                      </p:to>
                                    </p:set>
                                    <p:anim to="" calcmode="lin" valueType="num">
                                      <p:cBhvr>
                                        <p:cTn id="67" dur="700" fill="hold">
                                          <p:stCondLst>
                                            <p:cond delay="0"/>
                                          </p:stCondLst>
                                        </p:cTn>
                                        <p:tgtEl>
                                          <p:spTgt spid="37905"/>
                                        </p:tgtEl>
                                        <p:attrNameLst>
                                          <p:attrName>ppt_y</p:attrName>
                                        </p:attrNameLst>
                                      </p:cBhvr>
                                      <p:tavLst>
                                        <p:tav tm="0" fmla="#ppt_y+#ppt_h/2*((1.5-1.5*$)^3-(1.5-1.5*$)^2)*8/9">
                                          <p:val>
                                            <p:fltVal val="0"/>
                                          </p:val>
                                        </p:tav>
                                        <p:tav tm="100000">
                                          <p:val>
                                            <p:fltVal val="1"/>
                                          </p:val>
                                        </p:tav>
                                      </p:tavLst>
                                    </p:anim>
                                    <p:anim to="" calcmode="lin" valueType="num">
                                      <p:cBhvr>
                                        <p:cTn id="68" dur="700" fill="hold">
                                          <p:stCondLst>
                                            <p:cond delay="0"/>
                                          </p:stCondLst>
                                        </p:cTn>
                                        <p:tgtEl>
                                          <p:spTgt spid="37905"/>
                                        </p:tgtEl>
                                        <p:attrNameLst>
                                          <p:attrName>ppt_h</p:attrName>
                                        </p:attrNameLst>
                                      </p:cBhvr>
                                      <p:tavLst>
                                        <p:tav tm="0" fmla="#ppt_h-#ppt_h*((1.5-1.5*$)^3-(1.5-1.5*$)^2)">
                                          <p:val>
                                            <p:fltVal val="0"/>
                                          </p:val>
                                        </p:tav>
                                        <p:tav tm="100000">
                                          <p:val>
                                            <p:fltVal val="1"/>
                                          </p:val>
                                        </p:tav>
                                      </p:tavLst>
                                    </p:anim>
                                  </p:childTnLst>
                                </p:cTn>
                              </p:par>
                              <p:par>
                                <p:cTn id="69" presetID="0" presetClass="entr" presetSubtype="0" fill="hold" grpId="0" nodeType="withEffect">
                                  <p:stCondLst>
                                    <p:cond delay="0"/>
                                  </p:stCondLst>
                                  <p:iterate type="lt">
                                    <p:tmPct val="10000"/>
                                  </p:iterate>
                                  <p:childTnLst>
                                    <p:set>
                                      <p:cBhvr>
                                        <p:cTn id="70" dur="1" fill="hold">
                                          <p:stCondLst>
                                            <p:cond delay="0"/>
                                          </p:stCondLst>
                                        </p:cTn>
                                        <p:tgtEl>
                                          <p:spTgt spid="37906"/>
                                        </p:tgtEl>
                                        <p:attrNameLst>
                                          <p:attrName>style.visibility</p:attrName>
                                        </p:attrNameLst>
                                      </p:cBhvr>
                                      <p:to>
                                        <p:strVal val="visible"/>
                                      </p:to>
                                    </p:set>
                                    <p:anim to="" calcmode="lin" valueType="num">
                                      <p:cBhvr>
                                        <p:cTn id="71" dur="700" fill="hold">
                                          <p:stCondLst>
                                            <p:cond delay="0"/>
                                          </p:stCondLst>
                                        </p:cTn>
                                        <p:tgtEl>
                                          <p:spTgt spid="37906"/>
                                        </p:tgtEl>
                                        <p:attrNameLst>
                                          <p:attrName>ppt_y</p:attrName>
                                        </p:attrNameLst>
                                      </p:cBhvr>
                                      <p:tavLst>
                                        <p:tav tm="0" fmla="#ppt_y+#ppt_h/2*((1.5-1.5*$)^3-(1.5-1.5*$)^2)*8/9">
                                          <p:val>
                                            <p:fltVal val="0"/>
                                          </p:val>
                                        </p:tav>
                                        <p:tav tm="100000">
                                          <p:val>
                                            <p:fltVal val="1"/>
                                          </p:val>
                                        </p:tav>
                                      </p:tavLst>
                                    </p:anim>
                                    <p:anim to="" calcmode="lin" valueType="num">
                                      <p:cBhvr>
                                        <p:cTn id="72" dur="700" fill="hold">
                                          <p:stCondLst>
                                            <p:cond delay="0"/>
                                          </p:stCondLst>
                                        </p:cTn>
                                        <p:tgtEl>
                                          <p:spTgt spid="37906"/>
                                        </p:tgtEl>
                                        <p:attrNameLst>
                                          <p:attrName>ppt_h</p:attrName>
                                        </p:attrNameLst>
                                      </p:cBhvr>
                                      <p:tavLst>
                                        <p:tav tm="0" fmla="#ppt_h-#ppt_h*((1.5-1.5*$)^3-(1.5-1.5*$)^2)">
                                          <p:val>
                                            <p:fltVal val="0"/>
                                          </p:val>
                                        </p:tav>
                                        <p:tav tm="100000">
                                          <p:val>
                                            <p:fltVal val="1"/>
                                          </p:val>
                                        </p:tav>
                                      </p:tavLst>
                                    </p:anim>
                                  </p:childTnLst>
                                </p:cTn>
                              </p:par>
                              <p:par>
                                <p:cTn id="73" presetID="0" presetClass="entr" presetSubtype="0" fill="hold" grpId="0" nodeType="withEffect">
                                  <p:stCondLst>
                                    <p:cond delay="0"/>
                                  </p:stCondLst>
                                  <p:iterate type="lt">
                                    <p:tmPct val="10000"/>
                                  </p:iterate>
                                  <p:childTnLst>
                                    <p:set>
                                      <p:cBhvr>
                                        <p:cTn id="74" dur="1" fill="hold">
                                          <p:stCondLst>
                                            <p:cond delay="0"/>
                                          </p:stCondLst>
                                        </p:cTn>
                                        <p:tgtEl>
                                          <p:spTgt spid="37907"/>
                                        </p:tgtEl>
                                        <p:attrNameLst>
                                          <p:attrName>style.visibility</p:attrName>
                                        </p:attrNameLst>
                                      </p:cBhvr>
                                      <p:to>
                                        <p:strVal val="visible"/>
                                      </p:to>
                                    </p:set>
                                    <p:anim to="" calcmode="lin" valueType="num">
                                      <p:cBhvr>
                                        <p:cTn id="75" dur="700" fill="hold">
                                          <p:stCondLst>
                                            <p:cond delay="0"/>
                                          </p:stCondLst>
                                        </p:cTn>
                                        <p:tgtEl>
                                          <p:spTgt spid="37907"/>
                                        </p:tgtEl>
                                        <p:attrNameLst>
                                          <p:attrName>ppt_y</p:attrName>
                                        </p:attrNameLst>
                                      </p:cBhvr>
                                      <p:tavLst>
                                        <p:tav tm="0" fmla="#ppt_y+#ppt_h/2*((1.5-1.5*$)^3-(1.5-1.5*$)^2)*8/9">
                                          <p:val>
                                            <p:fltVal val="0"/>
                                          </p:val>
                                        </p:tav>
                                        <p:tav tm="100000">
                                          <p:val>
                                            <p:fltVal val="1"/>
                                          </p:val>
                                        </p:tav>
                                      </p:tavLst>
                                    </p:anim>
                                    <p:anim to="" calcmode="lin" valueType="num">
                                      <p:cBhvr>
                                        <p:cTn id="76" dur="700" fill="hold">
                                          <p:stCondLst>
                                            <p:cond delay="0"/>
                                          </p:stCondLst>
                                        </p:cTn>
                                        <p:tgtEl>
                                          <p:spTgt spid="37907"/>
                                        </p:tgtEl>
                                        <p:attrNameLst>
                                          <p:attrName>ppt_h</p:attrName>
                                        </p:attrNameLst>
                                      </p:cBhvr>
                                      <p:tavLst>
                                        <p:tav tm="0" fmla="#ppt_h-#ppt_h*((1.5-1.5*$)^3-(1.5-1.5*$)^2)">
                                          <p:val>
                                            <p:fltVal val="0"/>
                                          </p:val>
                                        </p:tav>
                                        <p:tav tm="100000">
                                          <p:val>
                                            <p:fltVal val="1"/>
                                          </p:val>
                                        </p:tav>
                                      </p:tavLst>
                                    </p:anim>
                                  </p:childTnLst>
                                </p:cTn>
                              </p:par>
                              <p:par>
                                <p:cTn id="77" presetID="0" presetClass="entr" presetSubtype="0" fill="hold" grpId="0" nodeType="withEffect">
                                  <p:stCondLst>
                                    <p:cond delay="0"/>
                                  </p:stCondLst>
                                  <p:iterate type="lt">
                                    <p:tmPct val="10000"/>
                                  </p:iterate>
                                  <p:childTnLst>
                                    <p:set>
                                      <p:cBhvr>
                                        <p:cTn id="78" dur="1" fill="hold">
                                          <p:stCondLst>
                                            <p:cond delay="0"/>
                                          </p:stCondLst>
                                        </p:cTn>
                                        <p:tgtEl>
                                          <p:spTgt spid="37908"/>
                                        </p:tgtEl>
                                        <p:attrNameLst>
                                          <p:attrName>style.visibility</p:attrName>
                                        </p:attrNameLst>
                                      </p:cBhvr>
                                      <p:to>
                                        <p:strVal val="visible"/>
                                      </p:to>
                                    </p:set>
                                    <p:anim to="" calcmode="lin" valueType="num">
                                      <p:cBhvr>
                                        <p:cTn id="79" dur="700" fill="hold">
                                          <p:stCondLst>
                                            <p:cond delay="0"/>
                                          </p:stCondLst>
                                        </p:cTn>
                                        <p:tgtEl>
                                          <p:spTgt spid="37908"/>
                                        </p:tgtEl>
                                        <p:attrNameLst>
                                          <p:attrName>ppt_y</p:attrName>
                                        </p:attrNameLst>
                                      </p:cBhvr>
                                      <p:tavLst>
                                        <p:tav tm="0" fmla="#ppt_y+#ppt_h/2*((1.5-1.5*$)^3-(1.5-1.5*$)^2)*8/9">
                                          <p:val>
                                            <p:fltVal val="0"/>
                                          </p:val>
                                        </p:tav>
                                        <p:tav tm="100000">
                                          <p:val>
                                            <p:fltVal val="1"/>
                                          </p:val>
                                        </p:tav>
                                      </p:tavLst>
                                    </p:anim>
                                    <p:anim to="" calcmode="lin" valueType="num">
                                      <p:cBhvr>
                                        <p:cTn id="80" dur="700" fill="hold">
                                          <p:stCondLst>
                                            <p:cond delay="0"/>
                                          </p:stCondLst>
                                        </p:cTn>
                                        <p:tgtEl>
                                          <p:spTgt spid="37908"/>
                                        </p:tgtEl>
                                        <p:attrNameLst>
                                          <p:attrName>ppt_h</p:attrName>
                                        </p:attrNameLst>
                                      </p:cBhvr>
                                      <p:tavLst>
                                        <p:tav tm="0" fmla="#ppt_h-#ppt_h*((1.5-1.5*$)^3-(1.5-1.5*$)^2)">
                                          <p:val>
                                            <p:fltVal val="0"/>
                                          </p:val>
                                        </p:tav>
                                        <p:tav tm="100000">
                                          <p:val>
                                            <p:fltVal val="1"/>
                                          </p:val>
                                        </p:tav>
                                      </p:tavLst>
                                    </p:anim>
                                  </p:childTnLst>
                                </p:cTn>
                              </p:par>
                              <p:par>
                                <p:cTn id="81" presetID="0" presetClass="entr" presetSubtype="0" fill="hold" grpId="0" nodeType="withEffect">
                                  <p:stCondLst>
                                    <p:cond delay="0"/>
                                  </p:stCondLst>
                                  <p:iterate type="lt">
                                    <p:tmPct val="10000"/>
                                  </p:iterate>
                                  <p:childTnLst>
                                    <p:set>
                                      <p:cBhvr>
                                        <p:cTn id="82" dur="1" fill="hold">
                                          <p:stCondLst>
                                            <p:cond delay="0"/>
                                          </p:stCondLst>
                                        </p:cTn>
                                        <p:tgtEl>
                                          <p:spTgt spid="37909"/>
                                        </p:tgtEl>
                                        <p:attrNameLst>
                                          <p:attrName>style.visibility</p:attrName>
                                        </p:attrNameLst>
                                      </p:cBhvr>
                                      <p:to>
                                        <p:strVal val="visible"/>
                                      </p:to>
                                    </p:set>
                                    <p:anim to="" calcmode="lin" valueType="num">
                                      <p:cBhvr>
                                        <p:cTn id="83" dur="700" fill="hold">
                                          <p:stCondLst>
                                            <p:cond delay="0"/>
                                          </p:stCondLst>
                                        </p:cTn>
                                        <p:tgtEl>
                                          <p:spTgt spid="37909"/>
                                        </p:tgtEl>
                                        <p:attrNameLst>
                                          <p:attrName>ppt_y</p:attrName>
                                        </p:attrNameLst>
                                      </p:cBhvr>
                                      <p:tavLst>
                                        <p:tav tm="0" fmla="#ppt_y+#ppt_h/2*((1.5-1.5*$)^3-(1.5-1.5*$)^2)*8/9">
                                          <p:val>
                                            <p:fltVal val="0"/>
                                          </p:val>
                                        </p:tav>
                                        <p:tav tm="100000">
                                          <p:val>
                                            <p:fltVal val="1"/>
                                          </p:val>
                                        </p:tav>
                                      </p:tavLst>
                                    </p:anim>
                                    <p:anim to="" calcmode="lin" valueType="num">
                                      <p:cBhvr>
                                        <p:cTn id="84" dur="700" fill="hold">
                                          <p:stCondLst>
                                            <p:cond delay="0"/>
                                          </p:stCondLst>
                                        </p:cTn>
                                        <p:tgtEl>
                                          <p:spTgt spid="37909"/>
                                        </p:tgtEl>
                                        <p:attrNameLst>
                                          <p:attrName>ppt_h</p:attrName>
                                        </p:attrNameLst>
                                      </p:cBhvr>
                                      <p:tavLst>
                                        <p:tav tm="0" fmla="#ppt_h-#ppt_h*((1.5-1.5*$)^3-(1.5-1.5*$)^2)">
                                          <p:val>
                                            <p:fltVal val="0"/>
                                          </p:val>
                                        </p:tav>
                                        <p:tav tm="100000">
                                          <p:val>
                                            <p:fltVal val="1"/>
                                          </p:val>
                                        </p:tav>
                                      </p:tavLst>
                                    </p:anim>
                                  </p:childTnLst>
                                </p:cTn>
                              </p:par>
                              <p:par>
                                <p:cTn id="85" presetID="0" presetClass="entr" presetSubtype="0" fill="hold" grpId="0" nodeType="withEffect">
                                  <p:stCondLst>
                                    <p:cond delay="0"/>
                                  </p:stCondLst>
                                  <p:iterate type="lt">
                                    <p:tmPct val="10000"/>
                                  </p:iterate>
                                  <p:childTnLst>
                                    <p:set>
                                      <p:cBhvr>
                                        <p:cTn id="86" dur="1" fill="hold">
                                          <p:stCondLst>
                                            <p:cond delay="0"/>
                                          </p:stCondLst>
                                        </p:cTn>
                                        <p:tgtEl>
                                          <p:spTgt spid="37910"/>
                                        </p:tgtEl>
                                        <p:attrNameLst>
                                          <p:attrName>style.visibility</p:attrName>
                                        </p:attrNameLst>
                                      </p:cBhvr>
                                      <p:to>
                                        <p:strVal val="visible"/>
                                      </p:to>
                                    </p:set>
                                    <p:anim to="" calcmode="lin" valueType="num">
                                      <p:cBhvr>
                                        <p:cTn id="87" dur="700" fill="hold">
                                          <p:stCondLst>
                                            <p:cond delay="0"/>
                                          </p:stCondLst>
                                        </p:cTn>
                                        <p:tgtEl>
                                          <p:spTgt spid="37910"/>
                                        </p:tgtEl>
                                        <p:attrNameLst>
                                          <p:attrName>ppt_y</p:attrName>
                                        </p:attrNameLst>
                                      </p:cBhvr>
                                      <p:tavLst>
                                        <p:tav tm="0" fmla="#ppt_y+#ppt_h/2*((1.5-1.5*$)^3-(1.5-1.5*$)^2)*8/9">
                                          <p:val>
                                            <p:fltVal val="0"/>
                                          </p:val>
                                        </p:tav>
                                        <p:tav tm="100000">
                                          <p:val>
                                            <p:fltVal val="1"/>
                                          </p:val>
                                        </p:tav>
                                      </p:tavLst>
                                    </p:anim>
                                    <p:anim to="" calcmode="lin" valueType="num">
                                      <p:cBhvr>
                                        <p:cTn id="88" dur="700" fill="hold">
                                          <p:stCondLst>
                                            <p:cond delay="0"/>
                                          </p:stCondLst>
                                        </p:cTn>
                                        <p:tgtEl>
                                          <p:spTgt spid="37910"/>
                                        </p:tgtEl>
                                        <p:attrNameLst>
                                          <p:attrName>ppt_h</p:attrName>
                                        </p:attrNameLst>
                                      </p:cBhvr>
                                      <p:tavLst>
                                        <p:tav tm="0" fmla="#ppt_h-#ppt_h*((1.5-1.5*$)^3-(1.5-1.5*$)^2)">
                                          <p:val>
                                            <p:fltVal val="0"/>
                                          </p:val>
                                        </p:tav>
                                        <p:tav tm="100000">
                                          <p:val>
                                            <p:fltVal val="1"/>
                                          </p:val>
                                        </p:tav>
                                      </p:tavLst>
                                    </p:anim>
                                  </p:childTnLst>
                                </p:cTn>
                              </p:par>
                              <p:par>
                                <p:cTn id="89" presetID="0" presetClass="entr" presetSubtype="0" fill="hold" grpId="0" nodeType="withEffect">
                                  <p:stCondLst>
                                    <p:cond delay="0"/>
                                  </p:stCondLst>
                                  <p:iterate type="lt">
                                    <p:tmPct val="10000"/>
                                  </p:iterate>
                                  <p:childTnLst>
                                    <p:set>
                                      <p:cBhvr>
                                        <p:cTn id="90" dur="1" fill="hold">
                                          <p:stCondLst>
                                            <p:cond delay="0"/>
                                          </p:stCondLst>
                                        </p:cTn>
                                        <p:tgtEl>
                                          <p:spTgt spid="37911"/>
                                        </p:tgtEl>
                                        <p:attrNameLst>
                                          <p:attrName>style.visibility</p:attrName>
                                        </p:attrNameLst>
                                      </p:cBhvr>
                                      <p:to>
                                        <p:strVal val="visible"/>
                                      </p:to>
                                    </p:set>
                                    <p:anim to="" calcmode="lin" valueType="num">
                                      <p:cBhvr>
                                        <p:cTn id="91" dur="700" fill="hold">
                                          <p:stCondLst>
                                            <p:cond delay="0"/>
                                          </p:stCondLst>
                                        </p:cTn>
                                        <p:tgtEl>
                                          <p:spTgt spid="37911"/>
                                        </p:tgtEl>
                                        <p:attrNameLst>
                                          <p:attrName>ppt_y</p:attrName>
                                        </p:attrNameLst>
                                      </p:cBhvr>
                                      <p:tavLst>
                                        <p:tav tm="0" fmla="#ppt_y+#ppt_h/2*((1.5-1.5*$)^3-(1.5-1.5*$)^2)*8/9">
                                          <p:val>
                                            <p:fltVal val="0"/>
                                          </p:val>
                                        </p:tav>
                                        <p:tav tm="100000">
                                          <p:val>
                                            <p:fltVal val="1"/>
                                          </p:val>
                                        </p:tav>
                                      </p:tavLst>
                                    </p:anim>
                                    <p:anim to="" calcmode="lin" valueType="num">
                                      <p:cBhvr>
                                        <p:cTn id="92" dur="700" fill="hold">
                                          <p:stCondLst>
                                            <p:cond delay="0"/>
                                          </p:stCondLst>
                                        </p:cTn>
                                        <p:tgtEl>
                                          <p:spTgt spid="37911"/>
                                        </p:tgtEl>
                                        <p:attrNameLst>
                                          <p:attrName>ppt_h</p:attrName>
                                        </p:attrNameLst>
                                      </p:cBhvr>
                                      <p:tavLst>
                                        <p:tav tm="0" fmla="#ppt_h-#ppt_h*((1.5-1.5*$)^3-(1.5-1.5*$)^2)">
                                          <p:val>
                                            <p:fltVal val="0"/>
                                          </p:val>
                                        </p:tav>
                                        <p:tav tm="100000">
                                          <p:val>
                                            <p:fltVal val="1"/>
                                          </p:val>
                                        </p:tav>
                                      </p:tavLst>
                                    </p:anim>
                                  </p:childTnLst>
                                </p:cTn>
                              </p:par>
                              <p:par>
                                <p:cTn id="93" presetID="0" presetClass="entr" presetSubtype="0" fill="hold" nodeType="withEffect">
                                  <p:stCondLst>
                                    <p:cond delay="0"/>
                                  </p:stCondLst>
                                  <p:iterate type="lt">
                                    <p:tmPct val="10000"/>
                                  </p:iterate>
                                  <p:childTnLst>
                                    <p:set>
                                      <p:cBhvr>
                                        <p:cTn id="94" dur="1" fill="hold">
                                          <p:stCondLst>
                                            <p:cond delay="0"/>
                                          </p:stCondLst>
                                        </p:cTn>
                                        <p:tgtEl>
                                          <p:spTgt spid="37912"/>
                                        </p:tgtEl>
                                        <p:attrNameLst>
                                          <p:attrName>style.visibility</p:attrName>
                                        </p:attrNameLst>
                                      </p:cBhvr>
                                      <p:to>
                                        <p:strVal val="visible"/>
                                      </p:to>
                                    </p:set>
                                    <p:anim to="" calcmode="lin" valueType="num">
                                      <p:cBhvr>
                                        <p:cTn id="95" dur="700" fill="hold">
                                          <p:stCondLst>
                                            <p:cond delay="0"/>
                                          </p:stCondLst>
                                        </p:cTn>
                                        <p:tgtEl>
                                          <p:spTgt spid="37912"/>
                                        </p:tgtEl>
                                        <p:attrNameLst>
                                          <p:attrName>ppt_y</p:attrName>
                                        </p:attrNameLst>
                                      </p:cBhvr>
                                      <p:tavLst>
                                        <p:tav tm="0" fmla="#ppt_y+#ppt_h/2*((1.5-1.5*$)^3-(1.5-1.5*$)^2)*8/9">
                                          <p:val>
                                            <p:fltVal val="0"/>
                                          </p:val>
                                        </p:tav>
                                        <p:tav tm="100000">
                                          <p:val>
                                            <p:fltVal val="1"/>
                                          </p:val>
                                        </p:tav>
                                      </p:tavLst>
                                    </p:anim>
                                    <p:anim to="" calcmode="lin" valueType="num">
                                      <p:cBhvr>
                                        <p:cTn id="96" dur="700" fill="hold">
                                          <p:stCondLst>
                                            <p:cond delay="0"/>
                                          </p:stCondLst>
                                        </p:cTn>
                                        <p:tgtEl>
                                          <p:spTgt spid="37912"/>
                                        </p:tgtEl>
                                        <p:attrNameLst>
                                          <p:attrName>ppt_h</p:attrName>
                                        </p:attrNameLst>
                                      </p:cBhvr>
                                      <p:tavLst>
                                        <p:tav tm="0" fmla="#ppt_h-#ppt_h*((1.5-1.5*$)^3-(1.5-1.5*$)^2)">
                                          <p:val>
                                            <p:fltVal val="0"/>
                                          </p:val>
                                        </p:tav>
                                        <p:tav tm="100000">
                                          <p:val>
                                            <p:fltVal val="1"/>
                                          </p:val>
                                        </p:tav>
                                      </p:tavLst>
                                    </p:anim>
                                  </p:childTnLst>
                                </p:cTn>
                              </p:par>
                              <p:par>
                                <p:cTn id="97" presetID="0" presetClass="entr" presetSubtype="0" fill="hold" nodeType="withEffect">
                                  <p:stCondLst>
                                    <p:cond delay="0"/>
                                  </p:stCondLst>
                                  <p:iterate type="lt">
                                    <p:tmPct val="10000"/>
                                  </p:iterate>
                                  <p:childTnLst>
                                    <p:set>
                                      <p:cBhvr>
                                        <p:cTn id="98" dur="1" fill="hold">
                                          <p:stCondLst>
                                            <p:cond delay="0"/>
                                          </p:stCondLst>
                                        </p:cTn>
                                        <p:tgtEl>
                                          <p:spTgt spid="37913"/>
                                        </p:tgtEl>
                                        <p:attrNameLst>
                                          <p:attrName>style.visibility</p:attrName>
                                        </p:attrNameLst>
                                      </p:cBhvr>
                                      <p:to>
                                        <p:strVal val="visible"/>
                                      </p:to>
                                    </p:set>
                                    <p:anim to="" calcmode="lin" valueType="num">
                                      <p:cBhvr>
                                        <p:cTn id="99" dur="700" fill="hold">
                                          <p:stCondLst>
                                            <p:cond delay="0"/>
                                          </p:stCondLst>
                                        </p:cTn>
                                        <p:tgtEl>
                                          <p:spTgt spid="37913"/>
                                        </p:tgtEl>
                                        <p:attrNameLst>
                                          <p:attrName>ppt_y</p:attrName>
                                        </p:attrNameLst>
                                      </p:cBhvr>
                                      <p:tavLst>
                                        <p:tav tm="0" fmla="#ppt_y+#ppt_h/2*((1.5-1.5*$)^3-(1.5-1.5*$)^2)*8/9">
                                          <p:val>
                                            <p:fltVal val="0"/>
                                          </p:val>
                                        </p:tav>
                                        <p:tav tm="100000">
                                          <p:val>
                                            <p:fltVal val="1"/>
                                          </p:val>
                                        </p:tav>
                                      </p:tavLst>
                                    </p:anim>
                                    <p:anim to="" calcmode="lin" valueType="num">
                                      <p:cBhvr>
                                        <p:cTn id="100" dur="700" fill="hold">
                                          <p:stCondLst>
                                            <p:cond delay="0"/>
                                          </p:stCondLst>
                                        </p:cTn>
                                        <p:tgtEl>
                                          <p:spTgt spid="37913"/>
                                        </p:tgtEl>
                                        <p:attrNameLst>
                                          <p:attrName>ppt_h</p:attrName>
                                        </p:attrNameLst>
                                      </p:cBhvr>
                                      <p:tavLst>
                                        <p:tav tm="0" fmla="#ppt_h-#ppt_h*((1.5-1.5*$)^3-(1.5-1.5*$)^2)">
                                          <p:val>
                                            <p:fltVal val="0"/>
                                          </p:val>
                                        </p:tav>
                                        <p:tav tm="100000">
                                          <p:val>
                                            <p:fltVal val="1"/>
                                          </p:val>
                                        </p:tav>
                                      </p:tavLst>
                                    </p:anim>
                                  </p:childTnLst>
                                </p:cTn>
                              </p:par>
                              <p:par>
                                <p:cTn id="101" presetID="0" presetClass="entr" presetSubtype="0" fill="hold" grpId="0" nodeType="withEffect">
                                  <p:stCondLst>
                                    <p:cond delay="0"/>
                                  </p:stCondLst>
                                  <p:iterate type="lt">
                                    <p:tmPct val="10000"/>
                                  </p:iterate>
                                  <p:childTnLst>
                                    <p:set>
                                      <p:cBhvr>
                                        <p:cTn id="102" dur="1" fill="hold">
                                          <p:stCondLst>
                                            <p:cond delay="0"/>
                                          </p:stCondLst>
                                        </p:cTn>
                                        <p:tgtEl>
                                          <p:spTgt spid="37914"/>
                                        </p:tgtEl>
                                        <p:attrNameLst>
                                          <p:attrName>style.visibility</p:attrName>
                                        </p:attrNameLst>
                                      </p:cBhvr>
                                      <p:to>
                                        <p:strVal val="visible"/>
                                      </p:to>
                                    </p:set>
                                    <p:anim to="" calcmode="lin" valueType="num">
                                      <p:cBhvr>
                                        <p:cTn id="103" dur="700" fill="hold">
                                          <p:stCondLst>
                                            <p:cond delay="0"/>
                                          </p:stCondLst>
                                        </p:cTn>
                                        <p:tgtEl>
                                          <p:spTgt spid="37914"/>
                                        </p:tgtEl>
                                        <p:attrNameLst>
                                          <p:attrName>ppt_y</p:attrName>
                                        </p:attrNameLst>
                                      </p:cBhvr>
                                      <p:tavLst>
                                        <p:tav tm="0" fmla="#ppt_y+#ppt_h/2*((1.5-1.5*$)^3-(1.5-1.5*$)^2)*8/9">
                                          <p:val>
                                            <p:fltVal val="0"/>
                                          </p:val>
                                        </p:tav>
                                        <p:tav tm="100000">
                                          <p:val>
                                            <p:fltVal val="1"/>
                                          </p:val>
                                        </p:tav>
                                      </p:tavLst>
                                    </p:anim>
                                    <p:anim to="" calcmode="lin" valueType="num">
                                      <p:cBhvr>
                                        <p:cTn id="104" dur="700" fill="hold">
                                          <p:stCondLst>
                                            <p:cond delay="0"/>
                                          </p:stCondLst>
                                        </p:cTn>
                                        <p:tgtEl>
                                          <p:spTgt spid="37914"/>
                                        </p:tgtEl>
                                        <p:attrNameLst>
                                          <p:attrName>ppt_h</p:attrName>
                                        </p:attrNameLst>
                                      </p:cBhvr>
                                      <p:tavLst>
                                        <p:tav tm="0" fmla="#ppt_h-#ppt_h*((1.5-1.5*$)^3-(1.5-1.5*$)^2)">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90" grpId="0"/>
      <p:bldP spid="37891" grpId="0"/>
      <p:bldP spid="37892" grpId="0" animBg="1"/>
      <p:bldP spid="37893" grpId="0" animBg="1"/>
      <p:bldP spid="37894" grpId="0" animBg="1"/>
      <p:bldP spid="37895" grpId="0" animBg="1"/>
      <p:bldP spid="37899" grpId="0" animBg="1"/>
      <p:bldP spid="37900" grpId="0" animBg="1"/>
      <p:bldP spid="37901" grpId="0" animBg="1"/>
      <p:bldP spid="37902" grpId="0"/>
      <p:bldP spid="37903" grpId="0"/>
      <p:bldP spid="37904" grpId="0"/>
      <p:bldP spid="37905" grpId="0"/>
      <p:bldP spid="37906" grpId="0"/>
      <p:bldP spid="37907" grpId="0"/>
      <p:bldP spid="37908" grpId="0"/>
      <p:bldP spid="37909" grpId="0"/>
      <p:bldP spid="37910" grpId="0" animBg="1"/>
      <p:bldP spid="37911" grpId="0" animBg="1"/>
      <p:bldP spid="37914"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PA_标题 1"/>
          <p:cNvSpPr>
            <a:spLocks noGrp="1"/>
          </p:cNvSpPr>
          <p:nvPr>
            <p:ph type="title" idx="4294967295"/>
            <p:custDataLst>
              <p:tags r:id="rId1"/>
            </p:custDataLst>
          </p:nvPr>
        </p:nvSpPr>
        <p:spPr/>
        <p:txBody>
          <a:bodyPr/>
          <a:lstStyle/>
          <a:p>
            <a:pPr eaLnBrk="1" hangingPunct="1"/>
            <a:r>
              <a:rPr lang="en-US" altLang="zh-CN"/>
              <a:t>YOUR TITLE HERE</a:t>
            </a:r>
            <a:endParaRPr lang="zh-CN" altLang="en-US"/>
          </a:p>
        </p:txBody>
      </p:sp>
      <p:sp>
        <p:nvSpPr>
          <p:cNvPr id="38915" name="PA_文本框 6"/>
          <p:cNvSpPr txBox="1">
            <a:spLocks noChangeArrowheads="1"/>
          </p:cNvSpPr>
          <p:nvPr>
            <p:custDataLst>
              <p:tags r:id="rId2"/>
            </p:custDataLst>
          </p:nvPr>
        </p:nvSpPr>
        <p:spPr bwMode="auto">
          <a:xfrm>
            <a:off x="838200" y="1109663"/>
            <a:ext cx="7589838" cy="334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1400" b="0" i="0" u="none" strike="noStrike" kern="1200" cap="none" spc="0" normalizeH="0" baseline="0" noProof="0">
                <a:ln>
                  <a:noFill/>
                </a:ln>
                <a:solidFill>
                  <a:srgbClr val="BFBFBF"/>
                </a:solidFill>
                <a:effectLst/>
                <a:uLnTx/>
                <a:uFillTx/>
                <a:latin typeface="Segoe UI" panose="020B0502040204020203" pitchFamily="34" charset="0"/>
                <a:ea typeface="微软雅黑" panose="020B0503020204020204" pitchFamily="34" charset="-122"/>
                <a:cs typeface="+mn-cs"/>
              </a:rPr>
              <a:t>HUMANS ARE CREATIVE BEINGS. IF IT IS NOT REAL TEXT, THEY WILL FOCUS ON THE DESIGN.</a:t>
            </a:r>
            <a:endParaRPr kumimoji="0" lang="zh-CN" altLang="en-US" sz="1400" b="0" i="0" u="none" strike="noStrike" kern="1200" cap="none" spc="0" normalizeH="0" baseline="0" noProof="0">
              <a:ln>
                <a:noFill/>
              </a:ln>
              <a:solidFill>
                <a:srgbClr val="BFBFBF"/>
              </a:solidFill>
              <a:effectLst/>
              <a:uLnTx/>
              <a:uFillTx/>
              <a:latin typeface="Segoe UI" panose="020B0502040204020203" pitchFamily="34" charset="0"/>
              <a:ea typeface="微软雅黑" panose="020B0503020204020204" pitchFamily="34" charset="-122"/>
              <a:cs typeface="+mn-cs"/>
            </a:endParaRPr>
          </a:p>
        </p:txBody>
      </p:sp>
      <p:grpSp>
        <p:nvGrpSpPr>
          <p:cNvPr id="2" name="PA_组合 1"/>
          <p:cNvGrpSpPr/>
          <p:nvPr>
            <p:custDataLst>
              <p:tags r:id="rId3"/>
            </p:custDataLst>
          </p:nvPr>
        </p:nvGrpSpPr>
        <p:grpSpPr>
          <a:xfrm>
            <a:off x="839788" y="2284413"/>
            <a:ext cx="1703387" cy="1704975"/>
            <a:chOff x="839788" y="2284413"/>
            <a:chExt cx="1703387" cy="1704975"/>
          </a:xfrm>
        </p:grpSpPr>
        <p:sp>
          <p:nvSpPr>
            <p:cNvPr id="38916" name="椭圆 3"/>
            <p:cNvSpPr>
              <a:spLocks noChangeAspect="1" noChangeArrowheads="1"/>
            </p:cNvSpPr>
            <p:nvPr/>
          </p:nvSpPr>
          <p:spPr bwMode="auto">
            <a:xfrm>
              <a:off x="1152525" y="2597150"/>
              <a:ext cx="1079500" cy="1079500"/>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17" name="椭圆 4"/>
            <p:cNvSpPr>
              <a:spLocks noChangeAspect="1" noChangeArrowheads="1"/>
            </p:cNvSpPr>
            <p:nvPr/>
          </p:nvSpPr>
          <p:spPr bwMode="auto">
            <a:xfrm>
              <a:off x="839788" y="3046413"/>
              <a:ext cx="179387" cy="180975"/>
            </a:xfrm>
            <a:prstGeom prst="ellipse">
              <a:avLst/>
            </a:prstGeom>
            <a:solidFill>
              <a:srgbClr val="D9D9D9"/>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18" name="椭圆 5"/>
            <p:cNvSpPr>
              <a:spLocks noChangeAspect="1" noChangeArrowheads="1"/>
            </p:cNvSpPr>
            <p:nvPr/>
          </p:nvSpPr>
          <p:spPr bwMode="auto">
            <a:xfrm>
              <a:off x="876300" y="2811463"/>
              <a:ext cx="180975" cy="179387"/>
            </a:xfrm>
            <a:prstGeom prst="ellipse">
              <a:avLst/>
            </a:prstGeom>
            <a:solidFill>
              <a:srgbClr val="D9D9D9"/>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19" name="椭圆 7"/>
            <p:cNvSpPr>
              <a:spLocks noChangeAspect="1" noChangeArrowheads="1"/>
            </p:cNvSpPr>
            <p:nvPr/>
          </p:nvSpPr>
          <p:spPr bwMode="auto">
            <a:xfrm>
              <a:off x="985838" y="2598738"/>
              <a:ext cx="179387" cy="179387"/>
            </a:xfrm>
            <a:prstGeom prst="ellipse">
              <a:avLst/>
            </a:prstGeom>
            <a:solidFill>
              <a:srgbClr val="D9D9D9"/>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20" name="椭圆 8"/>
            <p:cNvSpPr>
              <a:spLocks noChangeAspect="1" noChangeArrowheads="1"/>
            </p:cNvSpPr>
            <p:nvPr/>
          </p:nvSpPr>
          <p:spPr bwMode="auto">
            <a:xfrm>
              <a:off x="1154113" y="2430463"/>
              <a:ext cx="179387" cy="179387"/>
            </a:xfrm>
            <a:prstGeom prst="ellipse">
              <a:avLst/>
            </a:prstGeom>
            <a:solidFill>
              <a:srgbClr val="D9D9D9"/>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21" name="椭圆 9"/>
            <p:cNvSpPr>
              <a:spLocks noChangeAspect="1" noChangeArrowheads="1"/>
            </p:cNvSpPr>
            <p:nvPr/>
          </p:nvSpPr>
          <p:spPr bwMode="auto">
            <a:xfrm>
              <a:off x="1366838" y="2322513"/>
              <a:ext cx="179387" cy="179387"/>
            </a:xfrm>
            <a:prstGeom prst="ellipse">
              <a:avLst/>
            </a:prstGeom>
            <a:solidFill>
              <a:srgbClr val="D9D9D9"/>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22" name="椭圆 10"/>
            <p:cNvSpPr>
              <a:spLocks noChangeAspect="1" noChangeArrowheads="1"/>
            </p:cNvSpPr>
            <p:nvPr/>
          </p:nvSpPr>
          <p:spPr bwMode="auto">
            <a:xfrm>
              <a:off x="1601788" y="2284413"/>
              <a:ext cx="179387" cy="180975"/>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23" name="椭圆 11"/>
            <p:cNvSpPr>
              <a:spLocks noChangeAspect="1" noChangeArrowheads="1"/>
            </p:cNvSpPr>
            <p:nvPr/>
          </p:nvSpPr>
          <p:spPr bwMode="auto">
            <a:xfrm>
              <a:off x="1836738" y="2322513"/>
              <a:ext cx="180975" cy="179387"/>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24" name="椭圆 12"/>
            <p:cNvSpPr>
              <a:spLocks noChangeAspect="1" noChangeArrowheads="1"/>
            </p:cNvSpPr>
            <p:nvPr/>
          </p:nvSpPr>
          <p:spPr bwMode="auto">
            <a:xfrm>
              <a:off x="2049463" y="2430463"/>
              <a:ext cx="180975" cy="179387"/>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25" name="椭圆 13"/>
            <p:cNvSpPr>
              <a:spLocks noChangeAspect="1" noChangeArrowheads="1"/>
            </p:cNvSpPr>
            <p:nvPr/>
          </p:nvSpPr>
          <p:spPr bwMode="auto">
            <a:xfrm>
              <a:off x="2217738" y="2598738"/>
              <a:ext cx="180975" cy="179387"/>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26" name="椭圆 14"/>
            <p:cNvSpPr>
              <a:spLocks noChangeAspect="1" noChangeArrowheads="1"/>
            </p:cNvSpPr>
            <p:nvPr/>
          </p:nvSpPr>
          <p:spPr bwMode="auto">
            <a:xfrm>
              <a:off x="2327275" y="2811463"/>
              <a:ext cx="179388" cy="179387"/>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27" name="椭圆 15"/>
            <p:cNvSpPr>
              <a:spLocks noChangeAspect="1" noChangeArrowheads="1"/>
            </p:cNvSpPr>
            <p:nvPr/>
          </p:nvSpPr>
          <p:spPr bwMode="auto">
            <a:xfrm>
              <a:off x="2363788" y="3046413"/>
              <a:ext cx="179387" cy="180975"/>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28" name="椭圆 16"/>
            <p:cNvSpPr>
              <a:spLocks noChangeAspect="1" noChangeArrowheads="1"/>
            </p:cNvSpPr>
            <p:nvPr/>
          </p:nvSpPr>
          <p:spPr bwMode="auto">
            <a:xfrm>
              <a:off x="2327275" y="3281363"/>
              <a:ext cx="179388" cy="180975"/>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29" name="椭圆 17"/>
            <p:cNvSpPr>
              <a:spLocks noChangeAspect="1" noChangeArrowheads="1"/>
            </p:cNvSpPr>
            <p:nvPr/>
          </p:nvSpPr>
          <p:spPr bwMode="auto">
            <a:xfrm>
              <a:off x="2217738" y="3494088"/>
              <a:ext cx="180975" cy="180975"/>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30" name="椭圆 18"/>
            <p:cNvSpPr>
              <a:spLocks noChangeAspect="1" noChangeArrowheads="1"/>
            </p:cNvSpPr>
            <p:nvPr/>
          </p:nvSpPr>
          <p:spPr bwMode="auto">
            <a:xfrm>
              <a:off x="2049463" y="3662363"/>
              <a:ext cx="180975" cy="180975"/>
            </a:xfrm>
            <a:prstGeom prst="ellipse">
              <a:avLst/>
            </a:prstGeom>
            <a:solidFill>
              <a:srgbClr val="D9D9D9"/>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31" name="椭圆 19"/>
            <p:cNvSpPr>
              <a:spLocks noChangeAspect="1" noChangeArrowheads="1"/>
            </p:cNvSpPr>
            <p:nvPr/>
          </p:nvSpPr>
          <p:spPr bwMode="auto">
            <a:xfrm>
              <a:off x="1836738" y="3771900"/>
              <a:ext cx="180975" cy="179388"/>
            </a:xfrm>
            <a:prstGeom prst="ellipse">
              <a:avLst/>
            </a:prstGeom>
            <a:solidFill>
              <a:srgbClr val="D9D9D9"/>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32" name="椭圆 20"/>
            <p:cNvSpPr>
              <a:spLocks noChangeAspect="1" noChangeArrowheads="1"/>
            </p:cNvSpPr>
            <p:nvPr/>
          </p:nvSpPr>
          <p:spPr bwMode="auto">
            <a:xfrm>
              <a:off x="1601788" y="3808413"/>
              <a:ext cx="179387" cy="180975"/>
            </a:xfrm>
            <a:prstGeom prst="ellipse">
              <a:avLst/>
            </a:prstGeom>
            <a:solidFill>
              <a:srgbClr val="D9D9D9"/>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33" name="椭圆 21"/>
            <p:cNvSpPr>
              <a:spLocks noChangeAspect="1" noChangeArrowheads="1"/>
            </p:cNvSpPr>
            <p:nvPr/>
          </p:nvSpPr>
          <p:spPr bwMode="auto">
            <a:xfrm>
              <a:off x="1366838" y="3771900"/>
              <a:ext cx="179387" cy="179388"/>
            </a:xfrm>
            <a:prstGeom prst="ellipse">
              <a:avLst/>
            </a:prstGeom>
            <a:solidFill>
              <a:srgbClr val="D9D9D9"/>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34" name="椭圆 22"/>
            <p:cNvSpPr>
              <a:spLocks noChangeAspect="1" noChangeArrowheads="1"/>
            </p:cNvSpPr>
            <p:nvPr/>
          </p:nvSpPr>
          <p:spPr bwMode="auto">
            <a:xfrm>
              <a:off x="1154113" y="3662363"/>
              <a:ext cx="179387" cy="180975"/>
            </a:xfrm>
            <a:prstGeom prst="ellipse">
              <a:avLst/>
            </a:prstGeom>
            <a:solidFill>
              <a:srgbClr val="D9D9D9"/>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35" name="椭圆 23"/>
            <p:cNvSpPr>
              <a:spLocks noChangeAspect="1" noChangeArrowheads="1"/>
            </p:cNvSpPr>
            <p:nvPr/>
          </p:nvSpPr>
          <p:spPr bwMode="auto">
            <a:xfrm>
              <a:off x="985838" y="3494088"/>
              <a:ext cx="179387" cy="180975"/>
            </a:xfrm>
            <a:prstGeom prst="ellipse">
              <a:avLst/>
            </a:prstGeom>
            <a:solidFill>
              <a:srgbClr val="D9D9D9"/>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36" name="椭圆 24"/>
            <p:cNvSpPr>
              <a:spLocks noChangeAspect="1" noChangeArrowheads="1"/>
            </p:cNvSpPr>
            <p:nvPr/>
          </p:nvSpPr>
          <p:spPr bwMode="auto">
            <a:xfrm>
              <a:off x="876300" y="3281363"/>
              <a:ext cx="180975" cy="180975"/>
            </a:xfrm>
            <a:prstGeom prst="ellipse">
              <a:avLst/>
            </a:prstGeom>
            <a:solidFill>
              <a:srgbClr val="D9D9D9"/>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9021" name="文本框 109"/>
            <p:cNvSpPr txBox="1">
              <a:spLocks noChangeArrowheads="1"/>
            </p:cNvSpPr>
            <p:nvPr/>
          </p:nvSpPr>
          <p:spPr bwMode="auto">
            <a:xfrm>
              <a:off x="1223963" y="2844800"/>
              <a:ext cx="93662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3200" b="0" i="0" u="none" strike="noStrike" kern="1200" cap="none" spc="0" normalizeH="0" baseline="0" noProof="0">
                  <a:ln>
                    <a:noFill/>
                  </a:ln>
                  <a:solidFill>
                    <a:srgbClr val="FFFFFF"/>
                  </a:solidFill>
                  <a:effectLst/>
                  <a:uLnTx/>
                  <a:uFillTx/>
                  <a:latin typeface="Segoe UI Light" panose="020B0502040204020203" pitchFamily="34" charset="0"/>
                  <a:ea typeface="微软雅黑" panose="020B0503020204020204" pitchFamily="34" charset="-122"/>
                  <a:cs typeface="+mn-cs"/>
                </a:rPr>
                <a:t>40%</a:t>
              </a:r>
              <a:endParaRPr kumimoji="0" lang="zh-CN" altLang="en-US" sz="3200" b="0" i="0" u="none" strike="noStrike" kern="1200" cap="none" spc="0" normalizeH="0" baseline="0" noProof="0">
                <a:ln>
                  <a:noFill/>
                </a:ln>
                <a:solidFill>
                  <a:srgbClr val="FFFFFF"/>
                </a:solidFill>
                <a:effectLst/>
                <a:uLnTx/>
                <a:uFillTx/>
                <a:latin typeface="Segoe UI Light" panose="020B0502040204020203" pitchFamily="34" charset="0"/>
                <a:ea typeface="微软雅黑" panose="020B0503020204020204" pitchFamily="34" charset="-122"/>
                <a:cs typeface="+mn-cs"/>
              </a:endParaRPr>
            </a:p>
          </p:txBody>
        </p:sp>
      </p:grpSp>
      <p:grpSp>
        <p:nvGrpSpPr>
          <p:cNvPr id="3" name="PA_组合 2"/>
          <p:cNvGrpSpPr/>
          <p:nvPr>
            <p:custDataLst>
              <p:tags r:id="rId4"/>
            </p:custDataLst>
          </p:nvPr>
        </p:nvGrpSpPr>
        <p:grpSpPr>
          <a:xfrm>
            <a:off x="3041650" y="2284413"/>
            <a:ext cx="1704975" cy="1704975"/>
            <a:chOff x="3041650" y="2284413"/>
            <a:chExt cx="1704975" cy="1704975"/>
          </a:xfrm>
        </p:grpSpPr>
        <p:sp>
          <p:nvSpPr>
            <p:cNvPr id="38937" name="椭圆 25"/>
            <p:cNvSpPr>
              <a:spLocks noChangeAspect="1" noChangeArrowheads="1"/>
            </p:cNvSpPr>
            <p:nvPr/>
          </p:nvSpPr>
          <p:spPr bwMode="auto">
            <a:xfrm>
              <a:off x="3354388" y="2597150"/>
              <a:ext cx="1079500" cy="1079500"/>
            </a:xfrm>
            <a:prstGeom prst="ellipse">
              <a:avLst/>
            </a:prstGeom>
            <a:solidFill>
              <a:srgbClr val="354B5E"/>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38" name="椭圆 26"/>
            <p:cNvSpPr>
              <a:spLocks noChangeAspect="1" noChangeArrowheads="1"/>
            </p:cNvSpPr>
            <p:nvPr/>
          </p:nvSpPr>
          <p:spPr bwMode="auto">
            <a:xfrm>
              <a:off x="3041650" y="3046413"/>
              <a:ext cx="180975" cy="180975"/>
            </a:xfrm>
            <a:prstGeom prst="ellipse">
              <a:avLst/>
            </a:prstGeom>
            <a:solidFill>
              <a:srgbClr val="D9D9D9"/>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39" name="椭圆 27"/>
            <p:cNvSpPr>
              <a:spLocks noChangeAspect="1" noChangeArrowheads="1"/>
            </p:cNvSpPr>
            <p:nvPr/>
          </p:nvSpPr>
          <p:spPr bwMode="auto">
            <a:xfrm>
              <a:off x="3079750" y="2811463"/>
              <a:ext cx="179388" cy="179387"/>
            </a:xfrm>
            <a:prstGeom prst="ellipse">
              <a:avLst/>
            </a:prstGeom>
            <a:solidFill>
              <a:srgbClr val="D9D9D9"/>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40" name="椭圆 28"/>
            <p:cNvSpPr>
              <a:spLocks noChangeAspect="1" noChangeArrowheads="1"/>
            </p:cNvSpPr>
            <p:nvPr/>
          </p:nvSpPr>
          <p:spPr bwMode="auto">
            <a:xfrm>
              <a:off x="3187700" y="2598738"/>
              <a:ext cx="179388" cy="179387"/>
            </a:xfrm>
            <a:prstGeom prst="ellipse">
              <a:avLst/>
            </a:prstGeom>
            <a:solidFill>
              <a:srgbClr val="D9D9D9"/>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41" name="椭圆 29"/>
            <p:cNvSpPr>
              <a:spLocks noChangeAspect="1" noChangeArrowheads="1"/>
            </p:cNvSpPr>
            <p:nvPr/>
          </p:nvSpPr>
          <p:spPr bwMode="auto">
            <a:xfrm>
              <a:off x="3355975" y="2430463"/>
              <a:ext cx="179388" cy="179387"/>
            </a:xfrm>
            <a:prstGeom prst="ellipse">
              <a:avLst/>
            </a:prstGeom>
            <a:solidFill>
              <a:srgbClr val="D9D9D9"/>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42" name="椭圆 30"/>
            <p:cNvSpPr>
              <a:spLocks noChangeAspect="1" noChangeArrowheads="1"/>
            </p:cNvSpPr>
            <p:nvPr/>
          </p:nvSpPr>
          <p:spPr bwMode="auto">
            <a:xfrm>
              <a:off x="3568700" y="2322513"/>
              <a:ext cx="179388" cy="179387"/>
            </a:xfrm>
            <a:prstGeom prst="ellipse">
              <a:avLst/>
            </a:prstGeom>
            <a:solidFill>
              <a:srgbClr val="D9D9D9"/>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43" name="椭圆 31"/>
            <p:cNvSpPr>
              <a:spLocks noChangeAspect="1" noChangeArrowheads="1"/>
            </p:cNvSpPr>
            <p:nvPr/>
          </p:nvSpPr>
          <p:spPr bwMode="auto">
            <a:xfrm>
              <a:off x="3803650" y="2284413"/>
              <a:ext cx="180975" cy="180975"/>
            </a:xfrm>
            <a:prstGeom prst="ellipse">
              <a:avLst/>
            </a:prstGeom>
            <a:solidFill>
              <a:srgbClr val="354B5E"/>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44" name="椭圆 32"/>
            <p:cNvSpPr>
              <a:spLocks noChangeAspect="1" noChangeArrowheads="1"/>
            </p:cNvSpPr>
            <p:nvPr/>
          </p:nvSpPr>
          <p:spPr bwMode="auto">
            <a:xfrm>
              <a:off x="4038600" y="2322513"/>
              <a:ext cx="180975" cy="179387"/>
            </a:xfrm>
            <a:prstGeom prst="ellipse">
              <a:avLst/>
            </a:prstGeom>
            <a:solidFill>
              <a:srgbClr val="354B5E"/>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45" name="椭圆 33"/>
            <p:cNvSpPr>
              <a:spLocks noChangeAspect="1" noChangeArrowheads="1"/>
            </p:cNvSpPr>
            <p:nvPr/>
          </p:nvSpPr>
          <p:spPr bwMode="auto">
            <a:xfrm>
              <a:off x="4251325" y="2430463"/>
              <a:ext cx="180975" cy="179387"/>
            </a:xfrm>
            <a:prstGeom prst="ellipse">
              <a:avLst/>
            </a:prstGeom>
            <a:solidFill>
              <a:srgbClr val="354B5E"/>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46" name="椭圆 34"/>
            <p:cNvSpPr>
              <a:spLocks noChangeAspect="1" noChangeArrowheads="1"/>
            </p:cNvSpPr>
            <p:nvPr/>
          </p:nvSpPr>
          <p:spPr bwMode="auto">
            <a:xfrm>
              <a:off x="4419600" y="2598738"/>
              <a:ext cx="180975" cy="179387"/>
            </a:xfrm>
            <a:prstGeom prst="ellipse">
              <a:avLst/>
            </a:prstGeom>
            <a:solidFill>
              <a:srgbClr val="354B5E"/>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47" name="椭圆 35"/>
            <p:cNvSpPr>
              <a:spLocks noChangeAspect="1" noChangeArrowheads="1"/>
            </p:cNvSpPr>
            <p:nvPr/>
          </p:nvSpPr>
          <p:spPr bwMode="auto">
            <a:xfrm>
              <a:off x="4529138" y="2811463"/>
              <a:ext cx="179387" cy="179387"/>
            </a:xfrm>
            <a:prstGeom prst="ellipse">
              <a:avLst/>
            </a:prstGeom>
            <a:solidFill>
              <a:srgbClr val="354B5E"/>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48" name="椭圆 36"/>
            <p:cNvSpPr>
              <a:spLocks noChangeAspect="1" noChangeArrowheads="1"/>
            </p:cNvSpPr>
            <p:nvPr/>
          </p:nvSpPr>
          <p:spPr bwMode="auto">
            <a:xfrm>
              <a:off x="4565650" y="3046413"/>
              <a:ext cx="180975" cy="180975"/>
            </a:xfrm>
            <a:prstGeom prst="ellipse">
              <a:avLst/>
            </a:prstGeom>
            <a:solidFill>
              <a:srgbClr val="354B5E"/>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49" name="椭圆 37"/>
            <p:cNvSpPr>
              <a:spLocks noChangeAspect="1" noChangeArrowheads="1"/>
            </p:cNvSpPr>
            <p:nvPr/>
          </p:nvSpPr>
          <p:spPr bwMode="auto">
            <a:xfrm>
              <a:off x="4529138" y="3281363"/>
              <a:ext cx="179387" cy="180975"/>
            </a:xfrm>
            <a:prstGeom prst="ellipse">
              <a:avLst/>
            </a:prstGeom>
            <a:solidFill>
              <a:srgbClr val="354B5E"/>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50" name="椭圆 38"/>
            <p:cNvSpPr>
              <a:spLocks noChangeAspect="1" noChangeArrowheads="1"/>
            </p:cNvSpPr>
            <p:nvPr/>
          </p:nvSpPr>
          <p:spPr bwMode="auto">
            <a:xfrm>
              <a:off x="4419600" y="3494088"/>
              <a:ext cx="180975" cy="180975"/>
            </a:xfrm>
            <a:prstGeom prst="ellipse">
              <a:avLst/>
            </a:prstGeom>
            <a:solidFill>
              <a:srgbClr val="354B5E"/>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51" name="椭圆 39"/>
            <p:cNvSpPr>
              <a:spLocks noChangeAspect="1" noChangeArrowheads="1"/>
            </p:cNvSpPr>
            <p:nvPr/>
          </p:nvSpPr>
          <p:spPr bwMode="auto">
            <a:xfrm>
              <a:off x="4251325" y="3662363"/>
              <a:ext cx="180975" cy="180975"/>
            </a:xfrm>
            <a:prstGeom prst="ellipse">
              <a:avLst/>
            </a:prstGeom>
            <a:solidFill>
              <a:srgbClr val="354B5E"/>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52" name="椭圆 40"/>
            <p:cNvSpPr>
              <a:spLocks noChangeAspect="1" noChangeArrowheads="1"/>
            </p:cNvSpPr>
            <p:nvPr/>
          </p:nvSpPr>
          <p:spPr bwMode="auto">
            <a:xfrm>
              <a:off x="4038600" y="3771900"/>
              <a:ext cx="180975" cy="179388"/>
            </a:xfrm>
            <a:prstGeom prst="ellipse">
              <a:avLst/>
            </a:prstGeom>
            <a:solidFill>
              <a:srgbClr val="354B5E"/>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53" name="椭圆 41"/>
            <p:cNvSpPr>
              <a:spLocks noChangeAspect="1" noChangeArrowheads="1"/>
            </p:cNvSpPr>
            <p:nvPr/>
          </p:nvSpPr>
          <p:spPr bwMode="auto">
            <a:xfrm>
              <a:off x="3803650" y="3808413"/>
              <a:ext cx="180975" cy="180975"/>
            </a:xfrm>
            <a:prstGeom prst="ellipse">
              <a:avLst/>
            </a:prstGeom>
            <a:solidFill>
              <a:srgbClr val="D9D9D9"/>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54" name="椭圆 42"/>
            <p:cNvSpPr>
              <a:spLocks noChangeAspect="1" noChangeArrowheads="1"/>
            </p:cNvSpPr>
            <p:nvPr/>
          </p:nvSpPr>
          <p:spPr bwMode="auto">
            <a:xfrm>
              <a:off x="3568700" y="3771900"/>
              <a:ext cx="179388" cy="179388"/>
            </a:xfrm>
            <a:prstGeom prst="ellipse">
              <a:avLst/>
            </a:prstGeom>
            <a:solidFill>
              <a:srgbClr val="D9D9D9"/>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55" name="椭圆 43"/>
            <p:cNvSpPr>
              <a:spLocks noChangeAspect="1" noChangeArrowheads="1"/>
            </p:cNvSpPr>
            <p:nvPr/>
          </p:nvSpPr>
          <p:spPr bwMode="auto">
            <a:xfrm>
              <a:off x="3355975" y="3662363"/>
              <a:ext cx="179388" cy="180975"/>
            </a:xfrm>
            <a:prstGeom prst="ellipse">
              <a:avLst/>
            </a:prstGeom>
            <a:solidFill>
              <a:srgbClr val="D9D9D9"/>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56" name="椭圆 44"/>
            <p:cNvSpPr>
              <a:spLocks noChangeAspect="1" noChangeArrowheads="1"/>
            </p:cNvSpPr>
            <p:nvPr/>
          </p:nvSpPr>
          <p:spPr bwMode="auto">
            <a:xfrm>
              <a:off x="3187700" y="3494088"/>
              <a:ext cx="179388" cy="180975"/>
            </a:xfrm>
            <a:prstGeom prst="ellipse">
              <a:avLst/>
            </a:prstGeom>
            <a:solidFill>
              <a:srgbClr val="D9D9D9"/>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57" name="椭圆 45"/>
            <p:cNvSpPr>
              <a:spLocks noChangeAspect="1" noChangeArrowheads="1"/>
            </p:cNvSpPr>
            <p:nvPr/>
          </p:nvSpPr>
          <p:spPr bwMode="auto">
            <a:xfrm>
              <a:off x="3079750" y="3281363"/>
              <a:ext cx="179388" cy="180975"/>
            </a:xfrm>
            <a:prstGeom prst="ellipse">
              <a:avLst/>
            </a:prstGeom>
            <a:solidFill>
              <a:srgbClr val="D9D9D9"/>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9022" name="文本框 110"/>
            <p:cNvSpPr txBox="1">
              <a:spLocks noChangeArrowheads="1"/>
            </p:cNvSpPr>
            <p:nvPr/>
          </p:nvSpPr>
          <p:spPr bwMode="auto">
            <a:xfrm>
              <a:off x="3425825" y="2844800"/>
              <a:ext cx="93662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3200" b="0" i="0" u="none" strike="noStrike" kern="1200" cap="none" spc="0" normalizeH="0" baseline="0" noProof="0">
                  <a:ln>
                    <a:noFill/>
                  </a:ln>
                  <a:solidFill>
                    <a:srgbClr val="FFFFFF"/>
                  </a:solidFill>
                  <a:effectLst/>
                  <a:uLnTx/>
                  <a:uFillTx/>
                  <a:latin typeface="Segoe UI Light" panose="020B0502040204020203" pitchFamily="34" charset="0"/>
                  <a:ea typeface="微软雅黑" panose="020B0503020204020204" pitchFamily="34" charset="-122"/>
                  <a:cs typeface="+mn-cs"/>
                </a:rPr>
                <a:t>50%</a:t>
              </a:r>
              <a:endParaRPr kumimoji="0" lang="zh-CN" altLang="en-US" sz="3200" b="0" i="0" u="none" strike="noStrike" kern="1200" cap="none" spc="0" normalizeH="0" baseline="0" noProof="0">
                <a:ln>
                  <a:noFill/>
                </a:ln>
                <a:solidFill>
                  <a:srgbClr val="FFFFFF"/>
                </a:solidFill>
                <a:effectLst/>
                <a:uLnTx/>
                <a:uFillTx/>
                <a:latin typeface="Segoe UI Light" panose="020B0502040204020203" pitchFamily="34" charset="0"/>
                <a:ea typeface="微软雅黑" panose="020B0503020204020204" pitchFamily="34" charset="-122"/>
                <a:cs typeface="+mn-cs"/>
              </a:endParaRPr>
            </a:p>
          </p:txBody>
        </p:sp>
      </p:grpSp>
      <p:grpSp>
        <p:nvGrpSpPr>
          <p:cNvPr id="4" name="PA_组合 3"/>
          <p:cNvGrpSpPr/>
          <p:nvPr>
            <p:custDataLst>
              <p:tags r:id="rId5"/>
            </p:custDataLst>
          </p:nvPr>
        </p:nvGrpSpPr>
        <p:grpSpPr>
          <a:xfrm>
            <a:off x="5243513" y="2284413"/>
            <a:ext cx="1704975" cy="1704975"/>
            <a:chOff x="5243513" y="2284413"/>
            <a:chExt cx="1704975" cy="1704975"/>
          </a:xfrm>
        </p:grpSpPr>
        <p:sp>
          <p:nvSpPr>
            <p:cNvPr id="38958" name="椭圆 46"/>
            <p:cNvSpPr>
              <a:spLocks noChangeAspect="1" noChangeArrowheads="1"/>
            </p:cNvSpPr>
            <p:nvPr/>
          </p:nvSpPr>
          <p:spPr bwMode="auto">
            <a:xfrm>
              <a:off x="5556250" y="2597150"/>
              <a:ext cx="1079500" cy="1079500"/>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59" name="椭圆 47"/>
            <p:cNvSpPr>
              <a:spLocks noChangeAspect="1" noChangeArrowheads="1"/>
            </p:cNvSpPr>
            <p:nvPr/>
          </p:nvSpPr>
          <p:spPr bwMode="auto">
            <a:xfrm>
              <a:off x="5243513" y="3046413"/>
              <a:ext cx="180975" cy="180975"/>
            </a:xfrm>
            <a:prstGeom prst="ellipse">
              <a:avLst/>
            </a:prstGeom>
            <a:solidFill>
              <a:srgbClr val="D9D9D9"/>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60" name="椭圆 48"/>
            <p:cNvSpPr>
              <a:spLocks noChangeAspect="1" noChangeArrowheads="1"/>
            </p:cNvSpPr>
            <p:nvPr/>
          </p:nvSpPr>
          <p:spPr bwMode="auto">
            <a:xfrm>
              <a:off x="5281613" y="2811463"/>
              <a:ext cx="179387" cy="179387"/>
            </a:xfrm>
            <a:prstGeom prst="ellipse">
              <a:avLst/>
            </a:prstGeom>
            <a:solidFill>
              <a:srgbClr val="D9D9D9"/>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61" name="椭圆 49"/>
            <p:cNvSpPr>
              <a:spLocks noChangeAspect="1" noChangeArrowheads="1"/>
            </p:cNvSpPr>
            <p:nvPr/>
          </p:nvSpPr>
          <p:spPr bwMode="auto">
            <a:xfrm>
              <a:off x="5389563" y="2598738"/>
              <a:ext cx="179387" cy="179387"/>
            </a:xfrm>
            <a:prstGeom prst="ellipse">
              <a:avLst/>
            </a:prstGeom>
            <a:solidFill>
              <a:srgbClr val="D9D9D9"/>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62" name="椭圆 50"/>
            <p:cNvSpPr>
              <a:spLocks noChangeAspect="1" noChangeArrowheads="1"/>
            </p:cNvSpPr>
            <p:nvPr/>
          </p:nvSpPr>
          <p:spPr bwMode="auto">
            <a:xfrm>
              <a:off x="5557838" y="2430463"/>
              <a:ext cx="180975" cy="179387"/>
            </a:xfrm>
            <a:prstGeom prst="ellipse">
              <a:avLst/>
            </a:prstGeom>
            <a:solidFill>
              <a:srgbClr val="D9D9D9"/>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63" name="椭圆 51"/>
            <p:cNvSpPr>
              <a:spLocks noChangeAspect="1" noChangeArrowheads="1"/>
            </p:cNvSpPr>
            <p:nvPr/>
          </p:nvSpPr>
          <p:spPr bwMode="auto">
            <a:xfrm>
              <a:off x="5770563" y="2322513"/>
              <a:ext cx="179387" cy="179387"/>
            </a:xfrm>
            <a:prstGeom prst="ellipse">
              <a:avLst/>
            </a:prstGeom>
            <a:solidFill>
              <a:srgbClr val="D9D9D9"/>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64" name="椭圆 52"/>
            <p:cNvSpPr>
              <a:spLocks noChangeAspect="1" noChangeArrowheads="1"/>
            </p:cNvSpPr>
            <p:nvPr/>
          </p:nvSpPr>
          <p:spPr bwMode="auto">
            <a:xfrm>
              <a:off x="6005513" y="2284413"/>
              <a:ext cx="180975" cy="180975"/>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65" name="椭圆 53"/>
            <p:cNvSpPr>
              <a:spLocks noChangeAspect="1" noChangeArrowheads="1"/>
            </p:cNvSpPr>
            <p:nvPr/>
          </p:nvSpPr>
          <p:spPr bwMode="auto">
            <a:xfrm>
              <a:off x="6242050" y="2322513"/>
              <a:ext cx="179388" cy="179387"/>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66" name="椭圆 54"/>
            <p:cNvSpPr>
              <a:spLocks noChangeAspect="1" noChangeArrowheads="1"/>
            </p:cNvSpPr>
            <p:nvPr/>
          </p:nvSpPr>
          <p:spPr bwMode="auto">
            <a:xfrm>
              <a:off x="6453188" y="2430463"/>
              <a:ext cx="180975" cy="179387"/>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67" name="椭圆 55"/>
            <p:cNvSpPr>
              <a:spLocks noChangeAspect="1" noChangeArrowheads="1"/>
            </p:cNvSpPr>
            <p:nvPr/>
          </p:nvSpPr>
          <p:spPr bwMode="auto">
            <a:xfrm>
              <a:off x="6623050" y="2598738"/>
              <a:ext cx="179388" cy="179387"/>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68" name="椭圆 56"/>
            <p:cNvSpPr>
              <a:spLocks noChangeAspect="1" noChangeArrowheads="1"/>
            </p:cNvSpPr>
            <p:nvPr/>
          </p:nvSpPr>
          <p:spPr bwMode="auto">
            <a:xfrm>
              <a:off x="6731000" y="2811463"/>
              <a:ext cx="179388" cy="179387"/>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69" name="椭圆 57"/>
            <p:cNvSpPr>
              <a:spLocks noChangeAspect="1" noChangeArrowheads="1"/>
            </p:cNvSpPr>
            <p:nvPr/>
          </p:nvSpPr>
          <p:spPr bwMode="auto">
            <a:xfrm>
              <a:off x="6767513" y="3046413"/>
              <a:ext cx="180975" cy="180975"/>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70" name="椭圆 58"/>
            <p:cNvSpPr>
              <a:spLocks noChangeAspect="1" noChangeArrowheads="1"/>
            </p:cNvSpPr>
            <p:nvPr/>
          </p:nvSpPr>
          <p:spPr bwMode="auto">
            <a:xfrm>
              <a:off x="6731000" y="3281363"/>
              <a:ext cx="179388" cy="180975"/>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71" name="椭圆 59"/>
            <p:cNvSpPr>
              <a:spLocks noChangeAspect="1" noChangeArrowheads="1"/>
            </p:cNvSpPr>
            <p:nvPr/>
          </p:nvSpPr>
          <p:spPr bwMode="auto">
            <a:xfrm>
              <a:off x="6623050" y="3494088"/>
              <a:ext cx="179388" cy="180975"/>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72" name="椭圆 60"/>
            <p:cNvSpPr>
              <a:spLocks noChangeAspect="1" noChangeArrowheads="1"/>
            </p:cNvSpPr>
            <p:nvPr/>
          </p:nvSpPr>
          <p:spPr bwMode="auto">
            <a:xfrm>
              <a:off x="6453188" y="3662363"/>
              <a:ext cx="180975" cy="180975"/>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73" name="椭圆 61"/>
            <p:cNvSpPr>
              <a:spLocks noChangeAspect="1" noChangeArrowheads="1"/>
            </p:cNvSpPr>
            <p:nvPr/>
          </p:nvSpPr>
          <p:spPr bwMode="auto">
            <a:xfrm>
              <a:off x="6242050" y="3771900"/>
              <a:ext cx="179388" cy="179388"/>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74" name="椭圆 62"/>
            <p:cNvSpPr>
              <a:spLocks noChangeAspect="1" noChangeArrowheads="1"/>
            </p:cNvSpPr>
            <p:nvPr/>
          </p:nvSpPr>
          <p:spPr bwMode="auto">
            <a:xfrm>
              <a:off x="6005513" y="3808413"/>
              <a:ext cx="180975" cy="180975"/>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75" name="椭圆 63"/>
            <p:cNvSpPr>
              <a:spLocks noChangeAspect="1" noChangeArrowheads="1"/>
            </p:cNvSpPr>
            <p:nvPr/>
          </p:nvSpPr>
          <p:spPr bwMode="auto">
            <a:xfrm>
              <a:off x="5770563" y="3771900"/>
              <a:ext cx="179387" cy="179388"/>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76" name="椭圆 64"/>
            <p:cNvSpPr>
              <a:spLocks noChangeAspect="1" noChangeArrowheads="1"/>
            </p:cNvSpPr>
            <p:nvPr/>
          </p:nvSpPr>
          <p:spPr bwMode="auto">
            <a:xfrm>
              <a:off x="5557838" y="3662363"/>
              <a:ext cx="180975" cy="180975"/>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77" name="椭圆 65"/>
            <p:cNvSpPr>
              <a:spLocks noChangeAspect="1" noChangeArrowheads="1"/>
            </p:cNvSpPr>
            <p:nvPr/>
          </p:nvSpPr>
          <p:spPr bwMode="auto">
            <a:xfrm>
              <a:off x="5389563" y="3494088"/>
              <a:ext cx="179387" cy="180975"/>
            </a:xfrm>
            <a:prstGeom prst="ellipse">
              <a:avLst/>
            </a:prstGeom>
            <a:solidFill>
              <a:srgbClr val="D9D9D9"/>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78" name="椭圆 66"/>
            <p:cNvSpPr>
              <a:spLocks noChangeAspect="1" noChangeArrowheads="1"/>
            </p:cNvSpPr>
            <p:nvPr/>
          </p:nvSpPr>
          <p:spPr bwMode="auto">
            <a:xfrm>
              <a:off x="5281613" y="3281363"/>
              <a:ext cx="179387" cy="180975"/>
            </a:xfrm>
            <a:prstGeom prst="ellipse">
              <a:avLst/>
            </a:prstGeom>
            <a:solidFill>
              <a:srgbClr val="D9D9D9"/>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9023" name="文本框 111"/>
            <p:cNvSpPr txBox="1">
              <a:spLocks noChangeArrowheads="1"/>
            </p:cNvSpPr>
            <p:nvPr/>
          </p:nvSpPr>
          <p:spPr bwMode="auto">
            <a:xfrm>
              <a:off x="5624513" y="2844800"/>
              <a:ext cx="93027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3200" b="0" i="0" u="none" strike="noStrike" kern="1200" cap="none" spc="0" normalizeH="0" baseline="0" noProof="0">
                  <a:ln>
                    <a:noFill/>
                  </a:ln>
                  <a:solidFill>
                    <a:srgbClr val="FFFFFF"/>
                  </a:solidFill>
                  <a:effectLst/>
                  <a:uLnTx/>
                  <a:uFillTx/>
                  <a:latin typeface="Segoe UI Light" panose="020B0502040204020203" pitchFamily="34" charset="0"/>
                  <a:ea typeface="微软雅黑" panose="020B0503020204020204" pitchFamily="34" charset="-122"/>
                  <a:cs typeface="+mn-cs"/>
                </a:rPr>
                <a:t>65%</a:t>
              </a:r>
              <a:endParaRPr kumimoji="0" lang="zh-CN" altLang="en-US" sz="3200" b="0" i="0" u="none" strike="noStrike" kern="1200" cap="none" spc="0" normalizeH="0" baseline="0" noProof="0">
                <a:ln>
                  <a:noFill/>
                </a:ln>
                <a:solidFill>
                  <a:srgbClr val="FFFFFF"/>
                </a:solidFill>
                <a:effectLst/>
                <a:uLnTx/>
                <a:uFillTx/>
                <a:latin typeface="Segoe UI Light" panose="020B0502040204020203" pitchFamily="34" charset="0"/>
                <a:ea typeface="微软雅黑" panose="020B0503020204020204" pitchFamily="34" charset="-122"/>
                <a:cs typeface="+mn-cs"/>
              </a:endParaRPr>
            </a:p>
          </p:txBody>
        </p:sp>
      </p:grpSp>
      <p:grpSp>
        <p:nvGrpSpPr>
          <p:cNvPr id="5" name="PA_组合 4"/>
          <p:cNvGrpSpPr/>
          <p:nvPr>
            <p:custDataLst>
              <p:tags r:id="rId6"/>
            </p:custDataLst>
          </p:nvPr>
        </p:nvGrpSpPr>
        <p:grpSpPr>
          <a:xfrm>
            <a:off x="7445375" y="2284413"/>
            <a:ext cx="1704975" cy="1704975"/>
            <a:chOff x="7445375" y="2284413"/>
            <a:chExt cx="1704975" cy="1704975"/>
          </a:xfrm>
        </p:grpSpPr>
        <p:sp>
          <p:nvSpPr>
            <p:cNvPr id="38979" name="椭圆 67"/>
            <p:cNvSpPr>
              <a:spLocks noChangeAspect="1" noChangeArrowheads="1"/>
            </p:cNvSpPr>
            <p:nvPr/>
          </p:nvSpPr>
          <p:spPr bwMode="auto">
            <a:xfrm>
              <a:off x="7758113" y="2597150"/>
              <a:ext cx="1079500" cy="1079500"/>
            </a:xfrm>
            <a:prstGeom prst="ellipse">
              <a:avLst/>
            </a:prstGeom>
            <a:solidFill>
              <a:srgbClr val="354B5E"/>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80" name="椭圆 68"/>
            <p:cNvSpPr>
              <a:spLocks noChangeAspect="1" noChangeArrowheads="1"/>
            </p:cNvSpPr>
            <p:nvPr/>
          </p:nvSpPr>
          <p:spPr bwMode="auto">
            <a:xfrm>
              <a:off x="7445375" y="3046413"/>
              <a:ext cx="180975" cy="180975"/>
            </a:xfrm>
            <a:prstGeom prst="ellipse">
              <a:avLst/>
            </a:prstGeom>
            <a:solidFill>
              <a:srgbClr val="D9D9D9"/>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81" name="椭圆 69"/>
            <p:cNvSpPr>
              <a:spLocks noChangeAspect="1" noChangeArrowheads="1"/>
            </p:cNvSpPr>
            <p:nvPr/>
          </p:nvSpPr>
          <p:spPr bwMode="auto">
            <a:xfrm>
              <a:off x="7483475" y="2811463"/>
              <a:ext cx="179388" cy="179387"/>
            </a:xfrm>
            <a:prstGeom prst="ellipse">
              <a:avLst/>
            </a:prstGeom>
            <a:solidFill>
              <a:srgbClr val="D9D9D9"/>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82" name="椭圆 70"/>
            <p:cNvSpPr>
              <a:spLocks noChangeAspect="1" noChangeArrowheads="1"/>
            </p:cNvSpPr>
            <p:nvPr/>
          </p:nvSpPr>
          <p:spPr bwMode="auto">
            <a:xfrm>
              <a:off x="7591425" y="2598738"/>
              <a:ext cx="180975" cy="179387"/>
            </a:xfrm>
            <a:prstGeom prst="ellipse">
              <a:avLst/>
            </a:prstGeom>
            <a:solidFill>
              <a:srgbClr val="D9D9D9"/>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83" name="椭圆 71"/>
            <p:cNvSpPr>
              <a:spLocks noChangeAspect="1" noChangeArrowheads="1"/>
            </p:cNvSpPr>
            <p:nvPr/>
          </p:nvSpPr>
          <p:spPr bwMode="auto">
            <a:xfrm>
              <a:off x="7759700" y="2430463"/>
              <a:ext cx="180975" cy="179387"/>
            </a:xfrm>
            <a:prstGeom prst="ellipse">
              <a:avLst/>
            </a:prstGeom>
            <a:solidFill>
              <a:srgbClr val="D9D9D9"/>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84" name="椭圆 72"/>
            <p:cNvSpPr>
              <a:spLocks noChangeAspect="1" noChangeArrowheads="1"/>
            </p:cNvSpPr>
            <p:nvPr/>
          </p:nvSpPr>
          <p:spPr bwMode="auto">
            <a:xfrm>
              <a:off x="7972425" y="2322513"/>
              <a:ext cx="180975" cy="179387"/>
            </a:xfrm>
            <a:prstGeom prst="ellipse">
              <a:avLst/>
            </a:prstGeom>
            <a:solidFill>
              <a:srgbClr val="D9D9D9"/>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85" name="椭圆 73"/>
            <p:cNvSpPr>
              <a:spLocks noChangeAspect="1" noChangeArrowheads="1"/>
            </p:cNvSpPr>
            <p:nvPr/>
          </p:nvSpPr>
          <p:spPr bwMode="auto">
            <a:xfrm>
              <a:off x="8207375" y="2284413"/>
              <a:ext cx="180975" cy="180975"/>
            </a:xfrm>
            <a:prstGeom prst="ellipse">
              <a:avLst/>
            </a:prstGeom>
            <a:solidFill>
              <a:srgbClr val="354B5E"/>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86" name="椭圆 74"/>
            <p:cNvSpPr>
              <a:spLocks noChangeAspect="1" noChangeArrowheads="1"/>
            </p:cNvSpPr>
            <p:nvPr/>
          </p:nvSpPr>
          <p:spPr bwMode="auto">
            <a:xfrm>
              <a:off x="8443913" y="2322513"/>
              <a:ext cx="179387" cy="179387"/>
            </a:xfrm>
            <a:prstGeom prst="ellipse">
              <a:avLst/>
            </a:prstGeom>
            <a:solidFill>
              <a:srgbClr val="354B5E"/>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87" name="椭圆 75"/>
            <p:cNvSpPr>
              <a:spLocks noChangeAspect="1" noChangeArrowheads="1"/>
            </p:cNvSpPr>
            <p:nvPr/>
          </p:nvSpPr>
          <p:spPr bwMode="auto">
            <a:xfrm>
              <a:off x="8656638" y="2430463"/>
              <a:ext cx="179387" cy="179387"/>
            </a:xfrm>
            <a:prstGeom prst="ellipse">
              <a:avLst/>
            </a:prstGeom>
            <a:solidFill>
              <a:srgbClr val="354B5E"/>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88" name="椭圆 76"/>
            <p:cNvSpPr>
              <a:spLocks noChangeAspect="1" noChangeArrowheads="1"/>
            </p:cNvSpPr>
            <p:nvPr/>
          </p:nvSpPr>
          <p:spPr bwMode="auto">
            <a:xfrm>
              <a:off x="8824913" y="2598738"/>
              <a:ext cx="179387" cy="179387"/>
            </a:xfrm>
            <a:prstGeom prst="ellipse">
              <a:avLst/>
            </a:prstGeom>
            <a:solidFill>
              <a:srgbClr val="354B5E"/>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89" name="椭圆 77"/>
            <p:cNvSpPr>
              <a:spLocks noChangeAspect="1" noChangeArrowheads="1"/>
            </p:cNvSpPr>
            <p:nvPr/>
          </p:nvSpPr>
          <p:spPr bwMode="auto">
            <a:xfrm>
              <a:off x="8932863" y="2811463"/>
              <a:ext cx="179387" cy="179387"/>
            </a:xfrm>
            <a:prstGeom prst="ellipse">
              <a:avLst/>
            </a:prstGeom>
            <a:solidFill>
              <a:srgbClr val="354B5E"/>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90" name="椭圆 78"/>
            <p:cNvSpPr>
              <a:spLocks noChangeAspect="1" noChangeArrowheads="1"/>
            </p:cNvSpPr>
            <p:nvPr/>
          </p:nvSpPr>
          <p:spPr bwMode="auto">
            <a:xfrm>
              <a:off x="8969375" y="3046413"/>
              <a:ext cx="180975" cy="180975"/>
            </a:xfrm>
            <a:prstGeom prst="ellipse">
              <a:avLst/>
            </a:prstGeom>
            <a:solidFill>
              <a:srgbClr val="354B5E"/>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91" name="椭圆 79"/>
            <p:cNvSpPr>
              <a:spLocks noChangeAspect="1" noChangeArrowheads="1"/>
            </p:cNvSpPr>
            <p:nvPr/>
          </p:nvSpPr>
          <p:spPr bwMode="auto">
            <a:xfrm>
              <a:off x="8932863" y="3281363"/>
              <a:ext cx="179387" cy="180975"/>
            </a:xfrm>
            <a:prstGeom prst="ellipse">
              <a:avLst/>
            </a:prstGeom>
            <a:solidFill>
              <a:srgbClr val="354B5E"/>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92" name="椭圆 80"/>
            <p:cNvSpPr>
              <a:spLocks noChangeAspect="1" noChangeArrowheads="1"/>
            </p:cNvSpPr>
            <p:nvPr/>
          </p:nvSpPr>
          <p:spPr bwMode="auto">
            <a:xfrm>
              <a:off x="8824913" y="3494088"/>
              <a:ext cx="179387" cy="180975"/>
            </a:xfrm>
            <a:prstGeom prst="ellipse">
              <a:avLst/>
            </a:prstGeom>
            <a:solidFill>
              <a:srgbClr val="354B5E"/>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93" name="椭圆 81"/>
            <p:cNvSpPr>
              <a:spLocks noChangeAspect="1" noChangeArrowheads="1"/>
            </p:cNvSpPr>
            <p:nvPr/>
          </p:nvSpPr>
          <p:spPr bwMode="auto">
            <a:xfrm>
              <a:off x="8656638" y="3662363"/>
              <a:ext cx="179387" cy="180975"/>
            </a:xfrm>
            <a:prstGeom prst="ellipse">
              <a:avLst/>
            </a:prstGeom>
            <a:solidFill>
              <a:srgbClr val="354B5E"/>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94" name="椭圆 82"/>
            <p:cNvSpPr>
              <a:spLocks noChangeAspect="1" noChangeArrowheads="1"/>
            </p:cNvSpPr>
            <p:nvPr/>
          </p:nvSpPr>
          <p:spPr bwMode="auto">
            <a:xfrm>
              <a:off x="8443913" y="3771900"/>
              <a:ext cx="179387" cy="179388"/>
            </a:xfrm>
            <a:prstGeom prst="ellipse">
              <a:avLst/>
            </a:prstGeom>
            <a:solidFill>
              <a:srgbClr val="354B5E"/>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95" name="椭圆 83"/>
            <p:cNvSpPr>
              <a:spLocks noChangeAspect="1" noChangeArrowheads="1"/>
            </p:cNvSpPr>
            <p:nvPr/>
          </p:nvSpPr>
          <p:spPr bwMode="auto">
            <a:xfrm>
              <a:off x="8207375" y="3808413"/>
              <a:ext cx="180975" cy="180975"/>
            </a:xfrm>
            <a:prstGeom prst="ellipse">
              <a:avLst/>
            </a:prstGeom>
            <a:solidFill>
              <a:srgbClr val="354B5E"/>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96" name="椭圆 84"/>
            <p:cNvSpPr>
              <a:spLocks noChangeAspect="1" noChangeArrowheads="1"/>
            </p:cNvSpPr>
            <p:nvPr/>
          </p:nvSpPr>
          <p:spPr bwMode="auto">
            <a:xfrm>
              <a:off x="7972425" y="3771900"/>
              <a:ext cx="180975" cy="179388"/>
            </a:xfrm>
            <a:prstGeom prst="ellipse">
              <a:avLst/>
            </a:prstGeom>
            <a:solidFill>
              <a:srgbClr val="354B5E"/>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97" name="椭圆 85"/>
            <p:cNvSpPr>
              <a:spLocks noChangeAspect="1" noChangeArrowheads="1"/>
            </p:cNvSpPr>
            <p:nvPr/>
          </p:nvSpPr>
          <p:spPr bwMode="auto">
            <a:xfrm>
              <a:off x="7759700" y="3662363"/>
              <a:ext cx="180975" cy="180975"/>
            </a:xfrm>
            <a:prstGeom prst="ellipse">
              <a:avLst/>
            </a:prstGeom>
            <a:solidFill>
              <a:srgbClr val="354B5E"/>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98" name="椭圆 86"/>
            <p:cNvSpPr>
              <a:spLocks noChangeAspect="1" noChangeArrowheads="1"/>
            </p:cNvSpPr>
            <p:nvPr/>
          </p:nvSpPr>
          <p:spPr bwMode="auto">
            <a:xfrm>
              <a:off x="7591425" y="3494088"/>
              <a:ext cx="180975" cy="180975"/>
            </a:xfrm>
            <a:prstGeom prst="ellipse">
              <a:avLst/>
            </a:prstGeom>
            <a:solidFill>
              <a:srgbClr val="354B5E"/>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8999" name="椭圆 87"/>
            <p:cNvSpPr>
              <a:spLocks noChangeAspect="1" noChangeArrowheads="1"/>
            </p:cNvSpPr>
            <p:nvPr/>
          </p:nvSpPr>
          <p:spPr bwMode="auto">
            <a:xfrm>
              <a:off x="7483475" y="3281363"/>
              <a:ext cx="179388" cy="180975"/>
            </a:xfrm>
            <a:prstGeom prst="ellipse">
              <a:avLst/>
            </a:prstGeom>
            <a:solidFill>
              <a:srgbClr val="354B5E"/>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9024" name="文本框 112"/>
            <p:cNvSpPr txBox="1">
              <a:spLocks noChangeArrowheads="1"/>
            </p:cNvSpPr>
            <p:nvPr/>
          </p:nvSpPr>
          <p:spPr bwMode="auto">
            <a:xfrm>
              <a:off x="7845425" y="2844800"/>
              <a:ext cx="92392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3200" b="0" i="0" u="none" strike="noStrike" kern="1200" cap="none" spc="0" normalizeH="0" baseline="0" noProof="0">
                  <a:ln>
                    <a:noFill/>
                  </a:ln>
                  <a:solidFill>
                    <a:srgbClr val="FFFFFF"/>
                  </a:solidFill>
                  <a:effectLst/>
                  <a:uLnTx/>
                  <a:uFillTx/>
                  <a:latin typeface="Segoe UI Light" panose="020B0502040204020203" pitchFamily="34" charset="0"/>
                  <a:ea typeface="微软雅黑" panose="020B0503020204020204" pitchFamily="34" charset="-122"/>
                  <a:cs typeface="+mn-cs"/>
                </a:rPr>
                <a:t>75%</a:t>
              </a:r>
              <a:endParaRPr kumimoji="0" lang="zh-CN" altLang="en-US" sz="3200" b="0" i="0" u="none" strike="noStrike" kern="1200" cap="none" spc="0" normalizeH="0" baseline="0" noProof="0">
                <a:ln>
                  <a:noFill/>
                </a:ln>
                <a:solidFill>
                  <a:srgbClr val="FFFFFF"/>
                </a:solidFill>
                <a:effectLst/>
                <a:uLnTx/>
                <a:uFillTx/>
                <a:latin typeface="Segoe UI Light" panose="020B0502040204020203" pitchFamily="34" charset="0"/>
                <a:ea typeface="微软雅黑" panose="020B0503020204020204" pitchFamily="34" charset="-122"/>
                <a:cs typeface="+mn-cs"/>
              </a:endParaRPr>
            </a:p>
          </p:txBody>
        </p:sp>
      </p:grpSp>
      <p:grpSp>
        <p:nvGrpSpPr>
          <p:cNvPr id="6" name="PA_组合 5"/>
          <p:cNvGrpSpPr/>
          <p:nvPr>
            <p:custDataLst>
              <p:tags r:id="rId7"/>
            </p:custDataLst>
          </p:nvPr>
        </p:nvGrpSpPr>
        <p:grpSpPr>
          <a:xfrm>
            <a:off x="9648825" y="2284413"/>
            <a:ext cx="1703388" cy="1704975"/>
            <a:chOff x="9648825" y="2284413"/>
            <a:chExt cx="1703388" cy="1704975"/>
          </a:xfrm>
        </p:grpSpPr>
        <p:sp>
          <p:nvSpPr>
            <p:cNvPr id="39000" name="椭圆 88"/>
            <p:cNvSpPr>
              <a:spLocks noChangeAspect="1" noChangeArrowheads="1"/>
            </p:cNvSpPr>
            <p:nvPr/>
          </p:nvSpPr>
          <p:spPr bwMode="auto">
            <a:xfrm>
              <a:off x="9959975" y="2597150"/>
              <a:ext cx="1079500" cy="1079500"/>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9001" name="椭圆 89"/>
            <p:cNvSpPr>
              <a:spLocks noChangeAspect="1" noChangeArrowheads="1"/>
            </p:cNvSpPr>
            <p:nvPr/>
          </p:nvSpPr>
          <p:spPr bwMode="auto">
            <a:xfrm>
              <a:off x="9648825" y="3046413"/>
              <a:ext cx="179388" cy="180975"/>
            </a:xfrm>
            <a:prstGeom prst="ellipse">
              <a:avLst/>
            </a:prstGeom>
            <a:solidFill>
              <a:srgbClr val="D9D9D9"/>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9002" name="椭圆 90"/>
            <p:cNvSpPr>
              <a:spLocks noChangeAspect="1" noChangeArrowheads="1"/>
            </p:cNvSpPr>
            <p:nvPr/>
          </p:nvSpPr>
          <p:spPr bwMode="auto">
            <a:xfrm>
              <a:off x="9685338" y="2811463"/>
              <a:ext cx="179387" cy="179387"/>
            </a:xfrm>
            <a:prstGeom prst="ellipse">
              <a:avLst/>
            </a:prstGeom>
            <a:solidFill>
              <a:srgbClr val="D9D9D9"/>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9003" name="椭圆 91"/>
            <p:cNvSpPr>
              <a:spLocks noChangeAspect="1" noChangeArrowheads="1"/>
            </p:cNvSpPr>
            <p:nvPr/>
          </p:nvSpPr>
          <p:spPr bwMode="auto">
            <a:xfrm>
              <a:off x="9793288" y="2598738"/>
              <a:ext cx="180975" cy="179387"/>
            </a:xfrm>
            <a:prstGeom prst="ellipse">
              <a:avLst/>
            </a:prstGeom>
            <a:solidFill>
              <a:srgbClr val="D9D9D9"/>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9004" name="椭圆 92"/>
            <p:cNvSpPr>
              <a:spLocks noChangeAspect="1" noChangeArrowheads="1"/>
            </p:cNvSpPr>
            <p:nvPr/>
          </p:nvSpPr>
          <p:spPr bwMode="auto">
            <a:xfrm>
              <a:off x="9961563" y="2430463"/>
              <a:ext cx="180975" cy="179387"/>
            </a:xfrm>
            <a:prstGeom prst="ellipse">
              <a:avLst/>
            </a:prstGeom>
            <a:solidFill>
              <a:srgbClr val="D9D9D9"/>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9005" name="椭圆 93"/>
            <p:cNvSpPr>
              <a:spLocks noChangeAspect="1" noChangeArrowheads="1"/>
            </p:cNvSpPr>
            <p:nvPr/>
          </p:nvSpPr>
          <p:spPr bwMode="auto">
            <a:xfrm>
              <a:off x="10174288" y="2322513"/>
              <a:ext cx="180975" cy="179387"/>
            </a:xfrm>
            <a:prstGeom prst="ellipse">
              <a:avLst/>
            </a:prstGeom>
            <a:solidFill>
              <a:srgbClr val="D9D9D9"/>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9006" name="椭圆 94"/>
            <p:cNvSpPr>
              <a:spLocks noChangeAspect="1" noChangeArrowheads="1"/>
            </p:cNvSpPr>
            <p:nvPr/>
          </p:nvSpPr>
          <p:spPr bwMode="auto">
            <a:xfrm>
              <a:off x="10410825" y="2284413"/>
              <a:ext cx="179388" cy="180975"/>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9007" name="椭圆 95"/>
            <p:cNvSpPr>
              <a:spLocks noChangeAspect="1" noChangeArrowheads="1"/>
            </p:cNvSpPr>
            <p:nvPr/>
          </p:nvSpPr>
          <p:spPr bwMode="auto">
            <a:xfrm>
              <a:off x="10645775" y="2322513"/>
              <a:ext cx="179388" cy="179387"/>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9008" name="椭圆 96"/>
            <p:cNvSpPr>
              <a:spLocks noChangeAspect="1" noChangeArrowheads="1"/>
            </p:cNvSpPr>
            <p:nvPr/>
          </p:nvSpPr>
          <p:spPr bwMode="auto">
            <a:xfrm>
              <a:off x="10858500" y="2430463"/>
              <a:ext cx="179388" cy="179387"/>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9009" name="椭圆 97"/>
            <p:cNvSpPr>
              <a:spLocks noChangeAspect="1" noChangeArrowheads="1"/>
            </p:cNvSpPr>
            <p:nvPr/>
          </p:nvSpPr>
          <p:spPr bwMode="auto">
            <a:xfrm>
              <a:off x="11026775" y="2598738"/>
              <a:ext cx="179388" cy="179387"/>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9010" name="椭圆 98"/>
            <p:cNvSpPr>
              <a:spLocks noChangeAspect="1" noChangeArrowheads="1"/>
            </p:cNvSpPr>
            <p:nvPr/>
          </p:nvSpPr>
          <p:spPr bwMode="auto">
            <a:xfrm>
              <a:off x="11134725" y="2811463"/>
              <a:ext cx="180975" cy="179387"/>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9011" name="椭圆 99"/>
            <p:cNvSpPr>
              <a:spLocks noChangeAspect="1" noChangeArrowheads="1"/>
            </p:cNvSpPr>
            <p:nvPr/>
          </p:nvSpPr>
          <p:spPr bwMode="auto">
            <a:xfrm>
              <a:off x="11172825" y="3046413"/>
              <a:ext cx="179388" cy="180975"/>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9012" name="椭圆 100"/>
            <p:cNvSpPr>
              <a:spLocks noChangeAspect="1" noChangeArrowheads="1"/>
            </p:cNvSpPr>
            <p:nvPr/>
          </p:nvSpPr>
          <p:spPr bwMode="auto">
            <a:xfrm>
              <a:off x="11134725" y="3281363"/>
              <a:ext cx="180975" cy="180975"/>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9013" name="椭圆 101"/>
            <p:cNvSpPr>
              <a:spLocks noChangeAspect="1" noChangeArrowheads="1"/>
            </p:cNvSpPr>
            <p:nvPr/>
          </p:nvSpPr>
          <p:spPr bwMode="auto">
            <a:xfrm>
              <a:off x="11026775" y="3494088"/>
              <a:ext cx="179388" cy="180975"/>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9014" name="椭圆 102"/>
            <p:cNvSpPr>
              <a:spLocks noChangeAspect="1" noChangeArrowheads="1"/>
            </p:cNvSpPr>
            <p:nvPr/>
          </p:nvSpPr>
          <p:spPr bwMode="auto">
            <a:xfrm>
              <a:off x="10858500" y="3662363"/>
              <a:ext cx="179388" cy="180975"/>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9015" name="椭圆 103"/>
            <p:cNvSpPr>
              <a:spLocks noChangeAspect="1" noChangeArrowheads="1"/>
            </p:cNvSpPr>
            <p:nvPr/>
          </p:nvSpPr>
          <p:spPr bwMode="auto">
            <a:xfrm>
              <a:off x="10645775" y="3771900"/>
              <a:ext cx="179388" cy="179388"/>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9016" name="椭圆 104"/>
            <p:cNvSpPr>
              <a:spLocks noChangeAspect="1" noChangeArrowheads="1"/>
            </p:cNvSpPr>
            <p:nvPr/>
          </p:nvSpPr>
          <p:spPr bwMode="auto">
            <a:xfrm>
              <a:off x="10410825" y="3808413"/>
              <a:ext cx="179388" cy="180975"/>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9017" name="椭圆 105"/>
            <p:cNvSpPr>
              <a:spLocks noChangeAspect="1" noChangeArrowheads="1"/>
            </p:cNvSpPr>
            <p:nvPr/>
          </p:nvSpPr>
          <p:spPr bwMode="auto">
            <a:xfrm>
              <a:off x="10174288" y="3771900"/>
              <a:ext cx="180975" cy="179388"/>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9018" name="椭圆 106"/>
            <p:cNvSpPr>
              <a:spLocks noChangeAspect="1" noChangeArrowheads="1"/>
            </p:cNvSpPr>
            <p:nvPr/>
          </p:nvSpPr>
          <p:spPr bwMode="auto">
            <a:xfrm>
              <a:off x="9961563" y="3662363"/>
              <a:ext cx="180975" cy="180975"/>
            </a:xfrm>
            <a:prstGeom prst="ellipse">
              <a:avLst/>
            </a:prstGeom>
            <a:solidFill>
              <a:srgbClr val="D9D9D9"/>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9019" name="椭圆 107"/>
            <p:cNvSpPr>
              <a:spLocks noChangeAspect="1" noChangeArrowheads="1"/>
            </p:cNvSpPr>
            <p:nvPr/>
          </p:nvSpPr>
          <p:spPr bwMode="auto">
            <a:xfrm>
              <a:off x="9793288" y="3494088"/>
              <a:ext cx="180975" cy="180975"/>
            </a:xfrm>
            <a:prstGeom prst="ellipse">
              <a:avLst/>
            </a:prstGeom>
            <a:solidFill>
              <a:srgbClr val="D9D9D9"/>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9020" name="椭圆 108"/>
            <p:cNvSpPr>
              <a:spLocks noChangeAspect="1" noChangeArrowheads="1"/>
            </p:cNvSpPr>
            <p:nvPr/>
          </p:nvSpPr>
          <p:spPr bwMode="auto">
            <a:xfrm>
              <a:off x="9685338" y="3281363"/>
              <a:ext cx="179387" cy="180975"/>
            </a:xfrm>
            <a:prstGeom prst="ellipse">
              <a:avLst/>
            </a:prstGeom>
            <a:solidFill>
              <a:srgbClr val="D9D9D9"/>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9025" name="文本框 113"/>
            <p:cNvSpPr txBox="1">
              <a:spLocks noChangeArrowheads="1"/>
            </p:cNvSpPr>
            <p:nvPr/>
          </p:nvSpPr>
          <p:spPr bwMode="auto">
            <a:xfrm>
              <a:off x="10031413" y="2844800"/>
              <a:ext cx="93662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3200" b="0" i="0" u="none" strike="noStrike" kern="1200" cap="none" spc="0" normalizeH="0" baseline="0" noProof="0">
                  <a:ln>
                    <a:noFill/>
                  </a:ln>
                  <a:solidFill>
                    <a:srgbClr val="FFFFFF"/>
                  </a:solidFill>
                  <a:effectLst/>
                  <a:uLnTx/>
                  <a:uFillTx/>
                  <a:latin typeface="Segoe UI Light" panose="020B0502040204020203" pitchFamily="34" charset="0"/>
                  <a:ea typeface="微软雅黑" panose="020B0503020204020204" pitchFamily="34" charset="-122"/>
                  <a:cs typeface="+mn-cs"/>
                </a:rPr>
                <a:t>60%</a:t>
              </a:r>
              <a:endParaRPr kumimoji="0" lang="zh-CN" altLang="en-US" sz="3200" b="0" i="0" u="none" strike="noStrike" kern="1200" cap="none" spc="0" normalizeH="0" baseline="0" noProof="0">
                <a:ln>
                  <a:noFill/>
                </a:ln>
                <a:solidFill>
                  <a:srgbClr val="FFFFFF"/>
                </a:solidFill>
                <a:effectLst/>
                <a:uLnTx/>
                <a:uFillTx/>
                <a:latin typeface="Segoe UI Light" panose="020B0502040204020203" pitchFamily="34" charset="0"/>
                <a:ea typeface="微软雅黑" panose="020B0503020204020204" pitchFamily="34" charset="-122"/>
                <a:cs typeface="+mn-cs"/>
              </a:endParaRPr>
            </a:p>
          </p:txBody>
        </p:sp>
      </p:grpSp>
      <p:sp>
        <p:nvSpPr>
          <p:cNvPr id="39026" name="PA_文本框 115"/>
          <p:cNvSpPr txBox="1">
            <a:spLocks noChangeArrowheads="1"/>
          </p:cNvSpPr>
          <p:nvPr>
            <p:custDataLst>
              <p:tags r:id="rId8"/>
            </p:custDataLst>
          </p:nvPr>
        </p:nvSpPr>
        <p:spPr bwMode="auto">
          <a:xfrm>
            <a:off x="1109663" y="4379913"/>
            <a:ext cx="116363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1600" b="0" i="0" u="none" strike="noStrike" kern="1200" cap="none" spc="0" normalizeH="0" baseline="0" noProof="0">
                <a:ln>
                  <a:noFill/>
                </a:ln>
                <a:solidFill>
                  <a:srgbClr val="595959"/>
                </a:solidFill>
                <a:effectLst/>
                <a:uLnTx/>
                <a:uFillTx/>
                <a:latin typeface="Segoe UI" panose="020B0502040204020203" pitchFamily="34" charset="0"/>
                <a:ea typeface="微软雅黑" panose="020B0503020204020204" pitchFamily="34" charset="-122"/>
                <a:cs typeface="+mn-cs"/>
              </a:rPr>
              <a:t>TEXT HERE</a:t>
            </a:r>
            <a:endParaRPr kumimoji="0" lang="zh-CN" altLang="en-US" sz="1600" b="0" i="0" u="none" strike="noStrike" kern="1200" cap="none" spc="0" normalizeH="0" baseline="0" noProof="0">
              <a:ln>
                <a:noFill/>
              </a:ln>
              <a:solidFill>
                <a:srgbClr val="595959"/>
              </a:solidFill>
              <a:effectLst/>
              <a:uLnTx/>
              <a:uFillTx/>
              <a:latin typeface="Segoe UI" panose="020B0502040204020203" pitchFamily="34" charset="0"/>
              <a:ea typeface="微软雅黑" panose="020B0503020204020204" pitchFamily="34" charset="-122"/>
              <a:cs typeface="+mn-cs"/>
            </a:endParaRPr>
          </a:p>
        </p:txBody>
      </p:sp>
      <p:sp>
        <p:nvSpPr>
          <p:cNvPr id="39027" name="PA_文本框 116"/>
          <p:cNvSpPr txBox="1">
            <a:spLocks noChangeArrowheads="1"/>
          </p:cNvSpPr>
          <p:nvPr>
            <p:custDataLst>
              <p:tags r:id="rId9"/>
            </p:custDataLst>
          </p:nvPr>
        </p:nvSpPr>
        <p:spPr bwMode="auto">
          <a:xfrm>
            <a:off x="792163" y="4745038"/>
            <a:ext cx="1800225" cy="1074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14000"/>
              </a:lnSpc>
              <a:spcBef>
                <a:spcPct val="0"/>
              </a:spcBef>
              <a:spcAft>
                <a:spcPct val="0"/>
              </a:spcAft>
              <a:buClrTx/>
              <a:buSzTx/>
              <a:buFont typeface="Arial" panose="020B0604020202020204" pitchFamily="34" charset="0"/>
              <a:buNone/>
              <a:defRPr/>
            </a:pPr>
            <a:r>
              <a:rPr kumimoji="0" lang="en-US" altLang="zh-CN" sz="1400" b="0" i="0" u="none" strike="noStrike" kern="1200" cap="none" spc="0" normalizeH="0" baseline="0" noProof="0">
                <a:ln>
                  <a:noFill/>
                </a:ln>
                <a:solidFill>
                  <a:srgbClr val="595959"/>
                </a:solidFill>
                <a:effectLst/>
                <a:uLnTx/>
                <a:uFillTx/>
                <a:latin typeface="Segoe UI" panose="020B0502040204020203" pitchFamily="34" charset="0"/>
                <a:ea typeface="微软雅黑" panose="020B0503020204020204" pitchFamily="34" charset="-122"/>
                <a:cs typeface="+mn-cs"/>
              </a:rPr>
              <a:t>People tend to read writing. This text will not appear in A consistent order.</a:t>
            </a:r>
            <a:endParaRPr kumimoji="0" lang="zh-CN" altLang="en-US" sz="1400" b="0" i="0" u="none" strike="noStrike" kern="1200" cap="none" spc="0" normalizeH="0" baseline="0" noProof="0">
              <a:ln>
                <a:noFill/>
              </a:ln>
              <a:solidFill>
                <a:srgbClr val="595959"/>
              </a:solidFill>
              <a:effectLst/>
              <a:uLnTx/>
              <a:uFillTx/>
              <a:latin typeface="Segoe UI" panose="020B0502040204020203" pitchFamily="34" charset="0"/>
              <a:ea typeface="微软雅黑" panose="020B0503020204020204" pitchFamily="34" charset="-122"/>
              <a:cs typeface="+mn-cs"/>
            </a:endParaRPr>
          </a:p>
        </p:txBody>
      </p:sp>
      <p:sp>
        <p:nvSpPr>
          <p:cNvPr id="39028" name="PA_文本框 118"/>
          <p:cNvSpPr txBox="1">
            <a:spLocks noChangeArrowheads="1"/>
          </p:cNvSpPr>
          <p:nvPr>
            <p:custDataLst>
              <p:tags r:id="rId10"/>
            </p:custDataLst>
          </p:nvPr>
        </p:nvSpPr>
        <p:spPr bwMode="auto">
          <a:xfrm>
            <a:off x="3263900" y="4379913"/>
            <a:ext cx="1163638"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1600" b="0" i="0" u="none" strike="noStrike" kern="1200" cap="none" spc="0" normalizeH="0" baseline="0" noProof="0">
                <a:ln>
                  <a:noFill/>
                </a:ln>
                <a:solidFill>
                  <a:srgbClr val="595959"/>
                </a:solidFill>
                <a:effectLst/>
                <a:uLnTx/>
                <a:uFillTx/>
                <a:latin typeface="Segoe UI" panose="020B0502040204020203" pitchFamily="34" charset="0"/>
                <a:ea typeface="微软雅黑" panose="020B0503020204020204" pitchFamily="34" charset="-122"/>
                <a:cs typeface="+mn-cs"/>
              </a:rPr>
              <a:t>TEXT HERE</a:t>
            </a:r>
            <a:endParaRPr kumimoji="0" lang="zh-CN" altLang="en-US" sz="1600" b="0" i="0" u="none" strike="noStrike" kern="1200" cap="none" spc="0" normalizeH="0" baseline="0" noProof="0">
              <a:ln>
                <a:noFill/>
              </a:ln>
              <a:solidFill>
                <a:srgbClr val="595959"/>
              </a:solidFill>
              <a:effectLst/>
              <a:uLnTx/>
              <a:uFillTx/>
              <a:latin typeface="Segoe UI" panose="020B0502040204020203" pitchFamily="34" charset="0"/>
              <a:ea typeface="微软雅黑" panose="020B0503020204020204" pitchFamily="34" charset="-122"/>
              <a:cs typeface="+mn-cs"/>
            </a:endParaRPr>
          </a:p>
        </p:txBody>
      </p:sp>
      <p:sp>
        <p:nvSpPr>
          <p:cNvPr id="39029" name="PA_文本框 119"/>
          <p:cNvSpPr txBox="1">
            <a:spLocks noChangeArrowheads="1"/>
          </p:cNvSpPr>
          <p:nvPr>
            <p:custDataLst>
              <p:tags r:id="rId11"/>
            </p:custDataLst>
          </p:nvPr>
        </p:nvSpPr>
        <p:spPr bwMode="auto">
          <a:xfrm>
            <a:off x="2946400" y="4745038"/>
            <a:ext cx="1800225" cy="1074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14000"/>
              </a:lnSpc>
              <a:spcBef>
                <a:spcPct val="0"/>
              </a:spcBef>
              <a:spcAft>
                <a:spcPct val="0"/>
              </a:spcAft>
              <a:buClrTx/>
              <a:buSzTx/>
              <a:buFont typeface="Arial" panose="020B0604020202020204" pitchFamily="34" charset="0"/>
              <a:buNone/>
              <a:defRPr/>
            </a:pPr>
            <a:r>
              <a:rPr kumimoji="0" lang="en-US" altLang="zh-CN" sz="1400" b="0" i="0" u="none" strike="noStrike" kern="1200" cap="none" spc="0" normalizeH="0" baseline="0" noProof="0">
                <a:ln>
                  <a:noFill/>
                </a:ln>
                <a:solidFill>
                  <a:srgbClr val="595959"/>
                </a:solidFill>
                <a:effectLst/>
                <a:uLnTx/>
                <a:uFillTx/>
                <a:latin typeface="Segoe UI" panose="020B0502040204020203" pitchFamily="34" charset="0"/>
                <a:ea typeface="微软雅黑" panose="020B0503020204020204" pitchFamily="34" charset="-122"/>
                <a:cs typeface="+mn-cs"/>
              </a:rPr>
              <a:t>People tend to read writing. This text will not appear in A consistent order.</a:t>
            </a:r>
            <a:endParaRPr kumimoji="0" lang="zh-CN" altLang="en-US" sz="1400" b="0" i="0" u="none" strike="noStrike" kern="1200" cap="none" spc="0" normalizeH="0" baseline="0" noProof="0">
              <a:ln>
                <a:noFill/>
              </a:ln>
              <a:solidFill>
                <a:srgbClr val="595959"/>
              </a:solidFill>
              <a:effectLst/>
              <a:uLnTx/>
              <a:uFillTx/>
              <a:latin typeface="Segoe UI" panose="020B0502040204020203" pitchFamily="34" charset="0"/>
              <a:ea typeface="微软雅黑" panose="020B0503020204020204" pitchFamily="34" charset="-122"/>
              <a:cs typeface="+mn-cs"/>
            </a:endParaRPr>
          </a:p>
        </p:txBody>
      </p:sp>
      <p:sp>
        <p:nvSpPr>
          <p:cNvPr id="39030" name="PA_文本框 121"/>
          <p:cNvSpPr txBox="1">
            <a:spLocks noChangeArrowheads="1"/>
          </p:cNvSpPr>
          <p:nvPr>
            <p:custDataLst>
              <p:tags r:id="rId12"/>
            </p:custDataLst>
          </p:nvPr>
        </p:nvSpPr>
        <p:spPr bwMode="auto">
          <a:xfrm>
            <a:off x="5514975" y="4379913"/>
            <a:ext cx="116205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1600" b="0" i="0" u="none" strike="noStrike" kern="1200" cap="none" spc="0" normalizeH="0" baseline="0" noProof="0">
                <a:ln>
                  <a:noFill/>
                </a:ln>
                <a:solidFill>
                  <a:srgbClr val="595959"/>
                </a:solidFill>
                <a:effectLst/>
                <a:uLnTx/>
                <a:uFillTx/>
                <a:latin typeface="Segoe UI" panose="020B0502040204020203" pitchFamily="34" charset="0"/>
                <a:ea typeface="微软雅黑" panose="020B0503020204020204" pitchFamily="34" charset="-122"/>
                <a:cs typeface="+mn-cs"/>
              </a:rPr>
              <a:t>TEXT HERE</a:t>
            </a:r>
            <a:endParaRPr kumimoji="0" lang="zh-CN" altLang="en-US" sz="1600" b="0" i="0" u="none" strike="noStrike" kern="1200" cap="none" spc="0" normalizeH="0" baseline="0" noProof="0">
              <a:ln>
                <a:noFill/>
              </a:ln>
              <a:solidFill>
                <a:srgbClr val="595959"/>
              </a:solidFill>
              <a:effectLst/>
              <a:uLnTx/>
              <a:uFillTx/>
              <a:latin typeface="Segoe UI" panose="020B0502040204020203" pitchFamily="34" charset="0"/>
              <a:ea typeface="微软雅黑" panose="020B0503020204020204" pitchFamily="34" charset="-122"/>
              <a:cs typeface="+mn-cs"/>
            </a:endParaRPr>
          </a:p>
        </p:txBody>
      </p:sp>
      <p:sp>
        <p:nvSpPr>
          <p:cNvPr id="39031" name="PA_文本框 122"/>
          <p:cNvSpPr txBox="1">
            <a:spLocks noChangeArrowheads="1"/>
          </p:cNvSpPr>
          <p:nvPr>
            <p:custDataLst>
              <p:tags r:id="rId13"/>
            </p:custDataLst>
          </p:nvPr>
        </p:nvSpPr>
        <p:spPr bwMode="auto">
          <a:xfrm>
            <a:off x="5195888" y="4745038"/>
            <a:ext cx="1800225" cy="1074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14000"/>
              </a:lnSpc>
              <a:spcBef>
                <a:spcPct val="0"/>
              </a:spcBef>
              <a:spcAft>
                <a:spcPct val="0"/>
              </a:spcAft>
              <a:buClrTx/>
              <a:buSzTx/>
              <a:buFont typeface="Arial" panose="020B0604020202020204" pitchFamily="34" charset="0"/>
              <a:buNone/>
              <a:defRPr/>
            </a:pPr>
            <a:r>
              <a:rPr kumimoji="0" lang="en-US" altLang="zh-CN" sz="1400" b="0" i="0" u="none" strike="noStrike" kern="1200" cap="none" spc="0" normalizeH="0" baseline="0" noProof="0">
                <a:ln>
                  <a:noFill/>
                </a:ln>
                <a:solidFill>
                  <a:srgbClr val="595959"/>
                </a:solidFill>
                <a:effectLst/>
                <a:uLnTx/>
                <a:uFillTx/>
                <a:latin typeface="Segoe UI" panose="020B0502040204020203" pitchFamily="34" charset="0"/>
                <a:ea typeface="微软雅黑" panose="020B0503020204020204" pitchFamily="34" charset="-122"/>
                <a:cs typeface="+mn-cs"/>
              </a:rPr>
              <a:t>People tend to read writing. This text will not appear in A consistent order.</a:t>
            </a:r>
            <a:endParaRPr kumimoji="0" lang="zh-CN" altLang="en-US" sz="1400" b="0" i="0" u="none" strike="noStrike" kern="1200" cap="none" spc="0" normalizeH="0" baseline="0" noProof="0">
              <a:ln>
                <a:noFill/>
              </a:ln>
              <a:solidFill>
                <a:srgbClr val="595959"/>
              </a:solidFill>
              <a:effectLst/>
              <a:uLnTx/>
              <a:uFillTx/>
              <a:latin typeface="Segoe UI" panose="020B0502040204020203" pitchFamily="34" charset="0"/>
              <a:ea typeface="微软雅黑" panose="020B0503020204020204" pitchFamily="34" charset="-122"/>
              <a:cs typeface="+mn-cs"/>
            </a:endParaRPr>
          </a:p>
        </p:txBody>
      </p:sp>
      <p:sp>
        <p:nvSpPr>
          <p:cNvPr id="39032" name="PA_文本框 124"/>
          <p:cNvSpPr txBox="1">
            <a:spLocks noChangeArrowheads="1"/>
          </p:cNvSpPr>
          <p:nvPr>
            <p:custDataLst>
              <p:tags r:id="rId14"/>
            </p:custDataLst>
          </p:nvPr>
        </p:nvSpPr>
        <p:spPr bwMode="auto">
          <a:xfrm>
            <a:off x="7726363" y="4379913"/>
            <a:ext cx="116363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1600" b="0" i="0" u="none" strike="noStrike" kern="1200" cap="none" spc="0" normalizeH="0" baseline="0" noProof="0">
                <a:ln>
                  <a:noFill/>
                </a:ln>
                <a:solidFill>
                  <a:srgbClr val="595959"/>
                </a:solidFill>
                <a:effectLst/>
                <a:uLnTx/>
                <a:uFillTx/>
                <a:latin typeface="Segoe UI" panose="020B0502040204020203" pitchFamily="34" charset="0"/>
                <a:ea typeface="微软雅黑" panose="020B0503020204020204" pitchFamily="34" charset="-122"/>
                <a:cs typeface="+mn-cs"/>
              </a:rPr>
              <a:t>TEXT HERE</a:t>
            </a:r>
            <a:endParaRPr kumimoji="0" lang="zh-CN" altLang="en-US" sz="1600" b="0" i="0" u="none" strike="noStrike" kern="1200" cap="none" spc="0" normalizeH="0" baseline="0" noProof="0">
              <a:ln>
                <a:noFill/>
              </a:ln>
              <a:solidFill>
                <a:srgbClr val="595959"/>
              </a:solidFill>
              <a:effectLst/>
              <a:uLnTx/>
              <a:uFillTx/>
              <a:latin typeface="Segoe UI" panose="020B0502040204020203" pitchFamily="34" charset="0"/>
              <a:ea typeface="微软雅黑" panose="020B0503020204020204" pitchFamily="34" charset="-122"/>
              <a:cs typeface="+mn-cs"/>
            </a:endParaRPr>
          </a:p>
        </p:txBody>
      </p:sp>
      <p:sp>
        <p:nvSpPr>
          <p:cNvPr id="39033" name="PA_文本框 125"/>
          <p:cNvSpPr txBox="1">
            <a:spLocks noChangeArrowheads="1"/>
          </p:cNvSpPr>
          <p:nvPr>
            <p:custDataLst>
              <p:tags r:id="rId15"/>
            </p:custDataLst>
          </p:nvPr>
        </p:nvSpPr>
        <p:spPr bwMode="auto">
          <a:xfrm>
            <a:off x="7407275" y="4745038"/>
            <a:ext cx="1800225" cy="1074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14000"/>
              </a:lnSpc>
              <a:spcBef>
                <a:spcPct val="0"/>
              </a:spcBef>
              <a:spcAft>
                <a:spcPct val="0"/>
              </a:spcAft>
              <a:buClrTx/>
              <a:buSzTx/>
              <a:buFont typeface="Arial" panose="020B0604020202020204" pitchFamily="34" charset="0"/>
              <a:buNone/>
              <a:defRPr/>
            </a:pPr>
            <a:r>
              <a:rPr kumimoji="0" lang="en-US" altLang="zh-CN" sz="1400" b="0" i="0" u="none" strike="noStrike" kern="1200" cap="none" spc="0" normalizeH="0" baseline="0" noProof="0">
                <a:ln>
                  <a:noFill/>
                </a:ln>
                <a:solidFill>
                  <a:srgbClr val="595959"/>
                </a:solidFill>
                <a:effectLst/>
                <a:uLnTx/>
                <a:uFillTx/>
                <a:latin typeface="Segoe UI" panose="020B0502040204020203" pitchFamily="34" charset="0"/>
                <a:ea typeface="微软雅黑" panose="020B0503020204020204" pitchFamily="34" charset="-122"/>
                <a:cs typeface="+mn-cs"/>
              </a:rPr>
              <a:t>People tend to read writing. This text will not appear in A consistent order.</a:t>
            </a:r>
            <a:endParaRPr kumimoji="0" lang="zh-CN" altLang="en-US" sz="1400" b="0" i="0" u="none" strike="noStrike" kern="1200" cap="none" spc="0" normalizeH="0" baseline="0" noProof="0">
              <a:ln>
                <a:noFill/>
              </a:ln>
              <a:solidFill>
                <a:srgbClr val="595959"/>
              </a:solidFill>
              <a:effectLst/>
              <a:uLnTx/>
              <a:uFillTx/>
              <a:latin typeface="Segoe UI" panose="020B0502040204020203" pitchFamily="34" charset="0"/>
              <a:ea typeface="微软雅黑" panose="020B0503020204020204" pitchFamily="34" charset="-122"/>
              <a:cs typeface="+mn-cs"/>
            </a:endParaRPr>
          </a:p>
        </p:txBody>
      </p:sp>
      <p:sp>
        <p:nvSpPr>
          <p:cNvPr id="39034" name="PA_文本框 127"/>
          <p:cNvSpPr txBox="1">
            <a:spLocks noChangeArrowheads="1"/>
          </p:cNvSpPr>
          <p:nvPr>
            <p:custDataLst>
              <p:tags r:id="rId16"/>
            </p:custDataLst>
          </p:nvPr>
        </p:nvSpPr>
        <p:spPr bwMode="auto">
          <a:xfrm>
            <a:off x="9918700" y="4379913"/>
            <a:ext cx="1163638"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1600" b="0" i="0" u="none" strike="noStrike" kern="1200" cap="none" spc="0" normalizeH="0" baseline="0" noProof="0">
                <a:ln>
                  <a:noFill/>
                </a:ln>
                <a:solidFill>
                  <a:srgbClr val="595959"/>
                </a:solidFill>
                <a:effectLst/>
                <a:uLnTx/>
                <a:uFillTx/>
                <a:latin typeface="Segoe UI" panose="020B0502040204020203" pitchFamily="34" charset="0"/>
                <a:ea typeface="微软雅黑" panose="020B0503020204020204" pitchFamily="34" charset="-122"/>
                <a:cs typeface="+mn-cs"/>
              </a:rPr>
              <a:t>TEXT HERE</a:t>
            </a:r>
            <a:endParaRPr kumimoji="0" lang="zh-CN" altLang="en-US" sz="1600" b="0" i="0" u="none" strike="noStrike" kern="1200" cap="none" spc="0" normalizeH="0" baseline="0" noProof="0">
              <a:ln>
                <a:noFill/>
              </a:ln>
              <a:solidFill>
                <a:srgbClr val="595959"/>
              </a:solidFill>
              <a:effectLst/>
              <a:uLnTx/>
              <a:uFillTx/>
              <a:latin typeface="Segoe UI" panose="020B0502040204020203" pitchFamily="34" charset="0"/>
              <a:ea typeface="微软雅黑" panose="020B0503020204020204" pitchFamily="34" charset="-122"/>
              <a:cs typeface="+mn-cs"/>
            </a:endParaRPr>
          </a:p>
        </p:txBody>
      </p:sp>
      <p:sp>
        <p:nvSpPr>
          <p:cNvPr id="39035" name="PA_文本框 128"/>
          <p:cNvSpPr txBox="1">
            <a:spLocks noChangeArrowheads="1"/>
          </p:cNvSpPr>
          <p:nvPr>
            <p:custDataLst>
              <p:tags r:id="rId17"/>
            </p:custDataLst>
          </p:nvPr>
        </p:nvSpPr>
        <p:spPr bwMode="auto">
          <a:xfrm>
            <a:off x="9599613" y="4745038"/>
            <a:ext cx="1800225" cy="1074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14000"/>
              </a:lnSpc>
              <a:spcBef>
                <a:spcPct val="0"/>
              </a:spcBef>
              <a:spcAft>
                <a:spcPct val="0"/>
              </a:spcAft>
              <a:buClrTx/>
              <a:buSzTx/>
              <a:buFont typeface="Arial" panose="020B0604020202020204" pitchFamily="34" charset="0"/>
              <a:buNone/>
              <a:defRPr/>
            </a:pPr>
            <a:r>
              <a:rPr kumimoji="0" lang="en-US" altLang="zh-CN" sz="1400" b="0" i="0" u="none" strike="noStrike" kern="1200" cap="none" spc="0" normalizeH="0" baseline="0" noProof="0">
                <a:ln>
                  <a:noFill/>
                </a:ln>
                <a:solidFill>
                  <a:srgbClr val="595959"/>
                </a:solidFill>
                <a:effectLst/>
                <a:uLnTx/>
                <a:uFillTx/>
                <a:latin typeface="Segoe UI" panose="020B0502040204020203" pitchFamily="34" charset="0"/>
                <a:ea typeface="微软雅黑" panose="020B0503020204020204" pitchFamily="34" charset="-122"/>
                <a:cs typeface="+mn-cs"/>
              </a:rPr>
              <a:t>People tend to read writing. This text will not appear in A consistent order.</a:t>
            </a:r>
            <a:endParaRPr kumimoji="0" lang="zh-CN" altLang="en-US" sz="1400" b="0" i="0" u="none" strike="noStrike" kern="1200" cap="none" spc="0" normalizeH="0" baseline="0" noProof="0">
              <a:ln>
                <a:noFill/>
              </a:ln>
              <a:solidFill>
                <a:srgbClr val="595959"/>
              </a:solidFill>
              <a:effectLst/>
              <a:uLnTx/>
              <a:uFillTx/>
              <a:latin typeface="Segoe UI" panose="020B0502040204020203" pitchFamily="34" charset="0"/>
              <a:ea typeface="微软雅黑" panose="020B0503020204020204" pitchFamily="34"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10000"/>
                                  </p:iterate>
                                  <p:childTnLst>
                                    <p:set>
                                      <p:cBhvr>
                                        <p:cTn id="6" dur="1" fill="hold">
                                          <p:stCondLst>
                                            <p:cond delay="0"/>
                                          </p:stCondLst>
                                        </p:cTn>
                                        <p:tgtEl>
                                          <p:spTgt spid="38914"/>
                                        </p:tgtEl>
                                        <p:attrNameLst>
                                          <p:attrName>style.visibility</p:attrName>
                                        </p:attrNameLst>
                                      </p:cBhvr>
                                      <p:to>
                                        <p:strVal val="visible"/>
                                      </p:to>
                                    </p:set>
                                    <p:anim to="" calcmode="lin" valueType="num">
                                      <p:cBhvr>
                                        <p:cTn id="7" dur="700" fill="hold">
                                          <p:stCondLst>
                                            <p:cond delay="0"/>
                                          </p:stCondLst>
                                        </p:cTn>
                                        <p:tgtEl>
                                          <p:spTgt spid="38914"/>
                                        </p:tgtEl>
                                        <p:attrNameLst>
                                          <p:attrName>ppt_y</p:attrName>
                                        </p:attrNameLst>
                                      </p:cBhvr>
                                      <p:tavLst>
                                        <p:tav tm="0" fmla="#ppt_y+#ppt_h/2*((1.5-1.5*$)^3-(1.5-1.5*$)^2)*8/9">
                                          <p:val>
                                            <p:fltVal val="0"/>
                                          </p:val>
                                        </p:tav>
                                        <p:tav tm="100000">
                                          <p:val>
                                            <p:fltVal val="1"/>
                                          </p:val>
                                        </p:tav>
                                      </p:tavLst>
                                    </p:anim>
                                    <p:anim to="" calcmode="lin" valueType="num">
                                      <p:cBhvr>
                                        <p:cTn id="8" dur="700" fill="hold">
                                          <p:stCondLst>
                                            <p:cond delay="0"/>
                                          </p:stCondLst>
                                        </p:cTn>
                                        <p:tgtEl>
                                          <p:spTgt spid="38914"/>
                                        </p:tgtEl>
                                        <p:attrNameLst>
                                          <p:attrName>ppt_h</p:attrName>
                                        </p:attrNameLst>
                                      </p:cBhvr>
                                      <p:tavLst>
                                        <p:tav tm="0" fmla="#ppt_h-#ppt_h*((1.5-1.5*$)^3-(1.5-1.5*$)^2)">
                                          <p:val>
                                            <p:fltVal val="0"/>
                                          </p:val>
                                        </p:tav>
                                        <p:tav tm="100000">
                                          <p:val>
                                            <p:fltVal val="1"/>
                                          </p:val>
                                        </p:tav>
                                      </p:tavLst>
                                    </p:anim>
                                  </p:childTnLst>
                                </p:cTn>
                              </p:par>
                              <p:par>
                                <p:cTn id="9" presetID="0" presetClass="entr" presetSubtype="0" fill="hold" grpId="0" nodeType="withEffect">
                                  <p:stCondLst>
                                    <p:cond delay="0"/>
                                  </p:stCondLst>
                                  <p:iterate type="lt">
                                    <p:tmPct val="10000"/>
                                  </p:iterate>
                                  <p:childTnLst>
                                    <p:set>
                                      <p:cBhvr>
                                        <p:cTn id="10" dur="1" fill="hold">
                                          <p:stCondLst>
                                            <p:cond delay="0"/>
                                          </p:stCondLst>
                                        </p:cTn>
                                        <p:tgtEl>
                                          <p:spTgt spid="38915"/>
                                        </p:tgtEl>
                                        <p:attrNameLst>
                                          <p:attrName>style.visibility</p:attrName>
                                        </p:attrNameLst>
                                      </p:cBhvr>
                                      <p:to>
                                        <p:strVal val="visible"/>
                                      </p:to>
                                    </p:set>
                                    <p:anim to="" calcmode="lin" valueType="num">
                                      <p:cBhvr>
                                        <p:cTn id="11" dur="700" fill="hold">
                                          <p:stCondLst>
                                            <p:cond delay="0"/>
                                          </p:stCondLst>
                                        </p:cTn>
                                        <p:tgtEl>
                                          <p:spTgt spid="38915"/>
                                        </p:tgtEl>
                                        <p:attrNameLst>
                                          <p:attrName>ppt_y</p:attrName>
                                        </p:attrNameLst>
                                      </p:cBhvr>
                                      <p:tavLst>
                                        <p:tav tm="0" fmla="#ppt_y+#ppt_h/2*((1.5-1.5*$)^3-(1.5-1.5*$)^2)*8/9">
                                          <p:val>
                                            <p:fltVal val="0"/>
                                          </p:val>
                                        </p:tav>
                                        <p:tav tm="100000">
                                          <p:val>
                                            <p:fltVal val="1"/>
                                          </p:val>
                                        </p:tav>
                                      </p:tavLst>
                                    </p:anim>
                                    <p:anim to="" calcmode="lin" valueType="num">
                                      <p:cBhvr>
                                        <p:cTn id="12" dur="700" fill="hold">
                                          <p:stCondLst>
                                            <p:cond delay="0"/>
                                          </p:stCondLst>
                                        </p:cTn>
                                        <p:tgtEl>
                                          <p:spTgt spid="38915"/>
                                        </p:tgtEl>
                                        <p:attrNameLst>
                                          <p:attrName>ppt_h</p:attrName>
                                        </p:attrNameLst>
                                      </p:cBhvr>
                                      <p:tavLst>
                                        <p:tav tm="0" fmla="#ppt_h-#ppt_h*((1.5-1.5*$)^3-(1.5-1.5*$)^2)">
                                          <p:val>
                                            <p:fltVal val="0"/>
                                          </p:val>
                                        </p:tav>
                                        <p:tav tm="100000">
                                          <p:val>
                                            <p:fltVal val="1"/>
                                          </p:val>
                                        </p:tav>
                                      </p:tavLst>
                                    </p:anim>
                                  </p:childTnLst>
                                </p:cTn>
                              </p:par>
                              <p:par>
                                <p:cTn id="13" presetID="0" presetClass="entr" presetSubtype="0" fill="hold" nodeType="withEffect">
                                  <p:stCondLst>
                                    <p:cond delay="0"/>
                                  </p:stCondLst>
                                  <p:iterate type="lt">
                                    <p:tmPct val="10000"/>
                                  </p:iterate>
                                  <p:childTnLst>
                                    <p:set>
                                      <p:cBhvr>
                                        <p:cTn id="14" dur="1" fill="hold">
                                          <p:stCondLst>
                                            <p:cond delay="0"/>
                                          </p:stCondLst>
                                        </p:cTn>
                                        <p:tgtEl>
                                          <p:spTgt spid="2"/>
                                        </p:tgtEl>
                                        <p:attrNameLst>
                                          <p:attrName>style.visibility</p:attrName>
                                        </p:attrNameLst>
                                      </p:cBhvr>
                                      <p:to>
                                        <p:strVal val="visible"/>
                                      </p:to>
                                    </p:set>
                                    <p:anim to="" calcmode="lin" valueType="num">
                                      <p:cBhvr>
                                        <p:cTn id="15" dur="700" fill="hold">
                                          <p:stCondLst>
                                            <p:cond delay="0"/>
                                          </p:stCondLst>
                                        </p:cTn>
                                        <p:tgtEl>
                                          <p:spTgt spid="2"/>
                                        </p:tgtEl>
                                        <p:attrNameLst>
                                          <p:attrName>ppt_y</p:attrName>
                                        </p:attrNameLst>
                                      </p:cBhvr>
                                      <p:tavLst>
                                        <p:tav tm="0" fmla="#ppt_y+#ppt_h/2*((1.5-1.5*$)^3-(1.5-1.5*$)^2)*8/9">
                                          <p:val>
                                            <p:fltVal val="0"/>
                                          </p:val>
                                        </p:tav>
                                        <p:tav tm="100000">
                                          <p:val>
                                            <p:fltVal val="1"/>
                                          </p:val>
                                        </p:tav>
                                      </p:tavLst>
                                    </p:anim>
                                    <p:anim to="" calcmode="lin" valueType="num">
                                      <p:cBhvr>
                                        <p:cTn id="16" dur="700" fill="hold">
                                          <p:stCondLst>
                                            <p:cond delay="0"/>
                                          </p:stCondLst>
                                        </p:cTn>
                                        <p:tgtEl>
                                          <p:spTgt spid="2"/>
                                        </p:tgtEl>
                                        <p:attrNameLst>
                                          <p:attrName>ppt_h</p:attrName>
                                        </p:attrNameLst>
                                      </p:cBhvr>
                                      <p:tavLst>
                                        <p:tav tm="0" fmla="#ppt_h-#ppt_h*((1.5-1.5*$)^3-(1.5-1.5*$)^2)">
                                          <p:val>
                                            <p:fltVal val="0"/>
                                          </p:val>
                                        </p:tav>
                                        <p:tav tm="100000">
                                          <p:val>
                                            <p:fltVal val="1"/>
                                          </p:val>
                                        </p:tav>
                                      </p:tavLst>
                                    </p:anim>
                                  </p:childTnLst>
                                </p:cTn>
                              </p:par>
                              <p:par>
                                <p:cTn id="17" presetID="0" presetClass="entr" presetSubtype="0" fill="hold" nodeType="withEffect">
                                  <p:stCondLst>
                                    <p:cond delay="0"/>
                                  </p:stCondLst>
                                  <p:iterate type="lt">
                                    <p:tmPct val="10000"/>
                                  </p:iterate>
                                  <p:childTnLst>
                                    <p:set>
                                      <p:cBhvr>
                                        <p:cTn id="18" dur="1" fill="hold">
                                          <p:stCondLst>
                                            <p:cond delay="0"/>
                                          </p:stCondLst>
                                        </p:cTn>
                                        <p:tgtEl>
                                          <p:spTgt spid="3"/>
                                        </p:tgtEl>
                                        <p:attrNameLst>
                                          <p:attrName>style.visibility</p:attrName>
                                        </p:attrNameLst>
                                      </p:cBhvr>
                                      <p:to>
                                        <p:strVal val="visible"/>
                                      </p:to>
                                    </p:set>
                                    <p:anim to="" calcmode="lin" valueType="num">
                                      <p:cBhvr>
                                        <p:cTn id="19" dur="700" fill="hold">
                                          <p:stCondLst>
                                            <p:cond delay="0"/>
                                          </p:stCondLst>
                                        </p:cTn>
                                        <p:tgtEl>
                                          <p:spTgt spid="3"/>
                                        </p:tgtEl>
                                        <p:attrNameLst>
                                          <p:attrName>ppt_y</p:attrName>
                                        </p:attrNameLst>
                                      </p:cBhvr>
                                      <p:tavLst>
                                        <p:tav tm="0" fmla="#ppt_y+#ppt_h/2*((1.5-1.5*$)^3-(1.5-1.5*$)^2)*8/9">
                                          <p:val>
                                            <p:fltVal val="0"/>
                                          </p:val>
                                        </p:tav>
                                        <p:tav tm="100000">
                                          <p:val>
                                            <p:fltVal val="1"/>
                                          </p:val>
                                        </p:tav>
                                      </p:tavLst>
                                    </p:anim>
                                    <p:anim to="" calcmode="lin" valueType="num">
                                      <p:cBhvr>
                                        <p:cTn id="20" dur="700" fill="hold">
                                          <p:stCondLst>
                                            <p:cond delay="0"/>
                                          </p:stCondLst>
                                        </p:cTn>
                                        <p:tgtEl>
                                          <p:spTgt spid="3"/>
                                        </p:tgtEl>
                                        <p:attrNameLst>
                                          <p:attrName>ppt_h</p:attrName>
                                        </p:attrNameLst>
                                      </p:cBhvr>
                                      <p:tavLst>
                                        <p:tav tm="0" fmla="#ppt_h-#ppt_h*((1.5-1.5*$)^3-(1.5-1.5*$)^2)">
                                          <p:val>
                                            <p:fltVal val="0"/>
                                          </p:val>
                                        </p:tav>
                                        <p:tav tm="100000">
                                          <p:val>
                                            <p:fltVal val="1"/>
                                          </p:val>
                                        </p:tav>
                                      </p:tavLst>
                                    </p:anim>
                                  </p:childTnLst>
                                </p:cTn>
                              </p:par>
                              <p:par>
                                <p:cTn id="21" presetID="0" presetClass="entr" presetSubtype="0" fill="hold" nodeType="withEffect">
                                  <p:stCondLst>
                                    <p:cond delay="0"/>
                                  </p:stCondLst>
                                  <p:iterate type="lt">
                                    <p:tmPct val="10000"/>
                                  </p:iterate>
                                  <p:childTnLst>
                                    <p:set>
                                      <p:cBhvr>
                                        <p:cTn id="22" dur="1" fill="hold">
                                          <p:stCondLst>
                                            <p:cond delay="0"/>
                                          </p:stCondLst>
                                        </p:cTn>
                                        <p:tgtEl>
                                          <p:spTgt spid="4"/>
                                        </p:tgtEl>
                                        <p:attrNameLst>
                                          <p:attrName>style.visibility</p:attrName>
                                        </p:attrNameLst>
                                      </p:cBhvr>
                                      <p:to>
                                        <p:strVal val="visible"/>
                                      </p:to>
                                    </p:set>
                                    <p:anim to="" calcmode="lin" valueType="num">
                                      <p:cBhvr>
                                        <p:cTn id="23" dur="700" fill="hold">
                                          <p:stCondLst>
                                            <p:cond delay="0"/>
                                          </p:stCondLst>
                                        </p:cTn>
                                        <p:tgtEl>
                                          <p:spTgt spid="4"/>
                                        </p:tgtEl>
                                        <p:attrNameLst>
                                          <p:attrName>ppt_y</p:attrName>
                                        </p:attrNameLst>
                                      </p:cBhvr>
                                      <p:tavLst>
                                        <p:tav tm="0" fmla="#ppt_y+#ppt_h/2*((1.5-1.5*$)^3-(1.5-1.5*$)^2)*8/9">
                                          <p:val>
                                            <p:fltVal val="0"/>
                                          </p:val>
                                        </p:tav>
                                        <p:tav tm="100000">
                                          <p:val>
                                            <p:fltVal val="1"/>
                                          </p:val>
                                        </p:tav>
                                      </p:tavLst>
                                    </p:anim>
                                    <p:anim to="" calcmode="lin" valueType="num">
                                      <p:cBhvr>
                                        <p:cTn id="24" dur="700" fill="hold">
                                          <p:stCondLst>
                                            <p:cond delay="0"/>
                                          </p:stCondLst>
                                        </p:cTn>
                                        <p:tgtEl>
                                          <p:spTgt spid="4"/>
                                        </p:tgtEl>
                                        <p:attrNameLst>
                                          <p:attrName>ppt_h</p:attrName>
                                        </p:attrNameLst>
                                      </p:cBhvr>
                                      <p:tavLst>
                                        <p:tav tm="0" fmla="#ppt_h-#ppt_h*((1.5-1.5*$)^3-(1.5-1.5*$)^2)">
                                          <p:val>
                                            <p:fltVal val="0"/>
                                          </p:val>
                                        </p:tav>
                                        <p:tav tm="100000">
                                          <p:val>
                                            <p:fltVal val="1"/>
                                          </p:val>
                                        </p:tav>
                                      </p:tavLst>
                                    </p:anim>
                                  </p:childTnLst>
                                </p:cTn>
                              </p:par>
                              <p:par>
                                <p:cTn id="25" presetID="0" presetClass="entr" presetSubtype="0" fill="hold" nodeType="withEffect">
                                  <p:stCondLst>
                                    <p:cond delay="0"/>
                                  </p:stCondLst>
                                  <p:iterate type="lt">
                                    <p:tmPct val="10000"/>
                                  </p:iterate>
                                  <p:childTnLst>
                                    <p:set>
                                      <p:cBhvr>
                                        <p:cTn id="26" dur="1" fill="hold">
                                          <p:stCondLst>
                                            <p:cond delay="0"/>
                                          </p:stCondLst>
                                        </p:cTn>
                                        <p:tgtEl>
                                          <p:spTgt spid="5"/>
                                        </p:tgtEl>
                                        <p:attrNameLst>
                                          <p:attrName>style.visibility</p:attrName>
                                        </p:attrNameLst>
                                      </p:cBhvr>
                                      <p:to>
                                        <p:strVal val="visible"/>
                                      </p:to>
                                    </p:set>
                                    <p:anim to="" calcmode="lin" valueType="num">
                                      <p:cBhvr>
                                        <p:cTn id="27" dur="700" fill="hold">
                                          <p:stCondLst>
                                            <p:cond delay="0"/>
                                          </p:stCondLst>
                                        </p:cTn>
                                        <p:tgtEl>
                                          <p:spTgt spid="5"/>
                                        </p:tgtEl>
                                        <p:attrNameLst>
                                          <p:attrName>ppt_y</p:attrName>
                                        </p:attrNameLst>
                                      </p:cBhvr>
                                      <p:tavLst>
                                        <p:tav tm="0" fmla="#ppt_y+#ppt_h/2*((1.5-1.5*$)^3-(1.5-1.5*$)^2)*8/9">
                                          <p:val>
                                            <p:fltVal val="0"/>
                                          </p:val>
                                        </p:tav>
                                        <p:tav tm="100000">
                                          <p:val>
                                            <p:fltVal val="1"/>
                                          </p:val>
                                        </p:tav>
                                      </p:tavLst>
                                    </p:anim>
                                    <p:anim to="" calcmode="lin" valueType="num">
                                      <p:cBhvr>
                                        <p:cTn id="28" dur="700" fill="hold">
                                          <p:stCondLst>
                                            <p:cond delay="0"/>
                                          </p:stCondLst>
                                        </p:cTn>
                                        <p:tgtEl>
                                          <p:spTgt spid="5"/>
                                        </p:tgtEl>
                                        <p:attrNameLst>
                                          <p:attrName>ppt_h</p:attrName>
                                        </p:attrNameLst>
                                      </p:cBhvr>
                                      <p:tavLst>
                                        <p:tav tm="0" fmla="#ppt_h-#ppt_h*((1.5-1.5*$)^3-(1.5-1.5*$)^2)">
                                          <p:val>
                                            <p:fltVal val="0"/>
                                          </p:val>
                                        </p:tav>
                                        <p:tav tm="100000">
                                          <p:val>
                                            <p:fltVal val="1"/>
                                          </p:val>
                                        </p:tav>
                                      </p:tavLst>
                                    </p:anim>
                                  </p:childTnLst>
                                </p:cTn>
                              </p:par>
                              <p:par>
                                <p:cTn id="29" presetID="0" presetClass="entr" presetSubtype="0" fill="hold" nodeType="withEffect">
                                  <p:stCondLst>
                                    <p:cond delay="0"/>
                                  </p:stCondLst>
                                  <p:iterate type="lt">
                                    <p:tmPct val="10000"/>
                                  </p:iterate>
                                  <p:childTnLst>
                                    <p:set>
                                      <p:cBhvr>
                                        <p:cTn id="30" dur="1" fill="hold">
                                          <p:stCondLst>
                                            <p:cond delay="0"/>
                                          </p:stCondLst>
                                        </p:cTn>
                                        <p:tgtEl>
                                          <p:spTgt spid="6"/>
                                        </p:tgtEl>
                                        <p:attrNameLst>
                                          <p:attrName>style.visibility</p:attrName>
                                        </p:attrNameLst>
                                      </p:cBhvr>
                                      <p:to>
                                        <p:strVal val="visible"/>
                                      </p:to>
                                    </p:set>
                                    <p:anim to="" calcmode="lin" valueType="num">
                                      <p:cBhvr>
                                        <p:cTn id="31" dur="700" fill="hold">
                                          <p:stCondLst>
                                            <p:cond delay="0"/>
                                          </p:stCondLst>
                                        </p:cTn>
                                        <p:tgtEl>
                                          <p:spTgt spid="6"/>
                                        </p:tgtEl>
                                        <p:attrNameLst>
                                          <p:attrName>ppt_y</p:attrName>
                                        </p:attrNameLst>
                                      </p:cBhvr>
                                      <p:tavLst>
                                        <p:tav tm="0" fmla="#ppt_y+#ppt_h/2*((1.5-1.5*$)^3-(1.5-1.5*$)^2)*8/9">
                                          <p:val>
                                            <p:fltVal val="0"/>
                                          </p:val>
                                        </p:tav>
                                        <p:tav tm="100000">
                                          <p:val>
                                            <p:fltVal val="1"/>
                                          </p:val>
                                        </p:tav>
                                      </p:tavLst>
                                    </p:anim>
                                    <p:anim to="" calcmode="lin" valueType="num">
                                      <p:cBhvr>
                                        <p:cTn id="32" dur="700" fill="hold">
                                          <p:stCondLst>
                                            <p:cond delay="0"/>
                                          </p:stCondLst>
                                        </p:cTn>
                                        <p:tgtEl>
                                          <p:spTgt spid="6"/>
                                        </p:tgtEl>
                                        <p:attrNameLst>
                                          <p:attrName>ppt_h</p:attrName>
                                        </p:attrNameLst>
                                      </p:cBhvr>
                                      <p:tavLst>
                                        <p:tav tm="0" fmla="#ppt_h-#ppt_h*((1.5-1.5*$)^3-(1.5-1.5*$)^2)">
                                          <p:val>
                                            <p:fltVal val="0"/>
                                          </p:val>
                                        </p:tav>
                                        <p:tav tm="100000">
                                          <p:val>
                                            <p:fltVal val="1"/>
                                          </p:val>
                                        </p:tav>
                                      </p:tavLst>
                                    </p:anim>
                                  </p:childTnLst>
                                </p:cTn>
                              </p:par>
                              <p:par>
                                <p:cTn id="33" presetID="0" presetClass="entr" presetSubtype="0" fill="hold" grpId="0" nodeType="withEffect">
                                  <p:stCondLst>
                                    <p:cond delay="0"/>
                                  </p:stCondLst>
                                  <p:iterate type="lt">
                                    <p:tmPct val="10000"/>
                                  </p:iterate>
                                  <p:childTnLst>
                                    <p:set>
                                      <p:cBhvr>
                                        <p:cTn id="34" dur="1" fill="hold">
                                          <p:stCondLst>
                                            <p:cond delay="0"/>
                                          </p:stCondLst>
                                        </p:cTn>
                                        <p:tgtEl>
                                          <p:spTgt spid="39026"/>
                                        </p:tgtEl>
                                        <p:attrNameLst>
                                          <p:attrName>style.visibility</p:attrName>
                                        </p:attrNameLst>
                                      </p:cBhvr>
                                      <p:to>
                                        <p:strVal val="visible"/>
                                      </p:to>
                                    </p:set>
                                    <p:anim to="" calcmode="lin" valueType="num">
                                      <p:cBhvr>
                                        <p:cTn id="35" dur="700" fill="hold">
                                          <p:stCondLst>
                                            <p:cond delay="0"/>
                                          </p:stCondLst>
                                        </p:cTn>
                                        <p:tgtEl>
                                          <p:spTgt spid="39026"/>
                                        </p:tgtEl>
                                        <p:attrNameLst>
                                          <p:attrName>ppt_y</p:attrName>
                                        </p:attrNameLst>
                                      </p:cBhvr>
                                      <p:tavLst>
                                        <p:tav tm="0" fmla="#ppt_y+#ppt_h/2*((1.5-1.5*$)^3-(1.5-1.5*$)^2)*8/9">
                                          <p:val>
                                            <p:fltVal val="0"/>
                                          </p:val>
                                        </p:tav>
                                        <p:tav tm="100000">
                                          <p:val>
                                            <p:fltVal val="1"/>
                                          </p:val>
                                        </p:tav>
                                      </p:tavLst>
                                    </p:anim>
                                    <p:anim to="" calcmode="lin" valueType="num">
                                      <p:cBhvr>
                                        <p:cTn id="36" dur="700" fill="hold">
                                          <p:stCondLst>
                                            <p:cond delay="0"/>
                                          </p:stCondLst>
                                        </p:cTn>
                                        <p:tgtEl>
                                          <p:spTgt spid="39026"/>
                                        </p:tgtEl>
                                        <p:attrNameLst>
                                          <p:attrName>ppt_h</p:attrName>
                                        </p:attrNameLst>
                                      </p:cBhvr>
                                      <p:tavLst>
                                        <p:tav tm="0" fmla="#ppt_h-#ppt_h*((1.5-1.5*$)^3-(1.5-1.5*$)^2)">
                                          <p:val>
                                            <p:fltVal val="0"/>
                                          </p:val>
                                        </p:tav>
                                        <p:tav tm="100000">
                                          <p:val>
                                            <p:fltVal val="1"/>
                                          </p:val>
                                        </p:tav>
                                      </p:tavLst>
                                    </p:anim>
                                  </p:childTnLst>
                                </p:cTn>
                              </p:par>
                              <p:par>
                                <p:cTn id="37" presetID="0" presetClass="entr" presetSubtype="0" fill="hold" grpId="0" nodeType="withEffect">
                                  <p:stCondLst>
                                    <p:cond delay="0"/>
                                  </p:stCondLst>
                                  <p:iterate type="lt">
                                    <p:tmPct val="10000"/>
                                  </p:iterate>
                                  <p:childTnLst>
                                    <p:set>
                                      <p:cBhvr>
                                        <p:cTn id="38" dur="1" fill="hold">
                                          <p:stCondLst>
                                            <p:cond delay="0"/>
                                          </p:stCondLst>
                                        </p:cTn>
                                        <p:tgtEl>
                                          <p:spTgt spid="39027"/>
                                        </p:tgtEl>
                                        <p:attrNameLst>
                                          <p:attrName>style.visibility</p:attrName>
                                        </p:attrNameLst>
                                      </p:cBhvr>
                                      <p:to>
                                        <p:strVal val="visible"/>
                                      </p:to>
                                    </p:set>
                                    <p:anim to="" calcmode="lin" valueType="num">
                                      <p:cBhvr>
                                        <p:cTn id="39" dur="700" fill="hold">
                                          <p:stCondLst>
                                            <p:cond delay="0"/>
                                          </p:stCondLst>
                                        </p:cTn>
                                        <p:tgtEl>
                                          <p:spTgt spid="39027"/>
                                        </p:tgtEl>
                                        <p:attrNameLst>
                                          <p:attrName>ppt_y</p:attrName>
                                        </p:attrNameLst>
                                      </p:cBhvr>
                                      <p:tavLst>
                                        <p:tav tm="0" fmla="#ppt_y+#ppt_h/2*((1.5-1.5*$)^3-(1.5-1.5*$)^2)*8/9">
                                          <p:val>
                                            <p:fltVal val="0"/>
                                          </p:val>
                                        </p:tav>
                                        <p:tav tm="100000">
                                          <p:val>
                                            <p:fltVal val="1"/>
                                          </p:val>
                                        </p:tav>
                                      </p:tavLst>
                                    </p:anim>
                                    <p:anim to="" calcmode="lin" valueType="num">
                                      <p:cBhvr>
                                        <p:cTn id="40" dur="700" fill="hold">
                                          <p:stCondLst>
                                            <p:cond delay="0"/>
                                          </p:stCondLst>
                                        </p:cTn>
                                        <p:tgtEl>
                                          <p:spTgt spid="39027"/>
                                        </p:tgtEl>
                                        <p:attrNameLst>
                                          <p:attrName>ppt_h</p:attrName>
                                        </p:attrNameLst>
                                      </p:cBhvr>
                                      <p:tavLst>
                                        <p:tav tm="0" fmla="#ppt_h-#ppt_h*((1.5-1.5*$)^3-(1.5-1.5*$)^2)">
                                          <p:val>
                                            <p:fltVal val="0"/>
                                          </p:val>
                                        </p:tav>
                                        <p:tav tm="100000">
                                          <p:val>
                                            <p:fltVal val="1"/>
                                          </p:val>
                                        </p:tav>
                                      </p:tavLst>
                                    </p:anim>
                                  </p:childTnLst>
                                </p:cTn>
                              </p:par>
                              <p:par>
                                <p:cTn id="41" presetID="0" presetClass="entr" presetSubtype="0" fill="hold" grpId="0" nodeType="withEffect">
                                  <p:stCondLst>
                                    <p:cond delay="0"/>
                                  </p:stCondLst>
                                  <p:iterate type="lt">
                                    <p:tmPct val="10000"/>
                                  </p:iterate>
                                  <p:childTnLst>
                                    <p:set>
                                      <p:cBhvr>
                                        <p:cTn id="42" dur="1" fill="hold">
                                          <p:stCondLst>
                                            <p:cond delay="0"/>
                                          </p:stCondLst>
                                        </p:cTn>
                                        <p:tgtEl>
                                          <p:spTgt spid="39028"/>
                                        </p:tgtEl>
                                        <p:attrNameLst>
                                          <p:attrName>style.visibility</p:attrName>
                                        </p:attrNameLst>
                                      </p:cBhvr>
                                      <p:to>
                                        <p:strVal val="visible"/>
                                      </p:to>
                                    </p:set>
                                    <p:anim to="" calcmode="lin" valueType="num">
                                      <p:cBhvr>
                                        <p:cTn id="43" dur="700" fill="hold">
                                          <p:stCondLst>
                                            <p:cond delay="0"/>
                                          </p:stCondLst>
                                        </p:cTn>
                                        <p:tgtEl>
                                          <p:spTgt spid="39028"/>
                                        </p:tgtEl>
                                        <p:attrNameLst>
                                          <p:attrName>ppt_y</p:attrName>
                                        </p:attrNameLst>
                                      </p:cBhvr>
                                      <p:tavLst>
                                        <p:tav tm="0" fmla="#ppt_y+#ppt_h/2*((1.5-1.5*$)^3-(1.5-1.5*$)^2)*8/9">
                                          <p:val>
                                            <p:fltVal val="0"/>
                                          </p:val>
                                        </p:tav>
                                        <p:tav tm="100000">
                                          <p:val>
                                            <p:fltVal val="1"/>
                                          </p:val>
                                        </p:tav>
                                      </p:tavLst>
                                    </p:anim>
                                    <p:anim to="" calcmode="lin" valueType="num">
                                      <p:cBhvr>
                                        <p:cTn id="44" dur="700" fill="hold">
                                          <p:stCondLst>
                                            <p:cond delay="0"/>
                                          </p:stCondLst>
                                        </p:cTn>
                                        <p:tgtEl>
                                          <p:spTgt spid="39028"/>
                                        </p:tgtEl>
                                        <p:attrNameLst>
                                          <p:attrName>ppt_h</p:attrName>
                                        </p:attrNameLst>
                                      </p:cBhvr>
                                      <p:tavLst>
                                        <p:tav tm="0" fmla="#ppt_h-#ppt_h*((1.5-1.5*$)^3-(1.5-1.5*$)^2)">
                                          <p:val>
                                            <p:fltVal val="0"/>
                                          </p:val>
                                        </p:tav>
                                        <p:tav tm="100000">
                                          <p:val>
                                            <p:fltVal val="1"/>
                                          </p:val>
                                        </p:tav>
                                      </p:tavLst>
                                    </p:anim>
                                  </p:childTnLst>
                                </p:cTn>
                              </p:par>
                              <p:par>
                                <p:cTn id="45" presetID="0" presetClass="entr" presetSubtype="0" fill="hold" grpId="0" nodeType="withEffect">
                                  <p:stCondLst>
                                    <p:cond delay="0"/>
                                  </p:stCondLst>
                                  <p:iterate type="lt">
                                    <p:tmPct val="10000"/>
                                  </p:iterate>
                                  <p:childTnLst>
                                    <p:set>
                                      <p:cBhvr>
                                        <p:cTn id="46" dur="1" fill="hold">
                                          <p:stCondLst>
                                            <p:cond delay="0"/>
                                          </p:stCondLst>
                                        </p:cTn>
                                        <p:tgtEl>
                                          <p:spTgt spid="39029"/>
                                        </p:tgtEl>
                                        <p:attrNameLst>
                                          <p:attrName>style.visibility</p:attrName>
                                        </p:attrNameLst>
                                      </p:cBhvr>
                                      <p:to>
                                        <p:strVal val="visible"/>
                                      </p:to>
                                    </p:set>
                                    <p:anim to="" calcmode="lin" valueType="num">
                                      <p:cBhvr>
                                        <p:cTn id="47" dur="700" fill="hold">
                                          <p:stCondLst>
                                            <p:cond delay="0"/>
                                          </p:stCondLst>
                                        </p:cTn>
                                        <p:tgtEl>
                                          <p:spTgt spid="39029"/>
                                        </p:tgtEl>
                                        <p:attrNameLst>
                                          <p:attrName>ppt_y</p:attrName>
                                        </p:attrNameLst>
                                      </p:cBhvr>
                                      <p:tavLst>
                                        <p:tav tm="0" fmla="#ppt_y+#ppt_h/2*((1.5-1.5*$)^3-(1.5-1.5*$)^2)*8/9">
                                          <p:val>
                                            <p:fltVal val="0"/>
                                          </p:val>
                                        </p:tav>
                                        <p:tav tm="100000">
                                          <p:val>
                                            <p:fltVal val="1"/>
                                          </p:val>
                                        </p:tav>
                                      </p:tavLst>
                                    </p:anim>
                                    <p:anim to="" calcmode="lin" valueType="num">
                                      <p:cBhvr>
                                        <p:cTn id="48" dur="700" fill="hold">
                                          <p:stCondLst>
                                            <p:cond delay="0"/>
                                          </p:stCondLst>
                                        </p:cTn>
                                        <p:tgtEl>
                                          <p:spTgt spid="39029"/>
                                        </p:tgtEl>
                                        <p:attrNameLst>
                                          <p:attrName>ppt_h</p:attrName>
                                        </p:attrNameLst>
                                      </p:cBhvr>
                                      <p:tavLst>
                                        <p:tav tm="0" fmla="#ppt_h-#ppt_h*((1.5-1.5*$)^3-(1.5-1.5*$)^2)">
                                          <p:val>
                                            <p:fltVal val="0"/>
                                          </p:val>
                                        </p:tav>
                                        <p:tav tm="100000">
                                          <p:val>
                                            <p:fltVal val="1"/>
                                          </p:val>
                                        </p:tav>
                                      </p:tavLst>
                                    </p:anim>
                                  </p:childTnLst>
                                </p:cTn>
                              </p:par>
                              <p:par>
                                <p:cTn id="49" presetID="0" presetClass="entr" presetSubtype="0" fill="hold" grpId="0" nodeType="withEffect">
                                  <p:stCondLst>
                                    <p:cond delay="0"/>
                                  </p:stCondLst>
                                  <p:iterate type="lt">
                                    <p:tmPct val="10000"/>
                                  </p:iterate>
                                  <p:childTnLst>
                                    <p:set>
                                      <p:cBhvr>
                                        <p:cTn id="50" dur="1" fill="hold">
                                          <p:stCondLst>
                                            <p:cond delay="0"/>
                                          </p:stCondLst>
                                        </p:cTn>
                                        <p:tgtEl>
                                          <p:spTgt spid="39030"/>
                                        </p:tgtEl>
                                        <p:attrNameLst>
                                          <p:attrName>style.visibility</p:attrName>
                                        </p:attrNameLst>
                                      </p:cBhvr>
                                      <p:to>
                                        <p:strVal val="visible"/>
                                      </p:to>
                                    </p:set>
                                    <p:anim to="" calcmode="lin" valueType="num">
                                      <p:cBhvr>
                                        <p:cTn id="51" dur="700" fill="hold">
                                          <p:stCondLst>
                                            <p:cond delay="0"/>
                                          </p:stCondLst>
                                        </p:cTn>
                                        <p:tgtEl>
                                          <p:spTgt spid="39030"/>
                                        </p:tgtEl>
                                        <p:attrNameLst>
                                          <p:attrName>ppt_y</p:attrName>
                                        </p:attrNameLst>
                                      </p:cBhvr>
                                      <p:tavLst>
                                        <p:tav tm="0" fmla="#ppt_y+#ppt_h/2*((1.5-1.5*$)^3-(1.5-1.5*$)^2)*8/9">
                                          <p:val>
                                            <p:fltVal val="0"/>
                                          </p:val>
                                        </p:tav>
                                        <p:tav tm="100000">
                                          <p:val>
                                            <p:fltVal val="1"/>
                                          </p:val>
                                        </p:tav>
                                      </p:tavLst>
                                    </p:anim>
                                    <p:anim to="" calcmode="lin" valueType="num">
                                      <p:cBhvr>
                                        <p:cTn id="52" dur="700" fill="hold">
                                          <p:stCondLst>
                                            <p:cond delay="0"/>
                                          </p:stCondLst>
                                        </p:cTn>
                                        <p:tgtEl>
                                          <p:spTgt spid="39030"/>
                                        </p:tgtEl>
                                        <p:attrNameLst>
                                          <p:attrName>ppt_h</p:attrName>
                                        </p:attrNameLst>
                                      </p:cBhvr>
                                      <p:tavLst>
                                        <p:tav tm="0" fmla="#ppt_h-#ppt_h*((1.5-1.5*$)^3-(1.5-1.5*$)^2)">
                                          <p:val>
                                            <p:fltVal val="0"/>
                                          </p:val>
                                        </p:tav>
                                        <p:tav tm="100000">
                                          <p:val>
                                            <p:fltVal val="1"/>
                                          </p:val>
                                        </p:tav>
                                      </p:tavLst>
                                    </p:anim>
                                  </p:childTnLst>
                                </p:cTn>
                              </p:par>
                              <p:par>
                                <p:cTn id="53" presetID="0" presetClass="entr" presetSubtype="0" fill="hold" grpId="0" nodeType="withEffect">
                                  <p:stCondLst>
                                    <p:cond delay="0"/>
                                  </p:stCondLst>
                                  <p:iterate type="lt">
                                    <p:tmPct val="10000"/>
                                  </p:iterate>
                                  <p:childTnLst>
                                    <p:set>
                                      <p:cBhvr>
                                        <p:cTn id="54" dur="1" fill="hold">
                                          <p:stCondLst>
                                            <p:cond delay="0"/>
                                          </p:stCondLst>
                                        </p:cTn>
                                        <p:tgtEl>
                                          <p:spTgt spid="39031"/>
                                        </p:tgtEl>
                                        <p:attrNameLst>
                                          <p:attrName>style.visibility</p:attrName>
                                        </p:attrNameLst>
                                      </p:cBhvr>
                                      <p:to>
                                        <p:strVal val="visible"/>
                                      </p:to>
                                    </p:set>
                                    <p:anim to="" calcmode="lin" valueType="num">
                                      <p:cBhvr>
                                        <p:cTn id="55" dur="700" fill="hold">
                                          <p:stCondLst>
                                            <p:cond delay="0"/>
                                          </p:stCondLst>
                                        </p:cTn>
                                        <p:tgtEl>
                                          <p:spTgt spid="39031"/>
                                        </p:tgtEl>
                                        <p:attrNameLst>
                                          <p:attrName>ppt_y</p:attrName>
                                        </p:attrNameLst>
                                      </p:cBhvr>
                                      <p:tavLst>
                                        <p:tav tm="0" fmla="#ppt_y+#ppt_h/2*((1.5-1.5*$)^3-(1.5-1.5*$)^2)*8/9">
                                          <p:val>
                                            <p:fltVal val="0"/>
                                          </p:val>
                                        </p:tav>
                                        <p:tav tm="100000">
                                          <p:val>
                                            <p:fltVal val="1"/>
                                          </p:val>
                                        </p:tav>
                                      </p:tavLst>
                                    </p:anim>
                                    <p:anim to="" calcmode="lin" valueType="num">
                                      <p:cBhvr>
                                        <p:cTn id="56" dur="700" fill="hold">
                                          <p:stCondLst>
                                            <p:cond delay="0"/>
                                          </p:stCondLst>
                                        </p:cTn>
                                        <p:tgtEl>
                                          <p:spTgt spid="39031"/>
                                        </p:tgtEl>
                                        <p:attrNameLst>
                                          <p:attrName>ppt_h</p:attrName>
                                        </p:attrNameLst>
                                      </p:cBhvr>
                                      <p:tavLst>
                                        <p:tav tm="0" fmla="#ppt_h-#ppt_h*((1.5-1.5*$)^3-(1.5-1.5*$)^2)">
                                          <p:val>
                                            <p:fltVal val="0"/>
                                          </p:val>
                                        </p:tav>
                                        <p:tav tm="100000">
                                          <p:val>
                                            <p:fltVal val="1"/>
                                          </p:val>
                                        </p:tav>
                                      </p:tavLst>
                                    </p:anim>
                                  </p:childTnLst>
                                </p:cTn>
                              </p:par>
                              <p:par>
                                <p:cTn id="57" presetID="0" presetClass="entr" presetSubtype="0" fill="hold" grpId="0" nodeType="withEffect">
                                  <p:stCondLst>
                                    <p:cond delay="0"/>
                                  </p:stCondLst>
                                  <p:iterate type="lt">
                                    <p:tmPct val="10000"/>
                                  </p:iterate>
                                  <p:childTnLst>
                                    <p:set>
                                      <p:cBhvr>
                                        <p:cTn id="58" dur="1" fill="hold">
                                          <p:stCondLst>
                                            <p:cond delay="0"/>
                                          </p:stCondLst>
                                        </p:cTn>
                                        <p:tgtEl>
                                          <p:spTgt spid="39032"/>
                                        </p:tgtEl>
                                        <p:attrNameLst>
                                          <p:attrName>style.visibility</p:attrName>
                                        </p:attrNameLst>
                                      </p:cBhvr>
                                      <p:to>
                                        <p:strVal val="visible"/>
                                      </p:to>
                                    </p:set>
                                    <p:anim to="" calcmode="lin" valueType="num">
                                      <p:cBhvr>
                                        <p:cTn id="59" dur="700" fill="hold">
                                          <p:stCondLst>
                                            <p:cond delay="0"/>
                                          </p:stCondLst>
                                        </p:cTn>
                                        <p:tgtEl>
                                          <p:spTgt spid="39032"/>
                                        </p:tgtEl>
                                        <p:attrNameLst>
                                          <p:attrName>ppt_y</p:attrName>
                                        </p:attrNameLst>
                                      </p:cBhvr>
                                      <p:tavLst>
                                        <p:tav tm="0" fmla="#ppt_y+#ppt_h/2*((1.5-1.5*$)^3-(1.5-1.5*$)^2)*8/9">
                                          <p:val>
                                            <p:fltVal val="0"/>
                                          </p:val>
                                        </p:tav>
                                        <p:tav tm="100000">
                                          <p:val>
                                            <p:fltVal val="1"/>
                                          </p:val>
                                        </p:tav>
                                      </p:tavLst>
                                    </p:anim>
                                    <p:anim to="" calcmode="lin" valueType="num">
                                      <p:cBhvr>
                                        <p:cTn id="60" dur="700" fill="hold">
                                          <p:stCondLst>
                                            <p:cond delay="0"/>
                                          </p:stCondLst>
                                        </p:cTn>
                                        <p:tgtEl>
                                          <p:spTgt spid="39032"/>
                                        </p:tgtEl>
                                        <p:attrNameLst>
                                          <p:attrName>ppt_h</p:attrName>
                                        </p:attrNameLst>
                                      </p:cBhvr>
                                      <p:tavLst>
                                        <p:tav tm="0" fmla="#ppt_h-#ppt_h*((1.5-1.5*$)^3-(1.5-1.5*$)^2)">
                                          <p:val>
                                            <p:fltVal val="0"/>
                                          </p:val>
                                        </p:tav>
                                        <p:tav tm="100000">
                                          <p:val>
                                            <p:fltVal val="1"/>
                                          </p:val>
                                        </p:tav>
                                      </p:tavLst>
                                    </p:anim>
                                  </p:childTnLst>
                                </p:cTn>
                              </p:par>
                              <p:par>
                                <p:cTn id="61" presetID="0" presetClass="entr" presetSubtype="0" fill="hold" grpId="0" nodeType="withEffect">
                                  <p:stCondLst>
                                    <p:cond delay="0"/>
                                  </p:stCondLst>
                                  <p:iterate type="lt">
                                    <p:tmPct val="10000"/>
                                  </p:iterate>
                                  <p:childTnLst>
                                    <p:set>
                                      <p:cBhvr>
                                        <p:cTn id="62" dur="1" fill="hold">
                                          <p:stCondLst>
                                            <p:cond delay="0"/>
                                          </p:stCondLst>
                                        </p:cTn>
                                        <p:tgtEl>
                                          <p:spTgt spid="39033"/>
                                        </p:tgtEl>
                                        <p:attrNameLst>
                                          <p:attrName>style.visibility</p:attrName>
                                        </p:attrNameLst>
                                      </p:cBhvr>
                                      <p:to>
                                        <p:strVal val="visible"/>
                                      </p:to>
                                    </p:set>
                                    <p:anim to="" calcmode="lin" valueType="num">
                                      <p:cBhvr>
                                        <p:cTn id="63" dur="700" fill="hold">
                                          <p:stCondLst>
                                            <p:cond delay="0"/>
                                          </p:stCondLst>
                                        </p:cTn>
                                        <p:tgtEl>
                                          <p:spTgt spid="39033"/>
                                        </p:tgtEl>
                                        <p:attrNameLst>
                                          <p:attrName>ppt_y</p:attrName>
                                        </p:attrNameLst>
                                      </p:cBhvr>
                                      <p:tavLst>
                                        <p:tav tm="0" fmla="#ppt_y+#ppt_h/2*((1.5-1.5*$)^3-(1.5-1.5*$)^2)*8/9">
                                          <p:val>
                                            <p:fltVal val="0"/>
                                          </p:val>
                                        </p:tav>
                                        <p:tav tm="100000">
                                          <p:val>
                                            <p:fltVal val="1"/>
                                          </p:val>
                                        </p:tav>
                                      </p:tavLst>
                                    </p:anim>
                                    <p:anim to="" calcmode="lin" valueType="num">
                                      <p:cBhvr>
                                        <p:cTn id="64" dur="700" fill="hold">
                                          <p:stCondLst>
                                            <p:cond delay="0"/>
                                          </p:stCondLst>
                                        </p:cTn>
                                        <p:tgtEl>
                                          <p:spTgt spid="39033"/>
                                        </p:tgtEl>
                                        <p:attrNameLst>
                                          <p:attrName>ppt_h</p:attrName>
                                        </p:attrNameLst>
                                      </p:cBhvr>
                                      <p:tavLst>
                                        <p:tav tm="0" fmla="#ppt_h-#ppt_h*((1.5-1.5*$)^3-(1.5-1.5*$)^2)">
                                          <p:val>
                                            <p:fltVal val="0"/>
                                          </p:val>
                                        </p:tav>
                                        <p:tav tm="100000">
                                          <p:val>
                                            <p:fltVal val="1"/>
                                          </p:val>
                                        </p:tav>
                                      </p:tavLst>
                                    </p:anim>
                                  </p:childTnLst>
                                </p:cTn>
                              </p:par>
                              <p:par>
                                <p:cTn id="65" presetID="0" presetClass="entr" presetSubtype="0" fill="hold" grpId="0" nodeType="withEffect">
                                  <p:stCondLst>
                                    <p:cond delay="0"/>
                                  </p:stCondLst>
                                  <p:iterate type="lt">
                                    <p:tmPct val="10000"/>
                                  </p:iterate>
                                  <p:childTnLst>
                                    <p:set>
                                      <p:cBhvr>
                                        <p:cTn id="66" dur="1" fill="hold">
                                          <p:stCondLst>
                                            <p:cond delay="0"/>
                                          </p:stCondLst>
                                        </p:cTn>
                                        <p:tgtEl>
                                          <p:spTgt spid="39034"/>
                                        </p:tgtEl>
                                        <p:attrNameLst>
                                          <p:attrName>style.visibility</p:attrName>
                                        </p:attrNameLst>
                                      </p:cBhvr>
                                      <p:to>
                                        <p:strVal val="visible"/>
                                      </p:to>
                                    </p:set>
                                    <p:anim to="" calcmode="lin" valueType="num">
                                      <p:cBhvr>
                                        <p:cTn id="67" dur="700" fill="hold">
                                          <p:stCondLst>
                                            <p:cond delay="0"/>
                                          </p:stCondLst>
                                        </p:cTn>
                                        <p:tgtEl>
                                          <p:spTgt spid="39034"/>
                                        </p:tgtEl>
                                        <p:attrNameLst>
                                          <p:attrName>ppt_y</p:attrName>
                                        </p:attrNameLst>
                                      </p:cBhvr>
                                      <p:tavLst>
                                        <p:tav tm="0" fmla="#ppt_y+#ppt_h/2*((1.5-1.5*$)^3-(1.5-1.5*$)^2)*8/9">
                                          <p:val>
                                            <p:fltVal val="0"/>
                                          </p:val>
                                        </p:tav>
                                        <p:tav tm="100000">
                                          <p:val>
                                            <p:fltVal val="1"/>
                                          </p:val>
                                        </p:tav>
                                      </p:tavLst>
                                    </p:anim>
                                    <p:anim to="" calcmode="lin" valueType="num">
                                      <p:cBhvr>
                                        <p:cTn id="68" dur="700" fill="hold">
                                          <p:stCondLst>
                                            <p:cond delay="0"/>
                                          </p:stCondLst>
                                        </p:cTn>
                                        <p:tgtEl>
                                          <p:spTgt spid="39034"/>
                                        </p:tgtEl>
                                        <p:attrNameLst>
                                          <p:attrName>ppt_h</p:attrName>
                                        </p:attrNameLst>
                                      </p:cBhvr>
                                      <p:tavLst>
                                        <p:tav tm="0" fmla="#ppt_h-#ppt_h*((1.5-1.5*$)^3-(1.5-1.5*$)^2)">
                                          <p:val>
                                            <p:fltVal val="0"/>
                                          </p:val>
                                        </p:tav>
                                        <p:tav tm="100000">
                                          <p:val>
                                            <p:fltVal val="1"/>
                                          </p:val>
                                        </p:tav>
                                      </p:tavLst>
                                    </p:anim>
                                  </p:childTnLst>
                                </p:cTn>
                              </p:par>
                              <p:par>
                                <p:cTn id="69" presetID="0" presetClass="entr" presetSubtype="0" fill="hold" grpId="0" nodeType="withEffect">
                                  <p:stCondLst>
                                    <p:cond delay="0"/>
                                  </p:stCondLst>
                                  <p:iterate type="lt">
                                    <p:tmPct val="10000"/>
                                  </p:iterate>
                                  <p:childTnLst>
                                    <p:set>
                                      <p:cBhvr>
                                        <p:cTn id="70" dur="1" fill="hold">
                                          <p:stCondLst>
                                            <p:cond delay="0"/>
                                          </p:stCondLst>
                                        </p:cTn>
                                        <p:tgtEl>
                                          <p:spTgt spid="39035"/>
                                        </p:tgtEl>
                                        <p:attrNameLst>
                                          <p:attrName>style.visibility</p:attrName>
                                        </p:attrNameLst>
                                      </p:cBhvr>
                                      <p:to>
                                        <p:strVal val="visible"/>
                                      </p:to>
                                    </p:set>
                                    <p:anim to="" calcmode="lin" valueType="num">
                                      <p:cBhvr>
                                        <p:cTn id="71" dur="700" fill="hold">
                                          <p:stCondLst>
                                            <p:cond delay="0"/>
                                          </p:stCondLst>
                                        </p:cTn>
                                        <p:tgtEl>
                                          <p:spTgt spid="39035"/>
                                        </p:tgtEl>
                                        <p:attrNameLst>
                                          <p:attrName>ppt_y</p:attrName>
                                        </p:attrNameLst>
                                      </p:cBhvr>
                                      <p:tavLst>
                                        <p:tav tm="0" fmla="#ppt_y+#ppt_h/2*((1.5-1.5*$)^3-(1.5-1.5*$)^2)*8/9">
                                          <p:val>
                                            <p:fltVal val="0"/>
                                          </p:val>
                                        </p:tav>
                                        <p:tav tm="100000">
                                          <p:val>
                                            <p:fltVal val="1"/>
                                          </p:val>
                                        </p:tav>
                                      </p:tavLst>
                                    </p:anim>
                                    <p:anim to="" calcmode="lin" valueType="num">
                                      <p:cBhvr>
                                        <p:cTn id="72" dur="700" fill="hold">
                                          <p:stCondLst>
                                            <p:cond delay="0"/>
                                          </p:stCondLst>
                                        </p:cTn>
                                        <p:tgtEl>
                                          <p:spTgt spid="39035"/>
                                        </p:tgtEl>
                                        <p:attrNameLst>
                                          <p:attrName>ppt_h</p:attrName>
                                        </p:attrNameLst>
                                      </p:cBhvr>
                                      <p:tavLst>
                                        <p:tav tm="0" fmla="#ppt_h-#ppt_h*((1.5-1.5*$)^3-(1.5-1.5*$)^2)">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914" grpId="0"/>
      <p:bldP spid="38915" grpId="0"/>
      <p:bldP spid="39026" grpId="0"/>
      <p:bldP spid="39027" grpId="0"/>
      <p:bldP spid="39028" grpId="0"/>
      <p:bldP spid="39029" grpId="0"/>
      <p:bldP spid="39030" grpId="0"/>
      <p:bldP spid="39031" grpId="0"/>
      <p:bldP spid="39032" grpId="0"/>
      <p:bldP spid="39033" grpId="0"/>
      <p:bldP spid="39034" grpId="0"/>
      <p:bldP spid="39035"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PA_标题 1"/>
          <p:cNvSpPr>
            <a:spLocks noGrp="1"/>
          </p:cNvSpPr>
          <p:nvPr>
            <p:ph type="title" idx="4294967295"/>
            <p:custDataLst>
              <p:tags r:id="rId1"/>
            </p:custDataLst>
          </p:nvPr>
        </p:nvSpPr>
        <p:spPr/>
        <p:txBody>
          <a:bodyPr/>
          <a:lstStyle/>
          <a:p>
            <a:pPr eaLnBrk="1" hangingPunct="1"/>
            <a:r>
              <a:rPr lang="en-US" altLang="zh-CN"/>
              <a:t>YOUR TITLE HERE</a:t>
            </a:r>
            <a:endParaRPr lang="zh-CN" altLang="en-US"/>
          </a:p>
        </p:txBody>
      </p:sp>
      <p:sp>
        <p:nvSpPr>
          <p:cNvPr id="39939" name="PA_文本框 6"/>
          <p:cNvSpPr txBox="1">
            <a:spLocks noChangeArrowheads="1"/>
          </p:cNvSpPr>
          <p:nvPr>
            <p:custDataLst>
              <p:tags r:id="rId2"/>
            </p:custDataLst>
          </p:nvPr>
        </p:nvSpPr>
        <p:spPr bwMode="auto">
          <a:xfrm>
            <a:off x="838200" y="1109663"/>
            <a:ext cx="7589838" cy="334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1400" b="0" i="0" u="none" strike="noStrike" kern="1200" cap="none" spc="0" normalizeH="0" baseline="0" noProof="0">
                <a:ln>
                  <a:noFill/>
                </a:ln>
                <a:solidFill>
                  <a:srgbClr val="BFBFBF"/>
                </a:solidFill>
                <a:effectLst/>
                <a:uLnTx/>
                <a:uFillTx/>
                <a:latin typeface="Segoe UI" panose="020B0502040204020203" pitchFamily="34" charset="0"/>
                <a:ea typeface="微软雅黑" panose="020B0503020204020204" pitchFamily="34" charset="-122"/>
                <a:cs typeface="+mn-cs"/>
              </a:rPr>
              <a:t>HUMANS ARE CREATIVE BEINGS. IF IT IS NOT REAL TEXT, THEY WILL FOCUS ON THE DESIGN.</a:t>
            </a:r>
            <a:endParaRPr kumimoji="0" lang="zh-CN" altLang="en-US" sz="1400" b="0" i="0" u="none" strike="noStrike" kern="1200" cap="none" spc="0" normalizeH="0" baseline="0" noProof="0">
              <a:ln>
                <a:noFill/>
              </a:ln>
              <a:solidFill>
                <a:srgbClr val="BFBFBF"/>
              </a:solidFill>
              <a:effectLst/>
              <a:uLnTx/>
              <a:uFillTx/>
              <a:latin typeface="Segoe UI" panose="020B0502040204020203" pitchFamily="34" charset="0"/>
              <a:ea typeface="微软雅黑" panose="020B0503020204020204" pitchFamily="34" charset="-122"/>
              <a:cs typeface="+mn-cs"/>
            </a:endParaRPr>
          </a:p>
        </p:txBody>
      </p:sp>
      <p:sp>
        <p:nvSpPr>
          <p:cNvPr id="39940" name="PA_圆角矩形 3"/>
          <p:cNvSpPr>
            <a:spLocks noChangeAspect="1"/>
          </p:cNvSpPr>
          <p:nvPr>
            <p:custDataLst>
              <p:tags r:id="rId3"/>
            </p:custDataLst>
          </p:nvPr>
        </p:nvSpPr>
        <p:spPr bwMode="auto">
          <a:xfrm>
            <a:off x="1835150" y="2398713"/>
            <a:ext cx="1079500" cy="1079500"/>
          </a:xfrm>
          <a:prstGeom prst="roundRect">
            <a:avLst>
              <a:gd name="adj" fmla="val 16667"/>
            </a:avLst>
          </a:prstGeom>
          <a:noFill/>
          <a:ln w="19050">
            <a:solidFill>
              <a:schemeClr val="bg1"/>
            </a:solidFill>
            <a:round/>
          </a:ln>
          <a:extLst>
            <a:ext uri="{909E8E84-426E-40DD-AFC4-6F175D3DCCD1}">
              <a14:hiddenFill xmlns:a14="http://schemas.microsoft.com/office/drawing/2010/main">
                <a:solidFill>
                  <a:srgbClr val="FFFFFF"/>
                </a:solidFill>
              </a14:hiddenFill>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9941" name="PA_圆角矩形 5"/>
          <p:cNvSpPr>
            <a:spLocks noChangeAspect="1"/>
          </p:cNvSpPr>
          <p:nvPr>
            <p:custDataLst>
              <p:tags r:id="rId4"/>
            </p:custDataLst>
          </p:nvPr>
        </p:nvSpPr>
        <p:spPr bwMode="auto">
          <a:xfrm>
            <a:off x="4316413" y="2398713"/>
            <a:ext cx="1079500" cy="1079500"/>
          </a:xfrm>
          <a:prstGeom prst="roundRect">
            <a:avLst>
              <a:gd name="adj" fmla="val 16667"/>
            </a:avLst>
          </a:prstGeom>
          <a:noFill/>
          <a:ln w="19050">
            <a:solidFill>
              <a:schemeClr val="bg1"/>
            </a:solidFill>
            <a:round/>
          </a:ln>
          <a:extLst>
            <a:ext uri="{909E8E84-426E-40DD-AFC4-6F175D3DCCD1}">
              <a14:hiddenFill xmlns:a14="http://schemas.microsoft.com/office/drawing/2010/main">
                <a:solidFill>
                  <a:srgbClr val="FFFFFF"/>
                </a:solidFill>
              </a14:hiddenFill>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9942" name="PA_圆角矩形 7"/>
          <p:cNvSpPr>
            <a:spLocks noChangeAspect="1"/>
          </p:cNvSpPr>
          <p:nvPr>
            <p:custDataLst>
              <p:tags r:id="rId5"/>
            </p:custDataLst>
          </p:nvPr>
        </p:nvSpPr>
        <p:spPr bwMode="auto">
          <a:xfrm>
            <a:off x="9277350" y="2398713"/>
            <a:ext cx="1079500" cy="1079500"/>
          </a:xfrm>
          <a:prstGeom prst="roundRect">
            <a:avLst>
              <a:gd name="adj" fmla="val 16667"/>
            </a:avLst>
          </a:prstGeom>
          <a:noFill/>
          <a:ln w="19050">
            <a:solidFill>
              <a:schemeClr val="bg1"/>
            </a:solidFill>
            <a:round/>
          </a:ln>
          <a:extLst>
            <a:ext uri="{909E8E84-426E-40DD-AFC4-6F175D3DCCD1}">
              <a14:hiddenFill xmlns:a14="http://schemas.microsoft.com/office/drawing/2010/main">
                <a:solidFill>
                  <a:srgbClr val="FFFFFF"/>
                </a:solidFill>
              </a14:hiddenFill>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9943" name="PA_圆角矩形 8"/>
          <p:cNvSpPr>
            <a:spLocks noChangeAspect="1"/>
          </p:cNvSpPr>
          <p:nvPr>
            <p:custDataLst>
              <p:tags r:id="rId6"/>
            </p:custDataLst>
          </p:nvPr>
        </p:nvSpPr>
        <p:spPr bwMode="auto">
          <a:xfrm>
            <a:off x="6796088" y="2398713"/>
            <a:ext cx="1079500" cy="1079500"/>
          </a:xfrm>
          <a:prstGeom prst="roundRect">
            <a:avLst>
              <a:gd name="adj" fmla="val 16667"/>
            </a:avLst>
          </a:prstGeom>
          <a:noFill/>
          <a:ln w="19050">
            <a:solidFill>
              <a:schemeClr val="bg1"/>
            </a:solidFill>
            <a:round/>
          </a:ln>
          <a:extLst>
            <a:ext uri="{909E8E84-426E-40DD-AFC4-6F175D3DCCD1}">
              <a14:hiddenFill xmlns:a14="http://schemas.microsoft.com/office/drawing/2010/main">
                <a:solidFill>
                  <a:srgbClr val="FFFFFF"/>
                </a:solidFill>
              </a14:hiddenFill>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9944" name="PA_文本框 9"/>
          <p:cNvSpPr txBox="1">
            <a:spLocks noChangeArrowheads="1"/>
          </p:cNvSpPr>
          <p:nvPr>
            <p:custDataLst>
              <p:tags r:id="rId7"/>
            </p:custDataLst>
          </p:nvPr>
        </p:nvSpPr>
        <p:spPr bwMode="auto">
          <a:xfrm>
            <a:off x="1793875" y="3579813"/>
            <a:ext cx="116363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16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rPr>
              <a:t>TEXT HERE</a:t>
            </a:r>
            <a:endParaRPr kumimoji="0" lang="zh-CN" altLang="en-US" sz="16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9945" name="PA_文本框 10"/>
          <p:cNvSpPr txBox="1">
            <a:spLocks noChangeArrowheads="1"/>
          </p:cNvSpPr>
          <p:nvPr>
            <p:custDataLst>
              <p:tags r:id="rId8"/>
            </p:custDataLst>
          </p:nvPr>
        </p:nvSpPr>
        <p:spPr bwMode="auto">
          <a:xfrm>
            <a:off x="4273550" y="3579813"/>
            <a:ext cx="116363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16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rPr>
              <a:t>TEXT HERE</a:t>
            </a:r>
            <a:endParaRPr kumimoji="0" lang="zh-CN" altLang="en-US" sz="16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9946" name="PA_文本框 11"/>
          <p:cNvSpPr txBox="1">
            <a:spLocks noChangeArrowheads="1"/>
          </p:cNvSpPr>
          <p:nvPr>
            <p:custDataLst>
              <p:tags r:id="rId9"/>
            </p:custDataLst>
          </p:nvPr>
        </p:nvSpPr>
        <p:spPr bwMode="auto">
          <a:xfrm>
            <a:off x="6754813" y="3579813"/>
            <a:ext cx="116363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16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rPr>
              <a:t>TEXT HERE</a:t>
            </a:r>
            <a:endParaRPr kumimoji="0" lang="zh-CN" altLang="en-US" sz="16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9947" name="PA_文本框 12"/>
          <p:cNvSpPr txBox="1">
            <a:spLocks noChangeArrowheads="1"/>
          </p:cNvSpPr>
          <p:nvPr>
            <p:custDataLst>
              <p:tags r:id="rId10"/>
            </p:custDataLst>
          </p:nvPr>
        </p:nvSpPr>
        <p:spPr bwMode="auto">
          <a:xfrm>
            <a:off x="9234488" y="3579813"/>
            <a:ext cx="116363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16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rPr>
              <a:t>TEXT HERE</a:t>
            </a:r>
            <a:endParaRPr kumimoji="0" lang="zh-CN" altLang="en-US" sz="16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9948" name="PA_文本框 14"/>
          <p:cNvSpPr txBox="1">
            <a:spLocks noChangeArrowheads="1"/>
          </p:cNvSpPr>
          <p:nvPr>
            <p:custDataLst>
              <p:tags r:id="rId11"/>
            </p:custDataLst>
          </p:nvPr>
        </p:nvSpPr>
        <p:spPr bwMode="auto">
          <a:xfrm>
            <a:off x="1747838" y="4279900"/>
            <a:ext cx="8696325" cy="1477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50000"/>
              </a:lnSpc>
              <a:spcBef>
                <a:spcPct val="0"/>
              </a:spcBef>
              <a:spcAft>
                <a:spcPct val="0"/>
              </a:spcAft>
              <a:buClrTx/>
              <a:buSzTx/>
              <a:buFont typeface="Arial" panose="020B0604020202020204" pitchFamily="34" charset="0"/>
              <a:buNone/>
              <a:defRPr/>
            </a:pPr>
            <a:r>
              <a:rPr kumimoji="0" lang="en-US" altLang="zh-CN" sz="2000" b="0" i="0" u="none" strike="noStrike" kern="1200" cap="none" spc="0" normalizeH="0" baseline="0" noProof="0">
                <a:ln>
                  <a:noFill/>
                </a:ln>
                <a:solidFill>
                  <a:srgbClr val="354B5E"/>
                </a:solidFill>
                <a:effectLst/>
                <a:uLnTx/>
                <a:uFillTx/>
                <a:latin typeface="Segoe UI" panose="020B0502040204020203" pitchFamily="34" charset="0"/>
                <a:ea typeface="微软雅黑" panose="020B0503020204020204" pitchFamily="34" charset="-122"/>
                <a:cs typeface="+mn-cs"/>
              </a:rPr>
              <a:t>THIS TEXT WILL NOT APPEAR IN A CONSISTENT ORDER. </a:t>
            </a:r>
          </a:p>
          <a:p>
            <a:pPr marL="0" marR="0" lvl="0" indent="0" algn="ctr" defTabSz="914400" rtl="0" eaLnBrk="1" fontAlgn="base" latinLnBrk="0" hangingPunct="1">
              <a:lnSpc>
                <a:spcPct val="150000"/>
              </a:lnSpc>
              <a:spcBef>
                <a:spcPct val="0"/>
              </a:spcBef>
              <a:spcAft>
                <a:spcPct val="0"/>
              </a:spcAft>
              <a:buClrTx/>
              <a:buSzTx/>
              <a:buFont typeface="Arial" panose="020B0604020202020204" pitchFamily="34" charset="0"/>
              <a:buNone/>
              <a:defRPr/>
            </a:pPr>
            <a:r>
              <a:rPr kumimoji="0" lang="en-US" altLang="zh-CN" sz="2000" b="0" i="0" u="none" strike="noStrike" kern="1200" cap="none" spc="0" normalizeH="0" baseline="0" noProof="0">
                <a:ln>
                  <a:noFill/>
                </a:ln>
                <a:solidFill>
                  <a:srgbClr val="354B5E"/>
                </a:solidFill>
                <a:effectLst/>
                <a:uLnTx/>
                <a:uFillTx/>
                <a:latin typeface="Segoe UI" panose="020B0502040204020203" pitchFamily="34" charset="0"/>
                <a:ea typeface="微软雅黑" panose="020B0503020204020204" pitchFamily="34" charset="-122"/>
                <a:cs typeface="+mn-cs"/>
              </a:rPr>
              <a:t>USING DEFAULT TEXT IS A SIMPLE WAY TO CREATE THE APPEARANCE OF CONTENT WITHOUT HAVING TO CREATE IT.</a:t>
            </a:r>
            <a:endParaRPr kumimoji="0" lang="zh-CN" altLang="en-US" sz="2000" b="0" i="0" u="none" strike="noStrike" kern="1200" cap="none" spc="0" normalizeH="0" baseline="0" noProof="0">
              <a:ln>
                <a:noFill/>
              </a:ln>
              <a:solidFill>
                <a:srgbClr val="354B5E"/>
              </a:solidFill>
              <a:effectLst/>
              <a:uLnTx/>
              <a:uFillTx/>
              <a:latin typeface="Segoe UI" panose="020B0502040204020203" pitchFamily="34" charset="0"/>
              <a:ea typeface="微软雅黑" panose="020B0503020204020204" pitchFamily="34" charset="-122"/>
              <a:cs typeface="+mn-cs"/>
            </a:endParaRPr>
          </a:p>
        </p:txBody>
      </p:sp>
      <p:sp>
        <p:nvSpPr>
          <p:cNvPr id="39949" name="PA_圆角矩形 16"/>
          <p:cNvSpPr>
            <a:spLocks noChangeArrowheads="1"/>
          </p:cNvSpPr>
          <p:nvPr>
            <p:custDataLst>
              <p:tags r:id="rId12"/>
            </p:custDataLst>
          </p:nvPr>
        </p:nvSpPr>
        <p:spPr bwMode="auto">
          <a:xfrm>
            <a:off x="5016500" y="5773738"/>
            <a:ext cx="2159000" cy="539750"/>
          </a:xfrm>
          <a:prstGeom prst="roundRect">
            <a:avLst>
              <a:gd name="adj" fmla="val 16667"/>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rPr>
              <a:t>TITILE HERE</a:t>
            </a: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9950" name="PA_KSO_Shape"/>
          <p:cNvSpPr>
            <a:spLocks noChangeAspect="1"/>
          </p:cNvSpPr>
          <p:nvPr>
            <p:custDataLst>
              <p:tags r:id="rId13"/>
            </p:custDataLst>
          </p:nvPr>
        </p:nvSpPr>
        <p:spPr bwMode="auto">
          <a:xfrm>
            <a:off x="2014538" y="2581275"/>
            <a:ext cx="720725" cy="714375"/>
          </a:xfrm>
          <a:custGeom>
            <a:avLst/>
            <a:gdLst>
              <a:gd name="T0" fmla="*/ 4664 w 2262188"/>
              <a:gd name="T1" fmla="*/ 7086 h 2241550"/>
              <a:gd name="T2" fmla="*/ 0 w 2262188"/>
              <a:gd name="T3" fmla="*/ 6253 h 2241550"/>
              <a:gd name="T4" fmla="*/ 3174 w 2262188"/>
              <a:gd name="T5" fmla="*/ 6584 h 2241550"/>
              <a:gd name="T6" fmla="*/ 1522 w 2262188"/>
              <a:gd name="T7" fmla="*/ 5915 h 2241550"/>
              <a:gd name="T8" fmla="*/ 6305 w 2262188"/>
              <a:gd name="T9" fmla="*/ 5661 h 2241550"/>
              <a:gd name="T10" fmla="*/ 6305 w 2262188"/>
              <a:gd name="T11" fmla="*/ 5402 h 2241550"/>
              <a:gd name="T12" fmla="*/ 6305 w 2262188"/>
              <a:gd name="T13" fmla="*/ 5000 h 2241550"/>
              <a:gd name="T14" fmla="*/ 4718 w 2262188"/>
              <a:gd name="T15" fmla="*/ 5857 h 2241550"/>
              <a:gd name="T16" fmla="*/ 0 w 2262188"/>
              <a:gd name="T17" fmla="*/ 4834 h 2241550"/>
              <a:gd name="T18" fmla="*/ 4283 w 2262188"/>
              <a:gd name="T19" fmla="*/ 5454 h 2241550"/>
              <a:gd name="T20" fmla="*/ 4378 w 2262188"/>
              <a:gd name="T21" fmla="*/ 5418 h 2241550"/>
              <a:gd name="T22" fmla="*/ 4581 w 2262188"/>
              <a:gd name="T23" fmla="*/ 5395 h 2241550"/>
              <a:gd name="T24" fmla="*/ 4754 w 2262188"/>
              <a:gd name="T25" fmla="*/ 5411 h 2241550"/>
              <a:gd name="T26" fmla="*/ 5508 w 2262188"/>
              <a:gd name="T27" fmla="*/ 4954 h 2241550"/>
              <a:gd name="T28" fmla="*/ 5439 w 2262188"/>
              <a:gd name="T29" fmla="*/ 4905 h 2241550"/>
              <a:gd name="T30" fmla="*/ 5430 w 2262188"/>
              <a:gd name="T31" fmla="*/ 4863 h 2241550"/>
              <a:gd name="T32" fmla="*/ 5461 w 2262188"/>
              <a:gd name="T33" fmla="*/ 4820 h 2241550"/>
              <a:gd name="T34" fmla="*/ 3269 w 2262188"/>
              <a:gd name="T35" fmla="*/ 4139 h 2241550"/>
              <a:gd name="T36" fmla="*/ 1608 w 2262188"/>
              <a:gd name="T37" fmla="*/ 3716 h 2241550"/>
              <a:gd name="T38" fmla="*/ 1950 w 2262188"/>
              <a:gd name="T39" fmla="*/ 3989 h 2241550"/>
              <a:gd name="T40" fmla="*/ 1823 w 2262188"/>
              <a:gd name="T41" fmla="*/ 4019 h 2241550"/>
              <a:gd name="T42" fmla="*/ 1597 w 2262188"/>
              <a:gd name="T43" fmla="*/ 4021 h 2241550"/>
              <a:gd name="T44" fmla="*/ 693 w 2262188"/>
              <a:gd name="T45" fmla="*/ 4444 h 2241550"/>
              <a:gd name="T46" fmla="*/ 825 w 2262188"/>
              <a:gd name="T47" fmla="*/ 4501 h 2241550"/>
              <a:gd name="T48" fmla="*/ 851 w 2262188"/>
              <a:gd name="T49" fmla="*/ 4542 h 2241550"/>
              <a:gd name="T50" fmla="*/ 837 w 2262188"/>
              <a:gd name="T51" fmla="*/ 4585 h 2241550"/>
              <a:gd name="T52" fmla="*/ 789 w 2262188"/>
              <a:gd name="T53" fmla="*/ 4621 h 2241550"/>
              <a:gd name="T54" fmla="*/ 2659 w 2262188"/>
              <a:gd name="T55" fmla="*/ 3357 h 2241550"/>
              <a:gd name="T56" fmla="*/ 1120 w 2262188"/>
              <a:gd name="T57" fmla="*/ 2536 h 2241550"/>
              <a:gd name="T58" fmla="*/ 7426 w 2262188"/>
              <a:gd name="T59" fmla="*/ 2260 h 2241550"/>
              <a:gd name="T60" fmla="*/ 2728 w 2262188"/>
              <a:gd name="T61" fmla="*/ 3231 h 2241550"/>
              <a:gd name="T62" fmla="*/ 5899 w 2262188"/>
              <a:gd name="T63" fmla="*/ 2474 h 2241550"/>
              <a:gd name="T64" fmla="*/ 4252 w 2262188"/>
              <a:gd name="T65" fmla="*/ 2170 h 2241550"/>
              <a:gd name="T66" fmla="*/ 7426 w 2262188"/>
              <a:gd name="T67" fmla="*/ 1521 h 2241550"/>
              <a:gd name="T68" fmla="*/ 2707 w 2262188"/>
              <a:gd name="T69" fmla="*/ 2141 h 2241550"/>
              <a:gd name="T70" fmla="*/ 1120 w 2262188"/>
              <a:gd name="T71" fmla="*/ 1284 h 2241550"/>
              <a:gd name="T72" fmla="*/ 2583 w 2262188"/>
              <a:gd name="T73" fmla="*/ 767 h 2241550"/>
              <a:gd name="T74" fmla="*/ 1971 w 2262188"/>
              <a:gd name="T75" fmla="*/ 1107 h 2241550"/>
              <a:gd name="T76" fmla="*/ 1996 w 2262188"/>
              <a:gd name="T77" fmla="*/ 1150 h 2241550"/>
              <a:gd name="T78" fmla="*/ 1980 w 2262188"/>
              <a:gd name="T79" fmla="*/ 1192 h 2241550"/>
              <a:gd name="T80" fmla="*/ 1893 w 2262188"/>
              <a:gd name="T81" fmla="*/ 1245 h 2241550"/>
              <a:gd name="T82" fmla="*/ 2692 w 2262188"/>
              <a:gd name="T83" fmla="*/ 1691 h 2241550"/>
              <a:gd name="T84" fmla="*/ 2885 w 2262188"/>
              <a:gd name="T85" fmla="*/ 1680 h 2241550"/>
              <a:gd name="T86" fmla="*/ 3062 w 2262188"/>
              <a:gd name="T87" fmla="*/ 1706 h 2241550"/>
              <a:gd name="T88" fmla="*/ 3993 w 2262188"/>
              <a:gd name="T89" fmla="*/ 1533 h 2241550"/>
              <a:gd name="T90" fmla="*/ 5742 w 2262188"/>
              <a:gd name="T91" fmla="*/ 2906 h 2241550"/>
              <a:gd name="T92" fmla="*/ 5903 w 2262188"/>
              <a:gd name="T93" fmla="*/ 1232 h 2241550"/>
              <a:gd name="T94" fmla="*/ 6607 w 2262188"/>
              <a:gd name="T95" fmla="*/ 886 h 2241550"/>
              <a:gd name="T96" fmla="*/ 6576 w 2262188"/>
              <a:gd name="T97" fmla="*/ 844 h 2241550"/>
              <a:gd name="T98" fmla="*/ 6585 w 2262188"/>
              <a:gd name="T99" fmla="*/ 802 h 2241550"/>
              <a:gd name="T100" fmla="*/ 6654 w 2262188"/>
              <a:gd name="T101" fmla="*/ 753 h 2241550"/>
              <a:gd name="T102" fmla="*/ 5901 w 2262188"/>
              <a:gd name="T103" fmla="*/ 295 h 2241550"/>
              <a:gd name="T104" fmla="*/ 5728 w 2262188"/>
              <a:gd name="T105" fmla="*/ 310 h 2241550"/>
              <a:gd name="T106" fmla="*/ 5526 w 2262188"/>
              <a:gd name="T107" fmla="*/ 289 h 2241550"/>
              <a:gd name="T108" fmla="*/ 5422 w 2262188"/>
              <a:gd name="T109" fmla="*/ 247 h 224155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262188" h="2241550">
                <a:moveTo>
                  <a:pt x="1920875" y="1898650"/>
                </a:moveTo>
                <a:lnTo>
                  <a:pt x="1920875" y="1901598"/>
                </a:lnTo>
                <a:lnTo>
                  <a:pt x="1920875" y="1977571"/>
                </a:lnTo>
                <a:lnTo>
                  <a:pt x="1431239" y="2241550"/>
                </a:lnTo>
                <a:lnTo>
                  <a:pt x="966787" y="2131332"/>
                </a:lnTo>
                <a:lnTo>
                  <a:pt x="966787" y="2047648"/>
                </a:lnTo>
                <a:lnTo>
                  <a:pt x="1420802" y="2155372"/>
                </a:lnTo>
                <a:lnTo>
                  <a:pt x="1437365" y="2159227"/>
                </a:lnTo>
                <a:lnTo>
                  <a:pt x="1452113" y="2151289"/>
                </a:lnTo>
                <a:lnTo>
                  <a:pt x="1920875" y="1898650"/>
                </a:lnTo>
                <a:close/>
                <a:moveTo>
                  <a:pt x="0" y="1817688"/>
                </a:moveTo>
                <a:lnTo>
                  <a:pt x="463550" y="1928451"/>
                </a:lnTo>
                <a:lnTo>
                  <a:pt x="463550" y="2012951"/>
                </a:lnTo>
                <a:lnTo>
                  <a:pt x="0" y="1901959"/>
                </a:lnTo>
                <a:lnTo>
                  <a:pt x="0" y="1848519"/>
                </a:lnTo>
                <a:lnTo>
                  <a:pt x="0" y="1817688"/>
                </a:lnTo>
                <a:close/>
                <a:moveTo>
                  <a:pt x="1920875" y="1770063"/>
                </a:moveTo>
                <a:lnTo>
                  <a:pt x="1920875" y="1772784"/>
                </a:lnTo>
                <a:lnTo>
                  <a:pt x="1920875" y="1848984"/>
                </a:lnTo>
                <a:lnTo>
                  <a:pt x="1431239" y="2112963"/>
                </a:lnTo>
                <a:lnTo>
                  <a:pt x="966787" y="2002745"/>
                </a:lnTo>
                <a:lnTo>
                  <a:pt x="966787" y="1919061"/>
                </a:lnTo>
                <a:lnTo>
                  <a:pt x="1420802" y="2026784"/>
                </a:lnTo>
                <a:lnTo>
                  <a:pt x="1437365" y="2030867"/>
                </a:lnTo>
                <a:lnTo>
                  <a:pt x="1452113" y="2022702"/>
                </a:lnTo>
                <a:lnTo>
                  <a:pt x="1920875" y="1770063"/>
                </a:lnTo>
                <a:close/>
                <a:moveTo>
                  <a:pt x="0" y="1689100"/>
                </a:moveTo>
                <a:lnTo>
                  <a:pt x="463550" y="1799189"/>
                </a:lnTo>
                <a:lnTo>
                  <a:pt x="463550" y="1882775"/>
                </a:lnTo>
                <a:lnTo>
                  <a:pt x="0" y="1772460"/>
                </a:lnTo>
                <a:lnTo>
                  <a:pt x="0" y="1719680"/>
                </a:lnTo>
                <a:lnTo>
                  <a:pt x="0" y="1689100"/>
                </a:lnTo>
                <a:close/>
                <a:moveTo>
                  <a:pt x="1920875" y="1643063"/>
                </a:moveTo>
                <a:lnTo>
                  <a:pt x="1920875" y="1646009"/>
                </a:lnTo>
                <a:lnTo>
                  <a:pt x="1920875" y="1721932"/>
                </a:lnTo>
                <a:lnTo>
                  <a:pt x="1431239" y="1985963"/>
                </a:lnTo>
                <a:lnTo>
                  <a:pt x="966787" y="1875591"/>
                </a:lnTo>
                <a:lnTo>
                  <a:pt x="966787" y="1791963"/>
                </a:lnTo>
                <a:lnTo>
                  <a:pt x="1420802" y="1899841"/>
                </a:lnTo>
                <a:lnTo>
                  <a:pt x="1437365" y="1903694"/>
                </a:lnTo>
                <a:lnTo>
                  <a:pt x="1452113" y="1895762"/>
                </a:lnTo>
                <a:lnTo>
                  <a:pt x="1920875" y="1643063"/>
                </a:lnTo>
                <a:close/>
                <a:moveTo>
                  <a:pt x="0" y="1562100"/>
                </a:moveTo>
                <a:lnTo>
                  <a:pt x="463550" y="1672189"/>
                </a:lnTo>
                <a:lnTo>
                  <a:pt x="463550" y="1755775"/>
                </a:lnTo>
                <a:lnTo>
                  <a:pt x="0" y="1645686"/>
                </a:lnTo>
                <a:lnTo>
                  <a:pt x="0" y="1592907"/>
                </a:lnTo>
                <a:lnTo>
                  <a:pt x="0" y="1562100"/>
                </a:lnTo>
                <a:close/>
                <a:moveTo>
                  <a:pt x="1920875" y="1520825"/>
                </a:moveTo>
                <a:lnTo>
                  <a:pt x="1920875" y="1523996"/>
                </a:lnTo>
                <a:lnTo>
                  <a:pt x="1920875" y="1599869"/>
                </a:lnTo>
                <a:lnTo>
                  <a:pt x="1431239" y="1863725"/>
                </a:lnTo>
                <a:lnTo>
                  <a:pt x="966787" y="1753426"/>
                </a:lnTo>
                <a:lnTo>
                  <a:pt x="966787" y="1669853"/>
                </a:lnTo>
                <a:lnTo>
                  <a:pt x="1420802" y="1777660"/>
                </a:lnTo>
                <a:lnTo>
                  <a:pt x="1437365" y="1781511"/>
                </a:lnTo>
                <a:lnTo>
                  <a:pt x="1452113" y="1773584"/>
                </a:lnTo>
                <a:lnTo>
                  <a:pt x="1920875" y="1520825"/>
                </a:lnTo>
                <a:close/>
                <a:moveTo>
                  <a:pt x="0" y="1439863"/>
                </a:moveTo>
                <a:lnTo>
                  <a:pt x="463550" y="1549725"/>
                </a:lnTo>
                <a:lnTo>
                  <a:pt x="463550" y="1633538"/>
                </a:lnTo>
                <a:lnTo>
                  <a:pt x="0" y="1523223"/>
                </a:lnTo>
                <a:lnTo>
                  <a:pt x="0" y="1470217"/>
                </a:lnTo>
                <a:lnTo>
                  <a:pt x="0" y="1439863"/>
                </a:lnTo>
                <a:close/>
                <a:moveTo>
                  <a:pt x="1474701" y="1365250"/>
                </a:moveTo>
                <a:lnTo>
                  <a:pt x="1920875" y="1470932"/>
                </a:lnTo>
                <a:lnTo>
                  <a:pt x="1430878" y="1735138"/>
                </a:lnTo>
                <a:lnTo>
                  <a:pt x="984250" y="1629229"/>
                </a:lnTo>
                <a:lnTo>
                  <a:pt x="1044194" y="1597025"/>
                </a:lnTo>
                <a:lnTo>
                  <a:pt x="1304860" y="1658938"/>
                </a:lnTo>
                <a:lnTo>
                  <a:pt x="1305314" y="1658258"/>
                </a:lnTo>
                <a:lnTo>
                  <a:pt x="1309401" y="1656217"/>
                </a:lnTo>
                <a:lnTo>
                  <a:pt x="1313942" y="1654402"/>
                </a:lnTo>
                <a:lnTo>
                  <a:pt x="1318483" y="1652588"/>
                </a:lnTo>
                <a:lnTo>
                  <a:pt x="1323479" y="1651227"/>
                </a:lnTo>
                <a:lnTo>
                  <a:pt x="1328474" y="1649640"/>
                </a:lnTo>
                <a:lnTo>
                  <a:pt x="1333924" y="1648052"/>
                </a:lnTo>
                <a:lnTo>
                  <a:pt x="1339373" y="1646692"/>
                </a:lnTo>
                <a:lnTo>
                  <a:pt x="1345050" y="1645784"/>
                </a:lnTo>
                <a:lnTo>
                  <a:pt x="1350953" y="1644650"/>
                </a:lnTo>
                <a:lnTo>
                  <a:pt x="1357311" y="1643743"/>
                </a:lnTo>
                <a:lnTo>
                  <a:pt x="1369572" y="1642383"/>
                </a:lnTo>
                <a:lnTo>
                  <a:pt x="1382515" y="1641249"/>
                </a:lnTo>
                <a:lnTo>
                  <a:pt x="1395684" y="1641022"/>
                </a:lnTo>
                <a:lnTo>
                  <a:pt x="1403177" y="1641249"/>
                </a:lnTo>
                <a:lnTo>
                  <a:pt x="1410897" y="1641475"/>
                </a:lnTo>
                <a:lnTo>
                  <a:pt x="1418617" y="1642156"/>
                </a:lnTo>
                <a:lnTo>
                  <a:pt x="1426110" y="1642836"/>
                </a:lnTo>
                <a:lnTo>
                  <a:pt x="1433603" y="1643743"/>
                </a:lnTo>
                <a:lnTo>
                  <a:pt x="1441096" y="1644650"/>
                </a:lnTo>
                <a:lnTo>
                  <a:pt x="1448362" y="1646011"/>
                </a:lnTo>
                <a:lnTo>
                  <a:pt x="1455401" y="1647599"/>
                </a:lnTo>
                <a:lnTo>
                  <a:pt x="1460623" y="1648959"/>
                </a:lnTo>
                <a:lnTo>
                  <a:pt x="1707665" y="1516063"/>
                </a:lnTo>
                <a:lnTo>
                  <a:pt x="1701989" y="1514702"/>
                </a:lnTo>
                <a:lnTo>
                  <a:pt x="1693133" y="1512434"/>
                </a:lnTo>
                <a:lnTo>
                  <a:pt x="1685186" y="1509713"/>
                </a:lnTo>
                <a:lnTo>
                  <a:pt x="1677920" y="1506991"/>
                </a:lnTo>
                <a:lnTo>
                  <a:pt x="1671790" y="1503816"/>
                </a:lnTo>
                <a:lnTo>
                  <a:pt x="1666340" y="1500641"/>
                </a:lnTo>
                <a:lnTo>
                  <a:pt x="1664070" y="1499054"/>
                </a:lnTo>
                <a:lnTo>
                  <a:pt x="1662026" y="1497240"/>
                </a:lnTo>
                <a:lnTo>
                  <a:pt x="1659983" y="1495652"/>
                </a:lnTo>
                <a:lnTo>
                  <a:pt x="1658393" y="1493838"/>
                </a:lnTo>
                <a:lnTo>
                  <a:pt x="1657031" y="1492023"/>
                </a:lnTo>
                <a:lnTo>
                  <a:pt x="1655668" y="1490209"/>
                </a:lnTo>
                <a:lnTo>
                  <a:pt x="1654987" y="1488395"/>
                </a:lnTo>
                <a:lnTo>
                  <a:pt x="1654306" y="1486581"/>
                </a:lnTo>
                <a:lnTo>
                  <a:pt x="1653852" y="1484540"/>
                </a:lnTo>
                <a:lnTo>
                  <a:pt x="1653625" y="1482725"/>
                </a:lnTo>
                <a:lnTo>
                  <a:pt x="1653625" y="1480911"/>
                </a:lnTo>
                <a:lnTo>
                  <a:pt x="1654306" y="1479097"/>
                </a:lnTo>
                <a:lnTo>
                  <a:pt x="1654760" y="1477282"/>
                </a:lnTo>
                <a:lnTo>
                  <a:pt x="1655441" y="1475241"/>
                </a:lnTo>
                <a:lnTo>
                  <a:pt x="1656577" y="1473427"/>
                </a:lnTo>
                <a:lnTo>
                  <a:pt x="1658166" y="1471613"/>
                </a:lnTo>
                <a:lnTo>
                  <a:pt x="1659528" y="1469798"/>
                </a:lnTo>
                <a:lnTo>
                  <a:pt x="1661345" y="1467984"/>
                </a:lnTo>
                <a:lnTo>
                  <a:pt x="1663843" y="1466170"/>
                </a:lnTo>
                <a:lnTo>
                  <a:pt x="1666113" y="1464356"/>
                </a:lnTo>
                <a:lnTo>
                  <a:pt x="1668611" y="1462768"/>
                </a:lnTo>
                <a:lnTo>
                  <a:pt x="1671790" y="1461181"/>
                </a:lnTo>
                <a:lnTo>
                  <a:pt x="1675650" y="1459366"/>
                </a:lnTo>
                <a:lnTo>
                  <a:pt x="1414984" y="1397454"/>
                </a:lnTo>
                <a:lnTo>
                  <a:pt x="1474701" y="1365250"/>
                </a:lnTo>
                <a:close/>
                <a:moveTo>
                  <a:pt x="995838" y="1258888"/>
                </a:moveTo>
                <a:lnTo>
                  <a:pt x="1393825" y="1352349"/>
                </a:lnTo>
                <a:lnTo>
                  <a:pt x="918237" y="1608912"/>
                </a:lnTo>
                <a:lnTo>
                  <a:pt x="918237" y="2111376"/>
                </a:lnTo>
                <a:lnTo>
                  <a:pt x="512762" y="2014286"/>
                </a:lnTo>
                <a:lnTo>
                  <a:pt x="512762" y="1518854"/>
                </a:lnTo>
                <a:lnTo>
                  <a:pt x="995838" y="1258888"/>
                </a:lnTo>
                <a:close/>
                <a:moveTo>
                  <a:pt x="489738" y="1130300"/>
                </a:moveTo>
                <a:lnTo>
                  <a:pt x="935038" y="1236110"/>
                </a:lnTo>
                <a:lnTo>
                  <a:pt x="875408" y="1268353"/>
                </a:lnTo>
                <a:lnTo>
                  <a:pt x="610586" y="1205457"/>
                </a:lnTo>
                <a:lnTo>
                  <a:pt x="606959" y="1207501"/>
                </a:lnTo>
                <a:lnTo>
                  <a:pt x="603104" y="1209544"/>
                </a:lnTo>
                <a:lnTo>
                  <a:pt x="598796" y="1211588"/>
                </a:lnTo>
                <a:lnTo>
                  <a:pt x="594035" y="1213404"/>
                </a:lnTo>
                <a:lnTo>
                  <a:pt x="589274" y="1214994"/>
                </a:lnTo>
                <a:lnTo>
                  <a:pt x="584059" y="1216583"/>
                </a:lnTo>
                <a:lnTo>
                  <a:pt x="578617" y="1218172"/>
                </a:lnTo>
                <a:lnTo>
                  <a:pt x="573176" y="1219308"/>
                </a:lnTo>
                <a:lnTo>
                  <a:pt x="567281" y="1220443"/>
                </a:lnTo>
                <a:lnTo>
                  <a:pt x="561386" y="1221351"/>
                </a:lnTo>
                <a:lnTo>
                  <a:pt x="555491" y="1222487"/>
                </a:lnTo>
                <a:lnTo>
                  <a:pt x="543021" y="1223849"/>
                </a:lnTo>
                <a:lnTo>
                  <a:pt x="530097" y="1224530"/>
                </a:lnTo>
                <a:lnTo>
                  <a:pt x="516947" y="1224757"/>
                </a:lnTo>
                <a:lnTo>
                  <a:pt x="509464" y="1224757"/>
                </a:lnTo>
                <a:lnTo>
                  <a:pt x="501755" y="1224530"/>
                </a:lnTo>
                <a:lnTo>
                  <a:pt x="494046" y="1224076"/>
                </a:lnTo>
                <a:lnTo>
                  <a:pt x="486564" y="1223168"/>
                </a:lnTo>
                <a:lnTo>
                  <a:pt x="479082" y="1222487"/>
                </a:lnTo>
                <a:lnTo>
                  <a:pt x="471600" y="1221124"/>
                </a:lnTo>
                <a:lnTo>
                  <a:pt x="464345" y="1219989"/>
                </a:lnTo>
                <a:lnTo>
                  <a:pt x="457543" y="1218399"/>
                </a:lnTo>
                <a:lnTo>
                  <a:pt x="456409" y="1218172"/>
                </a:lnTo>
                <a:lnTo>
                  <a:pt x="209953" y="1351230"/>
                </a:lnTo>
                <a:lnTo>
                  <a:pt x="211086" y="1351684"/>
                </a:lnTo>
                <a:lnTo>
                  <a:pt x="219929" y="1353955"/>
                </a:lnTo>
                <a:lnTo>
                  <a:pt x="227864" y="1356452"/>
                </a:lnTo>
                <a:lnTo>
                  <a:pt x="235120" y="1359404"/>
                </a:lnTo>
                <a:lnTo>
                  <a:pt x="241241" y="1362356"/>
                </a:lnTo>
                <a:lnTo>
                  <a:pt x="246683" y="1365535"/>
                </a:lnTo>
                <a:lnTo>
                  <a:pt x="249177" y="1367351"/>
                </a:lnTo>
                <a:lnTo>
                  <a:pt x="251218" y="1368941"/>
                </a:lnTo>
                <a:lnTo>
                  <a:pt x="253031" y="1370757"/>
                </a:lnTo>
                <a:lnTo>
                  <a:pt x="254845" y="1372574"/>
                </a:lnTo>
                <a:lnTo>
                  <a:pt x="255979" y="1374390"/>
                </a:lnTo>
                <a:lnTo>
                  <a:pt x="257113" y="1376207"/>
                </a:lnTo>
                <a:lnTo>
                  <a:pt x="258019" y="1378023"/>
                </a:lnTo>
                <a:lnTo>
                  <a:pt x="258926" y="1379613"/>
                </a:lnTo>
                <a:lnTo>
                  <a:pt x="259153" y="1381429"/>
                </a:lnTo>
                <a:lnTo>
                  <a:pt x="259380" y="1383246"/>
                </a:lnTo>
                <a:lnTo>
                  <a:pt x="259153" y="1385289"/>
                </a:lnTo>
                <a:lnTo>
                  <a:pt x="258926" y="1387106"/>
                </a:lnTo>
                <a:lnTo>
                  <a:pt x="258473" y="1388922"/>
                </a:lnTo>
                <a:lnTo>
                  <a:pt x="257566" y="1390739"/>
                </a:lnTo>
                <a:lnTo>
                  <a:pt x="256206" y="1392555"/>
                </a:lnTo>
                <a:lnTo>
                  <a:pt x="255072" y="1394599"/>
                </a:lnTo>
                <a:lnTo>
                  <a:pt x="253485" y="1396415"/>
                </a:lnTo>
                <a:lnTo>
                  <a:pt x="251444" y="1398232"/>
                </a:lnTo>
                <a:lnTo>
                  <a:pt x="249404" y="1399821"/>
                </a:lnTo>
                <a:lnTo>
                  <a:pt x="246910" y="1401638"/>
                </a:lnTo>
                <a:lnTo>
                  <a:pt x="244189" y="1403454"/>
                </a:lnTo>
                <a:lnTo>
                  <a:pt x="241241" y="1405043"/>
                </a:lnTo>
                <a:lnTo>
                  <a:pt x="240561" y="1405498"/>
                </a:lnTo>
                <a:lnTo>
                  <a:pt x="504929" y="1468393"/>
                </a:lnTo>
                <a:lnTo>
                  <a:pt x="463891" y="1490418"/>
                </a:lnTo>
                <a:lnTo>
                  <a:pt x="463891" y="1504950"/>
                </a:lnTo>
                <a:lnTo>
                  <a:pt x="0" y="1394599"/>
                </a:lnTo>
                <a:lnTo>
                  <a:pt x="489738" y="1130300"/>
                </a:lnTo>
                <a:close/>
                <a:moveTo>
                  <a:pt x="341312" y="768350"/>
                </a:moveTo>
                <a:lnTo>
                  <a:pt x="810075" y="1021049"/>
                </a:lnTo>
                <a:lnTo>
                  <a:pt x="824823" y="1028755"/>
                </a:lnTo>
                <a:lnTo>
                  <a:pt x="841386" y="1024902"/>
                </a:lnTo>
                <a:lnTo>
                  <a:pt x="1295400" y="917250"/>
                </a:lnTo>
                <a:lnTo>
                  <a:pt x="1295400" y="1000879"/>
                </a:lnTo>
                <a:lnTo>
                  <a:pt x="830949" y="1111250"/>
                </a:lnTo>
                <a:lnTo>
                  <a:pt x="341312" y="847220"/>
                </a:lnTo>
                <a:lnTo>
                  <a:pt x="341312" y="771297"/>
                </a:lnTo>
                <a:lnTo>
                  <a:pt x="341312" y="768350"/>
                </a:lnTo>
                <a:close/>
                <a:moveTo>
                  <a:pt x="2262188" y="687389"/>
                </a:moveTo>
                <a:lnTo>
                  <a:pt x="2262188" y="717969"/>
                </a:lnTo>
                <a:lnTo>
                  <a:pt x="2262188" y="770974"/>
                </a:lnTo>
                <a:lnTo>
                  <a:pt x="1797050" y="881063"/>
                </a:lnTo>
                <a:lnTo>
                  <a:pt x="1797050" y="797477"/>
                </a:lnTo>
                <a:lnTo>
                  <a:pt x="2262188" y="687389"/>
                </a:lnTo>
                <a:close/>
                <a:moveTo>
                  <a:pt x="341312" y="639763"/>
                </a:moveTo>
                <a:lnTo>
                  <a:pt x="810075" y="892403"/>
                </a:lnTo>
                <a:lnTo>
                  <a:pt x="824823" y="900340"/>
                </a:lnTo>
                <a:lnTo>
                  <a:pt x="841386" y="896485"/>
                </a:lnTo>
                <a:lnTo>
                  <a:pt x="1295400" y="788762"/>
                </a:lnTo>
                <a:lnTo>
                  <a:pt x="1295400" y="872672"/>
                </a:lnTo>
                <a:lnTo>
                  <a:pt x="830949" y="982664"/>
                </a:lnTo>
                <a:lnTo>
                  <a:pt x="341312" y="718685"/>
                </a:lnTo>
                <a:lnTo>
                  <a:pt x="341312" y="642938"/>
                </a:lnTo>
                <a:lnTo>
                  <a:pt x="341312" y="639763"/>
                </a:lnTo>
                <a:close/>
                <a:moveTo>
                  <a:pt x="2262188" y="558801"/>
                </a:moveTo>
                <a:lnTo>
                  <a:pt x="2262188" y="589381"/>
                </a:lnTo>
                <a:lnTo>
                  <a:pt x="2262188" y="642613"/>
                </a:lnTo>
                <a:lnTo>
                  <a:pt x="1797050" y="752476"/>
                </a:lnTo>
                <a:lnTo>
                  <a:pt x="1797050" y="668663"/>
                </a:lnTo>
                <a:lnTo>
                  <a:pt x="2262188" y="558801"/>
                </a:lnTo>
                <a:close/>
                <a:moveTo>
                  <a:pt x="341312" y="511175"/>
                </a:moveTo>
                <a:lnTo>
                  <a:pt x="810075" y="763815"/>
                </a:lnTo>
                <a:lnTo>
                  <a:pt x="824823" y="771979"/>
                </a:lnTo>
                <a:lnTo>
                  <a:pt x="841386" y="768124"/>
                </a:lnTo>
                <a:lnTo>
                  <a:pt x="1295400" y="660174"/>
                </a:lnTo>
                <a:lnTo>
                  <a:pt x="1295400" y="744084"/>
                </a:lnTo>
                <a:lnTo>
                  <a:pt x="830949" y="854075"/>
                </a:lnTo>
                <a:lnTo>
                  <a:pt x="341312" y="590097"/>
                </a:lnTo>
                <a:lnTo>
                  <a:pt x="341312" y="514350"/>
                </a:lnTo>
                <a:lnTo>
                  <a:pt x="341312" y="511175"/>
                </a:lnTo>
                <a:close/>
                <a:moveTo>
                  <a:pt x="2262188" y="431801"/>
                </a:moveTo>
                <a:lnTo>
                  <a:pt x="2262188" y="462607"/>
                </a:lnTo>
                <a:lnTo>
                  <a:pt x="2262188" y="515613"/>
                </a:lnTo>
                <a:lnTo>
                  <a:pt x="1797050" y="625476"/>
                </a:lnTo>
                <a:lnTo>
                  <a:pt x="1797050" y="541889"/>
                </a:lnTo>
                <a:lnTo>
                  <a:pt x="2262188" y="431801"/>
                </a:lnTo>
                <a:close/>
                <a:moveTo>
                  <a:pt x="341312" y="390526"/>
                </a:moveTo>
                <a:lnTo>
                  <a:pt x="810075" y="643225"/>
                </a:lnTo>
                <a:lnTo>
                  <a:pt x="824823" y="651157"/>
                </a:lnTo>
                <a:lnTo>
                  <a:pt x="841386" y="647304"/>
                </a:lnTo>
                <a:lnTo>
                  <a:pt x="1295400" y="539652"/>
                </a:lnTo>
                <a:lnTo>
                  <a:pt x="1295400" y="623054"/>
                </a:lnTo>
                <a:lnTo>
                  <a:pt x="830949" y="733425"/>
                </a:lnTo>
                <a:lnTo>
                  <a:pt x="341312" y="469395"/>
                </a:lnTo>
                <a:lnTo>
                  <a:pt x="341312" y="393472"/>
                </a:lnTo>
                <a:lnTo>
                  <a:pt x="341312" y="390526"/>
                </a:lnTo>
                <a:close/>
                <a:moveTo>
                  <a:pt x="2262188" y="309564"/>
                </a:moveTo>
                <a:lnTo>
                  <a:pt x="2262188" y="340144"/>
                </a:lnTo>
                <a:lnTo>
                  <a:pt x="2262188" y="392923"/>
                </a:lnTo>
                <a:lnTo>
                  <a:pt x="1797050" y="503239"/>
                </a:lnTo>
                <a:lnTo>
                  <a:pt x="1797050" y="419426"/>
                </a:lnTo>
                <a:lnTo>
                  <a:pt x="2262188" y="309564"/>
                </a:lnTo>
                <a:close/>
                <a:moveTo>
                  <a:pt x="786730" y="233363"/>
                </a:moveTo>
                <a:lnTo>
                  <a:pt x="846346" y="265913"/>
                </a:lnTo>
                <a:lnTo>
                  <a:pt x="585896" y="328053"/>
                </a:lnTo>
                <a:lnTo>
                  <a:pt x="589976" y="329646"/>
                </a:lnTo>
                <a:lnTo>
                  <a:pt x="593149" y="331467"/>
                </a:lnTo>
                <a:lnTo>
                  <a:pt x="595643" y="333288"/>
                </a:lnTo>
                <a:lnTo>
                  <a:pt x="597909" y="334882"/>
                </a:lnTo>
                <a:lnTo>
                  <a:pt x="600403" y="336703"/>
                </a:lnTo>
                <a:lnTo>
                  <a:pt x="602216" y="338524"/>
                </a:lnTo>
                <a:lnTo>
                  <a:pt x="603576" y="340344"/>
                </a:lnTo>
                <a:lnTo>
                  <a:pt x="605163" y="342165"/>
                </a:lnTo>
                <a:lnTo>
                  <a:pt x="606296" y="344214"/>
                </a:lnTo>
                <a:lnTo>
                  <a:pt x="606976" y="346035"/>
                </a:lnTo>
                <a:lnTo>
                  <a:pt x="607430" y="347856"/>
                </a:lnTo>
                <a:lnTo>
                  <a:pt x="608110" y="349677"/>
                </a:lnTo>
                <a:lnTo>
                  <a:pt x="608110" y="351498"/>
                </a:lnTo>
                <a:lnTo>
                  <a:pt x="607883" y="353546"/>
                </a:lnTo>
                <a:lnTo>
                  <a:pt x="607430" y="355367"/>
                </a:lnTo>
                <a:lnTo>
                  <a:pt x="606750" y="357188"/>
                </a:lnTo>
                <a:lnTo>
                  <a:pt x="606070" y="359009"/>
                </a:lnTo>
                <a:lnTo>
                  <a:pt x="604710" y="360830"/>
                </a:lnTo>
                <a:lnTo>
                  <a:pt x="603350" y="362651"/>
                </a:lnTo>
                <a:lnTo>
                  <a:pt x="601536" y="364472"/>
                </a:lnTo>
                <a:lnTo>
                  <a:pt x="599723" y="366293"/>
                </a:lnTo>
                <a:lnTo>
                  <a:pt x="597683" y="367886"/>
                </a:lnTo>
                <a:lnTo>
                  <a:pt x="595416" y="369707"/>
                </a:lnTo>
                <a:lnTo>
                  <a:pt x="589976" y="372666"/>
                </a:lnTo>
                <a:lnTo>
                  <a:pt x="583855" y="375853"/>
                </a:lnTo>
                <a:lnTo>
                  <a:pt x="576602" y="378585"/>
                </a:lnTo>
                <a:lnTo>
                  <a:pt x="568668" y="381316"/>
                </a:lnTo>
                <a:lnTo>
                  <a:pt x="559828" y="383592"/>
                </a:lnTo>
                <a:lnTo>
                  <a:pt x="554161" y="384958"/>
                </a:lnTo>
                <a:lnTo>
                  <a:pt x="800558" y="518343"/>
                </a:lnTo>
                <a:lnTo>
                  <a:pt x="805998" y="517205"/>
                </a:lnTo>
                <a:lnTo>
                  <a:pt x="813025" y="515611"/>
                </a:lnTo>
                <a:lnTo>
                  <a:pt x="820278" y="514246"/>
                </a:lnTo>
                <a:lnTo>
                  <a:pt x="827759" y="513108"/>
                </a:lnTo>
                <a:lnTo>
                  <a:pt x="835239" y="512197"/>
                </a:lnTo>
                <a:lnTo>
                  <a:pt x="842719" y="511514"/>
                </a:lnTo>
                <a:lnTo>
                  <a:pt x="850426" y="510831"/>
                </a:lnTo>
                <a:lnTo>
                  <a:pt x="858133" y="510604"/>
                </a:lnTo>
                <a:lnTo>
                  <a:pt x="865614" y="510604"/>
                </a:lnTo>
                <a:lnTo>
                  <a:pt x="878761" y="510831"/>
                </a:lnTo>
                <a:lnTo>
                  <a:pt x="891681" y="511742"/>
                </a:lnTo>
                <a:lnTo>
                  <a:pt x="903922" y="513108"/>
                </a:lnTo>
                <a:lnTo>
                  <a:pt x="910269" y="514018"/>
                </a:lnTo>
                <a:lnTo>
                  <a:pt x="916162" y="515156"/>
                </a:lnTo>
                <a:lnTo>
                  <a:pt x="921829" y="516067"/>
                </a:lnTo>
                <a:lnTo>
                  <a:pt x="927269" y="517432"/>
                </a:lnTo>
                <a:lnTo>
                  <a:pt x="932710" y="519026"/>
                </a:lnTo>
                <a:lnTo>
                  <a:pt x="937696" y="520619"/>
                </a:lnTo>
                <a:lnTo>
                  <a:pt x="942683" y="521985"/>
                </a:lnTo>
                <a:lnTo>
                  <a:pt x="947217" y="523806"/>
                </a:lnTo>
                <a:lnTo>
                  <a:pt x="951750" y="525854"/>
                </a:lnTo>
                <a:lnTo>
                  <a:pt x="955604" y="528131"/>
                </a:lnTo>
                <a:lnTo>
                  <a:pt x="956284" y="528358"/>
                </a:lnTo>
                <a:lnTo>
                  <a:pt x="1216508" y="466218"/>
                </a:lnTo>
                <a:lnTo>
                  <a:pt x="1276350" y="498540"/>
                </a:lnTo>
                <a:lnTo>
                  <a:pt x="830479" y="604838"/>
                </a:lnTo>
                <a:lnTo>
                  <a:pt x="341312" y="339889"/>
                </a:lnTo>
                <a:lnTo>
                  <a:pt x="786730" y="233363"/>
                </a:lnTo>
                <a:close/>
                <a:moveTo>
                  <a:pt x="1266452" y="128588"/>
                </a:moveTo>
                <a:lnTo>
                  <a:pt x="1749425" y="388781"/>
                </a:lnTo>
                <a:lnTo>
                  <a:pt x="1749425" y="883986"/>
                </a:lnTo>
                <a:lnTo>
                  <a:pt x="1344073" y="981076"/>
                </a:lnTo>
                <a:lnTo>
                  <a:pt x="1343846" y="478612"/>
                </a:lnTo>
                <a:lnTo>
                  <a:pt x="868362" y="222276"/>
                </a:lnTo>
                <a:lnTo>
                  <a:pt x="1266452" y="128588"/>
                </a:lnTo>
                <a:close/>
                <a:moveTo>
                  <a:pt x="1772450" y="0"/>
                </a:moveTo>
                <a:lnTo>
                  <a:pt x="2262188" y="264139"/>
                </a:lnTo>
                <a:lnTo>
                  <a:pt x="1798297" y="374650"/>
                </a:lnTo>
                <a:lnTo>
                  <a:pt x="1798297" y="359900"/>
                </a:lnTo>
                <a:lnTo>
                  <a:pt x="1757259" y="338116"/>
                </a:lnTo>
                <a:lnTo>
                  <a:pt x="2021627" y="275031"/>
                </a:lnTo>
                <a:lnTo>
                  <a:pt x="2020947" y="274804"/>
                </a:lnTo>
                <a:lnTo>
                  <a:pt x="2017772" y="272989"/>
                </a:lnTo>
                <a:lnTo>
                  <a:pt x="2015278" y="271173"/>
                </a:lnTo>
                <a:lnTo>
                  <a:pt x="2012784" y="269585"/>
                </a:lnTo>
                <a:lnTo>
                  <a:pt x="2010517" y="267770"/>
                </a:lnTo>
                <a:lnTo>
                  <a:pt x="2008703" y="265954"/>
                </a:lnTo>
                <a:lnTo>
                  <a:pt x="2007116" y="264139"/>
                </a:lnTo>
                <a:lnTo>
                  <a:pt x="2005982" y="262323"/>
                </a:lnTo>
                <a:lnTo>
                  <a:pt x="2004622" y="260508"/>
                </a:lnTo>
                <a:lnTo>
                  <a:pt x="2003942" y="258466"/>
                </a:lnTo>
                <a:lnTo>
                  <a:pt x="2003262" y="256650"/>
                </a:lnTo>
                <a:lnTo>
                  <a:pt x="2002808" y="254835"/>
                </a:lnTo>
                <a:lnTo>
                  <a:pt x="2002808" y="253020"/>
                </a:lnTo>
                <a:lnTo>
                  <a:pt x="2003035" y="251431"/>
                </a:lnTo>
                <a:lnTo>
                  <a:pt x="2003262" y="249162"/>
                </a:lnTo>
                <a:lnTo>
                  <a:pt x="2004169" y="247346"/>
                </a:lnTo>
                <a:lnTo>
                  <a:pt x="2004849" y="245758"/>
                </a:lnTo>
                <a:lnTo>
                  <a:pt x="2006209" y="243943"/>
                </a:lnTo>
                <a:lnTo>
                  <a:pt x="2007343" y="242127"/>
                </a:lnTo>
                <a:lnTo>
                  <a:pt x="2009157" y="240312"/>
                </a:lnTo>
                <a:lnTo>
                  <a:pt x="2010970" y="238723"/>
                </a:lnTo>
                <a:lnTo>
                  <a:pt x="2013011" y="236908"/>
                </a:lnTo>
                <a:lnTo>
                  <a:pt x="2015505" y="235320"/>
                </a:lnTo>
                <a:lnTo>
                  <a:pt x="2020947" y="231916"/>
                </a:lnTo>
                <a:lnTo>
                  <a:pt x="2027068" y="228966"/>
                </a:lnTo>
                <a:lnTo>
                  <a:pt x="2034324" y="226016"/>
                </a:lnTo>
                <a:lnTo>
                  <a:pt x="2042259" y="223520"/>
                </a:lnTo>
                <a:lnTo>
                  <a:pt x="2051102" y="221023"/>
                </a:lnTo>
                <a:lnTo>
                  <a:pt x="2052009" y="220797"/>
                </a:lnTo>
                <a:lnTo>
                  <a:pt x="1805779" y="87820"/>
                </a:lnTo>
                <a:lnTo>
                  <a:pt x="1804872" y="88046"/>
                </a:lnTo>
                <a:lnTo>
                  <a:pt x="1797843" y="89635"/>
                </a:lnTo>
                <a:lnTo>
                  <a:pt x="1790588" y="90996"/>
                </a:lnTo>
                <a:lnTo>
                  <a:pt x="1783106" y="92131"/>
                </a:lnTo>
                <a:lnTo>
                  <a:pt x="1775624" y="92812"/>
                </a:lnTo>
                <a:lnTo>
                  <a:pt x="1768142" y="93720"/>
                </a:lnTo>
                <a:lnTo>
                  <a:pt x="1760433" y="94173"/>
                </a:lnTo>
                <a:lnTo>
                  <a:pt x="1752724" y="94400"/>
                </a:lnTo>
                <a:lnTo>
                  <a:pt x="1745015" y="94400"/>
                </a:lnTo>
                <a:lnTo>
                  <a:pt x="1732092" y="94173"/>
                </a:lnTo>
                <a:lnTo>
                  <a:pt x="1719168" y="93493"/>
                </a:lnTo>
                <a:lnTo>
                  <a:pt x="1706698" y="92131"/>
                </a:lnTo>
                <a:lnTo>
                  <a:pt x="1700576" y="90996"/>
                </a:lnTo>
                <a:lnTo>
                  <a:pt x="1694681" y="90089"/>
                </a:lnTo>
                <a:lnTo>
                  <a:pt x="1689013" y="88954"/>
                </a:lnTo>
                <a:lnTo>
                  <a:pt x="1683571" y="87820"/>
                </a:lnTo>
                <a:lnTo>
                  <a:pt x="1678130" y="86231"/>
                </a:lnTo>
                <a:lnTo>
                  <a:pt x="1672915" y="84643"/>
                </a:lnTo>
                <a:lnTo>
                  <a:pt x="1668153" y="83054"/>
                </a:lnTo>
                <a:lnTo>
                  <a:pt x="1663392" y="81239"/>
                </a:lnTo>
                <a:lnTo>
                  <a:pt x="1659084" y="79196"/>
                </a:lnTo>
                <a:lnTo>
                  <a:pt x="1655230" y="77154"/>
                </a:lnTo>
                <a:lnTo>
                  <a:pt x="1651602" y="75112"/>
                </a:lnTo>
                <a:lnTo>
                  <a:pt x="1386780" y="137970"/>
                </a:lnTo>
                <a:lnTo>
                  <a:pt x="1327150" y="105973"/>
                </a:lnTo>
                <a:lnTo>
                  <a:pt x="1772450"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39951" name="PA_KSO_Shape"/>
          <p:cNvSpPr>
            <a:spLocks noChangeAspect="1"/>
          </p:cNvSpPr>
          <p:nvPr>
            <p:custDataLst>
              <p:tags r:id="rId14"/>
            </p:custDataLst>
          </p:nvPr>
        </p:nvSpPr>
        <p:spPr bwMode="auto">
          <a:xfrm>
            <a:off x="4591050" y="2579688"/>
            <a:ext cx="528638" cy="720725"/>
          </a:xfrm>
          <a:custGeom>
            <a:avLst/>
            <a:gdLst>
              <a:gd name="T0" fmla="*/ 15293 w 1122363"/>
              <a:gd name="T1" fmla="*/ 24455 h 1531938"/>
              <a:gd name="T2" fmla="*/ 15245 w 1122363"/>
              <a:gd name="T3" fmla="*/ 25473 h 1531938"/>
              <a:gd name="T4" fmla="*/ 14210 w 1122363"/>
              <a:gd name="T5" fmla="*/ 26093 h 1531938"/>
              <a:gd name="T6" fmla="*/ 11504 w 1122363"/>
              <a:gd name="T7" fmla="*/ 19828 h 1531938"/>
              <a:gd name="T8" fmla="*/ 11082 w 1122363"/>
              <a:gd name="T9" fmla="*/ 18909 h 1531938"/>
              <a:gd name="T10" fmla="*/ 11488 w 1122363"/>
              <a:gd name="T11" fmla="*/ 18271 h 1531938"/>
              <a:gd name="T12" fmla="*/ 11897 w 1122363"/>
              <a:gd name="T13" fmla="*/ 15960 h 1531938"/>
              <a:gd name="T14" fmla="*/ 9926 w 1122363"/>
              <a:gd name="T15" fmla="*/ 16686 h 1531938"/>
              <a:gd name="T16" fmla="*/ 8796 w 1122363"/>
              <a:gd name="T17" fmla="*/ 17779 h 1531938"/>
              <a:gd name="T18" fmla="*/ 8334 w 1122363"/>
              <a:gd name="T19" fmla="*/ 19813 h 1531938"/>
              <a:gd name="T20" fmla="*/ 9007 w 1122363"/>
              <a:gd name="T21" fmla="*/ 21418 h 1531938"/>
              <a:gd name="T22" fmla="*/ 10489 w 1122363"/>
              <a:gd name="T23" fmla="*/ 22490 h 1531938"/>
              <a:gd name="T24" fmla="*/ 11950 w 1122363"/>
              <a:gd name="T25" fmla="*/ 26081 h 1531938"/>
              <a:gd name="T26" fmla="*/ 9727 w 1122363"/>
              <a:gd name="T27" fmla="*/ 25214 h 1531938"/>
              <a:gd name="T28" fmla="*/ 10484 w 1122363"/>
              <a:gd name="T29" fmla="*/ 27859 h 1531938"/>
              <a:gd name="T30" fmla="*/ 14293 w 1122363"/>
              <a:gd name="T31" fmla="*/ 28288 h 1531938"/>
              <a:gd name="T32" fmla="*/ 16259 w 1122363"/>
              <a:gd name="T33" fmla="*/ 27681 h 1531938"/>
              <a:gd name="T34" fmla="*/ 17520 w 1122363"/>
              <a:gd name="T35" fmla="*/ 26635 h 1531938"/>
              <a:gd name="T36" fmla="*/ 18166 w 1122363"/>
              <a:gd name="T37" fmla="*/ 25073 h 1531938"/>
              <a:gd name="T38" fmla="*/ 17830 w 1122363"/>
              <a:gd name="T39" fmla="*/ 23075 h 1531938"/>
              <a:gd name="T40" fmla="*/ 16064 w 1122363"/>
              <a:gd name="T41" fmla="*/ 21486 h 1531938"/>
              <a:gd name="T42" fmla="*/ 14477 w 1122363"/>
              <a:gd name="T43" fmla="*/ 18255 h 1531938"/>
              <a:gd name="T44" fmla="*/ 17525 w 1122363"/>
              <a:gd name="T45" fmla="*/ 19797 h 1531938"/>
              <a:gd name="T46" fmla="*/ 15139 w 1122363"/>
              <a:gd name="T47" fmla="*/ 16106 h 1531938"/>
              <a:gd name="T48" fmla="*/ 14314 w 1122363"/>
              <a:gd name="T49" fmla="*/ 8614 h 1531938"/>
              <a:gd name="T50" fmla="*/ 17809 w 1122363"/>
              <a:gd name="T51" fmla="*/ 9555 h 1531938"/>
              <a:gd name="T52" fmla="*/ 20610 w 1122363"/>
              <a:gd name="T53" fmla="*/ 11725 h 1531938"/>
              <a:gd name="T54" fmla="*/ 22864 w 1122363"/>
              <a:gd name="T55" fmla="*/ 15202 h 1531938"/>
              <a:gd name="T56" fmla="*/ 24714 w 1122363"/>
              <a:gd name="T57" fmla="*/ 20053 h 1531938"/>
              <a:gd name="T58" fmla="*/ 26012 w 1122363"/>
              <a:gd name="T59" fmla="*/ 25836 h 1531938"/>
              <a:gd name="T60" fmla="*/ 25239 w 1122363"/>
              <a:gd name="T61" fmla="*/ 29615 h 1531938"/>
              <a:gd name="T62" fmla="*/ 22885 w 1122363"/>
              <a:gd name="T63" fmla="*/ 32439 h 1531938"/>
              <a:gd name="T64" fmla="*/ 19385 w 1122363"/>
              <a:gd name="T65" fmla="*/ 34300 h 1531938"/>
              <a:gd name="T66" fmla="*/ 15155 w 1122363"/>
              <a:gd name="T67" fmla="*/ 35204 h 1531938"/>
              <a:gd name="T68" fmla="*/ 10641 w 1122363"/>
              <a:gd name="T69" fmla="*/ 35152 h 1531938"/>
              <a:gd name="T70" fmla="*/ 6369 w 1122363"/>
              <a:gd name="T71" fmla="*/ 34065 h 1531938"/>
              <a:gd name="T72" fmla="*/ 2848 w 1122363"/>
              <a:gd name="T73" fmla="*/ 31984 h 1531938"/>
              <a:gd name="T74" fmla="*/ 583 w 1122363"/>
              <a:gd name="T75" fmla="*/ 28972 h 1531938"/>
              <a:gd name="T76" fmla="*/ 68 w 1122363"/>
              <a:gd name="T77" fmla="*/ 25073 h 1531938"/>
              <a:gd name="T78" fmla="*/ 2359 w 1122363"/>
              <a:gd name="T79" fmla="*/ 17758 h 1531938"/>
              <a:gd name="T80" fmla="*/ 4298 w 1122363"/>
              <a:gd name="T81" fmla="*/ 13774 h 1531938"/>
              <a:gd name="T82" fmla="*/ 6748 w 1122363"/>
              <a:gd name="T83" fmla="*/ 10789 h 1531938"/>
              <a:gd name="T84" fmla="*/ 9953 w 1122363"/>
              <a:gd name="T85" fmla="*/ 9001 h 1531938"/>
              <a:gd name="T86" fmla="*/ 11108 w 1122363"/>
              <a:gd name="T87" fmla="*/ 37 h 1531938"/>
              <a:gd name="T88" fmla="*/ 12793 w 1122363"/>
              <a:gd name="T89" fmla="*/ 691 h 1531938"/>
              <a:gd name="T90" fmla="*/ 14495 w 1122363"/>
              <a:gd name="T91" fmla="*/ 597 h 1531938"/>
              <a:gd name="T92" fmla="*/ 16443 w 1122363"/>
              <a:gd name="T93" fmla="*/ 5 h 1531938"/>
              <a:gd name="T94" fmla="*/ 17588 w 1122363"/>
              <a:gd name="T95" fmla="*/ 634 h 1531938"/>
              <a:gd name="T96" fmla="*/ 18470 w 1122363"/>
              <a:gd name="T97" fmla="*/ 2917 h 1531938"/>
              <a:gd name="T98" fmla="*/ 19531 w 1122363"/>
              <a:gd name="T99" fmla="*/ 3059 h 1531938"/>
              <a:gd name="T100" fmla="*/ 20350 w 1122363"/>
              <a:gd name="T101" fmla="*/ 2959 h 1531938"/>
              <a:gd name="T102" fmla="*/ 19804 w 1122363"/>
              <a:gd name="T103" fmla="*/ 4850 h 1531938"/>
              <a:gd name="T104" fmla="*/ 18228 w 1122363"/>
              <a:gd name="T105" fmla="*/ 6452 h 1531938"/>
              <a:gd name="T106" fmla="*/ 15577 w 1122363"/>
              <a:gd name="T107" fmla="*/ 7825 h 1531938"/>
              <a:gd name="T108" fmla="*/ 12247 w 1122363"/>
              <a:gd name="T109" fmla="*/ 7500 h 1531938"/>
              <a:gd name="T110" fmla="*/ 10330 w 1122363"/>
              <a:gd name="T111" fmla="*/ 7772 h 1531938"/>
              <a:gd name="T112" fmla="*/ 5835 w 1122363"/>
              <a:gd name="T113" fmla="*/ 4070 h 1531938"/>
              <a:gd name="T114" fmla="*/ 7642 w 1122363"/>
              <a:gd name="T115" fmla="*/ 3158 h 1531938"/>
              <a:gd name="T116" fmla="*/ 9039 w 1122363"/>
              <a:gd name="T117" fmla="*/ 2949 h 1531938"/>
              <a:gd name="T118" fmla="*/ 9669 w 1122363"/>
              <a:gd name="T119" fmla="*/ 1011 h 15319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122363" h="1531938">
                <a:moveTo>
                  <a:pt x="600075" y="1019175"/>
                </a:moveTo>
                <a:lnTo>
                  <a:pt x="608240" y="1022344"/>
                </a:lnTo>
                <a:lnTo>
                  <a:pt x="615950" y="1025965"/>
                </a:lnTo>
                <a:lnTo>
                  <a:pt x="622981" y="1029134"/>
                </a:lnTo>
                <a:lnTo>
                  <a:pt x="629331" y="1032303"/>
                </a:lnTo>
                <a:lnTo>
                  <a:pt x="635227" y="1035925"/>
                </a:lnTo>
                <a:lnTo>
                  <a:pt x="640443" y="1039093"/>
                </a:lnTo>
                <a:lnTo>
                  <a:pt x="644979" y="1042488"/>
                </a:lnTo>
                <a:lnTo>
                  <a:pt x="649061" y="1045884"/>
                </a:lnTo>
                <a:lnTo>
                  <a:pt x="652236" y="1049505"/>
                </a:lnTo>
                <a:lnTo>
                  <a:pt x="655411" y="1053127"/>
                </a:lnTo>
                <a:lnTo>
                  <a:pt x="657906" y="1056974"/>
                </a:lnTo>
                <a:lnTo>
                  <a:pt x="659720" y="1061049"/>
                </a:lnTo>
                <a:lnTo>
                  <a:pt x="661534" y="1065576"/>
                </a:lnTo>
                <a:lnTo>
                  <a:pt x="662668" y="1070329"/>
                </a:lnTo>
                <a:lnTo>
                  <a:pt x="663348" y="1074856"/>
                </a:lnTo>
                <a:lnTo>
                  <a:pt x="663575" y="1080062"/>
                </a:lnTo>
                <a:lnTo>
                  <a:pt x="663575" y="1083230"/>
                </a:lnTo>
                <a:lnTo>
                  <a:pt x="663348" y="1086626"/>
                </a:lnTo>
                <a:lnTo>
                  <a:pt x="662895" y="1089568"/>
                </a:lnTo>
                <a:lnTo>
                  <a:pt x="662441" y="1092510"/>
                </a:lnTo>
                <a:lnTo>
                  <a:pt x="661761" y="1095227"/>
                </a:lnTo>
                <a:lnTo>
                  <a:pt x="660854" y="1097716"/>
                </a:lnTo>
                <a:lnTo>
                  <a:pt x="659947" y="1100432"/>
                </a:lnTo>
                <a:lnTo>
                  <a:pt x="659040" y="1102922"/>
                </a:lnTo>
                <a:lnTo>
                  <a:pt x="657679" y="1105186"/>
                </a:lnTo>
                <a:lnTo>
                  <a:pt x="656545" y="1107449"/>
                </a:lnTo>
                <a:lnTo>
                  <a:pt x="654957" y="1109486"/>
                </a:lnTo>
                <a:lnTo>
                  <a:pt x="653143" y="1111523"/>
                </a:lnTo>
                <a:lnTo>
                  <a:pt x="651556" y="1113334"/>
                </a:lnTo>
                <a:lnTo>
                  <a:pt x="649515" y="1115145"/>
                </a:lnTo>
                <a:lnTo>
                  <a:pt x="647473" y="1116729"/>
                </a:lnTo>
                <a:lnTo>
                  <a:pt x="645206" y="1118087"/>
                </a:lnTo>
                <a:lnTo>
                  <a:pt x="640670" y="1120803"/>
                </a:lnTo>
                <a:lnTo>
                  <a:pt x="635681" y="1123520"/>
                </a:lnTo>
                <a:lnTo>
                  <a:pt x="630238" y="1126009"/>
                </a:lnTo>
                <a:lnTo>
                  <a:pt x="625022" y="1128046"/>
                </a:lnTo>
                <a:lnTo>
                  <a:pt x="619125" y="1130310"/>
                </a:lnTo>
                <a:lnTo>
                  <a:pt x="613002" y="1132121"/>
                </a:lnTo>
                <a:lnTo>
                  <a:pt x="606652" y="1133705"/>
                </a:lnTo>
                <a:lnTo>
                  <a:pt x="600075" y="1135063"/>
                </a:lnTo>
                <a:lnTo>
                  <a:pt x="600075" y="1019175"/>
                </a:lnTo>
                <a:close/>
                <a:moveTo>
                  <a:pt x="538162" y="779462"/>
                </a:moveTo>
                <a:lnTo>
                  <a:pt x="538162" y="877887"/>
                </a:lnTo>
                <a:lnTo>
                  <a:pt x="529967" y="875827"/>
                </a:lnTo>
                <a:lnTo>
                  <a:pt x="522227" y="873538"/>
                </a:lnTo>
                <a:lnTo>
                  <a:pt x="515398" y="870791"/>
                </a:lnTo>
                <a:lnTo>
                  <a:pt x="509024" y="868273"/>
                </a:lnTo>
                <a:lnTo>
                  <a:pt x="503333" y="865298"/>
                </a:lnTo>
                <a:lnTo>
                  <a:pt x="500829" y="863467"/>
                </a:lnTo>
                <a:lnTo>
                  <a:pt x="498553" y="861864"/>
                </a:lnTo>
                <a:lnTo>
                  <a:pt x="496276" y="860262"/>
                </a:lnTo>
                <a:lnTo>
                  <a:pt x="494227" y="858431"/>
                </a:lnTo>
                <a:lnTo>
                  <a:pt x="492406" y="856600"/>
                </a:lnTo>
                <a:lnTo>
                  <a:pt x="490813" y="854540"/>
                </a:lnTo>
                <a:lnTo>
                  <a:pt x="487626" y="850877"/>
                </a:lnTo>
                <a:lnTo>
                  <a:pt x="485122" y="846986"/>
                </a:lnTo>
                <a:lnTo>
                  <a:pt x="482618" y="843324"/>
                </a:lnTo>
                <a:lnTo>
                  <a:pt x="481024" y="839662"/>
                </a:lnTo>
                <a:lnTo>
                  <a:pt x="479658" y="835999"/>
                </a:lnTo>
                <a:lnTo>
                  <a:pt x="478520" y="832337"/>
                </a:lnTo>
                <a:lnTo>
                  <a:pt x="478065" y="828903"/>
                </a:lnTo>
                <a:lnTo>
                  <a:pt x="477837" y="825241"/>
                </a:lnTo>
                <a:lnTo>
                  <a:pt x="477837" y="822952"/>
                </a:lnTo>
                <a:lnTo>
                  <a:pt x="478065" y="820434"/>
                </a:lnTo>
                <a:lnTo>
                  <a:pt x="478520" y="817916"/>
                </a:lnTo>
                <a:lnTo>
                  <a:pt x="478975" y="815627"/>
                </a:lnTo>
                <a:lnTo>
                  <a:pt x="479431" y="813339"/>
                </a:lnTo>
                <a:lnTo>
                  <a:pt x="480341" y="810821"/>
                </a:lnTo>
                <a:lnTo>
                  <a:pt x="481252" y="808761"/>
                </a:lnTo>
                <a:lnTo>
                  <a:pt x="482162" y="806701"/>
                </a:lnTo>
                <a:lnTo>
                  <a:pt x="483528" y="804869"/>
                </a:lnTo>
                <a:lnTo>
                  <a:pt x="484894" y="802809"/>
                </a:lnTo>
                <a:lnTo>
                  <a:pt x="486260" y="800978"/>
                </a:lnTo>
                <a:lnTo>
                  <a:pt x="487853" y="799147"/>
                </a:lnTo>
                <a:lnTo>
                  <a:pt x="489447" y="797545"/>
                </a:lnTo>
                <a:lnTo>
                  <a:pt x="491496" y="795714"/>
                </a:lnTo>
                <a:lnTo>
                  <a:pt x="495593" y="792738"/>
                </a:lnTo>
                <a:lnTo>
                  <a:pt x="500146" y="789991"/>
                </a:lnTo>
                <a:lnTo>
                  <a:pt x="504699" y="787244"/>
                </a:lnTo>
                <a:lnTo>
                  <a:pt x="509935" y="785184"/>
                </a:lnTo>
                <a:lnTo>
                  <a:pt x="515170" y="783582"/>
                </a:lnTo>
                <a:lnTo>
                  <a:pt x="520634" y="781980"/>
                </a:lnTo>
                <a:lnTo>
                  <a:pt x="526097" y="780835"/>
                </a:lnTo>
                <a:lnTo>
                  <a:pt x="532016" y="779920"/>
                </a:lnTo>
                <a:lnTo>
                  <a:pt x="538162" y="779462"/>
                </a:lnTo>
                <a:close/>
                <a:moveTo>
                  <a:pt x="538626" y="654332"/>
                </a:moveTo>
                <a:lnTo>
                  <a:pt x="538626" y="688810"/>
                </a:lnTo>
                <a:lnTo>
                  <a:pt x="530011" y="689945"/>
                </a:lnTo>
                <a:lnTo>
                  <a:pt x="521624" y="691079"/>
                </a:lnTo>
                <a:lnTo>
                  <a:pt x="513236" y="692440"/>
                </a:lnTo>
                <a:lnTo>
                  <a:pt x="505302" y="694028"/>
                </a:lnTo>
                <a:lnTo>
                  <a:pt x="497594" y="695842"/>
                </a:lnTo>
                <a:lnTo>
                  <a:pt x="490113" y="697657"/>
                </a:lnTo>
                <a:lnTo>
                  <a:pt x="482859" y="699471"/>
                </a:lnTo>
                <a:lnTo>
                  <a:pt x="475831" y="701740"/>
                </a:lnTo>
                <a:lnTo>
                  <a:pt x="469257" y="704008"/>
                </a:lnTo>
                <a:lnTo>
                  <a:pt x="462683" y="706276"/>
                </a:lnTo>
                <a:lnTo>
                  <a:pt x="456336" y="708998"/>
                </a:lnTo>
                <a:lnTo>
                  <a:pt x="450215" y="711720"/>
                </a:lnTo>
                <a:lnTo>
                  <a:pt x="444321" y="714442"/>
                </a:lnTo>
                <a:lnTo>
                  <a:pt x="438654" y="717618"/>
                </a:lnTo>
                <a:lnTo>
                  <a:pt x="433440" y="720567"/>
                </a:lnTo>
                <a:lnTo>
                  <a:pt x="428226" y="723969"/>
                </a:lnTo>
                <a:lnTo>
                  <a:pt x="423238" y="727372"/>
                </a:lnTo>
                <a:lnTo>
                  <a:pt x="418478" y="731001"/>
                </a:lnTo>
                <a:lnTo>
                  <a:pt x="413944" y="734403"/>
                </a:lnTo>
                <a:lnTo>
                  <a:pt x="409410" y="738033"/>
                </a:lnTo>
                <a:lnTo>
                  <a:pt x="405556" y="741435"/>
                </a:lnTo>
                <a:lnTo>
                  <a:pt x="401476" y="744837"/>
                </a:lnTo>
                <a:lnTo>
                  <a:pt x="397849" y="748694"/>
                </a:lnTo>
                <a:lnTo>
                  <a:pt x="394221" y="752323"/>
                </a:lnTo>
                <a:lnTo>
                  <a:pt x="391048" y="755952"/>
                </a:lnTo>
                <a:lnTo>
                  <a:pt x="387874" y="760035"/>
                </a:lnTo>
                <a:lnTo>
                  <a:pt x="384927" y="763664"/>
                </a:lnTo>
                <a:lnTo>
                  <a:pt x="382207" y="767520"/>
                </a:lnTo>
                <a:lnTo>
                  <a:pt x="379486" y="771377"/>
                </a:lnTo>
                <a:lnTo>
                  <a:pt x="377219" y="775460"/>
                </a:lnTo>
                <a:lnTo>
                  <a:pt x="375179" y="779316"/>
                </a:lnTo>
                <a:lnTo>
                  <a:pt x="373366" y="783399"/>
                </a:lnTo>
                <a:lnTo>
                  <a:pt x="369738" y="791338"/>
                </a:lnTo>
                <a:lnTo>
                  <a:pt x="367018" y="799277"/>
                </a:lnTo>
                <a:lnTo>
                  <a:pt x="364298" y="806989"/>
                </a:lnTo>
                <a:lnTo>
                  <a:pt x="362258" y="814701"/>
                </a:lnTo>
                <a:lnTo>
                  <a:pt x="360671" y="822187"/>
                </a:lnTo>
                <a:lnTo>
                  <a:pt x="359537" y="829672"/>
                </a:lnTo>
                <a:lnTo>
                  <a:pt x="358857" y="836931"/>
                </a:lnTo>
                <a:lnTo>
                  <a:pt x="358630" y="844189"/>
                </a:lnTo>
                <a:lnTo>
                  <a:pt x="358857" y="851901"/>
                </a:lnTo>
                <a:lnTo>
                  <a:pt x="359537" y="859614"/>
                </a:lnTo>
                <a:lnTo>
                  <a:pt x="360444" y="867326"/>
                </a:lnTo>
                <a:lnTo>
                  <a:pt x="362031" y="874811"/>
                </a:lnTo>
                <a:lnTo>
                  <a:pt x="363844" y="882297"/>
                </a:lnTo>
                <a:lnTo>
                  <a:pt x="366111" y="889782"/>
                </a:lnTo>
                <a:lnTo>
                  <a:pt x="368832" y="897267"/>
                </a:lnTo>
                <a:lnTo>
                  <a:pt x="371779" y="904526"/>
                </a:lnTo>
                <a:lnTo>
                  <a:pt x="373592" y="907928"/>
                </a:lnTo>
                <a:lnTo>
                  <a:pt x="375633" y="911558"/>
                </a:lnTo>
                <a:lnTo>
                  <a:pt x="377673" y="915187"/>
                </a:lnTo>
                <a:lnTo>
                  <a:pt x="379940" y="918816"/>
                </a:lnTo>
                <a:lnTo>
                  <a:pt x="382660" y="922219"/>
                </a:lnTo>
                <a:lnTo>
                  <a:pt x="385380" y="925848"/>
                </a:lnTo>
                <a:lnTo>
                  <a:pt x="388554" y="929250"/>
                </a:lnTo>
                <a:lnTo>
                  <a:pt x="391501" y="932880"/>
                </a:lnTo>
                <a:lnTo>
                  <a:pt x="395128" y="936282"/>
                </a:lnTo>
                <a:lnTo>
                  <a:pt x="398529" y="939685"/>
                </a:lnTo>
                <a:lnTo>
                  <a:pt x="402609" y="943087"/>
                </a:lnTo>
                <a:lnTo>
                  <a:pt x="406463" y="946489"/>
                </a:lnTo>
                <a:lnTo>
                  <a:pt x="410770" y="949892"/>
                </a:lnTo>
                <a:lnTo>
                  <a:pt x="415077" y="953294"/>
                </a:lnTo>
                <a:lnTo>
                  <a:pt x="424372" y="959646"/>
                </a:lnTo>
                <a:lnTo>
                  <a:pt x="429586" y="963048"/>
                </a:lnTo>
                <a:lnTo>
                  <a:pt x="434800" y="966224"/>
                </a:lnTo>
                <a:lnTo>
                  <a:pt x="440467" y="969626"/>
                </a:lnTo>
                <a:lnTo>
                  <a:pt x="446361" y="972575"/>
                </a:lnTo>
                <a:lnTo>
                  <a:pt x="452482" y="975751"/>
                </a:lnTo>
                <a:lnTo>
                  <a:pt x="459056" y="978473"/>
                </a:lnTo>
                <a:lnTo>
                  <a:pt x="465630" y="981421"/>
                </a:lnTo>
                <a:lnTo>
                  <a:pt x="472658" y="984370"/>
                </a:lnTo>
                <a:lnTo>
                  <a:pt x="479912" y="987092"/>
                </a:lnTo>
                <a:lnTo>
                  <a:pt x="487619" y="989814"/>
                </a:lnTo>
                <a:lnTo>
                  <a:pt x="495327" y="992309"/>
                </a:lnTo>
                <a:lnTo>
                  <a:pt x="503488" y="994804"/>
                </a:lnTo>
                <a:lnTo>
                  <a:pt x="520490" y="1000021"/>
                </a:lnTo>
                <a:lnTo>
                  <a:pt x="538626" y="1004785"/>
                </a:lnTo>
                <a:lnTo>
                  <a:pt x="538626" y="1135439"/>
                </a:lnTo>
                <a:lnTo>
                  <a:pt x="530918" y="1134305"/>
                </a:lnTo>
                <a:lnTo>
                  <a:pt x="523210" y="1133171"/>
                </a:lnTo>
                <a:lnTo>
                  <a:pt x="515503" y="1131583"/>
                </a:lnTo>
                <a:lnTo>
                  <a:pt x="507795" y="1129768"/>
                </a:lnTo>
                <a:lnTo>
                  <a:pt x="500088" y="1127727"/>
                </a:lnTo>
                <a:lnTo>
                  <a:pt x="492607" y="1125685"/>
                </a:lnTo>
                <a:lnTo>
                  <a:pt x="485126" y="1123417"/>
                </a:lnTo>
                <a:lnTo>
                  <a:pt x="477645" y="1120695"/>
                </a:lnTo>
                <a:lnTo>
                  <a:pt x="470164" y="1117973"/>
                </a:lnTo>
                <a:lnTo>
                  <a:pt x="462683" y="1115024"/>
                </a:lnTo>
                <a:lnTo>
                  <a:pt x="455429" y="1111849"/>
                </a:lnTo>
                <a:lnTo>
                  <a:pt x="448175" y="1108673"/>
                </a:lnTo>
                <a:lnTo>
                  <a:pt x="440920" y="1105044"/>
                </a:lnTo>
                <a:lnTo>
                  <a:pt x="433893" y="1101641"/>
                </a:lnTo>
                <a:lnTo>
                  <a:pt x="426639" y="1097785"/>
                </a:lnTo>
                <a:lnTo>
                  <a:pt x="419611" y="1093929"/>
                </a:lnTo>
                <a:lnTo>
                  <a:pt x="405783" y="1085310"/>
                </a:lnTo>
                <a:lnTo>
                  <a:pt x="392181" y="1076690"/>
                </a:lnTo>
                <a:lnTo>
                  <a:pt x="379033" y="1067617"/>
                </a:lnTo>
                <a:lnTo>
                  <a:pt x="366338" y="1058317"/>
                </a:lnTo>
                <a:lnTo>
                  <a:pt x="366338" y="1169917"/>
                </a:lnTo>
                <a:lnTo>
                  <a:pt x="376313" y="1175588"/>
                </a:lnTo>
                <a:lnTo>
                  <a:pt x="386287" y="1181032"/>
                </a:lnTo>
                <a:lnTo>
                  <a:pt x="396715" y="1186249"/>
                </a:lnTo>
                <a:lnTo>
                  <a:pt x="407370" y="1191466"/>
                </a:lnTo>
                <a:lnTo>
                  <a:pt x="418251" y="1196003"/>
                </a:lnTo>
                <a:lnTo>
                  <a:pt x="429359" y="1200539"/>
                </a:lnTo>
                <a:lnTo>
                  <a:pt x="440694" y="1204849"/>
                </a:lnTo>
                <a:lnTo>
                  <a:pt x="452255" y="1208705"/>
                </a:lnTo>
                <a:lnTo>
                  <a:pt x="464043" y="1212561"/>
                </a:lnTo>
                <a:lnTo>
                  <a:pt x="475151" y="1215964"/>
                </a:lnTo>
                <a:lnTo>
                  <a:pt x="486486" y="1218686"/>
                </a:lnTo>
                <a:lnTo>
                  <a:pt x="497367" y="1221634"/>
                </a:lnTo>
                <a:lnTo>
                  <a:pt x="508022" y="1223903"/>
                </a:lnTo>
                <a:lnTo>
                  <a:pt x="518450" y="1225944"/>
                </a:lnTo>
                <a:lnTo>
                  <a:pt x="528878" y="1227759"/>
                </a:lnTo>
                <a:lnTo>
                  <a:pt x="538626" y="1229120"/>
                </a:lnTo>
                <a:lnTo>
                  <a:pt x="538626" y="1297396"/>
                </a:lnTo>
                <a:lnTo>
                  <a:pt x="600740" y="1297396"/>
                </a:lnTo>
                <a:lnTo>
                  <a:pt x="600740" y="1229120"/>
                </a:lnTo>
                <a:lnTo>
                  <a:pt x="608674" y="1228213"/>
                </a:lnTo>
                <a:lnTo>
                  <a:pt x="616608" y="1227305"/>
                </a:lnTo>
                <a:lnTo>
                  <a:pt x="624089" y="1225944"/>
                </a:lnTo>
                <a:lnTo>
                  <a:pt x="631570" y="1224810"/>
                </a:lnTo>
                <a:lnTo>
                  <a:pt x="638824" y="1223449"/>
                </a:lnTo>
                <a:lnTo>
                  <a:pt x="645852" y="1221861"/>
                </a:lnTo>
                <a:lnTo>
                  <a:pt x="652880" y="1220273"/>
                </a:lnTo>
                <a:lnTo>
                  <a:pt x="659454" y="1218232"/>
                </a:lnTo>
                <a:lnTo>
                  <a:pt x="666028" y="1216191"/>
                </a:lnTo>
                <a:lnTo>
                  <a:pt x="672375" y="1214149"/>
                </a:lnTo>
                <a:lnTo>
                  <a:pt x="678723" y="1211881"/>
                </a:lnTo>
                <a:lnTo>
                  <a:pt x="684617" y="1209386"/>
                </a:lnTo>
                <a:lnTo>
                  <a:pt x="690284" y="1206890"/>
                </a:lnTo>
                <a:lnTo>
                  <a:pt x="695951" y="1203942"/>
                </a:lnTo>
                <a:lnTo>
                  <a:pt x="701392" y="1200993"/>
                </a:lnTo>
                <a:lnTo>
                  <a:pt x="706833" y="1198044"/>
                </a:lnTo>
                <a:lnTo>
                  <a:pt x="711593" y="1194868"/>
                </a:lnTo>
                <a:lnTo>
                  <a:pt x="716581" y="1191693"/>
                </a:lnTo>
                <a:lnTo>
                  <a:pt x="721341" y="1188290"/>
                </a:lnTo>
                <a:lnTo>
                  <a:pt x="725875" y="1184888"/>
                </a:lnTo>
                <a:lnTo>
                  <a:pt x="730182" y="1181486"/>
                </a:lnTo>
                <a:lnTo>
                  <a:pt x="734263" y="1178083"/>
                </a:lnTo>
                <a:lnTo>
                  <a:pt x="738343" y="1174227"/>
                </a:lnTo>
                <a:lnTo>
                  <a:pt x="742197" y="1170825"/>
                </a:lnTo>
                <a:lnTo>
                  <a:pt x="745824" y="1166968"/>
                </a:lnTo>
                <a:lnTo>
                  <a:pt x="749225" y="1163339"/>
                </a:lnTo>
                <a:lnTo>
                  <a:pt x="752625" y="1159256"/>
                </a:lnTo>
                <a:lnTo>
                  <a:pt x="755799" y="1155627"/>
                </a:lnTo>
                <a:lnTo>
                  <a:pt x="758746" y="1151544"/>
                </a:lnTo>
                <a:lnTo>
                  <a:pt x="761466" y="1147461"/>
                </a:lnTo>
                <a:lnTo>
                  <a:pt x="763960" y="1143378"/>
                </a:lnTo>
                <a:lnTo>
                  <a:pt x="766453" y="1139295"/>
                </a:lnTo>
                <a:lnTo>
                  <a:pt x="770760" y="1130676"/>
                </a:lnTo>
                <a:lnTo>
                  <a:pt x="774614" y="1122056"/>
                </a:lnTo>
                <a:lnTo>
                  <a:pt x="777561" y="1113436"/>
                </a:lnTo>
                <a:lnTo>
                  <a:pt x="778921" y="1109354"/>
                </a:lnTo>
                <a:lnTo>
                  <a:pt x="780055" y="1105044"/>
                </a:lnTo>
                <a:lnTo>
                  <a:pt x="781415" y="1100507"/>
                </a:lnTo>
                <a:lnTo>
                  <a:pt x="782322" y="1096424"/>
                </a:lnTo>
                <a:lnTo>
                  <a:pt x="783002" y="1092114"/>
                </a:lnTo>
                <a:lnTo>
                  <a:pt x="783682" y="1087805"/>
                </a:lnTo>
                <a:lnTo>
                  <a:pt x="784135" y="1083495"/>
                </a:lnTo>
                <a:lnTo>
                  <a:pt x="784589" y="1079185"/>
                </a:lnTo>
                <a:lnTo>
                  <a:pt x="784816" y="1074875"/>
                </a:lnTo>
                <a:lnTo>
                  <a:pt x="784816" y="1070339"/>
                </a:lnTo>
                <a:lnTo>
                  <a:pt x="784589" y="1061719"/>
                </a:lnTo>
                <a:lnTo>
                  <a:pt x="784135" y="1053326"/>
                </a:lnTo>
                <a:lnTo>
                  <a:pt x="783229" y="1045161"/>
                </a:lnTo>
                <a:lnTo>
                  <a:pt x="781869" y="1037222"/>
                </a:lnTo>
                <a:lnTo>
                  <a:pt x="779828" y="1029509"/>
                </a:lnTo>
                <a:lnTo>
                  <a:pt x="777788" y="1022251"/>
                </a:lnTo>
                <a:lnTo>
                  <a:pt x="775294" y="1014992"/>
                </a:lnTo>
                <a:lnTo>
                  <a:pt x="772347" y="1007960"/>
                </a:lnTo>
                <a:lnTo>
                  <a:pt x="769174" y="1001156"/>
                </a:lnTo>
                <a:lnTo>
                  <a:pt x="765320" y="994577"/>
                </a:lnTo>
                <a:lnTo>
                  <a:pt x="761466" y="988226"/>
                </a:lnTo>
                <a:lnTo>
                  <a:pt x="756705" y="982329"/>
                </a:lnTo>
                <a:lnTo>
                  <a:pt x="752172" y="976431"/>
                </a:lnTo>
                <a:lnTo>
                  <a:pt x="746731" y="970987"/>
                </a:lnTo>
                <a:lnTo>
                  <a:pt x="741064" y="965543"/>
                </a:lnTo>
                <a:lnTo>
                  <a:pt x="734943" y="960553"/>
                </a:lnTo>
                <a:lnTo>
                  <a:pt x="728822" y="955563"/>
                </a:lnTo>
                <a:lnTo>
                  <a:pt x="722248" y="950572"/>
                </a:lnTo>
                <a:lnTo>
                  <a:pt x="715220" y="946036"/>
                </a:lnTo>
                <a:lnTo>
                  <a:pt x="708193" y="941272"/>
                </a:lnTo>
                <a:lnTo>
                  <a:pt x="700712" y="936509"/>
                </a:lnTo>
                <a:lnTo>
                  <a:pt x="693004" y="932199"/>
                </a:lnTo>
                <a:lnTo>
                  <a:pt x="685070" y="927889"/>
                </a:lnTo>
                <a:lnTo>
                  <a:pt x="676456" y="923806"/>
                </a:lnTo>
                <a:lnTo>
                  <a:pt x="668068" y="919497"/>
                </a:lnTo>
                <a:lnTo>
                  <a:pt x="659227" y="915641"/>
                </a:lnTo>
                <a:lnTo>
                  <a:pt x="650159" y="911558"/>
                </a:lnTo>
                <a:lnTo>
                  <a:pt x="641091" y="907475"/>
                </a:lnTo>
                <a:lnTo>
                  <a:pt x="631117" y="903845"/>
                </a:lnTo>
                <a:lnTo>
                  <a:pt x="621369" y="899989"/>
                </a:lnTo>
                <a:lnTo>
                  <a:pt x="611394" y="896587"/>
                </a:lnTo>
                <a:lnTo>
                  <a:pt x="600740" y="892958"/>
                </a:lnTo>
                <a:lnTo>
                  <a:pt x="600740" y="785894"/>
                </a:lnTo>
                <a:lnTo>
                  <a:pt x="612755" y="788616"/>
                </a:lnTo>
                <a:lnTo>
                  <a:pt x="624543" y="792018"/>
                </a:lnTo>
                <a:lnTo>
                  <a:pt x="636331" y="795421"/>
                </a:lnTo>
                <a:lnTo>
                  <a:pt x="647892" y="799504"/>
                </a:lnTo>
                <a:lnTo>
                  <a:pt x="659227" y="803813"/>
                </a:lnTo>
                <a:lnTo>
                  <a:pt x="670562" y="808577"/>
                </a:lnTo>
                <a:lnTo>
                  <a:pt x="681443" y="813794"/>
                </a:lnTo>
                <a:lnTo>
                  <a:pt x="692324" y="819465"/>
                </a:lnTo>
                <a:lnTo>
                  <a:pt x="702752" y="824909"/>
                </a:lnTo>
                <a:lnTo>
                  <a:pt x="712727" y="830806"/>
                </a:lnTo>
                <a:lnTo>
                  <a:pt x="722475" y="836477"/>
                </a:lnTo>
                <a:lnTo>
                  <a:pt x="731542" y="842148"/>
                </a:lnTo>
                <a:lnTo>
                  <a:pt x="740157" y="847592"/>
                </a:lnTo>
                <a:lnTo>
                  <a:pt x="748318" y="853262"/>
                </a:lnTo>
                <a:lnTo>
                  <a:pt x="756025" y="858933"/>
                </a:lnTo>
                <a:lnTo>
                  <a:pt x="763280" y="864604"/>
                </a:lnTo>
                <a:lnTo>
                  <a:pt x="763280" y="748240"/>
                </a:lnTo>
                <a:lnTo>
                  <a:pt x="752625" y="741889"/>
                </a:lnTo>
                <a:lnTo>
                  <a:pt x="741744" y="735764"/>
                </a:lnTo>
                <a:lnTo>
                  <a:pt x="731316" y="730547"/>
                </a:lnTo>
                <a:lnTo>
                  <a:pt x="720888" y="725103"/>
                </a:lnTo>
                <a:lnTo>
                  <a:pt x="710913" y="720340"/>
                </a:lnTo>
                <a:lnTo>
                  <a:pt x="701165" y="716030"/>
                </a:lnTo>
                <a:lnTo>
                  <a:pt x="691644" y="711720"/>
                </a:lnTo>
                <a:lnTo>
                  <a:pt x="682123" y="708318"/>
                </a:lnTo>
                <a:lnTo>
                  <a:pt x="672602" y="704689"/>
                </a:lnTo>
                <a:lnTo>
                  <a:pt x="663081" y="701740"/>
                </a:lnTo>
                <a:lnTo>
                  <a:pt x="653106" y="698791"/>
                </a:lnTo>
                <a:lnTo>
                  <a:pt x="643132" y="696296"/>
                </a:lnTo>
                <a:lnTo>
                  <a:pt x="632930" y="694254"/>
                </a:lnTo>
                <a:lnTo>
                  <a:pt x="622276" y="691986"/>
                </a:lnTo>
                <a:lnTo>
                  <a:pt x="611848" y="690171"/>
                </a:lnTo>
                <a:lnTo>
                  <a:pt x="600740" y="688810"/>
                </a:lnTo>
                <a:lnTo>
                  <a:pt x="600740" y="654332"/>
                </a:lnTo>
                <a:lnTo>
                  <a:pt x="538626" y="654332"/>
                </a:lnTo>
                <a:close/>
                <a:moveTo>
                  <a:pt x="549280" y="371475"/>
                </a:moveTo>
                <a:lnTo>
                  <a:pt x="564015" y="371475"/>
                </a:lnTo>
                <a:lnTo>
                  <a:pt x="577844" y="371475"/>
                </a:lnTo>
                <a:lnTo>
                  <a:pt x="591219" y="371929"/>
                </a:lnTo>
                <a:lnTo>
                  <a:pt x="604594" y="372609"/>
                </a:lnTo>
                <a:lnTo>
                  <a:pt x="617515" y="373743"/>
                </a:lnTo>
                <a:lnTo>
                  <a:pt x="630210" y="375104"/>
                </a:lnTo>
                <a:lnTo>
                  <a:pt x="642905" y="376692"/>
                </a:lnTo>
                <a:lnTo>
                  <a:pt x="655373" y="378507"/>
                </a:lnTo>
                <a:lnTo>
                  <a:pt x="667388" y="380775"/>
                </a:lnTo>
                <a:lnTo>
                  <a:pt x="679403" y="383497"/>
                </a:lnTo>
                <a:lnTo>
                  <a:pt x="691191" y="386219"/>
                </a:lnTo>
                <a:lnTo>
                  <a:pt x="702752" y="389168"/>
                </a:lnTo>
                <a:lnTo>
                  <a:pt x="714314" y="392797"/>
                </a:lnTo>
                <a:lnTo>
                  <a:pt x="725422" y="396426"/>
                </a:lnTo>
                <a:lnTo>
                  <a:pt x="736530" y="400509"/>
                </a:lnTo>
                <a:lnTo>
                  <a:pt x="747184" y="405046"/>
                </a:lnTo>
                <a:lnTo>
                  <a:pt x="757839" y="409582"/>
                </a:lnTo>
                <a:lnTo>
                  <a:pt x="768267" y="414573"/>
                </a:lnTo>
                <a:lnTo>
                  <a:pt x="778468" y="420017"/>
                </a:lnTo>
                <a:lnTo>
                  <a:pt x="788669" y="425461"/>
                </a:lnTo>
                <a:lnTo>
                  <a:pt x="798644" y="431358"/>
                </a:lnTo>
                <a:lnTo>
                  <a:pt x="808392" y="437709"/>
                </a:lnTo>
                <a:lnTo>
                  <a:pt x="818140" y="444288"/>
                </a:lnTo>
                <a:lnTo>
                  <a:pt x="827434" y="451092"/>
                </a:lnTo>
                <a:lnTo>
                  <a:pt x="836729" y="458351"/>
                </a:lnTo>
                <a:lnTo>
                  <a:pt x="845796" y="466063"/>
                </a:lnTo>
                <a:lnTo>
                  <a:pt x="854864" y="473775"/>
                </a:lnTo>
                <a:lnTo>
                  <a:pt x="863705" y="481941"/>
                </a:lnTo>
                <a:lnTo>
                  <a:pt x="872319" y="490561"/>
                </a:lnTo>
                <a:lnTo>
                  <a:pt x="880934" y="499407"/>
                </a:lnTo>
                <a:lnTo>
                  <a:pt x="889095" y="508707"/>
                </a:lnTo>
                <a:lnTo>
                  <a:pt x="897483" y="518234"/>
                </a:lnTo>
                <a:lnTo>
                  <a:pt x="905417" y="527988"/>
                </a:lnTo>
                <a:lnTo>
                  <a:pt x="913351" y="538422"/>
                </a:lnTo>
                <a:lnTo>
                  <a:pt x="921512" y="548856"/>
                </a:lnTo>
                <a:lnTo>
                  <a:pt x="929220" y="559744"/>
                </a:lnTo>
                <a:lnTo>
                  <a:pt x="936701" y="571086"/>
                </a:lnTo>
                <a:lnTo>
                  <a:pt x="944182" y="582654"/>
                </a:lnTo>
                <a:lnTo>
                  <a:pt x="951436" y="594449"/>
                </a:lnTo>
                <a:lnTo>
                  <a:pt x="958690" y="606925"/>
                </a:lnTo>
                <a:lnTo>
                  <a:pt x="965944" y="619627"/>
                </a:lnTo>
                <a:lnTo>
                  <a:pt x="972745" y="632330"/>
                </a:lnTo>
                <a:lnTo>
                  <a:pt x="979546" y="645713"/>
                </a:lnTo>
                <a:lnTo>
                  <a:pt x="986347" y="659549"/>
                </a:lnTo>
                <a:lnTo>
                  <a:pt x="993148" y="673613"/>
                </a:lnTo>
                <a:lnTo>
                  <a:pt x="999722" y="687903"/>
                </a:lnTo>
                <a:lnTo>
                  <a:pt x="1006069" y="702647"/>
                </a:lnTo>
                <a:lnTo>
                  <a:pt x="1012643" y="717845"/>
                </a:lnTo>
                <a:lnTo>
                  <a:pt x="1018991" y="733269"/>
                </a:lnTo>
                <a:lnTo>
                  <a:pt x="1025111" y="748920"/>
                </a:lnTo>
                <a:lnTo>
                  <a:pt x="1031005" y="765252"/>
                </a:lnTo>
                <a:lnTo>
                  <a:pt x="1037126" y="781584"/>
                </a:lnTo>
                <a:lnTo>
                  <a:pt x="1043247" y="798823"/>
                </a:lnTo>
                <a:lnTo>
                  <a:pt x="1049141" y="816062"/>
                </a:lnTo>
                <a:lnTo>
                  <a:pt x="1054808" y="833528"/>
                </a:lnTo>
                <a:lnTo>
                  <a:pt x="1060476" y="851674"/>
                </a:lnTo>
                <a:lnTo>
                  <a:pt x="1066143" y="870048"/>
                </a:lnTo>
                <a:lnTo>
                  <a:pt x="1071810" y="888875"/>
                </a:lnTo>
                <a:lnTo>
                  <a:pt x="1077478" y="907928"/>
                </a:lnTo>
                <a:lnTo>
                  <a:pt x="1082692" y="927436"/>
                </a:lnTo>
                <a:lnTo>
                  <a:pt x="1088132" y="947624"/>
                </a:lnTo>
                <a:lnTo>
                  <a:pt x="1093573" y="967812"/>
                </a:lnTo>
                <a:lnTo>
                  <a:pt x="1098787" y="988453"/>
                </a:lnTo>
                <a:lnTo>
                  <a:pt x="1109215" y="1030870"/>
                </a:lnTo>
                <a:lnTo>
                  <a:pt x="1112615" y="1046522"/>
                </a:lnTo>
                <a:lnTo>
                  <a:pt x="1115789" y="1061946"/>
                </a:lnTo>
                <a:lnTo>
                  <a:pt x="1118056" y="1076917"/>
                </a:lnTo>
                <a:lnTo>
                  <a:pt x="1119870" y="1091888"/>
                </a:lnTo>
                <a:lnTo>
                  <a:pt x="1121456" y="1106405"/>
                </a:lnTo>
                <a:lnTo>
                  <a:pt x="1122136" y="1120922"/>
                </a:lnTo>
                <a:lnTo>
                  <a:pt x="1122363" y="1134985"/>
                </a:lnTo>
                <a:lnTo>
                  <a:pt x="1122136" y="1148822"/>
                </a:lnTo>
                <a:lnTo>
                  <a:pt x="1121456" y="1162659"/>
                </a:lnTo>
                <a:lnTo>
                  <a:pt x="1120096" y="1176042"/>
                </a:lnTo>
                <a:lnTo>
                  <a:pt x="1118509" y="1188971"/>
                </a:lnTo>
                <a:lnTo>
                  <a:pt x="1116469" y="1201900"/>
                </a:lnTo>
                <a:lnTo>
                  <a:pt x="1113749" y="1214603"/>
                </a:lnTo>
                <a:lnTo>
                  <a:pt x="1110575" y="1227078"/>
                </a:lnTo>
                <a:lnTo>
                  <a:pt x="1107175" y="1239100"/>
                </a:lnTo>
                <a:lnTo>
                  <a:pt x="1103321" y="1250896"/>
                </a:lnTo>
                <a:lnTo>
                  <a:pt x="1098787" y="1262464"/>
                </a:lnTo>
                <a:lnTo>
                  <a:pt x="1094026" y="1274032"/>
                </a:lnTo>
                <a:lnTo>
                  <a:pt x="1088812" y="1284920"/>
                </a:lnTo>
                <a:lnTo>
                  <a:pt x="1083145" y="1296035"/>
                </a:lnTo>
                <a:lnTo>
                  <a:pt x="1077251" y="1306469"/>
                </a:lnTo>
                <a:lnTo>
                  <a:pt x="1070904" y="1317130"/>
                </a:lnTo>
                <a:lnTo>
                  <a:pt x="1064103" y="1327110"/>
                </a:lnTo>
                <a:lnTo>
                  <a:pt x="1056849" y="1336864"/>
                </a:lnTo>
                <a:lnTo>
                  <a:pt x="1049368" y="1346845"/>
                </a:lnTo>
                <a:lnTo>
                  <a:pt x="1041660" y="1356145"/>
                </a:lnTo>
                <a:lnTo>
                  <a:pt x="1033499" y="1365218"/>
                </a:lnTo>
                <a:lnTo>
                  <a:pt x="1024658" y="1374064"/>
                </a:lnTo>
                <a:lnTo>
                  <a:pt x="1015817" y="1382911"/>
                </a:lnTo>
                <a:lnTo>
                  <a:pt x="1006749" y="1391303"/>
                </a:lnTo>
                <a:lnTo>
                  <a:pt x="997228" y="1399469"/>
                </a:lnTo>
                <a:lnTo>
                  <a:pt x="987253" y="1407408"/>
                </a:lnTo>
                <a:lnTo>
                  <a:pt x="977279" y="1415121"/>
                </a:lnTo>
                <a:lnTo>
                  <a:pt x="967078" y="1422606"/>
                </a:lnTo>
                <a:lnTo>
                  <a:pt x="956196" y="1429638"/>
                </a:lnTo>
                <a:lnTo>
                  <a:pt x="945315" y="1436669"/>
                </a:lnTo>
                <a:lnTo>
                  <a:pt x="934207" y="1443474"/>
                </a:lnTo>
                <a:lnTo>
                  <a:pt x="922872" y="1449826"/>
                </a:lnTo>
                <a:lnTo>
                  <a:pt x="911084" y="1455950"/>
                </a:lnTo>
                <a:lnTo>
                  <a:pt x="899296" y="1461848"/>
                </a:lnTo>
                <a:lnTo>
                  <a:pt x="887055" y="1467745"/>
                </a:lnTo>
                <a:lnTo>
                  <a:pt x="874586" y="1473189"/>
                </a:lnTo>
                <a:lnTo>
                  <a:pt x="862118" y="1478179"/>
                </a:lnTo>
                <a:lnTo>
                  <a:pt x="849197" y="1483396"/>
                </a:lnTo>
                <a:lnTo>
                  <a:pt x="836275" y="1488160"/>
                </a:lnTo>
                <a:lnTo>
                  <a:pt x="823127" y="1492470"/>
                </a:lnTo>
                <a:lnTo>
                  <a:pt x="809752" y="1496779"/>
                </a:lnTo>
                <a:lnTo>
                  <a:pt x="796377" y="1500862"/>
                </a:lnTo>
                <a:lnTo>
                  <a:pt x="782549" y="1504492"/>
                </a:lnTo>
                <a:lnTo>
                  <a:pt x="768720" y="1508348"/>
                </a:lnTo>
                <a:lnTo>
                  <a:pt x="754892" y="1511523"/>
                </a:lnTo>
                <a:lnTo>
                  <a:pt x="740610" y="1514472"/>
                </a:lnTo>
                <a:lnTo>
                  <a:pt x="726555" y="1517194"/>
                </a:lnTo>
                <a:lnTo>
                  <a:pt x="712047" y="1519689"/>
                </a:lnTo>
                <a:lnTo>
                  <a:pt x="697538" y="1521958"/>
                </a:lnTo>
                <a:lnTo>
                  <a:pt x="683030" y="1524226"/>
                </a:lnTo>
                <a:lnTo>
                  <a:pt x="668521" y="1526040"/>
                </a:lnTo>
                <a:lnTo>
                  <a:pt x="653786" y="1527401"/>
                </a:lnTo>
                <a:lnTo>
                  <a:pt x="638824" y="1528762"/>
                </a:lnTo>
                <a:lnTo>
                  <a:pt x="624089" y="1529897"/>
                </a:lnTo>
                <a:lnTo>
                  <a:pt x="609128" y="1530804"/>
                </a:lnTo>
                <a:lnTo>
                  <a:pt x="594166" y="1531484"/>
                </a:lnTo>
                <a:lnTo>
                  <a:pt x="579204" y="1531938"/>
                </a:lnTo>
                <a:lnTo>
                  <a:pt x="564015" y="1531938"/>
                </a:lnTo>
                <a:lnTo>
                  <a:pt x="549054" y="1531938"/>
                </a:lnTo>
                <a:lnTo>
                  <a:pt x="533865" y="1531484"/>
                </a:lnTo>
                <a:lnTo>
                  <a:pt x="518903" y="1530804"/>
                </a:lnTo>
                <a:lnTo>
                  <a:pt x="503941" y="1529670"/>
                </a:lnTo>
                <a:lnTo>
                  <a:pt x="488980" y="1528309"/>
                </a:lnTo>
                <a:lnTo>
                  <a:pt x="474018" y="1526948"/>
                </a:lnTo>
                <a:lnTo>
                  <a:pt x="459056" y="1525133"/>
                </a:lnTo>
                <a:lnTo>
                  <a:pt x="444321" y="1523319"/>
                </a:lnTo>
                <a:lnTo>
                  <a:pt x="429359" y="1520823"/>
                </a:lnTo>
                <a:lnTo>
                  <a:pt x="414851" y="1518328"/>
                </a:lnTo>
                <a:lnTo>
                  <a:pt x="400115" y="1515606"/>
                </a:lnTo>
                <a:lnTo>
                  <a:pt x="385607" y="1512204"/>
                </a:lnTo>
                <a:lnTo>
                  <a:pt x="371325" y="1509028"/>
                </a:lnTo>
                <a:lnTo>
                  <a:pt x="357044" y="1505172"/>
                </a:lnTo>
                <a:lnTo>
                  <a:pt x="342989" y="1501543"/>
                </a:lnTo>
                <a:lnTo>
                  <a:pt x="329160" y="1497233"/>
                </a:lnTo>
                <a:lnTo>
                  <a:pt x="315332" y="1492696"/>
                </a:lnTo>
                <a:lnTo>
                  <a:pt x="301730" y="1488160"/>
                </a:lnTo>
                <a:lnTo>
                  <a:pt x="288129" y="1483170"/>
                </a:lnTo>
                <a:lnTo>
                  <a:pt x="274754" y="1477952"/>
                </a:lnTo>
                <a:lnTo>
                  <a:pt x="261832" y="1472735"/>
                </a:lnTo>
                <a:lnTo>
                  <a:pt x="248910" y="1466838"/>
                </a:lnTo>
                <a:lnTo>
                  <a:pt x="235988" y="1460940"/>
                </a:lnTo>
                <a:lnTo>
                  <a:pt x="223520" y="1454816"/>
                </a:lnTo>
                <a:lnTo>
                  <a:pt x="211505" y="1448238"/>
                </a:lnTo>
                <a:lnTo>
                  <a:pt x="199264" y="1441660"/>
                </a:lnTo>
                <a:lnTo>
                  <a:pt x="187703" y="1434855"/>
                </a:lnTo>
                <a:lnTo>
                  <a:pt x="176141" y="1427596"/>
                </a:lnTo>
                <a:lnTo>
                  <a:pt x="164806" y="1420111"/>
                </a:lnTo>
                <a:lnTo>
                  <a:pt x="153925" y="1412399"/>
                </a:lnTo>
                <a:lnTo>
                  <a:pt x="143497" y="1404233"/>
                </a:lnTo>
                <a:lnTo>
                  <a:pt x="132843" y="1396067"/>
                </a:lnTo>
                <a:lnTo>
                  <a:pt x="122868" y="1387674"/>
                </a:lnTo>
                <a:lnTo>
                  <a:pt x="113120" y="1379055"/>
                </a:lnTo>
                <a:lnTo>
                  <a:pt x="103826" y="1370208"/>
                </a:lnTo>
                <a:lnTo>
                  <a:pt x="94758" y="1361135"/>
                </a:lnTo>
                <a:lnTo>
                  <a:pt x="86144" y="1351608"/>
                </a:lnTo>
                <a:lnTo>
                  <a:pt x="77756" y="1342081"/>
                </a:lnTo>
                <a:lnTo>
                  <a:pt x="69822" y="1332328"/>
                </a:lnTo>
                <a:lnTo>
                  <a:pt x="62341" y="1322120"/>
                </a:lnTo>
                <a:lnTo>
                  <a:pt x="55086" y="1311913"/>
                </a:lnTo>
                <a:lnTo>
                  <a:pt x="48286" y="1301479"/>
                </a:lnTo>
                <a:lnTo>
                  <a:pt x="41711" y="1290591"/>
                </a:lnTo>
                <a:lnTo>
                  <a:pt x="35817" y="1279703"/>
                </a:lnTo>
                <a:lnTo>
                  <a:pt x="30150" y="1268361"/>
                </a:lnTo>
                <a:lnTo>
                  <a:pt x="25163" y="1257020"/>
                </a:lnTo>
                <a:lnTo>
                  <a:pt x="20402" y="1245225"/>
                </a:lnTo>
                <a:lnTo>
                  <a:pt x="16095" y="1233203"/>
                </a:lnTo>
                <a:lnTo>
                  <a:pt x="12468" y="1221181"/>
                </a:lnTo>
                <a:lnTo>
                  <a:pt x="9068" y="1208932"/>
                </a:lnTo>
                <a:lnTo>
                  <a:pt x="6347" y="1196229"/>
                </a:lnTo>
                <a:lnTo>
                  <a:pt x="4080" y="1183527"/>
                </a:lnTo>
                <a:lnTo>
                  <a:pt x="2493" y="1170371"/>
                </a:lnTo>
                <a:lnTo>
                  <a:pt x="907" y="1157215"/>
                </a:lnTo>
                <a:lnTo>
                  <a:pt x="226" y="1143605"/>
                </a:lnTo>
                <a:lnTo>
                  <a:pt x="0" y="1129995"/>
                </a:lnTo>
                <a:lnTo>
                  <a:pt x="453" y="1116158"/>
                </a:lnTo>
                <a:lnTo>
                  <a:pt x="1133" y="1102095"/>
                </a:lnTo>
                <a:lnTo>
                  <a:pt x="2947" y="1087805"/>
                </a:lnTo>
                <a:lnTo>
                  <a:pt x="4760" y="1073288"/>
                </a:lnTo>
                <a:lnTo>
                  <a:pt x="7481" y="1058544"/>
                </a:lnTo>
                <a:lnTo>
                  <a:pt x="10654" y="1043573"/>
                </a:lnTo>
                <a:lnTo>
                  <a:pt x="14508" y="1028375"/>
                </a:lnTo>
                <a:lnTo>
                  <a:pt x="19042" y="1012951"/>
                </a:lnTo>
                <a:lnTo>
                  <a:pt x="29697" y="978473"/>
                </a:lnTo>
                <a:lnTo>
                  <a:pt x="40578" y="944448"/>
                </a:lnTo>
                <a:lnTo>
                  <a:pt x="51233" y="911104"/>
                </a:lnTo>
                <a:lnTo>
                  <a:pt x="62114" y="878667"/>
                </a:lnTo>
                <a:lnTo>
                  <a:pt x="73222" y="846684"/>
                </a:lnTo>
                <a:lnTo>
                  <a:pt x="84557" y="815608"/>
                </a:lnTo>
                <a:lnTo>
                  <a:pt x="95891" y="785213"/>
                </a:lnTo>
                <a:lnTo>
                  <a:pt x="101785" y="770469"/>
                </a:lnTo>
                <a:lnTo>
                  <a:pt x="107679" y="755725"/>
                </a:lnTo>
                <a:lnTo>
                  <a:pt x="113574" y="741435"/>
                </a:lnTo>
                <a:lnTo>
                  <a:pt x="119468" y="727145"/>
                </a:lnTo>
                <a:lnTo>
                  <a:pt x="125588" y="713081"/>
                </a:lnTo>
                <a:lnTo>
                  <a:pt x="131936" y="699245"/>
                </a:lnTo>
                <a:lnTo>
                  <a:pt x="138283" y="685635"/>
                </a:lnTo>
                <a:lnTo>
                  <a:pt x="144631" y="672479"/>
                </a:lnTo>
                <a:lnTo>
                  <a:pt x="151205" y="659322"/>
                </a:lnTo>
                <a:lnTo>
                  <a:pt x="157552" y="646393"/>
                </a:lnTo>
                <a:lnTo>
                  <a:pt x="164353" y="633691"/>
                </a:lnTo>
                <a:lnTo>
                  <a:pt x="171381" y="621669"/>
                </a:lnTo>
                <a:lnTo>
                  <a:pt x="178181" y="609420"/>
                </a:lnTo>
                <a:lnTo>
                  <a:pt x="185436" y="597625"/>
                </a:lnTo>
                <a:lnTo>
                  <a:pt x="192463" y="585830"/>
                </a:lnTo>
                <a:lnTo>
                  <a:pt x="199944" y="574488"/>
                </a:lnTo>
                <a:lnTo>
                  <a:pt x="207425" y="563600"/>
                </a:lnTo>
                <a:lnTo>
                  <a:pt x="215133" y="552712"/>
                </a:lnTo>
                <a:lnTo>
                  <a:pt x="222840" y="542051"/>
                </a:lnTo>
                <a:lnTo>
                  <a:pt x="230774" y="531844"/>
                </a:lnTo>
                <a:lnTo>
                  <a:pt x="238935" y="521863"/>
                </a:lnTo>
                <a:lnTo>
                  <a:pt x="247324" y="512110"/>
                </a:lnTo>
                <a:lnTo>
                  <a:pt x="255711" y="502810"/>
                </a:lnTo>
                <a:lnTo>
                  <a:pt x="264326" y="493736"/>
                </a:lnTo>
                <a:lnTo>
                  <a:pt x="272940" y="484663"/>
                </a:lnTo>
                <a:lnTo>
                  <a:pt x="282008" y="476271"/>
                </a:lnTo>
                <a:lnTo>
                  <a:pt x="291076" y="468105"/>
                </a:lnTo>
                <a:lnTo>
                  <a:pt x="300597" y="460166"/>
                </a:lnTo>
                <a:lnTo>
                  <a:pt x="310118" y="452453"/>
                </a:lnTo>
                <a:lnTo>
                  <a:pt x="319639" y="445195"/>
                </a:lnTo>
                <a:lnTo>
                  <a:pt x="329840" y="438163"/>
                </a:lnTo>
                <a:lnTo>
                  <a:pt x="339815" y="431585"/>
                </a:lnTo>
                <a:lnTo>
                  <a:pt x="350243" y="425234"/>
                </a:lnTo>
                <a:lnTo>
                  <a:pt x="360897" y="419336"/>
                </a:lnTo>
                <a:lnTo>
                  <a:pt x="371552" y="413665"/>
                </a:lnTo>
                <a:lnTo>
                  <a:pt x="382660" y="408222"/>
                </a:lnTo>
                <a:lnTo>
                  <a:pt x="393995" y="403231"/>
                </a:lnTo>
                <a:lnTo>
                  <a:pt x="405556" y="398695"/>
                </a:lnTo>
                <a:lnTo>
                  <a:pt x="417344" y="394385"/>
                </a:lnTo>
                <a:lnTo>
                  <a:pt x="429359" y="390529"/>
                </a:lnTo>
                <a:lnTo>
                  <a:pt x="441601" y="386899"/>
                </a:lnTo>
                <a:lnTo>
                  <a:pt x="454069" y="383724"/>
                </a:lnTo>
                <a:lnTo>
                  <a:pt x="466764" y="380775"/>
                </a:lnTo>
                <a:lnTo>
                  <a:pt x="479912" y="378280"/>
                </a:lnTo>
                <a:lnTo>
                  <a:pt x="493287" y="376238"/>
                </a:lnTo>
                <a:lnTo>
                  <a:pt x="506888" y="374424"/>
                </a:lnTo>
                <a:lnTo>
                  <a:pt x="520717" y="373063"/>
                </a:lnTo>
                <a:lnTo>
                  <a:pt x="534772" y="372156"/>
                </a:lnTo>
                <a:lnTo>
                  <a:pt x="549280" y="371475"/>
                </a:lnTo>
                <a:close/>
                <a:moveTo>
                  <a:pt x="455387" y="0"/>
                </a:moveTo>
                <a:lnTo>
                  <a:pt x="463542" y="227"/>
                </a:lnTo>
                <a:lnTo>
                  <a:pt x="471471" y="682"/>
                </a:lnTo>
                <a:lnTo>
                  <a:pt x="479174" y="1591"/>
                </a:lnTo>
                <a:lnTo>
                  <a:pt x="486423" y="2500"/>
                </a:lnTo>
                <a:lnTo>
                  <a:pt x="493446" y="3863"/>
                </a:lnTo>
                <a:lnTo>
                  <a:pt x="500242" y="5681"/>
                </a:lnTo>
                <a:lnTo>
                  <a:pt x="506812" y="7499"/>
                </a:lnTo>
                <a:lnTo>
                  <a:pt x="512702" y="9317"/>
                </a:lnTo>
                <a:lnTo>
                  <a:pt x="518592" y="11362"/>
                </a:lnTo>
                <a:lnTo>
                  <a:pt x="524256" y="13861"/>
                </a:lnTo>
                <a:lnTo>
                  <a:pt x="529466" y="16361"/>
                </a:lnTo>
                <a:lnTo>
                  <a:pt x="534450" y="18861"/>
                </a:lnTo>
                <a:lnTo>
                  <a:pt x="539207" y="21587"/>
                </a:lnTo>
                <a:lnTo>
                  <a:pt x="543738" y="24314"/>
                </a:lnTo>
                <a:lnTo>
                  <a:pt x="547816" y="27268"/>
                </a:lnTo>
                <a:lnTo>
                  <a:pt x="551894" y="29995"/>
                </a:lnTo>
                <a:lnTo>
                  <a:pt x="555292" y="32722"/>
                </a:lnTo>
                <a:lnTo>
                  <a:pt x="558916" y="35676"/>
                </a:lnTo>
                <a:lnTo>
                  <a:pt x="564807" y="40903"/>
                </a:lnTo>
                <a:lnTo>
                  <a:pt x="569790" y="45902"/>
                </a:lnTo>
                <a:lnTo>
                  <a:pt x="574095" y="50674"/>
                </a:lnTo>
                <a:lnTo>
                  <a:pt x="577040" y="54310"/>
                </a:lnTo>
                <a:lnTo>
                  <a:pt x="579079" y="57491"/>
                </a:lnTo>
                <a:lnTo>
                  <a:pt x="581118" y="59990"/>
                </a:lnTo>
                <a:lnTo>
                  <a:pt x="590406" y="51810"/>
                </a:lnTo>
                <a:lnTo>
                  <a:pt x="599467" y="44311"/>
                </a:lnTo>
                <a:lnTo>
                  <a:pt x="608076" y="37494"/>
                </a:lnTo>
                <a:lnTo>
                  <a:pt x="616685" y="31359"/>
                </a:lnTo>
                <a:lnTo>
                  <a:pt x="625293" y="25905"/>
                </a:lnTo>
                <a:lnTo>
                  <a:pt x="633449" y="21360"/>
                </a:lnTo>
                <a:lnTo>
                  <a:pt x="641151" y="17043"/>
                </a:lnTo>
                <a:lnTo>
                  <a:pt x="648854" y="13407"/>
                </a:lnTo>
                <a:lnTo>
                  <a:pt x="656103" y="10226"/>
                </a:lnTo>
                <a:lnTo>
                  <a:pt x="663126" y="7499"/>
                </a:lnTo>
                <a:lnTo>
                  <a:pt x="669922" y="5454"/>
                </a:lnTo>
                <a:lnTo>
                  <a:pt x="676492" y="3409"/>
                </a:lnTo>
                <a:lnTo>
                  <a:pt x="682608" y="2272"/>
                </a:lnTo>
                <a:lnTo>
                  <a:pt x="688498" y="1136"/>
                </a:lnTo>
                <a:lnTo>
                  <a:pt x="694162" y="454"/>
                </a:lnTo>
                <a:lnTo>
                  <a:pt x="699599" y="227"/>
                </a:lnTo>
                <a:lnTo>
                  <a:pt x="704583" y="0"/>
                </a:lnTo>
                <a:lnTo>
                  <a:pt x="709340" y="227"/>
                </a:lnTo>
                <a:lnTo>
                  <a:pt x="713871" y="454"/>
                </a:lnTo>
                <a:lnTo>
                  <a:pt x="717949" y="909"/>
                </a:lnTo>
                <a:lnTo>
                  <a:pt x="721800" y="1591"/>
                </a:lnTo>
                <a:lnTo>
                  <a:pt x="725198" y="2272"/>
                </a:lnTo>
                <a:lnTo>
                  <a:pt x="728596" y="3181"/>
                </a:lnTo>
                <a:lnTo>
                  <a:pt x="731315" y="3863"/>
                </a:lnTo>
                <a:lnTo>
                  <a:pt x="736299" y="5908"/>
                </a:lnTo>
                <a:lnTo>
                  <a:pt x="739697" y="7499"/>
                </a:lnTo>
                <a:lnTo>
                  <a:pt x="742415" y="8862"/>
                </a:lnTo>
                <a:lnTo>
                  <a:pt x="746720" y="13180"/>
                </a:lnTo>
                <a:lnTo>
                  <a:pt x="751024" y="17497"/>
                </a:lnTo>
                <a:lnTo>
                  <a:pt x="754875" y="22269"/>
                </a:lnTo>
                <a:lnTo>
                  <a:pt x="758726" y="27496"/>
                </a:lnTo>
                <a:lnTo>
                  <a:pt x="762124" y="32495"/>
                </a:lnTo>
                <a:lnTo>
                  <a:pt x="765523" y="37949"/>
                </a:lnTo>
                <a:lnTo>
                  <a:pt x="768694" y="43629"/>
                </a:lnTo>
                <a:lnTo>
                  <a:pt x="771639" y="49310"/>
                </a:lnTo>
                <a:lnTo>
                  <a:pt x="774584" y="54764"/>
                </a:lnTo>
                <a:lnTo>
                  <a:pt x="777076" y="60672"/>
                </a:lnTo>
                <a:lnTo>
                  <a:pt x="779342" y="66808"/>
                </a:lnTo>
                <a:lnTo>
                  <a:pt x="781834" y="72716"/>
                </a:lnTo>
                <a:lnTo>
                  <a:pt x="785911" y="84305"/>
                </a:lnTo>
                <a:lnTo>
                  <a:pt x="789536" y="95894"/>
                </a:lnTo>
                <a:lnTo>
                  <a:pt x="792481" y="106801"/>
                </a:lnTo>
                <a:lnTo>
                  <a:pt x="794973" y="117254"/>
                </a:lnTo>
                <a:lnTo>
                  <a:pt x="796785" y="126571"/>
                </a:lnTo>
                <a:lnTo>
                  <a:pt x="798371" y="134524"/>
                </a:lnTo>
                <a:lnTo>
                  <a:pt x="800183" y="146568"/>
                </a:lnTo>
                <a:lnTo>
                  <a:pt x="800636" y="150658"/>
                </a:lnTo>
                <a:lnTo>
                  <a:pt x="805847" y="149294"/>
                </a:lnTo>
                <a:lnTo>
                  <a:pt x="810831" y="147931"/>
                </a:lnTo>
                <a:lnTo>
                  <a:pt x="815362" y="146340"/>
                </a:lnTo>
                <a:lnTo>
                  <a:pt x="820119" y="144522"/>
                </a:lnTo>
                <a:lnTo>
                  <a:pt x="824197" y="142705"/>
                </a:lnTo>
                <a:lnTo>
                  <a:pt x="828275" y="140887"/>
                </a:lnTo>
                <a:lnTo>
                  <a:pt x="832352" y="139069"/>
                </a:lnTo>
                <a:lnTo>
                  <a:pt x="835750" y="136796"/>
                </a:lnTo>
                <a:lnTo>
                  <a:pt x="839375" y="134751"/>
                </a:lnTo>
                <a:lnTo>
                  <a:pt x="842547" y="132706"/>
                </a:lnTo>
                <a:lnTo>
                  <a:pt x="848663" y="128389"/>
                </a:lnTo>
                <a:lnTo>
                  <a:pt x="853647" y="124071"/>
                </a:lnTo>
                <a:lnTo>
                  <a:pt x="858405" y="119754"/>
                </a:lnTo>
                <a:lnTo>
                  <a:pt x="862482" y="115663"/>
                </a:lnTo>
                <a:lnTo>
                  <a:pt x="865654" y="111800"/>
                </a:lnTo>
                <a:lnTo>
                  <a:pt x="868372" y="108392"/>
                </a:lnTo>
                <a:lnTo>
                  <a:pt x="870638" y="105211"/>
                </a:lnTo>
                <a:lnTo>
                  <a:pt x="873130" y="100439"/>
                </a:lnTo>
                <a:lnTo>
                  <a:pt x="874036" y="98848"/>
                </a:lnTo>
                <a:lnTo>
                  <a:pt x="875395" y="106347"/>
                </a:lnTo>
                <a:lnTo>
                  <a:pt x="876755" y="113846"/>
                </a:lnTo>
                <a:lnTo>
                  <a:pt x="877434" y="121117"/>
                </a:lnTo>
                <a:lnTo>
                  <a:pt x="877887" y="128389"/>
                </a:lnTo>
                <a:lnTo>
                  <a:pt x="877887" y="135433"/>
                </a:lnTo>
                <a:lnTo>
                  <a:pt x="877434" y="142250"/>
                </a:lnTo>
                <a:lnTo>
                  <a:pt x="876755" y="149067"/>
                </a:lnTo>
                <a:lnTo>
                  <a:pt x="875622" y="155884"/>
                </a:lnTo>
                <a:lnTo>
                  <a:pt x="874263" y="162474"/>
                </a:lnTo>
                <a:lnTo>
                  <a:pt x="872903" y="168837"/>
                </a:lnTo>
                <a:lnTo>
                  <a:pt x="870864" y="175199"/>
                </a:lnTo>
                <a:lnTo>
                  <a:pt x="868599" y="181335"/>
                </a:lnTo>
                <a:lnTo>
                  <a:pt x="866334" y="187243"/>
                </a:lnTo>
                <a:lnTo>
                  <a:pt x="863615" y="193378"/>
                </a:lnTo>
                <a:lnTo>
                  <a:pt x="860670" y="199287"/>
                </a:lnTo>
                <a:lnTo>
                  <a:pt x="857725" y="204967"/>
                </a:lnTo>
                <a:lnTo>
                  <a:pt x="854327" y="210421"/>
                </a:lnTo>
                <a:lnTo>
                  <a:pt x="850702" y="215875"/>
                </a:lnTo>
                <a:lnTo>
                  <a:pt x="847078" y="221328"/>
                </a:lnTo>
                <a:lnTo>
                  <a:pt x="843000" y="226328"/>
                </a:lnTo>
                <a:lnTo>
                  <a:pt x="838922" y="231554"/>
                </a:lnTo>
                <a:lnTo>
                  <a:pt x="834844" y="236553"/>
                </a:lnTo>
                <a:lnTo>
                  <a:pt x="830313" y="241325"/>
                </a:lnTo>
                <a:lnTo>
                  <a:pt x="826009" y="246097"/>
                </a:lnTo>
                <a:lnTo>
                  <a:pt x="821252" y="250869"/>
                </a:lnTo>
                <a:lnTo>
                  <a:pt x="816494" y="255187"/>
                </a:lnTo>
                <a:lnTo>
                  <a:pt x="811737" y="259731"/>
                </a:lnTo>
                <a:lnTo>
                  <a:pt x="806753" y="264049"/>
                </a:lnTo>
                <a:lnTo>
                  <a:pt x="796785" y="272229"/>
                </a:lnTo>
                <a:lnTo>
                  <a:pt x="786364" y="279955"/>
                </a:lnTo>
                <a:lnTo>
                  <a:pt x="776170" y="287227"/>
                </a:lnTo>
                <a:lnTo>
                  <a:pt x="765749" y="294044"/>
                </a:lnTo>
                <a:lnTo>
                  <a:pt x="755328" y="300180"/>
                </a:lnTo>
                <a:lnTo>
                  <a:pt x="745360" y="305860"/>
                </a:lnTo>
                <a:lnTo>
                  <a:pt x="735619" y="311314"/>
                </a:lnTo>
                <a:lnTo>
                  <a:pt x="725878" y="316313"/>
                </a:lnTo>
                <a:lnTo>
                  <a:pt x="717043" y="320631"/>
                </a:lnTo>
                <a:lnTo>
                  <a:pt x="708661" y="324721"/>
                </a:lnTo>
                <a:lnTo>
                  <a:pt x="700732" y="327902"/>
                </a:lnTo>
                <a:lnTo>
                  <a:pt x="693709" y="331084"/>
                </a:lnTo>
                <a:lnTo>
                  <a:pt x="681929" y="335628"/>
                </a:lnTo>
                <a:lnTo>
                  <a:pt x="674453" y="338583"/>
                </a:lnTo>
                <a:lnTo>
                  <a:pt x="671961" y="339492"/>
                </a:lnTo>
                <a:lnTo>
                  <a:pt x="658142" y="336083"/>
                </a:lnTo>
                <a:lnTo>
                  <a:pt x="644776" y="333583"/>
                </a:lnTo>
                <a:lnTo>
                  <a:pt x="632089" y="331311"/>
                </a:lnTo>
                <a:lnTo>
                  <a:pt x="619630" y="329266"/>
                </a:lnTo>
                <a:lnTo>
                  <a:pt x="607623" y="327675"/>
                </a:lnTo>
                <a:lnTo>
                  <a:pt x="596069" y="326539"/>
                </a:lnTo>
                <a:lnTo>
                  <a:pt x="584969" y="325630"/>
                </a:lnTo>
                <a:lnTo>
                  <a:pt x="574548" y="324948"/>
                </a:lnTo>
                <a:lnTo>
                  <a:pt x="564127" y="324494"/>
                </a:lnTo>
                <a:lnTo>
                  <a:pt x="554612" y="324494"/>
                </a:lnTo>
                <a:lnTo>
                  <a:pt x="545324" y="324494"/>
                </a:lnTo>
                <a:lnTo>
                  <a:pt x="536715" y="324948"/>
                </a:lnTo>
                <a:lnTo>
                  <a:pt x="528333" y="325403"/>
                </a:lnTo>
                <a:lnTo>
                  <a:pt x="520178" y="326085"/>
                </a:lnTo>
                <a:lnTo>
                  <a:pt x="512702" y="326766"/>
                </a:lnTo>
                <a:lnTo>
                  <a:pt x="505679" y="327675"/>
                </a:lnTo>
                <a:lnTo>
                  <a:pt x="499109" y="328811"/>
                </a:lnTo>
                <a:lnTo>
                  <a:pt x="492993" y="329948"/>
                </a:lnTo>
                <a:lnTo>
                  <a:pt x="487329" y="331311"/>
                </a:lnTo>
                <a:lnTo>
                  <a:pt x="481892" y="332447"/>
                </a:lnTo>
                <a:lnTo>
                  <a:pt x="472604" y="334947"/>
                </a:lnTo>
                <a:lnTo>
                  <a:pt x="465128" y="337219"/>
                </a:lnTo>
                <a:lnTo>
                  <a:pt x="459012" y="339719"/>
                </a:lnTo>
                <a:lnTo>
                  <a:pt x="454934" y="341309"/>
                </a:lnTo>
                <a:lnTo>
                  <a:pt x="451536" y="342900"/>
                </a:lnTo>
                <a:lnTo>
                  <a:pt x="445646" y="337219"/>
                </a:lnTo>
                <a:lnTo>
                  <a:pt x="439529" y="331311"/>
                </a:lnTo>
                <a:lnTo>
                  <a:pt x="425710" y="318813"/>
                </a:lnTo>
                <a:lnTo>
                  <a:pt x="410532" y="305860"/>
                </a:lnTo>
                <a:lnTo>
                  <a:pt x="394221" y="292454"/>
                </a:lnTo>
                <a:lnTo>
                  <a:pt x="377456" y="279274"/>
                </a:lnTo>
                <a:lnTo>
                  <a:pt x="360239" y="266094"/>
                </a:lnTo>
                <a:lnTo>
                  <a:pt x="343249" y="252914"/>
                </a:lnTo>
                <a:lnTo>
                  <a:pt x="326258" y="240416"/>
                </a:lnTo>
                <a:lnTo>
                  <a:pt x="295222" y="217693"/>
                </a:lnTo>
                <a:lnTo>
                  <a:pt x="269849" y="199514"/>
                </a:lnTo>
                <a:lnTo>
                  <a:pt x="252405" y="187243"/>
                </a:lnTo>
                <a:lnTo>
                  <a:pt x="246062" y="183153"/>
                </a:lnTo>
                <a:lnTo>
                  <a:pt x="251726" y="176563"/>
                </a:lnTo>
                <a:lnTo>
                  <a:pt x="257616" y="170655"/>
                </a:lnTo>
                <a:lnTo>
                  <a:pt x="263506" y="165428"/>
                </a:lnTo>
                <a:lnTo>
                  <a:pt x="269623" y="160656"/>
                </a:lnTo>
                <a:lnTo>
                  <a:pt x="275286" y="156339"/>
                </a:lnTo>
                <a:lnTo>
                  <a:pt x="281629" y="152476"/>
                </a:lnTo>
                <a:lnTo>
                  <a:pt x="287746" y="149294"/>
                </a:lnTo>
                <a:lnTo>
                  <a:pt x="293863" y="146568"/>
                </a:lnTo>
                <a:lnTo>
                  <a:pt x="299979" y="144068"/>
                </a:lnTo>
                <a:lnTo>
                  <a:pt x="306096" y="142023"/>
                </a:lnTo>
                <a:lnTo>
                  <a:pt x="311986" y="140432"/>
                </a:lnTo>
                <a:lnTo>
                  <a:pt x="317876" y="139069"/>
                </a:lnTo>
                <a:lnTo>
                  <a:pt x="323766" y="138160"/>
                </a:lnTo>
                <a:lnTo>
                  <a:pt x="329656" y="137024"/>
                </a:lnTo>
                <a:lnTo>
                  <a:pt x="335093" y="136569"/>
                </a:lnTo>
                <a:lnTo>
                  <a:pt x="340530" y="136342"/>
                </a:lnTo>
                <a:lnTo>
                  <a:pt x="345967" y="136342"/>
                </a:lnTo>
                <a:lnTo>
                  <a:pt x="350951" y="136569"/>
                </a:lnTo>
                <a:lnTo>
                  <a:pt x="355708" y="136796"/>
                </a:lnTo>
                <a:lnTo>
                  <a:pt x="360466" y="137251"/>
                </a:lnTo>
                <a:lnTo>
                  <a:pt x="368848" y="138614"/>
                </a:lnTo>
                <a:lnTo>
                  <a:pt x="376097" y="139978"/>
                </a:lnTo>
                <a:lnTo>
                  <a:pt x="382214" y="141341"/>
                </a:lnTo>
                <a:lnTo>
                  <a:pt x="386518" y="142705"/>
                </a:lnTo>
                <a:lnTo>
                  <a:pt x="390369" y="143841"/>
                </a:lnTo>
                <a:lnTo>
                  <a:pt x="389916" y="135888"/>
                </a:lnTo>
                <a:lnTo>
                  <a:pt x="389916" y="127934"/>
                </a:lnTo>
                <a:lnTo>
                  <a:pt x="390369" y="120208"/>
                </a:lnTo>
                <a:lnTo>
                  <a:pt x="391049" y="112482"/>
                </a:lnTo>
                <a:lnTo>
                  <a:pt x="392182" y="105211"/>
                </a:lnTo>
                <a:lnTo>
                  <a:pt x="393767" y="98166"/>
                </a:lnTo>
                <a:lnTo>
                  <a:pt x="395580" y="91122"/>
                </a:lnTo>
                <a:lnTo>
                  <a:pt x="397619" y="84305"/>
                </a:lnTo>
                <a:lnTo>
                  <a:pt x="399884" y="77942"/>
                </a:lnTo>
                <a:lnTo>
                  <a:pt x="402376" y="71807"/>
                </a:lnTo>
                <a:lnTo>
                  <a:pt x="405095" y="65671"/>
                </a:lnTo>
                <a:lnTo>
                  <a:pt x="407813" y="59763"/>
                </a:lnTo>
                <a:lnTo>
                  <a:pt x="410985" y="54310"/>
                </a:lnTo>
                <a:lnTo>
                  <a:pt x="413930" y="49083"/>
                </a:lnTo>
                <a:lnTo>
                  <a:pt x="417101" y="43857"/>
                </a:lnTo>
                <a:lnTo>
                  <a:pt x="420273" y="39085"/>
                </a:lnTo>
                <a:lnTo>
                  <a:pt x="423444" y="34540"/>
                </a:lnTo>
                <a:lnTo>
                  <a:pt x="426616" y="30222"/>
                </a:lnTo>
                <a:lnTo>
                  <a:pt x="432959" y="22496"/>
                </a:lnTo>
                <a:lnTo>
                  <a:pt x="438849" y="15679"/>
                </a:lnTo>
                <a:lnTo>
                  <a:pt x="444060" y="10226"/>
                </a:lnTo>
                <a:lnTo>
                  <a:pt x="448817" y="5908"/>
                </a:lnTo>
                <a:lnTo>
                  <a:pt x="452215" y="2500"/>
                </a:lnTo>
                <a:lnTo>
                  <a:pt x="455387"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39952" name="PA_KSO_Shape"/>
          <p:cNvSpPr>
            <a:spLocks noChangeAspect="1"/>
          </p:cNvSpPr>
          <p:nvPr>
            <p:custDataLst>
              <p:tags r:id="rId15"/>
            </p:custDataLst>
          </p:nvPr>
        </p:nvSpPr>
        <p:spPr bwMode="auto">
          <a:xfrm>
            <a:off x="7069138" y="2576513"/>
            <a:ext cx="533400" cy="720725"/>
          </a:xfrm>
          <a:custGeom>
            <a:avLst/>
            <a:gdLst>
              <a:gd name="T0" fmla="*/ 26644 w 1125538"/>
              <a:gd name="T1" fmla="*/ 35121 h 1516063"/>
              <a:gd name="T2" fmla="*/ 26883 w 1125538"/>
              <a:gd name="T3" fmla="*/ 35343 h 1516063"/>
              <a:gd name="T4" fmla="*/ 26867 w 1125538"/>
              <a:gd name="T5" fmla="*/ 36584 h 1516063"/>
              <a:gd name="T6" fmla="*/ 26596 w 1125538"/>
              <a:gd name="T7" fmla="*/ 36783 h 1516063"/>
              <a:gd name="T8" fmla="*/ 357 w 1125538"/>
              <a:gd name="T9" fmla="*/ 36794 h 1516063"/>
              <a:gd name="T10" fmla="*/ 65 w 1125538"/>
              <a:gd name="T11" fmla="*/ 36617 h 1516063"/>
              <a:gd name="T12" fmla="*/ 11 w 1125538"/>
              <a:gd name="T13" fmla="*/ 35376 h 1516063"/>
              <a:gd name="T14" fmla="*/ 222 w 1125538"/>
              <a:gd name="T15" fmla="*/ 35138 h 1516063"/>
              <a:gd name="T16" fmla="*/ 4844 w 1125538"/>
              <a:gd name="T17" fmla="*/ 26101 h 1516063"/>
              <a:gd name="T18" fmla="*/ 5221 w 1125538"/>
              <a:gd name="T19" fmla="*/ 26244 h 1516063"/>
              <a:gd name="T20" fmla="*/ 5350 w 1125538"/>
              <a:gd name="T21" fmla="*/ 33446 h 1516063"/>
              <a:gd name="T22" fmla="*/ 5183 w 1125538"/>
              <a:gd name="T23" fmla="*/ 33727 h 1516063"/>
              <a:gd name="T24" fmla="*/ 4785 w 1125538"/>
              <a:gd name="T25" fmla="*/ 33843 h 1516063"/>
              <a:gd name="T26" fmla="*/ 205 w 1125538"/>
              <a:gd name="T27" fmla="*/ 33755 h 1516063"/>
              <a:gd name="T28" fmla="*/ 5 w 1125538"/>
              <a:gd name="T29" fmla="*/ 33485 h 1516063"/>
              <a:gd name="T30" fmla="*/ 102 w 1125538"/>
              <a:gd name="T31" fmla="*/ 26272 h 1516063"/>
              <a:gd name="T32" fmla="*/ 453 w 1125538"/>
              <a:gd name="T33" fmla="*/ 26106 h 1516063"/>
              <a:gd name="T34" fmla="*/ 11822 w 1125538"/>
              <a:gd name="T35" fmla="*/ 21998 h 1516063"/>
              <a:gd name="T36" fmla="*/ 12153 w 1125538"/>
              <a:gd name="T37" fmla="*/ 22295 h 1516063"/>
              <a:gd name="T38" fmla="*/ 12208 w 1125538"/>
              <a:gd name="T39" fmla="*/ 33354 h 1516063"/>
              <a:gd name="T40" fmla="*/ 11974 w 1125538"/>
              <a:gd name="T41" fmla="*/ 33739 h 1516063"/>
              <a:gd name="T42" fmla="*/ 7342 w 1125538"/>
              <a:gd name="T43" fmla="*/ 33837 h 1516063"/>
              <a:gd name="T44" fmla="*/ 6961 w 1125538"/>
              <a:gd name="T45" fmla="*/ 33618 h 1516063"/>
              <a:gd name="T46" fmla="*/ 6830 w 1125538"/>
              <a:gd name="T47" fmla="*/ 22586 h 1516063"/>
              <a:gd name="T48" fmla="*/ 6993 w 1125538"/>
              <a:gd name="T49" fmla="*/ 22152 h 1516063"/>
              <a:gd name="T50" fmla="*/ 14678 w 1125538"/>
              <a:gd name="T51" fmla="*/ 18309 h 1516063"/>
              <a:gd name="T52" fmla="*/ 19305 w 1125538"/>
              <a:gd name="T53" fmla="*/ 18419 h 1516063"/>
              <a:gd name="T54" fmla="*/ 19467 w 1125538"/>
              <a:gd name="T55" fmla="*/ 18865 h 1516063"/>
              <a:gd name="T56" fmla="*/ 19337 w 1125538"/>
              <a:gd name="T57" fmla="*/ 33700 h 1516063"/>
              <a:gd name="T58" fmla="*/ 18905 w 1125538"/>
              <a:gd name="T59" fmla="*/ 33843 h 1516063"/>
              <a:gd name="T60" fmla="*/ 14284 w 1125538"/>
              <a:gd name="T61" fmla="*/ 33733 h 1516063"/>
              <a:gd name="T62" fmla="*/ 14116 w 1125538"/>
              <a:gd name="T63" fmla="*/ 33287 h 1516063"/>
              <a:gd name="T64" fmla="*/ 14246 w 1125538"/>
              <a:gd name="T65" fmla="*/ 18452 h 1516063"/>
              <a:gd name="T66" fmla="*/ 14678 w 1125538"/>
              <a:gd name="T67" fmla="*/ 18309 h 1516063"/>
              <a:gd name="T68" fmla="*/ 26705 w 1125538"/>
              <a:gd name="T69" fmla="*/ 9086 h 1516063"/>
              <a:gd name="T70" fmla="*/ 26905 w 1125538"/>
              <a:gd name="T71" fmla="*/ 9603 h 1516063"/>
              <a:gd name="T72" fmla="*/ 26813 w 1125538"/>
              <a:gd name="T73" fmla="*/ 33596 h 1516063"/>
              <a:gd name="T74" fmla="*/ 26462 w 1125538"/>
              <a:gd name="T75" fmla="*/ 33766 h 1516063"/>
              <a:gd name="T76" fmla="*/ 21759 w 1125538"/>
              <a:gd name="T77" fmla="*/ 33711 h 1516063"/>
              <a:gd name="T78" fmla="*/ 21559 w 1125538"/>
              <a:gd name="T79" fmla="*/ 33188 h 1516063"/>
              <a:gd name="T80" fmla="*/ 21646 w 1125538"/>
              <a:gd name="T81" fmla="*/ 9190 h 1516063"/>
              <a:gd name="T82" fmla="*/ 22003 w 1125538"/>
              <a:gd name="T83" fmla="*/ 9025 h 1516063"/>
              <a:gd name="T84" fmla="*/ 20841 w 1125538"/>
              <a:gd name="T85" fmla="*/ 6072 h 1516063"/>
              <a:gd name="T86" fmla="*/ 19940 w 1125538"/>
              <a:gd name="T87" fmla="*/ 8962 h 1516063"/>
              <a:gd name="T88" fmla="*/ 18768 w 1125538"/>
              <a:gd name="T89" fmla="*/ 11439 h 1516063"/>
              <a:gd name="T90" fmla="*/ 17368 w 1125538"/>
              <a:gd name="T91" fmla="*/ 13526 h 1516063"/>
              <a:gd name="T92" fmla="*/ 15789 w 1125538"/>
              <a:gd name="T93" fmla="*/ 15271 h 1516063"/>
              <a:gd name="T94" fmla="*/ 14085 w 1125538"/>
              <a:gd name="T95" fmla="*/ 16692 h 1516063"/>
              <a:gd name="T96" fmla="*/ 12295 w 1125538"/>
              <a:gd name="T97" fmla="*/ 17820 h 1516063"/>
              <a:gd name="T98" fmla="*/ 10016 w 1125538"/>
              <a:gd name="T99" fmla="*/ 18877 h 1516063"/>
              <a:gd name="T100" fmla="*/ 6484 w 1125538"/>
              <a:gd name="T101" fmla="*/ 19895 h 1516063"/>
              <a:gd name="T102" fmla="*/ 3429 w 1125538"/>
              <a:gd name="T103" fmla="*/ 20297 h 1516063"/>
              <a:gd name="T104" fmla="*/ 705 w 1125538"/>
              <a:gd name="T105" fmla="*/ 20319 h 1516063"/>
              <a:gd name="T106" fmla="*/ 2338 w 1125538"/>
              <a:gd name="T107" fmla="*/ 20000 h 1516063"/>
              <a:gd name="T108" fmla="*/ 4877 w 1125538"/>
              <a:gd name="T109" fmla="*/ 19449 h 1516063"/>
              <a:gd name="T110" fmla="*/ 7162 w 1125538"/>
              <a:gd name="T111" fmla="*/ 18717 h 1516063"/>
              <a:gd name="T112" fmla="*/ 9674 w 1125538"/>
              <a:gd name="T113" fmla="*/ 17600 h 1516063"/>
              <a:gd name="T114" fmla="*/ 12973 w 1125538"/>
              <a:gd name="T115" fmla="*/ 15442 h 1516063"/>
              <a:gd name="T116" fmla="*/ 15485 w 1125538"/>
              <a:gd name="T117" fmla="*/ 12997 h 1516063"/>
              <a:gd name="T118" fmla="*/ 17308 w 1125538"/>
              <a:gd name="T119" fmla="*/ 10481 h 1516063"/>
              <a:gd name="T120" fmla="*/ 18556 w 1125538"/>
              <a:gd name="T121" fmla="*/ 8093 h 1516063"/>
              <a:gd name="T122" fmla="*/ 19462 w 1125538"/>
              <a:gd name="T123" fmla="*/ 5571 h 151606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25538" h="1516063">
                <a:moveTo>
                  <a:pt x="19039" y="1444625"/>
                </a:moveTo>
                <a:lnTo>
                  <a:pt x="21305" y="1444625"/>
                </a:lnTo>
                <a:lnTo>
                  <a:pt x="1104460" y="1444625"/>
                </a:lnTo>
                <a:lnTo>
                  <a:pt x="1106726" y="1444625"/>
                </a:lnTo>
                <a:lnTo>
                  <a:pt x="1108766" y="1444853"/>
                </a:lnTo>
                <a:lnTo>
                  <a:pt x="1110806" y="1445310"/>
                </a:lnTo>
                <a:lnTo>
                  <a:pt x="1112619" y="1445766"/>
                </a:lnTo>
                <a:lnTo>
                  <a:pt x="1114659" y="1446451"/>
                </a:lnTo>
                <a:lnTo>
                  <a:pt x="1116472" y="1447136"/>
                </a:lnTo>
                <a:lnTo>
                  <a:pt x="1118059" y="1448277"/>
                </a:lnTo>
                <a:lnTo>
                  <a:pt x="1119419" y="1449190"/>
                </a:lnTo>
                <a:lnTo>
                  <a:pt x="1120779" y="1450331"/>
                </a:lnTo>
                <a:lnTo>
                  <a:pt x="1122138" y="1451472"/>
                </a:lnTo>
                <a:lnTo>
                  <a:pt x="1123272" y="1452614"/>
                </a:lnTo>
                <a:lnTo>
                  <a:pt x="1123952" y="1453983"/>
                </a:lnTo>
                <a:lnTo>
                  <a:pt x="1124632" y="1455581"/>
                </a:lnTo>
                <a:lnTo>
                  <a:pt x="1125312" y="1456950"/>
                </a:lnTo>
                <a:lnTo>
                  <a:pt x="1125538" y="1458319"/>
                </a:lnTo>
                <a:lnTo>
                  <a:pt x="1125538" y="1459917"/>
                </a:lnTo>
                <a:lnTo>
                  <a:pt x="1125538" y="1500771"/>
                </a:lnTo>
                <a:lnTo>
                  <a:pt x="1125538" y="1502369"/>
                </a:lnTo>
                <a:lnTo>
                  <a:pt x="1125312" y="1503967"/>
                </a:lnTo>
                <a:lnTo>
                  <a:pt x="1124632" y="1505336"/>
                </a:lnTo>
                <a:lnTo>
                  <a:pt x="1123952" y="1506706"/>
                </a:lnTo>
                <a:lnTo>
                  <a:pt x="1123272" y="1508075"/>
                </a:lnTo>
                <a:lnTo>
                  <a:pt x="1122138" y="1509444"/>
                </a:lnTo>
                <a:lnTo>
                  <a:pt x="1120779" y="1510586"/>
                </a:lnTo>
                <a:lnTo>
                  <a:pt x="1119419" y="1511499"/>
                </a:lnTo>
                <a:lnTo>
                  <a:pt x="1118059" y="1512640"/>
                </a:lnTo>
                <a:lnTo>
                  <a:pt x="1116472" y="1513324"/>
                </a:lnTo>
                <a:lnTo>
                  <a:pt x="1114659" y="1514237"/>
                </a:lnTo>
                <a:lnTo>
                  <a:pt x="1112619" y="1514922"/>
                </a:lnTo>
                <a:lnTo>
                  <a:pt x="1110806" y="1515379"/>
                </a:lnTo>
                <a:lnTo>
                  <a:pt x="1108766" y="1515835"/>
                </a:lnTo>
                <a:lnTo>
                  <a:pt x="1106726" y="1516063"/>
                </a:lnTo>
                <a:lnTo>
                  <a:pt x="1104460" y="1516063"/>
                </a:lnTo>
                <a:lnTo>
                  <a:pt x="21305" y="1516063"/>
                </a:lnTo>
                <a:lnTo>
                  <a:pt x="19039" y="1516063"/>
                </a:lnTo>
                <a:lnTo>
                  <a:pt x="16772" y="1515835"/>
                </a:lnTo>
                <a:lnTo>
                  <a:pt x="14959" y="1515379"/>
                </a:lnTo>
                <a:lnTo>
                  <a:pt x="12919" y="1514922"/>
                </a:lnTo>
                <a:lnTo>
                  <a:pt x="11333" y="1514237"/>
                </a:lnTo>
                <a:lnTo>
                  <a:pt x="9292" y="1513324"/>
                </a:lnTo>
                <a:lnTo>
                  <a:pt x="7706" y="1512640"/>
                </a:lnTo>
                <a:lnTo>
                  <a:pt x="6346" y="1511499"/>
                </a:lnTo>
                <a:lnTo>
                  <a:pt x="4986" y="1510586"/>
                </a:lnTo>
                <a:lnTo>
                  <a:pt x="3853" y="1509444"/>
                </a:lnTo>
                <a:lnTo>
                  <a:pt x="2720" y="1508075"/>
                </a:lnTo>
                <a:lnTo>
                  <a:pt x="1586" y="1506706"/>
                </a:lnTo>
                <a:lnTo>
                  <a:pt x="906" y="1505336"/>
                </a:lnTo>
                <a:lnTo>
                  <a:pt x="453" y="1503967"/>
                </a:lnTo>
                <a:lnTo>
                  <a:pt x="226" y="1502369"/>
                </a:lnTo>
                <a:lnTo>
                  <a:pt x="0" y="1500771"/>
                </a:lnTo>
                <a:lnTo>
                  <a:pt x="0" y="1459917"/>
                </a:lnTo>
                <a:lnTo>
                  <a:pt x="226" y="1458319"/>
                </a:lnTo>
                <a:lnTo>
                  <a:pt x="453" y="1456950"/>
                </a:lnTo>
                <a:lnTo>
                  <a:pt x="906" y="1455581"/>
                </a:lnTo>
                <a:lnTo>
                  <a:pt x="1586" y="1453983"/>
                </a:lnTo>
                <a:lnTo>
                  <a:pt x="2720" y="1452614"/>
                </a:lnTo>
                <a:lnTo>
                  <a:pt x="3853" y="1451472"/>
                </a:lnTo>
                <a:lnTo>
                  <a:pt x="4986" y="1450331"/>
                </a:lnTo>
                <a:lnTo>
                  <a:pt x="6346" y="1449190"/>
                </a:lnTo>
                <a:lnTo>
                  <a:pt x="7706" y="1448277"/>
                </a:lnTo>
                <a:lnTo>
                  <a:pt x="9292" y="1447136"/>
                </a:lnTo>
                <a:lnTo>
                  <a:pt x="11333" y="1446451"/>
                </a:lnTo>
                <a:lnTo>
                  <a:pt x="12919" y="1445766"/>
                </a:lnTo>
                <a:lnTo>
                  <a:pt x="14959" y="1445310"/>
                </a:lnTo>
                <a:lnTo>
                  <a:pt x="16772" y="1444853"/>
                </a:lnTo>
                <a:lnTo>
                  <a:pt x="19039" y="1444625"/>
                </a:lnTo>
                <a:close/>
                <a:moveTo>
                  <a:pt x="23693" y="1074737"/>
                </a:moveTo>
                <a:lnTo>
                  <a:pt x="200146" y="1074737"/>
                </a:lnTo>
                <a:lnTo>
                  <a:pt x="202628" y="1074964"/>
                </a:lnTo>
                <a:lnTo>
                  <a:pt x="204884" y="1075191"/>
                </a:lnTo>
                <a:lnTo>
                  <a:pt x="207141" y="1075419"/>
                </a:lnTo>
                <a:lnTo>
                  <a:pt x="209397" y="1076100"/>
                </a:lnTo>
                <a:lnTo>
                  <a:pt x="211428" y="1076781"/>
                </a:lnTo>
                <a:lnTo>
                  <a:pt x="213233" y="1077690"/>
                </a:lnTo>
                <a:lnTo>
                  <a:pt x="215038" y="1078598"/>
                </a:lnTo>
                <a:lnTo>
                  <a:pt x="216843" y="1079734"/>
                </a:lnTo>
                <a:lnTo>
                  <a:pt x="218423" y="1080869"/>
                </a:lnTo>
                <a:lnTo>
                  <a:pt x="219551" y="1082005"/>
                </a:lnTo>
                <a:lnTo>
                  <a:pt x="220905" y="1083367"/>
                </a:lnTo>
                <a:lnTo>
                  <a:pt x="221807" y="1084957"/>
                </a:lnTo>
                <a:lnTo>
                  <a:pt x="222484" y="1086547"/>
                </a:lnTo>
                <a:lnTo>
                  <a:pt x="223161" y="1087910"/>
                </a:lnTo>
                <a:lnTo>
                  <a:pt x="223387" y="1089499"/>
                </a:lnTo>
                <a:lnTo>
                  <a:pt x="223838" y="1091316"/>
                </a:lnTo>
                <a:lnTo>
                  <a:pt x="223838" y="1377473"/>
                </a:lnTo>
                <a:lnTo>
                  <a:pt x="223387" y="1379063"/>
                </a:lnTo>
                <a:lnTo>
                  <a:pt x="223161" y="1380653"/>
                </a:lnTo>
                <a:lnTo>
                  <a:pt x="222484" y="1382470"/>
                </a:lnTo>
                <a:lnTo>
                  <a:pt x="221807" y="1383832"/>
                </a:lnTo>
                <a:lnTo>
                  <a:pt x="220905" y="1385195"/>
                </a:lnTo>
                <a:lnTo>
                  <a:pt x="219551" y="1386558"/>
                </a:lnTo>
                <a:lnTo>
                  <a:pt x="218423" y="1387693"/>
                </a:lnTo>
                <a:lnTo>
                  <a:pt x="216843" y="1389056"/>
                </a:lnTo>
                <a:lnTo>
                  <a:pt x="215038" y="1390191"/>
                </a:lnTo>
                <a:lnTo>
                  <a:pt x="213233" y="1391100"/>
                </a:lnTo>
                <a:lnTo>
                  <a:pt x="211428" y="1392008"/>
                </a:lnTo>
                <a:lnTo>
                  <a:pt x="209397" y="1392690"/>
                </a:lnTo>
                <a:lnTo>
                  <a:pt x="207141" y="1393144"/>
                </a:lnTo>
                <a:lnTo>
                  <a:pt x="204884" y="1393598"/>
                </a:lnTo>
                <a:lnTo>
                  <a:pt x="202628" y="1393825"/>
                </a:lnTo>
                <a:lnTo>
                  <a:pt x="200146" y="1393825"/>
                </a:lnTo>
                <a:lnTo>
                  <a:pt x="23693" y="1393825"/>
                </a:lnTo>
                <a:lnTo>
                  <a:pt x="21211" y="1393825"/>
                </a:lnTo>
                <a:lnTo>
                  <a:pt x="18954" y="1393598"/>
                </a:lnTo>
                <a:lnTo>
                  <a:pt x="16472" y="1393144"/>
                </a:lnTo>
                <a:lnTo>
                  <a:pt x="14441" y="1392690"/>
                </a:lnTo>
                <a:lnTo>
                  <a:pt x="12411" y="1392008"/>
                </a:lnTo>
                <a:lnTo>
                  <a:pt x="10605" y="1391100"/>
                </a:lnTo>
                <a:lnTo>
                  <a:pt x="8574" y="1390191"/>
                </a:lnTo>
                <a:lnTo>
                  <a:pt x="6995" y="1389056"/>
                </a:lnTo>
                <a:lnTo>
                  <a:pt x="5415" y="1387693"/>
                </a:lnTo>
                <a:lnTo>
                  <a:pt x="4287" y="1386558"/>
                </a:lnTo>
                <a:lnTo>
                  <a:pt x="3159" y="1385195"/>
                </a:lnTo>
                <a:lnTo>
                  <a:pt x="1805" y="1383832"/>
                </a:lnTo>
                <a:lnTo>
                  <a:pt x="1128" y="1382470"/>
                </a:lnTo>
                <a:lnTo>
                  <a:pt x="451" y="1380653"/>
                </a:lnTo>
                <a:lnTo>
                  <a:pt x="225" y="1379063"/>
                </a:lnTo>
                <a:lnTo>
                  <a:pt x="0" y="1377473"/>
                </a:lnTo>
                <a:lnTo>
                  <a:pt x="0" y="1091316"/>
                </a:lnTo>
                <a:lnTo>
                  <a:pt x="225" y="1089499"/>
                </a:lnTo>
                <a:lnTo>
                  <a:pt x="451" y="1087910"/>
                </a:lnTo>
                <a:lnTo>
                  <a:pt x="1128" y="1086547"/>
                </a:lnTo>
                <a:lnTo>
                  <a:pt x="1805" y="1084957"/>
                </a:lnTo>
                <a:lnTo>
                  <a:pt x="3159" y="1083367"/>
                </a:lnTo>
                <a:lnTo>
                  <a:pt x="4287" y="1082005"/>
                </a:lnTo>
                <a:lnTo>
                  <a:pt x="5415" y="1080869"/>
                </a:lnTo>
                <a:lnTo>
                  <a:pt x="6995" y="1079734"/>
                </a:lnTo>
                <a:lnTo>
                  <a:pt x="8574" y="1078598"/>
                </a:lnTo>
                <a:lnTo>
                  <a:pt x="10605" y="1077690"/>
                </a:lnTo>
                <a:lnTo>
                  <a:pt x="12411" y="1076781"/>
                </a:lnTo>
                <a:lnTo>
                  <a:pt x="14441" y="1076100"/>
                </a:lnTo>
                <a:lnTo>
                  <a:pt x="16472" y="1075419"/>
                </a:lnTo>
                <a:lnTo>
                  <a:pt x="18954" y="1075191"/>
                </a:lnTo>
                <a:lnTo>
                  <a:pt x="21211" y="1074964"/>
                </a:lnTo>
                <a:lnTo>
                  <a:pt x="23693" y="1074737"/>
                </a:lnTo>
                <a:close/>
                <a:moveTo>
                  <a:pt x="307154" y="904875"/>
                </a:moveTo>
                <a:lnTo>
                  <a:pt x="309431" y="904875"/>
                </a:lnTo>
                <a:lnTo>
                  <a:pt x="487494" y="904875"/>
                </a:lnTo>
                <a:lnTo>
                  <a:pt x="489771" y="904875"/>
                </a:lnTo>
                <a:lnTo>
                  <a:pt x="492276" y="905328"/>
                </a:lnTo>
                <a:lnTo>
                  <a:pt x="494553" y="906007"/>
                </a:lnTo>
                <a:lnTo>
                  <a:pt x="496602" y="906685"/>
                </a:lnTo>
                <a:lnTo>
                  <a:pt x="498652" y="908043"/>
                </a:lnTo>
                <a:lnTo>
                  <a:pt x="500929" y="909174"/>
                </a:lnTo>
                <a:lnTo>
                  <a:pt x="502523" y="910758"/>
                </a:lnTo>
                <a:lnTo>
                  <a:pt x="504344" y="912342"/>
                </a:lnTo>
                <a:lnTo>
                  <a:pt x="505710" y="913926"/>
                </a:lnTo>
                <a:lnTo>
                  <a:pt x="507304" y="916188"/>
                </a:lnTo>
                <a:lnTo>
                  <a:pt x="508443" y="918225"/>
                </a:lnTo>
                <a:lnTo>
                  <a:pt x="509354" y="920261"/>
                </a:lnTo>
                <a:lnTo>
                  <a:pt x="510264" y="922750"/>
                </a:lnTo>
                <a:lnTo>
                  <a:pt x="510720" y="925012"/>
                </a:lnTo>
                <a:lnTo>
                  <a:pt x="511175" y="927501"/>
                </a:lnTo>
                <a:lnTo>
                  <a:pt x="511175" y="930216"/>
                </a:lnTo>
                <a:lnTo>
                  <a:pt x="511175" y="1368484"/>
                </a:lnTo>
                <a:lnTo>
                  <a:pt x="511175" y="1370973"/>
                </a:lnTo>
                <a:lnTo>
                  <a:pt x="510720" y="1373688"/>
                </a:lnTo>
                <a:lnTo>
                  <a:pt x="510264" y="1376177"/>
                </a:lnTo>
                <a:lnTo>
                  <a:pt x="509354" y="1378439"/>
                </a:lnTo>
                <a:lnTo>
                  <a:pt x="508443" y="1380702"/>
                </a:lnTo>
                <a:lnTo>
                  <a:pt x="507304" y="1382738"/>
                </a:lnTo>
                <a:lnTo>
                  <a:pt x="505710" y="1384549"/>
                </a:lnTo>
                <a:lnTo>
                  <a:pt x="504344" y="1386359"/>
                </a:lnTo>
                <a:lnTo>
                  <a:pt x="502523" y="1388169"/>
                </a:lnTo>
                <a:lnTo>
                  <a:pt x="500929" y="1389526"/>
                </a:lnTo>
                <a:lnTo>
                  <a:pt x="498652" y="1390884"/>
                </a:lnTo>
                <a:lnTo>
                  <a:pt x="496602" y="1391789"/>
                </a:lnTo>
                <a:lnTo>
                  <a:pt x="494553" y="1392694"/>
                </a:lnTo>
                <a:lnTo>
                  <a:pt x="492276" y="1393373"/>
                </a:lnTo>
                <a:lnTo>
                  <a:pt x="489771" y="1393599"/>
                </a:lnTo>
                <a:lnTo>
                  <a:pt x="487494" y="1393825"/>
                </a:lnTo>
                <a:lnTo>
                  <a:pt x="309431" y="1393825"/>
                </a:lnTo>
                <a:lnTo>
                  <a:pt x="307154" y="1393599"/>
                </a:lnTo>
                <a:lnTo>
                  <a:pt x="304422" y="1393373"/>
                </a:lnTo>
                <a:lnTo>
                  <a:pt x="302372" y="1392694"/>
                </a:lnTo>
                <a:lnTo>
                  <a:pt x="300323" y="1391789"/>
                </a:lnTo>
                <a:lnTo>
                  <a:pt x="298274" y="1390884"/>
                </a:lnTo>
                <a:lnTo>
                  <a:pt x="295997" y="1389526"/>
                </a:lnTo>
                <a:lnTo>
                  <a:pt x="294403" y="1388169"/>
                </a:lnTo>
                <a:lnTo>
                  <a:pt x="292581" y="1386359"/>
                </a:lnTo>
                <a:lnTo>
                  <a:pt x="291215" y="1384549"/>
                </a:lnTo>
                <a:lnTo>
                  <a:pt x="289621" y="1382738"/>
                </a:lnTo>
                <a:lnTo>
                  <a:pt x="288483" y="1380702"/>
                </a:lnTo>
                <a:lnTo>
                  <a:pt x="287572" y="1378439"/>
                </a:lnTo>
                <a:lnTo>
                  <a:pt x="286661" y="1376177"/>
                </a:lnTo>
                <a:lnTo>
                  <a:pt x="286206" y="1373688"/>
                </a:lnTo>
                <a:lnTo>
                  <a:pt x="285750" y="1370973"/>
                </a:lnTo>
                <a:lnTo>
                  <a:pt x="285750" y="1368484"/>
                </a:lnTo>
                <a:lnTo>
                  <a:pt x="285750" y="930216"/>
                </a:lnTo>
                <a:lnTo>
                  <a:pt x="285750" y="927501"/>
                </a:lnTo>
                <a:lnTo>
                  <a:pt x="286206" y="925012"/>
                </a:lnTo>
                <a:lnTo>
                  <a:pt x="286661" y="922750"/>
                </a:lnTo>
                <a:lnTo>
                  <a:pt x="287572" y="920261"/>
                </a:lnTo>
                <a:lnTo>
                  <a:pt x="288483" y="918225"/>
                </a:lnTo>
                <a:lnTo>
                  <a:pt x="289621" y="916188"/>
                </a:lnTo>
                <a:lnTo>
                  <a:pt x="291215" y="913926"/>
                </a:lnTo>
                <a:lnTo>
                  <a:pt x="292581" y="912342"/>
                </a:lnTo>
                <a:lnTo>
                  <a:pt x="294403" y="910758"/>
                </a:lnTo>
                <a:lnTo>
                  <a:pt x="295997" y="909174"/>
                </a:lnTo>
                <a:lnTo>
                  <a:pt x="298274" y="908043"/>
                </a:lnTo>
                <a:lnTo>
                  <a:pt x="300323" y="906685"/>
                </a:lnTo>
                <a:lnTo>
                  <a:pt x="302372" y="906007"/>
                </a:lnTo>
                <a:lnTo>
                  <a:pt x="304422" y="905328"/>
                </a:lnTo>
                <a:lnTo>
                  <a:pt x="307154" y="904875"/>
                </a:lnTo>
                <a:close/>
                <a:moveTo>
                  <a:pt x="614065" y="754062"/>
                </a:moveTo>
                <a:lnTo>
                  <a:pt x="790874" y="754062"/>
                </a:lnTo>
                <a:lnTo>
                  <a:pt x="795848" y="754289"/>
                </a:lnTo>
                <a:lnTo>
                  <a:pt x="797883" y="754516"/>
                </a:lnTo>
                <a:lnTo>
                  <a:pt x="800144" y="754969"/>
                </a:lnTo>
                <a:lnTo>
                  <a:pt x="802179" y="755650"/>
                </a:lnTo>
                <a:lnTo>
                  <a:pt x="804214" y="756330"/>
                </a:lnTo>
                <a:lnTo>
                  <a:pt x="806023" y="757237"/>
                </a:lnTo>
                <a:lnTo>
                  <a:pt x="807605" y="758598"/>
                </a:lnTo>
                <a:lnTo>
                  <a:pt x="808962" y="759959"/>
                </a:lnTo>
                <a:lnTo>
                  <a:pt x="810545" y="761546"/>
                </a:lnTo>
                <a:lnTo>
                  <a:pt x="811675" y="763360"/>
                </a:lnTo>
                <a:lnTo>
                  <a:pt x="812579" y="765855"/>
                </a:lnTo>
                <a:lnTo>
                  <a:pt x="813484" y="768123"/>
                </a:lnTo>
                <a:lnTo>
                  <a:pt x="813936" y="770618"/>
                </a:lnTo>
                <a:lnTo>
                  <a:pt x="814388" y="773793"/>
                </a:lnTo>
                <a:lnTo>
                  <a:pt x="814388" y="776968"/>
                </a:lnTo>
                <a:lnTo>
                  <a:pt x="814388" y="1370920"/>
                </a:lnTo>
                <a:lnTo>
                  <a:pt x="814388" y="1374322"/>
                </a:lnTo>
                <a:lnTo>
                  <a:pt x="813936" y="1377043"/>
                </a:lnTo>
                <a:lnTo>
                  <a:pt x="813484" y="1379764"/>
                </a:lnTo>
                <a:lnTo>
                  <a:pt x="812579" y="1382259"/>
                </a:lnTo>
                <a:lnTo>
                  <a:pt x="811675" y="1384300"/>
                </a:lnTo>
                <a:lnTo>
                  <a:pt x="810545" y="1386114"/>
                </a:lnTo>
                <a:lnTo>
                  <a:pt x="808962" y="1387929"/>
                </a:lnTo>
                <a:lnTo>
                  <a:pt x="807605" y="1389290"/>
                </a:lnTo>
                <a:lnTo>
                  <a:pt x="806023" y="1390423"/>
                </a:lnTo>
                <a:lnTo>
                  <a:pt x="804214" y="1391331"/>
                </a:lnTo>
                <a:lnTo>
                  <a:pt x="802179" y="1392238"/>
                </a:lnTo>
                <a:lnTo>
                  <a:pt x="800144" y="1392691"/>
                </a:lnTo>
                <a:lnTo>
                  <a:pt x="797883" y="1393145"/>
                </a:lnTo>
                <a:lnTo>
                  <a:pt x="795848" y="1393598"/>
                </a:lnTo>
                <a:lnTo>
                  <a:pt x="790874" y="1393825"/>
                </a:lnTo>
                <a:lnTo>
                  <a:pt x="614065" y="1393825"/>
                </a:lnTo>
                <a:lnTo>
                  <a:pt x="609316" y="1393598"/>
                </a:lnTo>
                <a:lnTo>
                  <a:pt x="607055" y="1393145"/>
                </a:lnTo>
                <a:lnTo>
                  <a:pt x="605021" y="1392691"/>
                </a:lnTo>
                <a:lnTo>
                  <a:pt x="602760" y="1392238"/>
                </a:lnTo>
                <a:lnTo>
                  <a:pt x="600951" y="1391331"/>
                </a:lnTo>
                <a:lnTo>
                  <a:pt x="599142" y="1390423"/>
                </a:lnTo>
                <a:lnTo>
                  <a:pt x="597559" y="1389290"/>
                </a:lnTo>
                <a:lnTo>
                  <a:pt x="595977" y="1387929"/>
                </a:lnTo>
                <a:lnTo>
                  <a:pt x="594394" y="1386114"/>
                </a:lnTo>
                <a:lnTo>
                  <a:pt x="593263" y="1384300"/>
                </a:lnTo>
                <a:lnTo>
                  <a:pt x="592359" y="1382259"/>
                </a:lnTo>
                <a:lnTo>
                  <a:pt x="591681" y="1379764"/>
                </a:lnTo>
                <a:lnTo>
                  <a:pt x="591002" y="1377043"/>
                </a:lnTo>
                <a:lnTo>
                  <a:pt x="590776" y="1374322"/>
                </a:lnTo>
                <a:lnTo>
                  <a:pt x="590550" y="1370920"/>
                </a:lnTo>
                <a:lnTo>
                  <a:pt x="590550" y="776968"/>
                </a:lnTo>
                <a:lnTo>
                  <a:pt x="590776" y="773793"/>
                </a:lnTo>
                <a:lnTo>
                  <a:pt x="591002" y="770618"/>
                </a:lnTo>
                <a:lnTo>
                  <a:pt x="591681" y="768123"/>
                </a:lnTo>
                <a:lnTo>
                  <a:pt x="592359" y="765855"/>
                </a:lnTo>
                <a:lnTo>
                  <a:pt x="593263" y="763360"/>
                </a:lnTo>
                <a:lnTo>
                  <a:pt x="594394" y="761546"/>
                </a:lnTo>
                <a:lnTo>
                  <a:pt x="595977" y="759959"/>
                </a:lnTo>
                <a:lnTo>
                  <a:pt x="597559" y="758598"/>
                </a:lnTo>
                <a:lnTo>
                  <a:pt x="599142" y="757237"/>
                </a:lnTo>
                <a:lnTo>
                  <a:pt x="600951" y="756330"/>
                </a:lnTo>
                <a:lnTo>
                  <a:pt x="602760" y="755650"/>
                </a:lnTo>
                <a:lnTo>
                  <a:pt x="605021" y="754969"/>
                </a:lnTo>
                <a:lnTo>
                  <a:pt x="607055" y="754516"/>
                </a:lnTo>
                <a:lnTo>
                  <a:pt x="609316" y="754289"/>
                </a:lnTo>
                <a:lnTo>
                  <a:pt x="614065" y="754062"/>
                </a:lnTo>
                <a:close/>
                <a:moveTo>
                  <a:pt x="925215" y="371475"/>
                </a:moveTo>
                <a:lnTo>
                  <a:pt x="1102024" y="371475"/>
                </a:lnTo>
                <a:lnTo>
                  <a:pt x="1106998" y="371702"/>
                </a:lnTo>
                <a:lnTo>
                  <a:pt x="1109033" y="371702"/>
                </a:lnTo>
                <a:lnTo>
                  <a:pt x="1111294" y="371929"/>
                </a:lnTo>
                <a:lnTo>
                  <a:pt x="1113329" y="372383"/>
                </a:lnTo>
                <a:lnTo>
                  <a:pt x="1115364" y="373290"/>
                </a:lnTo>
                <a:lnTo>
                  <a:pt x="1117173" y="374198"/>
                </a:lnTo>
                <a:lnTo>
                  <a:pt x="1118755" y="375332"/>
                </a:lnTo>
                <a:lnTo>
                  <a:pt x="1120112" y="376694"/>
                </a:lnTo>
                <a:lnTo>
                  <a:pt x="1121695" y="378509"/>
                </a:lnTo>
                <a:lnTo>
                  <a:pt x="1122825" y="381004"/>
                </a:lnTo>
                <a:lnTo>
                  <a:pt x="1123729" y="383727"/>
                </a:lnTo>
                <a:lnTo>
                  <a:pt x="1124634" y="387130"/>
                </a:lnTo>
                <a:lnTo>
                  <a:pt x="1125086" y="390987"/>
                </a:lnTo>
                <a:lnTo>
                  <a:pt x="1125538" y="395525"/>
                </a:lnTo>
                <a:lnTo>
                  <a:pt x="1125538" y="400517"/>
                </a:lnTo>
                <a:lnTo>
                  <a:pt x="1125538" y="1361609"/>
                </a:lnTo>
                <a:lnTo>
                  <a:pt x="1125538" y="1366827"/>
                </a:lnTo>
                <a:lnTo>
                  <a:pt x="1125086" y="1371138"/>
                </a:lnTo>
                <a:lnTo>
                  <a:pt x="1124634" y="1375222"/>
                </a:lnTo>
                <a:lnTo>
                  <a:pt x="1123729" y="1378398"/>
                </a:lnTo>
                <a:lnTo>
                  <a:pt x="1122825" y="1381348"/>
                </a:lnTo>
                <a:lnTo>
                  <a:pt x="1121695" y="1383617"/>
                </a:lnTo>
                <a:lnTo>
                  <a:pt x="1120112" y="1385432"/>
                </a:lnTo>
                <a:lnTo>
                  <a:pt x="1118755" y="1387020"/>
                </a:lnTo>
                <a:lnTo>
                  <a:pt x="1117173" y="1388381"/>
                </a:lnTo>
                <a:lnTo>
                  <a:pt x="1115364" y="1389289"/>
                </a:lnTo>
                <a:lnTo>
                  <a:pt x="1113329" y="1389743"/>
                </a:lnTo>
                <a:lnTo>
                  <a:pt x="1111294" y="1390196"/>
                </a:lnTo>
                <a:lnTo>
                  <a:pt x="1109033" y="1390423"/>
                </a:lnTo>
                <a:lnTo>
                  <a:pt x="1106998" y="1390650"/>
                </a:lnTo>
                <a:lnTo>
                  <a:pt x="1102024" y="1390650"/>
                </a:lnTo>
                <a:lnTo>
                  <a:pt x="925215" y="1390650"/>
                </a:lnTo>
                <a:lnTo>
                  <a:pt x="920466" y="1390650"/>
                </a:lnTo>
                <a:lnTo>
                  <a:pt x="918205" y="1390423"/>
                </a:lnTo>
                <a:lnTo>
                  <a:pt x="916171" y="1390196"/>
                </a:lnTo>
                <a:lnTo>
                  <a:pt x="913910" y="1389743"/>
                </a:lnTo>
                <a:lnTo>
                  <a:pt x="912101" y="1389289"/>
                </a:lnTo>
                <a:lnTo>
                  <a:pt x="910292" y="1388381"/>
                </a:lnTo>
                <a:lnTo>
                  <a:pt x="908709" y="1387020"/>
                </a:lnTo>
                <a:lnTo>
                  <a:pt x="907127" y="1385432"/>
                </a:lnTo>
                <a:lnTo>
                  <a:pt x="905544" y="1383617"/>
                </a:lnTo>
                <a:lnTo>
                  <a:pt x="904413" y="1381348"/>
                </a:lnTo>
                <a:lnTo>
                  <a:pt x="903509" y="1378398"/>
                </a:lnTo>
                <a:lnTo>
                  <a:pt x="902831" y="1375222"/>
                </a:lnTo>
                <a:lnTo>
                  <a:pt x="902152" y="1371138"/>
                </a:lnTo>
                <a:lnTo>
                  <a:pt x="901926" y="1366827"/>
                </a:lnTo>
                <a:lnTo>
                  <a:pt x="901700" y="1361609"/>
                </a:lnTo>
                <a:lnTo>
                  <a:pt x="901700" y="400517"/>
                </a:lnTo>
                <a:lnTo>
                  <a:pt x="901926" y="395525"/>
                </a:lnTo>
                <a:lnTo>
                  <a:pt x="902152" y="390987"/>
                </a:lnTo>
                <a:lnTo>
                  <a:pt x="902831" y="387130"/>
                </a:lnTo>
                <a:lnTo>
                  <a:pt x="903509" y="383727"/>
                </a:lnTo>
                <a:lnTo>
                  <a:pt x="904413" y="381004"/>
                </a:lnTo>
                <a:lnTo>
                  <a:pt x="905544" y="378509"/>
                </a:lnTo>
                <a:lnTo>
                  <a:pt x="907127" y="376694"/>
                </a:lnTo>
                <a:lnTo>
                  <a:pt x="908709" y="375332"/>
                </a:lnTo>
                <a:lnTo>
                  <a:pt x="910292" y="374198"/>
                </a:lnTo>
                <a:lnTo>
                  <a:pt x="912101" y="373290"/>
                </a:lnTo>
                <a:lnTo>
                  <a:pt x="913910" y="372383"/>
                </a:lnTo>
                <a:lnTo>
                  <a:pt x="916171" y="371929"/>
                </a:lnTo>
                <a:lnTo>
                  <a:pt x="918205" y="371702"/>
                </a:lnTo>
                <a:lnTo>
                  <a:pt x="920466" y="371702"/>
                </a:lnTo>
                <a:lnTo>
                  <a:pt x="925215" y="371475"/>
                </a:lnTo>
                <a:close/>
                <a:moveTo>
                  <a:pt x="866187" y="0"/>
                </a:moveTo>
                <a:lnTo>
                  <a:pt x="1014412" y="183647"/>
                </a:lnTo>
                <a:lnTo>
                  <a:pt x="885708" y="183647"/>
                </a:lnTo>
                <a:lnTo>
                  <a:pt x="882530" y="200651"/>
                </a:lnTo>
                <a:lnTo>
                  <a:pt x="879126" y="217202"/>
                </a:lnTo>
                <a:lnTo>
                  <a:pt x="875494" y="233980"/>
                </a:lnTo>
                <a:lnTo>
                  <a:pt x="871862" y="250077"/>
                </a:lnTo>
                <a:lnTo>
                  <a:pt x="867776" y="265948"/>
                </a:lnTo>
                <a:lnTo>
                  <a:pt x="863690" y="281365"/>
                </a:lnTo>
                <a:lnTo>
                  <a:pt x="859150" y="296782"/>
                </a:lnTo>
                <a:lnTo>
                  <a:pt x="854384" y="311746"/>
                </a:lnTo>
                <a:lnTo>
                  <a:pt x="849844" y="326483"/>
                </a:lnTo>
                <a:lnTo>
                  <a:pt x="844623" y="340994"/>
                </a:lnTo>
                <a:lnTo>
                  <a:pt x="839402" y="355051"/>
                </a:lnTo>
                <a:lnTo>
                  <a:pt x="834181" y="369107"/>
                </a:lnTo>
                <a:lnTo>
                  <a:pt x="828734" y="382711"/>
                </a:lnTo>
                <a:lnTo>
                  <a:pt x="822832" y="396088"/>
                </a:lnTo>
                <a:lnTo>
                  <a:pt x="816930" y="409238"/>
                </a:lnTo>
                <a:lnTo>
                  <a:pt x="811028" y="422161"/>
                </a:lnTo>
                <a:lnTo>
                  <a:pt x="804900" y="434857"/>
                </a:lnTo>
                <a:lnTo>
                  <a:pt x="798317" y="446874"/>
                </a:lnTo>
                <a:lnTo>
                  <a:pt x="791734" y="459117"/>
                </a:lnTo>
                <a:lnTo>
                  <a:pt x="785151" y="471133"/>
                </a:lnTo>
                <a:lnTo>
                  <a:pt x="778342" y="482470"/>
                </a:lnTo>
                <a:lnTo>
                  <a:pt x="771305" y="494033"/>
                </a:lnTo>
                <a:lnTo>
                  <a:pt x="764041" y="505142"/>
                </a:lnTo>
                <a:lnTo>
                  <a:pt x="756777" y="516025"/>
                </a:lnTo>
                <a:lnTo>
                  <a:pt x="749514" y="526681"/>
                </a:lnTo>
                <a:lnTo>
                  <a:pt x="742023" y="537110"/>
                </a:lnTo>
                <a:lnTo>
                  <a:pt x="734305" y="547313"/>
                </a:lnTo>
                <a:lnTo>
                  <a:pt x="726588" y="557062"/>
                </a:lnTo>
                <a:lnTo>
                  <a:pt x="718643" y="567038"/>
                </a:lnTo>
                <a:lnTo>
                  <a:pt x="710698" y="576334"/>
                </a:lnTo>
                <a:lnTo>
                  <a:pt x="702754" y="585629"/>
                </a:lnTo>
                <a:lnTo>
                  <a:pt x="694582" y="594698"/>
                </a:lnTo>
                <a:lnTo>
                  <a:pt x="686183" y="603767"/>
                </a:lnTo>
                <a:lnTo>
                  <a:pt x="677785" y="612156"/>
                </a:lnTo>
                <a:lnTo>
                  <a:pt x="669159" y="620545"/>
                </a:lnTo>
                <a:lnTo>
                  <a:pt x="660533" y="628934"/>
                </a:lnTo>
                <a:lnTo>
                  <a:pt x="651908" y="636869"/>
                </a:lnTo>
                <a:lnTo>
                  <a:pt x="643282" y="644578"/>
                </a:lnTo>
                <a:lnTo>
                  <a:pt x="634429" y="652286"/>
                </a:lnTo>
                <a:lnTo>
                  <a:pt x="625577" y="659541"/>
                </a:lnTo>
                <a:lnTo>
                  <a:pt x="616497" y="666797"/>
                </a:lnTo>
                <a:lnTo>
                  <a:pt x="607417" y="673825"/>
                </a:lnTo>
                <a:lnTo>
                  <a:pt x="598338" y="680627"/>
                </a:lnTo>
                <a:lnTo>
                  <a:pt x="589258" y="687429"/>
                </a:lnTo>
                <a:lnTo>
                  <a:pt x="579952" y="693777"/>
                </a:lnTo>
                <a:lnTo>
                  <a:pt x="570645" y="700125"/>
                </a:lnTo>
                <a:lnTo>
                  <a:pt x="561565" y="706020"/>
                </a:lnTo>
                <a:lnTo>
                  <a:pt x="552259" y="711915"/>
                </a:lnTo>
                <a:lnTo>
                  <a:pt x="542725" y="717810"/>
                </a:lnTo>
                <a:lnTo>
                  <a:pt x="533191" y="723478"/>
                </a:lnTo>
                <a:lnTo>
                  <a:pt x="523885" y="728919"/>
                </a:lnTo>
                <a:lnTo>
                  <a:pt x="514351" y="733907"/>
                </a:lnTo>
                <a:lnTo>
                  <a:pt x="504818" y="739122"/>
                </a:lnTo>
                <a:lnTo>
                  <a:pt x="495284" y="743883"/>
                </a:lnTo>
                <a:lnTo>
                  <a:pt x="485750" y="748644"/>
                </a:lnTo>
                <a:lnTo>
                  <a:pt x="476217" y="753179"/>
                </a:lnTo>
                <a:lnTo>
                  <a:pt x="466683" y="757486"/>
                </a:lnTo>
                <a:lnTo>
                  <a:pt x="457149" y="761794"/>
                </a:lnTo>
                <a:lnTo>
                  <a:pt x="437855" y="769956"/>
                </a:lnTo>
                <a:lnTo>
                  <a:pt x="419015" y="777438"/>
                </a:lnTo>
                <a:lnTo>
                  <a:pt x="399948" y="784467"/>
                </a:lnTo>
                <a:lnTo>
                  <a:pt x="381107" y="790815"/>
                </a:lnTo>
                <a:lnTo>
                  <a:pt x="362040" y="796936"/>
                </a:lnTo>
                <a:lnTo>
                  <a:pt x="343654" y="802151"/>
                </a:lnTo>
                <a:lnTo>
                  <a:pt x="325041" y="807139"/>
                </a:lnTo>
                <a:lnTo>
                  <a:pt x="306881" y="811673"/>
                </a:lnTo>
                <a:lnTo>
                  <a:pt x="288722" y="815528"/>
                </a:lnTo>
                <a:lnTo>
                  <a:pt x="271244" y="819382"/>
                </a:lnTo>
                <a:lnTo>
                  <a:pt x="253539" y="822556"/>
                </a:lnTo>
                <a:lnTo>
                  <a:pt x="236514" y="825504"/>
                </a:lnTo>
                <a:lnTo>
                  <a:pt x="219944" y="827998"/>
                </a:lnTo>
                <a:lnTo>
                  <a:pt x="203828" y="830038"/>
                </a:lnTo>
                <a:lnTo>
                  <a:pt x="187938" y="831852"/>
                </a:lnTo>
                <a:lnTo>
                  <a:pt x="172503" y="833666"/>
                </a:lnTo>
                <a:lnTo>
                  <a:pt x="157748" y="835026"/>
                </a:lnTo>
                <a:lnTo>
                  <a:pt x="143448" y="835933"/>
                </a:lnTo>
                <a:lnTo>
                  <a:pt x="129602" y="836840"/>
                </a:lnTo>
                <a:lnTo>
                  <a:pt x="116436" y="837293"/>
                </a:lnTo>
                <a:lnTo>
                  <a:pt x="103725" y="837747"/>
                </a:lnTo>
                <a:lnTo>
                  <a:pt x="91921" y="837973"/>
                </a:lnTo>
                <a:lnTo>
                  <a:pt x="80571" y="838200"/>
                </a:lnTo>
                <a:lnTo>
                  <a:pt x="60369" y="837973"/>
                </a:lnTo>
                <a:lnTo>
                  <a:pt x="43345" y="837520"/>
                </a:lnTo>
                <a:lnTo>
                  <a:pt x="29499" y="836840"/>
                </a:lnTo>
                <a:lnTo>
                  <a:pt x="19511" y="836386"/>
                </a:lnTo>
                <a:lnTo>
                  <a:pt x="11112" y="835480"/>
                </a:lnTo>
                <a:lnTo>
                  <a:pt x="26094" y="834119"/>
                </a:lnTo>
                <a:lnTo>
                  <a:pt x="40848" y="832079"/>
                </a:lnTo>
                <a:lnTo>
                  <a:pt x="55375" y="830265"/>
                </a:lnTo>
                <a:lnTo>
                  <a:pt x="69676" y="828224"/>
                </a:lnTo>
                <a:lnTo>
                  <a:pt x="83976" y="826184"/>
                </a:lnTo>
                <a:lnTo>
                  <a:pt x="97823" y="823690"/>
                </a:lnTo>
                <a:lnTo>
                  <a:pt x="111669" y="821423"/>
                </a:lnTo>
                <a:lnTo>
                  <a:pt x="125516" y="818929"/>
                </a:lnTo>
                <a:lnTo>
                  <a:pt x="138908" y="815981"/>
                </a:lnTo>
                <a:lnTo>
                  <a:pt x="152301" y="813261"/>
                </a:lnTo>
                <a:lnTo>
                  <a:pt x="165693" y="810540"/>
                </a:lnTo>
                <a:lnTo>
                  <a:pt x="178405" y="807366"/>
                </a:lnTo>
                <a:lnTo>
                  <a:pt x="191343" y="804418"/>
                </a:lnTo>
                <a:lnTo>
                  <a:pt x="204055" y="801017"/>
                </a:lnTo>
                <a:lnTo>
                  <a:pt x="216312" y="797617"/>
                </a:lnTo>
                <a:lnTo>
                  <a:pt x="228797" y="793989"/>
                </a:lnTo>
                <a:lnTo>
                  <a:pt x="241054" y="790588"/>
                </a:lnTo>
                <a:lnTo>
                  <a:pt x="252858" y="786734"/>
                </a:lnTo>
                <a:lnTo>
                  <a:pt x="264888" y="783106"/>
                </a:lnTo>
                <a:lnTo>
                  <a:pt x="276692" y="779025"/>
                </a:lnTo>
                <a:lnTo>
                  <a:pt x="288041" y="775171"/>
                </a:lnTo>
                <a:lnTo>
                  <a:pt x="299618" y="770863"/>
                </a:lnTo>
                <a:lnTo>
                  <a:pt x="310513" y="766782"/>
                </a:lnTo>
                <a:lnTo>
                  <a:pt x="321863" y="762474"/>
                </a:lnTo>
                <a:lnTo>
                  <a:pt x="332531" y="757940"/>
                </a:lnTo>
                <a:lnTo>
                  <a:pt x="343427" y="753632"/>
                </a:lnTo>
                <a:lnTo>
                  <a:pt x="353869" y="748871"/>
                </a:lnTo>
                <a:lnTo>
                  <a:pt x="364310" y="744336"/>
                </a:lnTo>
                <a:lnTo>
                  <a:pt x="384739" y="734587"/>
                </a:lnTo>
                <a:lnTo>
                  <a:pt x="404715" y="724838"/>
                </a:lnTo>
                <a:lnTo>
                  <a:pt x="423782" y="714635"/>
                </a:lnTo>
                <a:lnTo>
                  <a:pt x="442622" y="703979"/>
                </a:lnTo>
                <a:lnTo>
                  <a:pt x="460554" y="693323"/>
                </a:lnTo>
                <a:lnTo>
                  <a:pt x="478260" y="682214"/>
                </a:lnTo>
                <a:lnTo>
                  <a:pt x="495057" y="671104"/>
                </a:lnTo>
                <a:lnTo>
                  <a:pt x="511400" y="659541"/>
                </a:lnTo>
                <a:lnTo>
                  <a:pt x="527290" y="647752"/>
                </a:lnTo>
                <a:lnTo>
                  <a:pt x="542725" y="635962"/>
                </a:lnTo>
                <a:lnTo>
                  <a:pt x="557479" y="623719"/>
                </a:lnTo>
                <a:lnTo>
                  <a:pt x="571780" y="611476"/>
                </a:lnTo>
                <a:lnTo>
                  <a:pt x="585853" y="599006"/>
                </a:lnTo>
                <a:lnTo>
                  <a:pt x="599246" y="586536"/>
                </a:lnTo>
                <a:lnTo>
                  <a:pt x="612184" y="574066"/>
                </a:lnTo>
                <a:lnTo>
                  <a:pt x="624215" y="561143"/>
                </a:lnTo>
                <a:lnTo>
                  <a:pt x="636245" y="548446"/>
                </a:lnTo>
                <a:lnTo>
                  <a:pt x="647822" y="535296"/>
                </a:lnTo>
                <a:lnTo>
                  <a:pt x="658717" y="522600"/>
                </a:lnTo>
                <a:lnTo>
                  <a:pt x="669613" y="509677"/>
                </a:lnTo>
                <a:lnTo>
                  <a:pt x="679601" y="496527"/>
                </a:lnTo>
                <a:lnTo>
                  <a:pt x="689361" y="483376"/>
                </a:lnTo>
                <a:lnTo>
                  <a:pt x="698441" y="470680"/>
                </a:lnTo>
                <a:lnTo>
                  <a:pt x="707520" y="457757"/>
                </a:lnTo>
                <a:lnTo>
                  <a:pt x="716146" y="444607"/>
                </a:lnTo>
                <a:lnTo>
                  <a:pt x="724091" y="431683"/>
                </a:lnTo>
                <a:lnTo>
                  <a:pt x="732035" y="419214"/>
                </a:lnTo>
                <a:lnTo>
                  <a:pt x="739299" y="406517"/>
                </a:lnTo>
                <a:lnTo>
                  <a:pt x="746336" y="393820"/>
                </a:lnTo>
                <a:lnTo>
                  <a:pt x="753146" y="381577"/>
                </a:lnTo>
                <a:lnTo>
                  <a:pt x="759501" y="369107"/>
                </a:lnTo>
                <a:lnTo>
                  <a:pt x="765176" y="356864"/>
                </a:lnTo>
                <a:lnTo>
                  <a:pt x="770851" y="345075"/>
                </a:lnTo>
                <a:lnTo>
                  <a:pt x="776299" y="333285"/>
                </a:lnTo>
                <a:lnTo>
                  <a:pt x="781520" y="321722"/>
                </a:lnTo>
                <a:lnTo>
                  <a:pt x="786059" y="310386"/>
                </a:lnTo>
                <a:lnTo>
                  <a:pt x="790599" y="299050"/>
                </a:lnTo>
                <a:lnTo>
                  <a:pt x="794685" y="288394"/>
                </a:lnTo>
                <a:lnTo>
                  <a:pt x="798544" y="277737"/>
                </a:lnTo>
                <a:lnTo>
                  <a:pt x="802176" y="267308"/>
                </a:lnTo>
                <a:lnTo>
                  <a:pt x="808531" y="247810"/>
                </a:lnTo>
                <a:lnTo>
                  <a:pt x="814206" y="229445"/>
                </a:lnTo>
                <a:lnTo>
                  <a:pt x="818973" y="212441"/>
                </a:lnTo>
                <a:lnTo>
                  <a:pt x="822605" y="197250"/>
                </a:lnTo>
                <a:lnTo>
                  <a:pt x="825783" y="183647"/>
                </a:lnTo>
                <a:lnTo>
                  <a:pt x="695944" y="183647"/>
                </a:lnTo>
                <a:lnTo>
                  <a:pt x="866187"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39953" name="PA_KSO_Shape"/>
          <p:cNvSpPr>
            <a:spLocks noChangeAspect="1"/>
          </p:cNvSpPr>
          <p:nvPr>
            <p:custDataLst>
              <p:tags r:id="rId16"/>
            </p:custDataLst>
          </p:nvPr>
        </p:nvSpPr>
        <p:spPr bwMode="auto">
          <a:xfrm>
            <a:off x="9458325" y="2576513"/>
            <a:ext cx="715963" cy="720725"/>
          </a:xfrm>
          <a:custGeom>
            <a:avLst/>
            <a:gdLst>
              <a:gd name="T0" fmla="*/ 5828 w 2109787"/>
              <a:gd name="T1" fmla="*/ 8651 h 2125662"/>
              <a:gd name="T2" fmla="*/ 6203 w 2109787"/>
              <a:gd name="T3" fmla="*/ 7547 h 2125662"/>
              <a:gd name="T4" fmla="*/ 6126 w 2109787"/>
              <a:gd name="T5" fmla="*/ 6923 h 2125662"/>
              <a:gd name="T6" fmla="*/ 7052 w 2109787"/>
              <a:gd name="T7" fmla="*/ 7023 h 2125662"/>
              <a:gd name="T8" fmla="*/ 6879 w 2109787"/>
              <a:gd name="T9" fmla="*/ 9146 h 2125662"/>
              <a:gd name="T10" fmla="*/ 7430 w 2109787"/>
              <a:gd name="T11" fmla="*/ 8266 h 2125662"/>
              <a:gd name="T12" fmla="*/ 8556 w 2109787"/>
              <a:gd name="T13" fmla="*/ 6502 h 2125662"/>
              <a:gd name="T14" fmla="*/ 9398 w 2109787"/>
              <a:gd name="T15" fmla="*/ 7060 h 2125662"/>
              <a:gd name="T16" fmla="*/ 9351 w 2109787"/>
              <a:gd name="T17" fmla="*/ 9011 h 2125662"/>
              <a:gd name="T18" fmla="*/ 7900 w 2109787"/>
              <a:gd name="T19" fmla="*/ 9453 h 2125662"/>
              <a:gd name="T20" fmla="*/ 5023 w 2109787"/>
              <a:gd name="T21" fmla="*/ 9420 h 2125662"/>
              <a:gd name="T22" fmla="*/ 3709 w 2109787"/>
              <a:gd name="T23" fmla="*/ 8948 h 2125662"/>
              <a:gd name="T24" fmla="*/ 3791 w 2109787"/>
              <a:gd name="T25" fmla="*/ 6935 h 2125662"/>
              <a:gd name="T26" fmla="*/ 4858 w 2109787"/>
              <a:gd name="T27" fmla="*/ 6480 h 2125662"/>
              <a:gd name="T28" fmla="*/ 5206 w 2109787"/>
              <a:gd name="T29" fmla="*/ 4007 h 2125662"/>
              <a:gd name="T30" fmla="*/ 5316 w 2109787"/>
              <a:gd name="T31" fmla="*/ 5035 h 2125662"/>
              <a:gd name="T32" fmla="*/ 6318 w 2109787"/>
              <a:gd name="T33" fmla="*/ 6054 h 2125662"/>
              <a:gd name="T34" fmla="*/ 7001 w 2109787"/>
              <a:gd name="T35" fmla="*/ 5962 h 2125662"/>
              <a:gd name="T36" fmla="*/ 7861 w 2109787"/>
              <a:gd name="T37" fmla="*/ 4877 h 2125662"/>
              <a:gd name="T38" fmla="*/ 7356 w 2109787"/>
              <a:gd name="T39" fmla="*/ 4210 h 2125662"/>
              <a:gd name="T40" fmla="*/ 5981 w 2109787"/>
              <a:gd name="T41" fmla="*/ 3738 h 2125662"/>
              <a:gd name="T42" fmla="*/ 6695 w 2109787"/>
              <a:gd name="T43" fmla="*/ 2248 h 2125662"/>
              <a:gd name="T44" fmla="*/ 7587 w 2109787"/>
              <a:gd name="T45" fmla="*/ 2635 h 2125662"/>
              <a:gd name="T46" fmla="*/ 8181 w 2109787"/>
              <a:gd name="T47" fmla="*/ 3493 h 2125662"/>
              <a:gd name="T48" fmla="*/ 8319 w 2109787"/>
              <a:gd name="T49" fmla="*/ 4646 h 2125662"/>
              <a:gd name="T50" fmla="*/ 7871 w 2109787"/>
              <a:gd name="T51" fmla="*/ 5698 h 2125662"/>
              <a:gd name="T52" fmla="*/ 7095 w 2109787"/>
              <a:gd name="T53" fmla="*/ 6351 h 2125662"/>
              <a:gd name="T54" fmla="*/ 6317 w 2109787"/>
              <a:gd name="T55" fmla="*/ 6462 h 2125662"/>
              <a:gd name="T56" fmla="*/ 5509 w 2109787"/>
              <a:gd name="T57" fmla="*/ 5988 h 2125662"/>
              <a:gd name="T58" fmla="*/ 4901 w 2109787"/>
              <a:gd name="T59" fmla="*/ 5065 h 2125662"/>
              <a:gd name="T60" fmla="*/ 4825 w 2109787"/>
              <a:gd name="T61" fmla="*/ 3889 h 2125662"/>
              <a:gd name="T62" fmla="*/ 5272 w 2109787"/>
              <a:gd name="T63" fmla="*/ 2901 h 2125662"/>
              <a:gd name="T64" fmla="*/ 6071 w 2109787"/>
              <a:gd name="T65" fmla="*/ 2323 h 2125662"/>
              <a:gd name="T66" fmla="*/ 4027 w 2109787"/>
              <a:gd name="T67" fmla="*/ 1746 h 2125662"/>
              <a:gd name="T68" fmla="*/ 3528 w 2109787"/>
              <a:gd name="T69" fmla="*/ 2069 h 2125662"/>
              <a:gd name="T70" fmla="*/ 2909 w 2109787"/>
              <a:gd name="T71" fmla="*/ 2326 h 2125662"/>
              <a:gd name="T72" fmla="*/ 2924 w 2109787"/>
              <a:gd name="T73" fmla="*/ 2829 h 2125662"/>
              <a:gd name="T74" fmla="*/ 3870 w 2109787"/>
              <a:gd name="T75" fmla="*/ 3369 h 2125662"/>
              <a:gd name="T76" fmla="*/ 4451 w 2109787"/>
              <a:gd name="T77" fmla="*/ 4100 h 2125662"/>
              <a:gd name="T78" fmla="*/ 4170 w 2109787"/>
              <a:gd name="T79" fmla="*/ 4975 h 2125662"/>
              <a:gd name="T80" fmla="*/ 2867 w 2109787"/>
              <a:gd name="T81" fmla="*/ 5252 h 2125662"/>
              <a:gd name="T82" fmla="*/ 2917 w 2109787"/>
              <a:gd name="T83" fmla="*/ 4849 h 2125662"/>
              <a:gd name="T84" fmla="*/ 3769 w 2109787"/>
              <a:gd name="T85" fmla="*/ 4731 h 2125662"/>
              <a:gd name="T86" fmla="*/ 3936 w 2109787"/>
              <a:gd name="T87" fmla="*/ 4157 h 2125662"/>
              <a:gd name="T88" fmla="*/ 3304 w 2109787"/>
              <a:gd name="T89" fmla="*/ 3635 h 2125662"/>
              <a:gd name="T90" fmla="*/ 2410 w 2109787"/>
              <a:gd name="T91" fmla="*/ 2970 h 2125662"/>
              <a:gd name="T92" fmla="*/ 2529 w 2109787"/>
              <a:gd name="T93" fmla="*/ 2083 h 2125662"/>
              <a:gd name="T94" fmla="*/ 3748 w 2109787"/>
              <a:gd name="T95" fmla="*/ 7 h 2125662"/>
              <a:gd name="T96" fmla="*/ 5855 w 2109787"/>
              <a:gd name="T97" fmla="*/ 868 h 2125662"/>
              <a:gd name="T98" fmla="*/ 5097 w 2109787"/>
              <a:gd name="T99" fmla="*/ 1080 h 2125662"/>
              <a:gd name="T100" fmla="*/ 3309 w 2109787"/>
              <a:gd name="T101" fmla="*/ 633 h 2125662"/>
              <a:gd name="T102" fmla="*/ 1851 w 2109787"/>
              <a:gd name="T103" fmla="*/ 1160 h 2125662"/>
              <a:gd name="T104" fmla="*/ 884 w 2109787"/>
              <a:gd name="T105" fmla="*/ 2331 h 2125662"/>
              <a:gd name="T106" fmla="*/ 644 w 2109787"/>
              <a:gd name="T107" fmla="*/ 3846 h 2125662"/>
              <a:gd name="T108" fmla="*/ 1115 w 2109787"/>
              <a:gd name="T109" fmla="*/ 5133 h 2125662"/>
              <a:gd name="T110" fmla="*/ 2111 w 2109787"/>
              <a:gd name="T111" fmla="*/ 6049 h 2125662"/>
              <a:gd name="T112" fmla="*/ 2442 w 2109787"/>
              <a:gd name="T113" fmla="*/ 6870 h 2125662"/>
              <a:gd name="T114" fmla="*/ 1022 w 2109787"/>
              <a:gd name="T115" fmla="*/ 6001 h 2125662"/>
              <a:gd name="T116" fmla="*/ 167 w 2109787"/>
              <a:gd name="T117" fmla="*/ 4595 h 2125662"/>
              <a:gd name="T118" fmla="*/ 71 w 2109787"/>
              <a:gd name="T119" fmla="*/ 2812 h 2125662"/>
              <a:gd name="T120" fmla="*/ 918 w 2109787"/>
              <a:gd name="T121" fmla="*/ 1154 h 2125662"/>
              <a:gd name="T122" fmla="*/ 2482 w 2109787"/>
              <a:gd name="T123" fmla="*/ 159 h 212566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109787" h="2125662">
                <a:moveTo>
                  <a:pt x="1216342" y="1436687"/>
                </a:moveTo>
                <a:lnTo>
                  <a:pt x="1216977" y="1467831"/>
                </a:lnTo>
                <a:lnTo>
                  <a:pt x="1218247" y="1498021"/>
                </a:lnTo>
                <a:lnTo>
                  <a:pt x="1219517" y="1527894"/>
                </a:lnTo>
                <a:lnTo>
                  <a:pt x="1221105" y="1556813"/>
                </a:lnTo>
                <a:lnTo>
                  <a:pt x="1223010" y="1585097"/>
                </a:lnTo>
                <a:lnTo>
                  <a:pt x="1225550" y="1612427"/>
                </a:lnTo>
                <a:lnTo>
                  <a:pt x="1227772" y="1639121"/>
                </a:lnTo>
                <a:lnTo>
                  <a:pt x="1230630" y="1665180"/>
                </a:lnTo>
                <a:lnTo>
                  <a:pt x="1233487" y="1690286"/>
                </a:lnTo>
                <a:lnTo>
                  <a:pt x="1237297" y="1714756"/>
                </a:lnTo>
                <a:lnTo>
                  <a:pt x="1240790" y="1738273"/>
                </a:lnTo>
                <a:lnTo>
                  <a:pt x="1244917" y="1761154"/>
                </a:lnTo>
                <a:lnTo>
                  <a:pt x="1249362" y="1783399"/>
                </a:lnTo>
                <a:lnTo>
                  <a:pt x="1253807" y="1804691"/>
                </a:lnTo>
                <a:lnTo>
                  <a:pt x="1258570" y="1825030"/>
                </a:lnTo>
                <a:lnTo>
                  <a:pt x="1263967" y="1844733"/>
                </a:lnTo>
                <a:lnTo>
                  <a:pt x="1269365" y="1863801"/>
                </a:lnTo>
                <a:lnTo>
                  <a:pt x="1275397" y="1881597"/>
                </a:lnTo>
                <a:lnTo>
                  <a:pt x="1281430" y="1899076"/>
                </a:lnTo>
                <a:lnTo>
                  <a:pt x="1288097" y="1915283"/>
                </a:lnTo>
                <a:lnTo>
                  <a:pt x="1295082" y="1930537"/>
                </a:lnTo>
                <a:lnTo>
                  <a:pt x="1302067" y="1945474"/>
                </a:lnTo>
                <a:lnTo>
                  <a:pt x="1309687" y="1959457"/>
                </a:lnTo>
                <a:lnTo>
                  <a:pt x="1317625" y="1972168"/>
                </a:lnTo>
                <a:lnTo>
                  <a:pt x="1325562" y="1984244"/>
                </a:lnTo>
                <a:lnTo>
                  <a:pt x="1330007" y="1990282"/>
                </a:lnTo>
                <a:lnTo>
                  <a:pt x="1334135" y="1995685"/>
                </a:lnTo>
                <a:lnTo>
                  <a:pt x="1338262" y="2001087"/>
                </a:lnTo>
                <a:lnTo>
                  <a:pt x="1343025" y="2005854"/>
                </a:lnTo>
                <a:lnTo>
                  <a:pt x="1347470" y="2010621"/>
                </a:lnTo>
                <a:lnTo>
                  <a:pt x="1352232" y="2015388"/>
                </a:lnTo>
                <a:lnTo>
                  <a:pt x="1356677" y="2019519"/>
                </a:lnTo>
                <a:lnTo>
                  <a:pt x="1361440" y="2023968"/>
                </a:lnTo>
                <a:lnTo>
                  <a:pt x="1366520" y="2027782"/>
                </a:lnTo>
                <a:lnTo>
                  <a:pt x="1371282" y="2031278"/>
                </a:lnTo>
                <a:lnTo>
                  <a:pt x="1376362" y="2034773"/>
                </a:lnTo>
                <a:lnTo>
                  <a:pt x="1381442" y="2038269"/>
                </a:lnTo>
                <a:lnTo>
                  <a:pt x="1386840" y="2041129"/>
                </a:lnTo>
                <a:lnTo>
                  <a:pt x="1391920" y="2043989"/>
                </a:lnTo>
                <a:lnTo>
                  <a:pt x="1391920" y="1688379"/>
                </a:lnTo>
                <a:lnTo>
                  <a:pt x="1387475" y="1687108"/>
                </a:lnTo>
                <a:lnTo>
                  <a:pt x="1382395" y="1685837"/>
                </a:lnTo>
                <a:lnTo>
                  <a:pt x="1378267" y="1684248"/>
                </a:lnTo>
                <a:lnTo>
                  <a:pt x="1373505" y="1682341"/>
                </a:lnTo>
                <a:lnTo>
                  <a:pt x="1369695" y="1680117"/>
                </a:lnTo>
                <a:lnTo>
                  <a:pt x="1365885" y="1677256"/>
                </a:lnTo>
                <a:lnTo>
                  <a:pt x="1362075" y="1674079"/>
                </a:lnTo>
                <a:lnTo>
                  <a:pt x="1358900" y="1670901"/>
                </a:lnTo>
                <a:lnTo>
                  <a:pt x="1356042" y="1667405"/>
                </a:lnTo>
                <a:lnTo>
                  <a:pt x="1353502" y="1663274"/>
                </a:lnTo>
                <a:lnTo>
                  <a:pt x="1350962" y="1659460"/>
                </a:lnTo>
                <a:lnTo>
                  <a:pt x="1349057" y="1655329"/>
                </a:lnTo>
                <a:lnTo>
                  <a:pt x="1347470" y="1650562"/>
                </a:lnTo>
                <a:lnTo>
                  <a:pt x="1346517" y="1645795"/>
                </a:lnTo>
                <a:lnTo>
                  <a:pt x="1345882" y="1641346"/>
                </a:lnTo>
                <a:lnTo>
                  <a:pt x="1345565" y="1635943"/>
                </a:lnTo>
                <a:lnTo>
                  <a:pt x="1345565" y="1582872"/>
                </a:lnTo>
                <a:lnTo>
                  <a:pt x="1345882" y="1577469"/>
                </a:lnTo>
                <a:lnTo>
                  <a:pt x="1346517" y="1572385"/>
                </a:lnTo>
                <a:lnTo>
                  <a:pt x="1347787" y="1567300"/>
                </a:lnTo>
                <a:lnTo>
                  <a:pt x="1349692" y="1562215"/>
                </a:lnTo>
                <a:lnTo>
                  <a:pt x="1352232" y="1557449"/>
                </a:lnTo>
                <a:lnTo>
                  <a:pt x="1354772" y="1553317"/>
                </a:lnTo>
                <a:lnTo>
                  <a:pt x="1357630" y="1549186"/>
                </a:lnTo>
                <a:lnTo>
                  <a:pt x="1361122" y="1545055"/>
                </a:lnTo>
                <a:lnTo>
                  <a:pt x="1365250" y="1541877"/>
                </a:lnTo>
                <a:lnTo>
                  <a:pt x="1369060" y="1538699"/>
                </a:lnTo>
                <a:lnTo>
                  <a:pt x="1373505" y="1535839"/>
                </a:lnTo>
                <a:lnTo>
                  <a:pt x="1378267" y="1533614"/>
                </a:lnTo>
                <a:lnTo>
                  <a:pt x="1383030" y="1532025"/>
                </a:lnTo>
                <a:lnTo>
                  <a:pt x="1388427" y="1530754"/>
                </a:lnTo>
                <a:lnTo>
                  <a:pt x="1393507" y="1529801"/>
                </a:lnTo>
                <a:lnTo>
                  <a:pt x="1399222" y="1529483"/>
                </a:lnTo>
                <a:lnTo>
                  <a:pt x="1516062" y="1529483"/>
                </a:lnTo>
                <a:lnTo>
                  <a:pt x="1521460" y="1529801"/>
                </a:lnTo>
                <a:lnTo>
                  <a:pt x="1526857" y="1530754"/>
                </a:lnTo>
                <a:lnTo>
                  <a:pt x="1531937" y="1532025"/>
                </a:lnTo>
                <a:lnTo>
                  <a:pt x="1537017" y="1533614"/>
                </a:lnTo>
                <a:lnTo>
                  <a:pt x="1541462" y="1535839"/>
                </a:lnTo>
                <a:lnTo>
                  <a:pt x="1545907" y="1538699"/>
                </a:lnTo>
                <a:lnTo>
                  <a:pt x="1550035" y="1541877"/>
                </a:lnTo>
                <a:lnTo>
                  <a:pt x="1553845" y="1545055"/>
                </a:lnTo>
                <a:lnTo>
                  <a:pt x="1557020" y="1549186"/>
                </a:lnTo>
                <a:lnTo>
                  <a:pt x="1560512" y="1553317"/>
                </a:lnTo>
                <a:lnTo>
                  <a:pt x="1563052" y="1557449"/>
                </a:lnTo>
                <a:lnTo>
                  <a:pt x="1565275" y="1562215"/>
                </a:lnTo>
                <a:lnTo>
                  <a:pt x="1566862" y="1567300"/>
                </a:lnTo>
                <a:lnTo>
                  <a:pt x="1568132" y="1572385"/>
                </a:lnTo>
                <a:lnTo>
                  <a:pt x="1569085" y="1577469"/>
                </a:lnTo>
                <a:lnTo>
                  <a:pt x="1569402" y="1582872"/>
                </a:lnTo>
                <a:lnTo>
                  <a:pt x="1569402" y="1635943"/>
                </a:lnTo>
                <a:lnTo>
                  <a:pt x="1569085" y="1641346"/>
                </a:lnTo>
                <a:lnTo>
                  <a:pt x="1568450" y="1645795"/>
                </a:lnTo>
                <a:lnTo>
                  <a:pt x="1567180" y="1650562"/>
                </a:lnTo>
                <a:lnTo>
                  <a:pt x="1565910" y="1655329"/>
                </a:lnTo>
                <a:lnTo>
                  <a:pt x="1564005" y="1659460"/>
                </a:lnTo>
                <a:lnTo>
                  <a:pt x="1561782" y="1663274"/>
                </a:lnTo>
                <a:lnTo>
                  <a:pt x="1558607" y="1667405"/>
                </a:lnTo>
                <a:lnTo>
                  <a:pt x="1555750" y="1670901"/>
                </a:lnTo>
                <a:lnTo>
                  <a:pt x="1552575" y="1674079"/>
                </a:lnTo>
                <a:lnTo>
                  <a:pt x="1549082" y="1677256"/>
                </a:lnTo>
                <a:lnTo>
                  <a:pt x="1545272" y="1680117"/>
                </a:lnTo>
                <a:lnTo>
                  <a:pt x="1541145" y="1682341"/>
                </a:lnTo>
                <a:lnTo>
                  <a:pt x="1537017" y="1684248"/>
                </a:lnTo>
                <a:lnTo>
                  <a:pt x="1532255" y="1685837"/>
                </a:lnTo>
                <a:lnTo>
                  <a:pt x="1527810" y="1687108"/>
                </a:lnTo>
                <a:lnTo>
                  <a:pt x="1523047" y="1688379"/>
                </a:lnTo>
                <a:lnTo>
                  <a:pt x="1523047" y="2043989"/>
                </a:lnTo>
                <a:lnTo>
                  <a:pt x="1528445" y="2041129"/>
                </a:lnTo>
                <a:lnTo>
                  <a:pt x="1533525" y="2038269"/>
                </a:lnTo>
                <a:lnTo>
                  <a:pt x="1538605" y="2034773"/>
                </a:lnTo>
                <a:lnTo>
                  <a:pt x="1543685" y="2031278"/>
                </a:lnTo>
                <a:lnTo>
                  <a:pt x="1548765" y="2027782"/>
                </a:lnTo>
                <a:lnTo>
                  <a:pt x="1553527" y="2023968"/>
                </a:lnTo>
                <a:lnTo>
                  <a:pt x="1558290" y="2019519"/>
                </a:lnTo>
                <a:lnTo>
                  <a:pt x="1563052" y="2015388"/>
                </a:lnTo>
                <a:lnTo>
                  <a:pt x="1567497" y="2010621"/>
                </a:lnTo>
                <a:lnTo>
                  <a:pt x="1572260" y="2005854"/>
                </a:lnTo>
                <a:lnTo>
                  <a:pt x="1576705" y="2001087"/>
                </a:lnTo>
                <a:lnTo>
                  <a:pt x="1580832" y="1995685"/>
                </a:lnTo>
                <a:lnTo>
                  <a:pt x="1585277" y="1990282"/>
                </a:lnTo>
                <a:lnTo>
                  <a:pt x="1589405" y="1984244"/>
                </a:lnTo>
                <a:lnTo>
                  <a:pt x="1597660" y="1972168"/>
                </a:lnTo>
                <a:lnTo>
                  <a:pt x="1605280" y="1959457"/>
                </a:lnTo>
                <a:lnTo>
                  <a:pt x="1612900" y="1945474"/>
                </a:lnTo>
                <a:lnTo>
                  <a:pt x="1620202" y="1930537"/>
                </a:lnTo>
                <a:lnTo>
                  <a:pt x="1626870" y="1915283"/>
                </a:lnTo>
                <a:lnTo>
                  <a:pt x="1633537" y="1899076"/>
                </a:lnTo>
                <a:lnTo>
                  <a:pt x="1639570" y="1881597"/>
                </a:lnTo>
                <a:lnTo>
                  <a:pt x="1645602" y="1863801"/>
                </a:lnTo>
                <a:lnTo>
                  <a:pt x="1651000" y="1844733"/>
                </a:lnTo>
                <a:lnTo>
                  <a:pt x="1656397" y="1825030"/>
                </a:lnTo>
                <a:lnTo>
                  <a:pt x="1661160" y="1804691"/>
                </a:lnTo>
                <a:lnTo>
                  <a:pt x="1665922" y="1783399"/>
                </a:lnTo>
                <a:lnTo>
                  <a:pt x="1670050" y="1761154"/>
                </a:lnTo>
                <a:lnTo>
                  <a:pt x="1673860" y="1738273"/>
                </a:lnTo>
                <a:lnTo>
                  <a:pt x="1677987" y="1714756"/>
                </a:lnTo>
                <a:lnTo>
                  <a:pt x="1681162" y="1690286"/>
                </a:lnTo>
                <a:lnTo>
                  <a:pt x="1684337" y="1665180"/>
                </a:lnTo>
                <a:lnTo>
                  <a:pt x="1687195" y="1639121"/>
                </a:lnTo>
                <a:lnTo>
                  <a:pt x="1689735" y="1612427"/>
                </a:lnTo>
                <a:lnTo>
                  <a:pt x="1691957" y="1585097"/>
                </a:lnTo>
                <a:lnTo>
                  <a:pt x="1693862" y="1556813"/>
                </a:lnTo>
                <a:lnTo>
                  <a:pt x="1695450" y="1527894"/>
                </a:lnTo>
                <a:lnTo>
                  <a:pt x="1696720" y="1498021"/>
                </a:lnTo>
                <a:lnTo>
                  <a:pt x="1697672" y="1467831"/>
                </a:lnTo>
                <a:lnTo>
                  <a:pt x="1698942" y="1436687"/>
                </a:lnTo>
                <a:lnTo>
                  <a:pt x="1738312" y="1438912"/>
                </a:lnTo>
                <a:lnTo>
                  <a:pt x="1774825" y="1441454"/>
                </a:lnTo>
                <a:lnTo>
                  <a:pt x="1835150" y="1446221"/>
                </a:lnTo>
                <a:lnTo>
                  <a:pt x="1875472" y="1449399"/>
                </a:lnTo>
                <a:lnTo>
                  <a:pt x="1890077" y="1450670"/>
                </a:lnTo>
                <a:lnTo>
                  <a:pt x="1901190" y="1450988"/>
                </a:lnTo>
                <a:lnTo>
                  <a:pt x="1912620" y="1451941"/>
                </a:lnTo>
                <a:lnTo>
                  <a:pt x="1923415" y="1453212"/>
                </a:lnTo>
                <a:lnTo>
                  <a:pt x="1934210" y="1455119"/>
                </a:lnTo>
                <a:lnTo>
                  <a:pt x="1945005" y="1457662"/>
                </a:lnTo>
                <a:lnTo>
                  <a:pt x="1955482" y="1460522"/>
                </a:lnTo>
                <a:lnTo>
                  <a:pt x="1965642" y="1464017"/>
                </a:lnTo>
                <a:lnTo>
                  <a:pt x="1975485" y="1468149"/>
                </a:lnTo>
                <a:lnTo>
                  <a:pt x="1985327" y="1472598"/>
                </a:lnTo>
                <a:lnTo>
                  <a:pt x="1994852" y="1477047"/>
                </a:lnTo>
                <a:lnTo>
                  <a:pt x="2004060" y="1482767"/>
                </a:lnTo>
                <a:lnTo>
                  <a:pt x="2012950" y="1488170"/>
                </a:lnTo>
                <a:lnTo>
                  <a:pt x="2021522" y="1494526"/>
                </a:lnTo>
                <a:lnTo>
                  <a:pt x="2029777" y="1500881"/>
                </a:lnTo>
                <a:lnTo>
                  <a:pt x="2038032" y="1507873"/>
                </a:lnTo>
                <a:lnTo>
                  <a:pt x="2045652" y="1515182"/>
                </a:lnTo>
                <a:lnTo>
                  <a:pt x="2052637" y="1522809"/>
                </a:lnTo>
                <a:lnTo>
                  <a:pt x="2059622" y="1530754"/>
                </a:lnTo>
                <a:lnTo>
                  <a:pt x="2065972" y="1539334"/>
                </a:lnTo>
                <a:lnTo>
                  <a:pt x="2072322" y="1547597"/>
                </a:lnTo>
                <a:lnTo>
                  <a:pt x="2078037" y="1556495"/>
                </a:lnTo>
                <a:lnTo>
                  <a:pt x="2083435" y="1566029"/>
                </a:lnTo>
                <a:lnTo>
                  <a:pt x="2088197" y="1575563"/>
                </a:lnTo>
                <a:lnTo>
                  <a:pt x="2092642" y="1585414"/>
                </a:lnTo>
                <a:lnTo>
                  <a:pt x="2096452" y="1595266"/>
                </a:lnTo>
                <a:lnTo>
                  <a:pt x="2099945" y="1605117"/>
                </a:lnTo>
                <a:lnTo>
                  <a:pt x="2103120" y="1615605"/>
                </a:lnTo>
                <a:lnTo>
                  <a:pt x="2105660" y="1626410"/>
                </a:lnTo>
                <a:lnTo>
                  <a:pt x="2107247" y="1637215"/>
                </a:lnTo>
                <a:lnTo>
                  <a:pt x="2108835" y="1648337"/>
                </a:lnTo>
                <a:lnTo>
                  <a:pt x="2109470" y="1659460"/>
                </a:lnTo>
                <a:lnTo>
                  <a:pt x="2109787" y="1670901"/>
                </a:lnTo>
                <a:lnTo>
                  <a:pt x="2109787" y="1949605"/>
                </a:lnTo>
                <a:lnTo>
                  <a:pt x="2109787" y="1955325"/>
                </a:lnTo>
                <a:lnTo>
                  <a:pt x="2108835" y="1960728"/>
                </a:lnTo>
                <a:lnTo>
                  <a:pt x="2107882" y="1966448"/>
                </a:lnTo>
                <a:lnTo>
                  <a:pt x="2106295" y="1971850"/>
                </a:lnTo>
                <a:lnTo>
                  <a:pt x="2104072" y="1976935"/>
                </a:lnTo>
                <a:lnTo>
                  <a:pt x="2101532" y="1982020"/>
                </a:lnTo>
                <a:lnTo>
                  <a:pt x="2098675" y="1987105"/>
                </a:lnTo>
                <a:lnTo>
                  <a:pt x="2095182" y="1992189"/>
                </a:lnTo>
                <a:lnTo>
                  <a:pt x="2091690" y="1996956"/>
                </a:lnTo>
                <a:lnTo>
                  <a:pt x="2087245" y="2002041"/>
                </a:lnTo>
                <a:lnTo>
                  <a:pt x="2082800" y="2006490"/>
                </a:lnTo>
                <a:lnTo>
                  <a:pt x="2077720" y="2010939"/>
                </a:lnTo>
                <a:lnTo>
                  <a:pt x="2072322" y="2015706"/>
                </a:lnTo>
                <a:lnTo>
                  <a:pt x="2066607" y="2019837"/>
                </a:lnTo>
                <a:lnTo>
                  <a:pt x="2060575" y="2024286"/>
                </a:lnTo>
                <a:lnTo>
                  <a:pt x="2053907" y="2028418"/>
                </a:lnTo>
                <a:lnTo>
                  <a:pt x="2047240" y="2032549"/>
                </a:lnTo>
                <a:lnTo>
                  <a:pt x="2039937" y="2036680"/>
                </a:lnTo>
                <a:lnTo>
                  <a:pt x="2032317" y="2040494"/>
                </a:lnTo>
                <a:lnTo>
                  <a:pt x="2024697" y="2044307"/>
                </a:lnTo>
                <a:lnTo>
                  <a:pt x="2016442" y="2048121"/>
                </a:lnTo>
                <a:lnTo>
                  <a:pt x="2007870" y="2051934"/>
                </a:lnTo>
                <a:lnTo>
                  <a:pt x="1999297" y="2055430"/>
                </a:lnTo>
                <a:lnTo>
                  <a:pt x="1990090" y="2058926"/>
                </a:lnTo>
                <a:lnTo>
                  <a:pt x="1970722" y="2065599"/>
                </a:lnTo>
                <a:lnTo>
                  <a:pt x="1950402" y="2071955"/>
                </a:lnTo>
                <a:lnTo>
                  <a:pt x="1929130" y="2077675"/>
                </a:lnTo>
                <a:lnTo>
                  <a:pt x="1907222" y="2083396"/>
                </a:lnTo>
                <a:lnTo>
                  <a:pt x="1883727" y="2088480"/>
                </a:lnTo>
                <a:lnTo>
                  <a:pt x="1859597" y="2093565"/>
                </a:lnTo>
                <a:lnTo>
                  <a:pt x="1834515" y="2098014"/>
                </a:lnTo>
                <a:lnTo>
                  <a:pt x="1809115" y="2102146"/>
                </a:lnTo>
                <a:lnTo>
                  <a:pt x="1782762" y="2105959"/>
                </a:lnTo>
                <a:lnTo>
                  <a:pt x="1755457" y="2109455"/>
                </a:lnTo>
                <a:lnTo>
                  <a:pt x="1728152" y="2112633"/>
                </a:lnTo>
                <a:lnTo>
                  <a:pt x="1700212" y="2115175"/>
                </a:lnTo>
                <a:lnTo>
                  <a:pt x="1671637" y="2118035"/>
                </a:lnTo>
                <a:lnTo>
                  <a:pt x="1642745" y="2119942"/>
                </a:lnTo>
                <a:lnTo>
                  <a:pt x="1613535" y="2121849"/>
                </a:lnTo>
                <a:lnTo>
                  <a:pt x="1584325" y="2123120"/>
                </a:lnTo>
                <a:lnTo>
                  <a:pt x="1554480" y="2124391"/>
                </a:lnTo>
                <a:lnTo>
                  <a:pt x="1524635" y="2125027"/>
                </a:lnTo>
                <a:lnTo>
                  <a:pt x="1494790" y="2125344"/>
                </a:lnTo>
                <a:lnTo>
                  <a:pt x="1464945" y="2125662"/>
                </a:lnTo>
                <a:lnTo>
                  <a:pt x="1435100" y="2125344"/>
                </a:lnTo>
                <a:lnTo>
                  <a:pt x="1404937" y="2125027"/>
                </a:lnTo>
                <a:lnTo>
                  <a:pt x="1375092" y="2124391"/>
                </a:lnTo>
                <a:lnTo>
                  <a:pt x="1344930" y="2123120"/>
                </a:lnTo>
                <a:lnTo>
                  <a:pt x="1315085" y="2121849"/>
                </a:lnTo>
                <a:lnTo>
                  <a:pt x="1285557" y="2119942"/>
                </a:lnTo>
                <a:lnTo>
                  <a:pt x="1256030" y="2118035"/>
                </a:lnTo>
                <a:lnTo>
                  <a:pt x="1227455" y="2115175"/>
                </a:lnTo>
                <a:lnTo>
                  <a:pt x="1198562" y="2112633"/>
                </a:lnTo>
                <a:lnTo>
                  <a:pt x="1170622" y="2109455"/>
                </a:lnTo>
                <a:lnTo>
                  <a:pt x="1142682" y="2105959"/>
                </a:lnTo>
                <a:lnTo>
                  <a:pt x="1116012" y="2102146"/>
                </a:lnTo>
                <a:lnTo>
                  <a:pt x="1089660" y="2098014"/>
                </a:lnTo>
                <a:lnTo>
                  <a:pt x="1064260" y="2093565"/>
                </a:lnTo>
                <a:lnTo>
                  <a:pt x="1039177" y="2088480"/>
                </a:lnTo>
                <a:lnTo>
                  <a:pt x="1015364" y="2083396"/>
                </a:lnTo>
                <a:lnTo>
                  <a:pt x="992187" y="2077675"/>
                </a:lnTo>
                <a:lnTo>
                  <a:pt x="970597" y="2071955"/>
                </a:lnTo>
                <a:lnTo>
                  <a:pt x="949642" y="2065599"/>
                </a:lnTo>
                <a:lnTo>
                  <a:pt x="929639" y="2058926"/>
                </a:lnTo>
                <a:lnTo>
                  <a:pt x="910907" y="2051934"/>
                </a:lnTo>
                <a:lnTo>
                  <a:pt x="902334" y="2048121"/>
                </a:lnTo>
                <a:lnTo>
                  <a:pt x="893762" y="2044307"/>
                </a:lnTo>
                <a:lnTo>
                  <a:pt x="885507" y="2040494"/>
                </a:lnTo>
                <a:lnTo>
                  <a:pt x="877569" y="2036680"/>
                </a:lnTo>
                <a:lnTo>
                  <a:pt x="870584" y="2032549"/>
                </a:lnTo>
                <a:lnTo>
                  <a:pt x="863282" y="2028418"/>
                </a:lnTo>
                <a:lnTo>
                  <a:pt x="856614" y="2024286"/>
                </a:lnTo>
                <a:lnTo>
                  <a:pt x="850264" y="2019837"/>
                </a:lnTo>
                <a:lnTo>
                  <a:pt x="844232" y="2015706"/>
                </a:lnTo>
                <a:lnTo>
                  <a:pt x="838517" y="2010939"/>
                </a:lnTo>
                <a:lnTo>
                  <a:pt x="833437" y="2006490"/>
                </a:lnTo>
                <a:lnTo>
                  <a:pt x="828674" y="2002041"/>
                </a:lnTo>
                <a:lnTo>
                  <a:pt x="824229" y="1996956"/>
                </a:lnTo>
                <a:lnTo>
                  <a:pt x="820419" y="1992189"/>
                </a:lnTo>
                <a:lnTo>
                  <a:pt x="816609" y="1987105"/>
                </a:lnTo>
                <a:lnTo>
                  <a:pt x="813752" y="1982020"/>
                </a:lnTo>
                <a:lnTo>
                  <a:pt x="811212" y="1976935"/>
                </a:lnTo>
                <a:lnTo>
                  <a:pt x="808989" y="1971850"/>
                </a:lnTo>
                <a:lnTo>
                  <a:pt x="807084" y="1966448"/>
                </a:lnTo>
                <a:lnTo>
                  <a:pt x="805814" y="1960728"/>
                </a:lnTo>
                <a:lnTo>
                  <a:pt x="805179" y="1955325"/>
                </a:lnTo>
                <a:lnTo>
                  <a:pt x="804862" y="1949605"/>
                </a:lnTo>
                <a:lnTo>
                  <a:pt x="804862" y="1670901"/>
                </a:lnTo>
                <a:lnTo>
                  <a:pt x="805179" y="1659460"/>
                </a:lnTo>
                <a:lnTo>
                  <a:pt x="806132" y="1648337"/>
                </a:lnTo>
                <a:lnTo>
                  <a:pt x="807402" y="1637215"/>
                </a:lnTo>
                <a:lnTo>
                  <a:pt x="809624" y="1626410"/>
                </a:lnTo>
                <a:lnTo>
                  <a:pt x="812164" y="1615605"/>
                </a:lnTo>
                <a:lnTo>
                  <a:pt x="815022" y="1605117"/>
                </a:lnTo>
                <a:lnTo>
                  <a:pt x="818197" y="1595266"/>
                </a:lnTo>
                <a:lnTo>
                  <a:pt x="822324" y="1585414"/>
                </a:lnTo>
                <a:lnTo>
                  <a:pt x="826769" y="1575563"/>
                </a:lnTo>
                <a:lnTo>
                  <a:pt x="831849" y="1566029"/>
                </a:lnTo>
                <a:lnTo>
                  <a:pt x="836929" y="1556495"/>
                </a:lnTo>
                <a:lnTo>
                  <a:pt x="842327" y="1547597"/>
                </a:lnTo>
                <a:lnTo>
                  <a:pt x="848677" y="1539334"/>
                </a:lnTo>
                <a:lnTo>
                  <a:pt x="855344" y="1530754"/>
                </a:lnTo>
                <a:lnTo>
                  <a:pt x="862012" y="1522809"/>
                </a:lnTo>
                <a:lnTo>
                  <a:pt x="869632" y="1515182"/>
                </a:lnTo>
                <a:lnTo>
                  <a:pt x="876934" y="1507873"/>
                </a:lnTo>
                <a:lnTo>
                  <a:pt x="884872" y="1500881"/>
                </a:lnTo>
                <a:lnTo>
                  <a:pt x="893444" y="1494526"/>
                </a:lnTo>
                <a:lnTo>
                  <a:pt x="902017" y="1488170"/>
                </a:lnTo>
                <a:lnTo>
                  <a:pt x="910907" y="1482767"/>
                </a:lnTo>
                <a:lnTo>
                  <a:pt x="920114" y="1477047"/>
                </a:lnTo>
                <a:lnTo>
                  <a:pt x="929639" y="1472598"/>
                </a:lnTo>
                <a:lnTo>
                  <a:pt x="939482" y="1468149"/>
                </a:lnTo>
                <a:lnTo>
                  <a:pt x="949324" y="1464017"/>
                </a:lnTo>
                <a:lnTo>
                  <a:pt x="959802" y="1460522"/>
                </a:lnTo>
                <a:lnTo>
                  <a:pt x="969962" y="1457662"/>
                </a:lnTo>
                <a:lnTo>
                  <a:pt x="980439" y="1455119"/>
                </a:lnTo>
                <a:lnTo>
                  <a:pt x="991234" y="1453212"/>
                </a:lnTo>
                <a:lnTo>
                  <a:pt x="1002347" y="1451941"/>
                </a:lnTo>
                <a:lnTo>
                  <a:pt x="1013459" y="1450988"/>
                </a:lnTo>
                <a:lnTo>
                  <a:pt x="1024889" y="1450670"/>
                </a:lnTo>
                <a:lnTo>
                  <a:pt x="1039177" y="1449399"/>
                </a:lnTo>
                <a:lnTo>
                  <a:pt x="1079500" y="1446221"/>
                </a:lnTo>
                <a:lnTo>
                  <a:pt x="1140142" y="1441454"/>
                </a:lnTo>
                <a:lnTo>
                  <a:pt x="1176655" y="1438912"/>
                </a:lnTo>
                <a:lnTo>
                  <a:pt x="1216342" y="1436687"/>
                </a:lnTo>
                <a:close/>
                <a:moveTo>
                  <a:pt x="1249771" y="769392"/>
                </a:moveTo>
                <a:lnTo>
                  <a:pt x="1245966" y="770028"/>
                </a:lnTo>
                <a:lnTo>
                  <a:pt x="1242477" y="770663"/>
                </a:lnTo>
                <a:lnTo>
                  <a:pt x="1239306" y="771933"/>
                </a:lnTo>
                <a:lnTo>
                  <a:pt x="1235818" y="773839"/>
                </a:lnTo>
                <a:lnTo>
                  <a:pt x="1232647" y="775427"/>
                </a:lnTo>
                <a:lnTo>
                  <a:pt x="1229476" y="777650"/>
                </a:lnTo>
                <a:lnTo>
                  <a:pt x="1226621" y="780191"/>
                </a:lnTo>
                <a:lnTo>
                  <a:pt x="1223450" y="782732"/>
                </a:lnTo>
                <a:lnTo>
                  <a:pt x="1217425" y="789084"/>
                </a:lnTo>
                <a:lnTo>
                  <a:pt x="1211717" y="796071"/>
                </a:lnTo>
                <a:lnTo>
                  <a:pt x="1206009" y="803376"/>
                </a:lnTo>
                <a:lnTo>
                  <a:pt x="1194275" y="819574"/>
                </a:lnTo>
                <a:lnTo>
                  <a:pt x="1186030" y="831008"/>
                </a:lnTo>
                <a:lnTo>
                  <a:pt x="1177785" y="843395"/>
                </a:lnTo>
                <a:lnTo>
                  <a:pt x="1169857" y="855781"/>
                </a:lnTo>
                <a:lnTo>
                  <a:pt x="1161929" y="868803"/>
                </a:lnTo>
                <a:lnTo>
                  <a:pt x="1159075" y="881507"/>
                </a:lnTo>
                <a:lnTo>
                  <a:pt x="1156856" y="894212"/>
                </a:lnTo>
                <a:lnTo>
                  <a:pt x="1154636" y="907233"/>
                </a:lnTo>
                <a:lnTo>
                  <a:pt x="1152733" y="920573"/>
                </a:lnTo>
                <a:lnTo>
                  <a:pt x="1151465" y="933595"/>
                </a:lnTo>
                <a:lnTo>
                  <a:pt x="1150513" y="947569"/>
                </a:lnTo>
                <a:lnTo>
                  <a:pt x="1149879" y="960909"/>
                </a:lnTo>
                <a:lnTo>
                  <a:pt x="1149879" y="974566"/>
                </a:lnTo>
                <a:lnTo>
                  <a:pt x="1149879" y="984412"/>
                </a:lnTo>
                <a:lnTo>
                  <a:pt x="1150196" y="994258"/>
                </a:lnTo>
                <a:lnTo>
                  <a:pt x="1151147" y="1003786"/>
                </a:lnTo>
                <a:lnTo>
                  <a:pt x="1151782" y="1013314"/>
                </a:lnTo>
                <a:lnTo>
                  <a:pt x="1153050" y="1023160"/>
                </a:lnTo>
                <a:lnTo>
                  <a:pt x="1154319" y="1032688"/>
                </a:lnTo>
                <a:lnTo>
                  <a:pt x="1156538" y="1042216"/>
                </a:lnTo>
                <a:lnTo>
                  <a:pt x="1158124" y="1051427"/>
                </a:lnTo>
                <a:lnTo>
                  <a:pt x="1160344" y="1060637"/>
                </a:lnTo>
                <a:lnTo>
                  <a:pt x="1162564" y="1069848"/>
                </a:lnTo>
                <a:lnTo>
                  <a:pt x="1165101" y="1079058"/>
                </a:lnTo>
                <a:lnTo>
                  <a:pt x="1168272" y="1088269"/>
                </a:lnTo>
                <a:lnTo>
                  <a:pt x="1171126" y="1096844"/>
                </a:lnTo>
                <a:lnTo>
                  <a:pt x="1174297" y="1106055"/>
                </a:lnTo>
                <a:lnTo>
                  <a:pt x="1177468" y="1114948"/>
                </a:lnTo>
                <a:lnTo>
                  <a:pt x="1181274" y="1123523"/>
                </a:lnTo>
                <a:lnTo>
                  <a:pt x="1184762" y="1132099"/>
                </a:lnTo>
                <a:lnTo>
                  <a:pt x="1188884" y="1140356"/>
                </a:lnTo>
                <a:lnTo>
                  <a:pt x="1193007" y="1148932"/>
                </a:lnTo>
                <a:lnTo>
                  <a:pt x="1197129" y="1157189"/>
                </a:lnTo>
                <a:lnTo>
                  <a:pt x="1206326" y="1173387"/>
                </a:lnTo>
                <a:lnTo>
                  <a:pt x="1215839" y="1188950"/>
                </a:lnTo>
                <a:lnTo>
                  <a:pt x="1225987" y="1204513"/>
                </a:lnTo>
                <a:lnTo>
                  <a:pt x="1236769" y="1219123"/>
                </a:lnTo>
                <a:lnTo>
                  <a:pt x="1247551" y="1233097"/>
                </a:lnTo>
                <a:lnTo>
                  <a:pt x="1258967" y="1246437"/>
                </a:lnTo>
                <a:lnTo>
                  <a:pt x="1271018" y="1259776"/>
                </a:lnTo>
                <a:lnTo>
                  <a:pt x="1283068" y="1271845"/>
                </a:lnTo>
                <a:lnTo>
                  <a:pt x="1295436" y="1283597"/>
                </a:lnTo>
                <a:lnTo>
                  <a:pt x="1308121" y="1294395"/>
                </a:lnTo>
                <a:lnTo>
                  <a:pt x="1320805" y="1304241"/>
                </a:lnTo>
                <a:lnTo>
                  <a:pt x="1333490" y="1313769"/>
                </a:lnTo>
                <a:lnTo>
                  <a:pt x="1346175" y="1322662"/>
                </a:lnTo>
                <a:lnTo>
                  <a:pt x="1359177" y="1330602"/>
                </a:lnTo>
                <a:lnTo>
                  <a:pt x="1371861" y="1337272"/>
                </a:lnTo>
                <a:lnTo>
                  <a:pt x="1384863" y="1343624"/>
                </a:lnTo>
                <a:lnTo>
                  <a:pt x="1397548" y="1348706"/>
                </a:lnTo>
                <a:lnTo>
                  <a:pt x="1403890" y="1350929"/>
                </a:lnTo>
                <a:lnTo>
                  <a:pt x="1410233" y="1353470"/>
                </a:lnTo>
                <a:lnTo>
                  <a:pt x="1416258" y="1355058"/>
                </a:lnTo>
                <a:lnTo>
                  <a:pt x="1422600" y="1356646"/>
                </a:lnTo>
                <a:lnTo>
                  <a:pt x="1428308" y="1358234"/>
                </a:lnTo>
                <a:lnTo>
                  <a:pt x="1434334" y="1359187"/>
                </a:lnTo>
                <a:lnTo>
                  <a:pt x="1440042" y="1360140"/>
                </a:lnTo>
                <a:lnTo>
                  <a:pt x="1446067" y="1360775"/>
                </a:lnTo>
                <a:lnTo>
                  <a:pt x="1451775" y="1361093"/>
                </a:lnTo>
                <a:lnTo>
                  <a:pt x="1457483" y="1361093"/>
                </a:lnTo>
                <a:lnTo>
                  <a:pt x="1462874" y="1361093"/>
                </a:lnTo>
                <a:lnTo>
                  <a:pt x="1468900" y="1360775"/>
                </a:lnTo>
                <a:lnTo>
                  <a:pt x="1474291" y="1360140"/>
                </a:lnTo>
                <a:lnTo>
                  <a:pt x="1480316" y="1359187"/>
                </a:lnTo>
                <a:lnTo>
                  <a:pt x="1486341" y="1358234"/>
                </a:lnTo>
                <a:lnTo>
                  <a:pt x="1492366" y="1356646"/>
                </a:lnTo>
                <a:lnTo>
                  <a:pt x="1498392" y="1355058"/>
                </a:lnTo>
                <a:lnTo>
                  <a:pt x="1504734" y="1353470"/>
                </a:lnTo>
                <a:lnTo>
                  <a:pt x="1510759" y="1350929"/>
                </a:lnTo>
                <a:lnTo>
                  <a:pt x="1517101" y="1348706"/>
                </a:lnTo>
                <a:lnTo>
                  <a:pt x="1529786" y="1343624"/>
                </a:lnTo>
                <a:lnTo>
                  <a:pt x="1542471" y="1337272"/>
                </a:lnTo>
                <a:lnTo>
                  <a:pt x="1555473" y="1330602"/>
                </a:lnTo>
                <a:lnTo>
                  <a:pt x="1568157" y="1322662"/>
                </a:lnTo>
                <a:lnTo>
                  <a:pt x="1581159" y="1313769"/>
                </a:lnTo>
                <a:lnTo>
                  <a:pt x="1593844" y="1304241"/>
                </a:lnTo>
                <a:lnTo>
                  <a:pt x="1606846" y="1294395"/>
                </a:lnTo>
                <a:lnTo>
                  <a:pt x="1619531" y="1283597"/>
                </a:lnTo>
                <a:lnTo>
                  <a:pt x="1631581" y="1271845"/>
                </a:lnTo>
                <a:lnTo>
                  <a:pt x="1643949" y="1259776"/>
                </a:lnTo>
                <a:lnTo>
                  <a:pt x="1655682" y="1246437"/>
                </a:lnTo>
                <a:lnTo>
                  <a:pt x="1667098" y="1233097"/>
                </a:lnTo>
                <a:lnTo>
                  <a:pt x="1678197" y="1219123"/>
                </a:lnTo>
                <a:lnTo>
                  <a:pt x="1688662" y="1204513"/>
                </a:lnTo>
                <a:lnTo>
                  <a:pt x="1698810" y="1188950"/>
                </a:lnTo>
                <a:lnTo>
                  <a:pt x="1708324" y="1173387"/>
                </a:lnTo>
                <a:lnTo>
                  <a:pt x="1717203" y="1157189"/>
                </a:lnTo>
                <a:lnTo>
                  <a:pt x="1721643" y="1148932"/>
                </a:lnTo>
                <a:lnTo>
                  <a:pt x="1725765" y="1140356"/>
                </a:lnTo>
                <a:lnTo>
                  <a:pt x="1729570" y="1132099"/>
                </a:lnTo>
                <a:lnTo>
                  <a:pt x="1733693" y="1123523"/>
                </a:lnTo>
                <a:lnTo>
                  <a:pt x="1737181" y="1114948"/>
                </a:lnTo>
                <a:lnTo>
                  <a:pt x="1740352" y="1106055"/>
                </a:lnTo>
                <a:lnTo>
                  <a:pt x="1743524" y="1096844"/>
                </a:lnTo>
                <a:lnTo>
                  <a:pt x="1746695" y="1088269"/>
                </a:lnTo>
                <a:lnTo>
                  <a:pt x="1749232" y="1079058"/>
                </a:lnTo>
                <a:lnTo>
                  <a:pt x="1751769" y="1069848"/>
                </a:lnTo>
                <a:lnTo>
                  <a:pt x="1754306" y="1060637"/>
                </a:lnTo>
                <a:lnTo>
                  <a:pt x="1756525" y="1051427"/>
                </a:lnTo>
                <a:lnTo>
                  <a:pt x="1758428" y="1042216"/>
                </a:lnTo>
                <a:lnTo>
                  <a:pt x="1760014" y="1032688"/>
                </a:lnTo>
                <a:lnTo>
                  <a:pt x="1761599" y="1023160"/>
                </a:lnTo>
                <a:lnTo>
                  <a:pt x="1762551" y="1013314"/>
                </a:lnTo>
                <a:lnTo>
                  <a:pt x="1763502" y="1003786"/>
                </a:lnTo>
                <a:lnTo>
                  <a:pt x="1764136" y="994258"/>
                </a:lnTo>
                <a:lnTo>
                  <a:pt x="1764453" y="984412"/>
                </a:lnTo>
                <a:lnTo>
                  <a:pt x="1764771" y="974566"/>
                </a:lnTo>
                <a:lnTo>
                  <a:pt x="1764453" y="962815"/>
                </a:lnTo>
                <a:lnTo>
                  <a:pt x="1763819" y="951063"/>
                </a:lnTo>
                <a:lnTo>
                  <a:pt x="1748598" y="950745"/>
                </a:lnTo>
                <a:lnTo>
                  <a:pt x="1733059" y="949793"/>
                </a:lnTo>
                <a:lnTo>
                  <a:pt x="1716886" y="948840"/>
                </a:lnTo>
                <a:lnTo>
                  <a:pt x="1701030" y="947569"/>
                </a:lnTo>
                <a:lnTo>
                  <a:pt x="1684223" y="945664"/>
                </a:lnTo>
                <a:lnTo>
                  <a:pt x="1667732" y="943758"/>
                </a:lnTo>
                <a:lnTo>
                  <a:pt x="1650925" y="941852"/>
                </a:lnTo>
                <a:lnTo>
                  <a:pt x="1634435" y="939629"/>
                </a:lnTo>
                <a:lnTo>
                  <a:pt x="1617628" y="937406"/>
                </a:lnTo>
                <a:lnTo>
                  <a:pt x="1600503" y="934548"/>
                </a:lnTo>
                <a:lnTo>
                  <a:pt x="1584013" y="931689"/>
                </a:lnTo>
                <a:lnTo>
                  <a:pt x="1567206" y="928513"/>
                </a:lnTo>
                <a:lnTo>
                  <a:pt x="1550716" y="925337"/>
                </a:lnTo>
                <a:lnTo>
                  <a:pt x="1533909" y="921526"/>
                </a:lnTo>
                <a:lnTo>
                  <a:pt x="1517736" y="917714"/>
                </a:lnTo>
                <a:lnTo>
                  <a:pt x="1502197" y="913903"/>
                </a:lnTo>
                <a:lnTo>
                  <a:pt x="1486024" y="909457"/>
                </a:lnTo>
                <a:lnTo>
                  <a:pt x="1470802" y="905010"/>
                </a:lnTo>
                <a:lnTo>
                  <a:pt x="1456215" y="900564"/>
                </a:lnTo>
                <a:lnTo>
                  <a:pt x="1441310" y="895164"/>
                </a:lnTo>
                <a:lnTo>
                  <a:pt x="1427357" y="890400"/>
                </a:lnTo>
                <a:lnTo>
                  <a:pt x="1413721" y="884683"/>
                </a:lnTo>
                <a:lnTo>
                  <a:pt x="1400719" y="879284"/>
                </a:lnTo>
                <a:lnTo>
                  <a:pt x="1388352" y="873250"/>
                </a:lnTo>
                <a:lnTo>
                  <a:pt x="1376618" y="867533"/>
                </a:lnTo>
                <a:lnTo>
                  <a:pt x="1365519" y="861181"/>
                </a:lnTo>
                <a:lnTo>
                  <a:pt x="1355054" y="854828"/>
                </a:lnTo>
                <a:lnTo>
                  <a:pt x="1345541" y="848159"/>
                </a:lnTo>
                <a:lnTo>
                  <a:pt x="1336661" y="841171"/>
                </a:lnTo>
                <a:lnTo>
                  <a:pt x="1329051" y="834184"/>
                </a:lnTo>
                <a:lnTo>
                  <a:pt x="1324928" y="830690"/>
                </a:lnTo>
                <a:lnTo>
                  <a:pt x="1321757" y="826879"/>
                </a:lnTo>
                <a:lnTo>
                  <a:pt x="1318586" y="823068"/>
                </a:lnTo>
                <a:lnTo>
                  <a:pt x="1315414" y="819574"/>
                </a:lnTo>
                <a:lnTo>
                  <a:pt x="1309706" y="811634"/>
                </a:lnTo>
                <a:lnTo>
                  <a:pt x="1303681" y="804647"/>
                </a:lnTo>
                <a:lnTo>
                  <a:pt x="1298607" y="798612"/>
                </a:lnTo>
                <a:lnTo>
                  <a:pt x="1293216" y="792578"/>
                </a:lnTo>
                <a:lnTo>
                  <a:pt x="1288142" y="787813"/>
                </a:lnTo>
                <a:lnTo>
                  <a:pt x="1283386" y="783367"/>
                </a:lnTo>
                <a:lnTo>
                  <a:pt x="1278312" y="779873"/>
                </a:lnTo>
                <a:lnTo>
                  <a:pt x="1273872" y="777015"/>
                </a:lnTo>
                <a:lnTo>
                  <a:pt x="1269432" y="774474"/>
                </a:lnTo>
                <a:lnTo>
                  <a:pt x="1265310" y="772251"/>
                </a:lnTo>
                <a:lnTo>
                  <a:pt x="1261187" y="770980"/>
                </a:lnTo>
                <a:lnTo>
                  <a:pt x="1257065" y="770028"/>
                </a:lnTo>
                <a:lnTo>
                  <a:pt x="1253576" y="769392"/>
                </a:lnTo>
                <a:lnTo>
                  <a:pt x="1249771" y="769392"/>
                </a:lnTo>
                <a:close/>
                <a:moveTo>
                  <a:pt x="1457483" y="500062"/>
                </a:moveTo>
                <a:lnTo>
                  <a:pt x="1467631" y="500380"/>
                </a:lnTo>
                <a:lnTo>
                  <a:pt x="1477462" y="500697"/>
                </a:lnTo>
                <a:lnTo>
                  <a:pt x="1487609" y="501650"/>
                </a:lnTo>
                <a:lnTo>
                  <a:pt x="1497757" y="502603"/>
                </a:lnTo>
                <a:lnTo>
                  <a:pt x="1507588" y="503874"/>
                </a:lnTo>
                <a:lnTo>
                  <a:pt x="1517419" y="505462"/>
                </a:lnTo>
                <a:lnTo>
                  <a:pt x="1527249" y="507685"/>
                </a:lnTo>
                <a:lnTo>
                  <a:pt x="1537080" y="509908"/>
                </a:lnTo>
                <a:lnTo>
                  <a:pt x="1546276" y="512449"/>
                </a:lnTo>
                <a:lnTo>
                  <a:pt x="1556107" y="514990"/>
                </a:lnTo>
                <a:lnTo>
                  <a:pt x="1565303" y="518483"/>
                </a:lnTo>
                <a:lnTo>
                  <a:pt x="1574817" y="521659"/>
                </a:lnTo>
                <a:lnTo>
                  <a:pt x="1584013" y="525153"/>
                </a:lnTo>
                <a:lnTo>
                  <a:pt x="1592893" y="528964"/>
                </a:lnTo>
                <a:lnTo>
                  <a:pt x="1602089" y="533093"/>
                </a:lnTo>
                <a:lnTo>
                  <a:pt x="1610968" y="537540"/>
                </a:lnTo>
                <a:lnTo>
                  <a:pt x="1619848" y="542304"/>
                </a:lnTo>
                <a:lnTo>
                  <a:pt x="1628410" y="547068"/>
                </a:lnTo>
                <a:lnTo>
                  <a:pt x="1636972" y="552150"/>
                </a:lnTo>
                <a:lnTo>
                  <a:pt x="1645534" y="557549"/>
                </a:lnTo>
                <a:lnTo>
                  <a:pt x="1654096" y="562948"/>
                </a:lnTo>
                <a:lnTo>
                  <a:pt x="1662024" y="568983"/>
                </a:lnTo>
                <a:lnTo>
                  <a:pt x="1670269" y="575017"/>
                </a:lnTo>
                <a:lnTo>
                  <a:pt x="1678197" y="581369"/>
                </a:lnTo>
                <a:lnTo>
                  <a:pt x="1685808" y="588039"/>
                </a:lnTo>
                <a:lnTo>
                  <a:pt x="1693736" y="594391"/>
                </a:lnTo>
                <a:lnTo>
                  <a:pt x="1701347" y="601696"/>
                </a:lnTo>
                <a:lnTo>
                  <a:pt x="1708641" y="608684"/>
                </a:lnTo>
                <a:lnTo>
                  <a:pt x="1715934" y="615989"/>
                </a:lnTo>
                <a:lnTo>
                  <a:pt x="1723228" y="623611"/>
                </a:lnTo>
                <a:lnTo>
                  <a:pt x="1729888" y="631234"/>
                </a:lnTo>
                <a:lnTo>
                  <a:pt x="1736864" y="639174"/>
                </a:lnTo>
                <a:lnTo>
                  <a:pt x="1743207" y="647432"/>
                </a:lnTo>
                <a:lnTo>
                  <a:pt x="1749866" y="655689"/>
                </a:lnTo>
                <a:lnTo>
                  <a:pt x="1756208" y="664265"/>
                </a:lnTo>
                <a:lnTo>
                  <a:pt x="1762234" y="673158"/>
                </a:lnTo>
                <a:lnTo>
                  <a:pt x="1768259" y="682051"/>
                </a:lnTo>
                <a:lnTo>
                  <a:pt x="1773967" y="690944"/>
                </a:lnTo>
                <a:lnTo>
                  <a:pt x="1779675" y="700154"/>
                </a:lnTo>
                <a:lnTo>
                  <a:pt x="1785066" y="709682"/>
                </a:lnTo>
                <a:lnTo>
                  <a:pt x="1790140" y="719211"/>
                </a:lnTo>
                <a:lnTo>
                  <a:pt x="1795531" y="728739"/>
                </a:lnTo>
                <a:lnTo>
                  <a:pt x="1800288" y="738902"/>
                </a:lnTo>
                <a:lnTo>
                  <a:pt x="1805045" y="748430"/>
                </a:lnTo>
                <a:lnTo>
                  <a:pt x="1809484" y="758594"/>
                </a:lnTo>
                <a:lnTo>
                  <a:pt x="1813924" y="769075"/>
                </a:lnTo>
                <a:lnTo>
                  <a:pt x="1817729" y="779556"/>
                </a:lnTo>
                <a:lnTo>
                  <a:pt x="1821535" y="790037"/>
                </a:lnTo>
                <a:lnTo>
                  <a:pt x="1825340" y="800835"/>
                </a:lnTo>
                <a:lnTo>
                  <a:pt x="1828828" y="811634"/>
                </a:lnTo>
                <a:lnTo>
                  <a:pt x="1832000" y="822750"/>
                </a:lnTo>
                <a:lnTo>
                  <a:pt x="1834854" y="833866"/>
                </a:lnTo>
                <a:lnTo>
                  <a:pt x="1837708" y="844983"/>
                </a:lnTo>
                <a:lnTo>
                  <a:pt x="1840245" y="856416"/>
                </a:lnTo>
                <a:lnTo>
                  <a:pt x="1842464" y="867850"/>
                </a:lnTo>
                <a:lnTo>
                  <a:pt x="1844684" y="879284"/>
                </a:lnTo>
                <a:lnTo>
                  <a:pt x="1846270" y="890718"/>
                </a:lnTo>
                <a:lnTo>
                  <a:pt x="1847855" y="902469"/>
                </a:lnTo>
                <a:lnTo>
                  <a:pt x="1849758" y="914221"/>
                </a:lnTo>
                <a:lnTo>
                  <a:pt x="1850710" y="926290"/>
                </a:lnTo>
                <a:lnTo>
                  <a:pt x="1851661" y="938359"/>
                </a:lnTo>
                <a:lnTo>
                  <a:pt x="1852295" y="950428"/>
                </a:lnTo>
                <a:lnTo>
                  <a:pt x="1852612" y="962497"/>
                </a:lnTo>
                <a:lnTo>
                  <a:pt x="1852612" y="974566"/>
                </a:lnTo>
                <a:lnTo>
                  <a:pt x="1852612" y="987270"/>
                </a:lnTo>
                <a:lnTo>
                  <a:pt x="1851978" y="999657"/>
                </a:lnTo>
                <a:lnTo>
                  <a:pt x="1851344" y="1012361"/>
                </a:lnTo>
                <a:lnTo>
                  <a:pt x="1850075" y="1024430"/>
                </a:lnTo>
                <a:lnTo>
                  <a:pt x="1848490" y="1036817"/>
                </a:lnTo>
                <a:lnTo>
                  <a:pt x="1846587" y="1048886"/>
                </a:lnTo>
                <a:lnTo>
                  <a:pt x="1844367" y="1060955"/>
                </a:lnTo>
                <a:lnTo>
                  <a:pt x="1842147" y="1072706"/>
                </a:lnTo>
                <a:lnTo>
                  <a:pt x="1839293" y="1084458"/>
                </a:lnTo>
                <a:lnTo>
                  <a:pt x="1836122" y="1095891"/>
                </a:lnTo>
                <a:lnTo>
                  <a:pt x="1832951" y="1107643"/>
                </a:lnTo>
                <a:lnTo>
                  <a:pt x="1829463" y="1118759"/>
                </a:lnTo>
                <a:lnTo>
                  <a:pt x="1825974" y="1130193"/>
                </a:lnTo>
                <a:lnTo>
                  <a:pt x="1821535" y="1141309"/>
                </a:lnTo>
                <a:lnTo>
                  <a:pt x="1817412" y="1152108"/>
                </a:lnTo>
                <a:lnTo>
                  <a:pt x="1812655" y="1162906"/>
                </a:lnTo>
                <a:lnTo>
                  <a:pt x="1807899" y="1173705"/>
                </a:lnTo>
                <a:lnTo>
                  <a:pt x="1803142" y="1184186"/>
                </a:lnTo>
                <a:lnTo>
                  <a:pt x="1797751" y="1194667"/>
                </a:lnTo>
                <a:lnTo>
                  <a:pt x="1792360" y="1204830"/>
                </a:lnTo>
                <a:lnTo>
                  <a:pt x="1786652" y="1214994"/>
                </a:lnTo>
                <a:lnTo>
                  <a:pt x="1780944" y="1224840"/>
                </a:lnTo>
                <a:lnTo>
                  <a:pt x="1774601" y="1234050"/>
                </a:lnTo>
                <a:lnTo>
                  <a:pt x="1768576" y="1243896"/>
                </a:lnTo>
                <a:lnTo>
                  <a:pt x="1762234" y="1253107"/>
                </a:lnTo>
                <a:lnTo>
                  <a:pt x="1755891" y="1262317"/>
                </a:lnTo>
                <a:lnTo>
                  <a:pt x="1748915" y="1271528"/>
                </a:lnTo>
                <a:lnTo>
                  <a:pt x="1741938" y="1280103"/>
                </a:lnTo>
                <a:lnTo>
                  <a:pt x="1735279" y="1288678"/>
                </a:lnTo>
                <a:lnTo>
                  <a:pt x="1727985" y="1297254"/>
                </a:lnTo>
                <a:lnTo>
                  <a:pt x="1720691" y="1305194"/>
                </a:lnTo>
                <a:lnTo>
                  <a:pt x="1713397" y="1313452"/>
                </a:lnTo>
                <a:lnTo>
                  <a:pt x="1705787" y="1321392"/>
                </a:lnTo>
                <a:lnTo>
                  <a:pt x="1698493" y="1329014"/>
                </a:lnTo>
                <a:lnTo>
                  <a:pt x="1690565" y="1336319"/>
                </a:lnTo>
                <a:lnTo>
                  <a:pt x="1682637" y="1343624"/>
                </a:lnTo>
                <a:lnTo>
                  <a:pt x="1674709" y="1350612"/>
                </a:lnTo>
                <a:lnTo>
                  <a:pt x="1666781" y="1357599"/>
                </a:lnTo>
                <a:lnTo>
                  <a:pt x="1658853" y="1364269"/>
                </a:lnTo>
                <a:lnTo>
                  <a:pt x="1650608" y="1370303"/>
                </a:lnTo>
                <a:lnTo>
                  <a:pt x="1642680" y="1376655"/>
                </a:lnTo>
                <a:lnTo>
                  <a:pt x="1634435" y="1382372"/>
                </a:lnTo>
                <a:lnTo>
                  <a:pt x="1626190" y="1388407"/>
                </a:lnTo>
                <a:lnTo>
                  <a:pt x="1617945" y="1393806"/>
                </a:lnTo>
                <a:lnTo>
                  <a:pt x="1609700" y="1399205"/>
                </a:lnTo>
                <a:lnTo>
                  <a:pt x="1601455" y="1403970"/>
                </a:lnTo>
                <a:lnTo>
                  <a:pt x="1592893" y="1408416"/>
                </a:lnTo>
                <a:lnTo>
                  <a:pt x="1584648" y="1413180"/>
                </a:lnTo>
                <a:lnTo>
                  <a:pt x="1576403" y="1417309"/>
                </a:lnTo>
                <a:lnTo>
                  <a:pt x="1568157" y="1421120"/>
                </a:lnTo>
                <a:lnTo>
                  <a:pt x="1559912" y="1425249"/>
                </a:lnTo>
                <a:lnTo>
                  <a:pt x="1551667" y="1428743"/>
                </a:lnTo>
                <a:lnTo>
                  <a:pt x="1543422" y="1431601"/>
                </a:lnTo>
                <a:lnTo>
                  <a:pt x="1535177" y="1434777"/>
                </a:lnTo>
                <a:lnTo>
                  <a:pt x="1527249" y="1437636"/>
                </a:lnTo>
                <a:lnTo>
                  <a:pt x="1519004" y="1439859"/>
                </a:lnTo>
                <a:lnTo>
                  <a:pt x="1510759" y="1442082"/>
                </a:lnTo>
                <a:lnTo>
                  <a:pt x="1503148" y="1443670"/>
                </a:lnTo>
                <a:lnTo>
                  <a:pt x="1495220" y="1445576"/>
                </a:lnTo>
                <a:lnTo>
                  <a:pt x="1487292" y="1446846"/>
                </a:lnTo>
                <a:lnTo>
                  <a:pt x="1479999" y="1448117"/>
                </a:lnTo>
                <a:lnTo>
                  <a:pt x="1472071" y="1448752"/>
                </a:lnTo>
                <a:lnTo>
                  <a:pt x="1464460" y="1449070"/>
                </a:lnTo>
                <a:lnTo>
                  <a:pt x="1457483" y="1449387"/>
                </a:lnTo>
                <a:lnTo>
                  <a:pt x="1449872" y="1449070"/>
                </a:lnTo>
                <a:lnTo>
                  <a:pt x="1442579" y="1448752"/>
                </a:lnTo>
                <a:lnTo>
                  <a:pt x="1434968" y="1448117"/>
                </a:lnTo>
                <a:lnTo>
                  <a:pt x="1427357" y="1446846"/>
                </a:lnTo>
                <a:lnTo>
                  <a:pt x="1419429" y="1445576"/>
                </a:lnTo>
                <a:lnTo>
                  <a:pt x="1411818" y="1443670"/>
                </a:lnTo>
                <a:lnTo>
                  <a:pt x="1403573" y="1442082"/>
                </a:lnTo>
                <a:lnTo>
                  <a:pt x="1395645" y="1439859"/>
                </a:lnTo>
                <a:lnTo>
                  <a:pt x="1387717" y="1437636"/>
                </a:lnTo>
                <a:lnTo>
                  <a:pt x="1379472" y="1434777"/>
                </a:lnTo>
                <a:lnTo>
                  <a:pt x="1371227" y="1431601"/>
                </a:lnTo>
                <a:lnTo>
                  <a:pt x="1362982" y="1428743"/>
                </a:lnTo>
                <a:lnTo>
                  <a:pt x="1355054" y="1425249"/>
                </a:lnTo>
                <a:lnTo>
                  <a:pt x="1346492" y="1421120"/>
                </a:lnTo>
                <a:lnTo>
                  <a:pt x="1338247" y="1417309"/>
                </a:lnTo>
                <a:lnTo>
                  <a:pt x="1330002" y="1413180"/>
                </a:lnTo>
                <a:lnTo>
                  <a:pt x="1321757" y="1408416"/>
                </a:lnTo>
                <a:lnTo>
                  <a:pt x="1313195" y="1403970"/>
                </a:lnTo>
                <a:lnTo>
                  <a:pt x="1304950" y="1399205"/>
                </a:lnTo>
                <a:lnTo>
                  <a:pt x="1296705" y="1393806"/>
                </a:lnTo>
                <a:lnTo>
                  <a:pt x="1288459" y="1388407"/>
                </a:lnTo>
                <a:lnTo>
                  <a:pt x="1280214" y="1382372"/>
                </a:lnTo>
                <a:lnTo>
                  <a:pt x="1272286" y="1376655"/>
                </a:lnTo>
                <a:lnTo>
                  <a:pt x="1264041" y="1370303"/>
                </a:lnTo>
                <a:lnTo>
                  <a:pt x="1255796" y="1364269"/>
                </a:lnTo>
                <a:lnTo>
                  <a:pt x="1247551" y="1357599"/>
                </a:lnTo>
                <a:lnTo>
                  <a:pt x="1239940" y="1350612"/>
                </a:lnTo>
                <a:lnTo>
                  <a:pt x="1232012" y="1343624"/>
                </a:lnTo>
                <a:lnTo>
                  <a:pt x="1224085" y="1336319"/>
                </a:lnTo>
                <a:lnTo>
                  <a:pt x="1216474" y="1329014"/>
                </a:lnTo>
                <a:lnTo>
                  <a:pt x="1208863" y="1321392"/>
                </a:lnTo>
                <a:lnTo>
                  <a:pt x="1201252" y="1313452"/>
                </a:lnTo>
                <a:lnTo>
                  <a:pt x="1193958" y="1305194"/>
                </a:lnTo>
                <a:lnTo>
                  <a:pt x="1186665" y="1297254"/>
                </a:lnTo>
                <a:lnTo>
                  <a:pt x="1179688" y="1288678"/>
                </a:lnTo>
                <a:lnTo>
                  <a:pt x="1172711" y="1280103"/>
                </a:lnTo>
                <a:lnTo>
                  <a:pt x="1165735" y="1271528"/>
                </a:lnTo>
                <a:lnTo>
                  <a:pt x="1159075" y="1262317"/>
                </a:lnTo>
                <a:lnTo>
                  <a:pt x="1152416" y="1253107"/>
                </a:lnTo>
                <a:lnTo>
                  <a:pt x="1146073" y="1243896"/>
                </a:lnTo>
                <a:lnTo>
                  <a:pt x="1139731" y="1234050"/>
                </a:lnTo>
                <a:lnTo>
                  <a:pt x="1134023" y="1224840"/>
                </a:lnTo>
                <a:lnTo>
                  <a:pt x="1127998" y="1214994"/>
                </a:lnTo>
                <a:lnTo>
                  <a:pt x="1122607" y="1204830"/>
                </a:lnTo>
                <a:lnTo>
                  <a:pt x="1116899" y="1194667"/>
                </a:lnTo>
                <a:lnTo>
                  <a:pt x="1111825" y="1184186"/>
                </a:lnTo>
                <a:lnTo>
                  <a:pt x="1106751" y="1173705"/>
                </a:lnTo>
                <a:lnTo>
                  <a:pt x="1101994" y="1162906"/>
                </a:lnTo>
                <a:lnTo>
                  <a:pt x="1097237" y="1152108"/>
                </a:lnTo>
                <a:lnTo>
                  <a:pt x="1093115" y="1141309"/>
                </a:lnTo>
                <a:lnTo>
                  <a:pt x="1088992" y="1130193"/>
                </a:lnTo>
                <a:lnTo>
                  <a:pt x="1085187" y="1118759"/>
                </a:lnTo>
                <a:lnTo>
                  <a:pt x="1081699" y="1107643"/>
                </a:lnTo>
                <a:lnTo>
                  <a:pt x="1078527" y="1095891"/>
                </a:lnTo>
                <a:lnTo>
                  <a:pt x="1075356" y="1084458"/>
                </a:lnTo>
                <a:lnTo>
                  <a:pt x="1072502" y="1072706"/>
                </a:lnTo>
                <a:lnTo>
                  <a:pt x="1070282" y="1060955"/>
                </a:lnTo>
                <a:lnTo>
                  <a:pt x="1068062" y="1048886"/>
                </a:lnTo>
                <a:lnTo>
                  <a:pt x="1066477" y="1036817"/>
                </a:lnTo>
                <a:lnTo>
                  <a:pt x="1064891" y="1024430"/>
                </a:lnTo>
                <a:lnTo>
                  <a:pt x="1063623" y="1012361"/>
                </a:lnTo>
                <a:lnTo>
                  <a:pt x="1062671" y="999657"/>
                </a:lnTo>
                <a:lnTo>
                  <a:pt x="1062037" y="987270"/>
                </a:lnTo>
                <a:lnTo>
                  <a:pt x="1062037" y="974566"/>
                </a:lnTo>
                <a:lnTo>
                  <a:pt x="1062037" y="962497"/>
                </a:lnTo>
                <a:lnTo>
                  <a:pt x="1062354" y="950428"/>
                </a:lnTo>
                <a:lnTo>
                  <a:pt x="1063306" y="938359"/>
                </a:lnTo>
                <a:lnTo>
                  <a:pt x="1064257" y="926290"/>
                </a:lnTo>
                <a:lnTo>
                  <a:pt x="1065208" y="914221"/>
                </a:lnTo>
                <a:lnTo>
                  <a:pt x="1066794" y="902469"/>
                </a:lnTo>
                <a:lnTo>
                  <a:pt x="1068380" y="890718"/>
                </a:lnTo>
                <a:lnTo>
                  <a:pt x="1069965" y="879284"/>
                </a:lnTo>
                <a:lnTo>
                  <a:pt x="1072185" y="867850"/>
                </a:lnTo>
                <a:lnTo>
                  <a:pt x="1074405" y="856416"/>
                </a:lnTo>
                <a:lnTo>
                  <a:pt x="1077259" y="844983"/>
                </a:lnTo>
                <a:lnTo>
                  <a:pt x="1079796" y="833866"/>
                </a:lnTo>
                <a:lnTo>
                  <a:pt x="1082650" y="822750"/>
                </a:lnTo>
                <a:lnTo>
                  <a:pt x="1085821" y="811634"/>
                </a:lnTo>
                <a:lnTo>
                  <a:pt x="1089627" y="800835"/>
                </a:lnTo>
                <a:lnTo>
                  <a:pt x="1093115" y="790037"/>
                </a:lnTo>
                <a:lnTo>
                  <a:pt x="1096920" y="779556"/>
                </a:lnTo>
                <a:lnTo>
                  <a:pt x="1101043" y="769075"/>
                </a:lnTo>
                <a:lnTo>
                  <a:pt x="1105165" y="758594"/>
                </a:lnTo>
                <a:lnTo>
                  <a:pt x="1109922" y="748430"/>
                </a:lnTo>
                <a:lnTo>
                  <a:pt x="1114362" y="738902"/>
                </a:lnTo>
                <a:lnTo>
                  <a:pt x="1119118" y="728739"/>
                </a:lnTo>
                <a:lnTo>
                  <a:pt x="1124509" y="719211"/>
                </a:lnTo>
                <a:lnTo>
                  <a:pt x="1129583" y="709682"/>
                </a:lnTo>
                <a:lnTo>
                  <a:pt x="1135291" y="700154"/>
                </a:lnTo>
                <a:lnTo>
                  <a:pt x="1140682" y="690944"/>
                </a:lnTo>
                <a:lnTo>
                  <a:pt x="1146391" y="682051"/>
                </a:lnTo>
                <a:lnTo>
                  <a:pt x="1152416" y="673158"/>
                </a:lnTo>
                <a:lnTo>
                  <a:pt x="1158758" y="664265"/>
                </a:lnTo>
                <a:lnTo>
                  <a:pt x="1164783" y="655689"/>
                </a:lnTo>
                <a:lnTo>
                  <a:pt x="1171443" y="647432"/>
                </a:lnTo>
                <a:lnTo>
                  <a:pt x="1177785" y="639174"/>
                </a:lnTo>
                <a:lnTo>
                  <a:pt x="1184762" y="631234"/>
                </a:lnTo>
                <a:lnTo>
                  <a:pt x="1191738" y="623611"/>
                </a:lnTo>
                <a:lnTo>
                  <a:pt x="1198715" y="615989"/>
                </a:lnTo>
                <a:lnTo>
                  <a:pt x="1206009" y="608684"/>
                </a:lnTo>
                <a:lnTo>
                  <a:pt x="1213620" y="601696"/>
                </a:lnTo>
                <a:lnTo>
                  <a:pt x="1220913" y="594391"/>
                </a:lnTo>
                <a:lnTo>
                  <a:pt x="1228841" y="588039"/>
                </a:lnTo>
                <a:lnTo>
                  <a:pt x="1236769" y="581369"/>
                </a:lnTo>
                <a:lnTo>
                  <a:pt x="1244380" y="575017"/>
                </a:lnTo>
                <a:lnTo>
                  <a:pt x="1252625" y="568983"/>
                </a:lnTo>
                <a:lnTo>
                  <a:pt x="1260870" y="562948"/>
                </a:lnTo>
                <a:lnTo>
                  <a:pt x="1269115" y="557549"/>
                </a:lnTo>
                <a:lnTo>
                  <a:pt x="1277360" y="552150"/>
                </a:lnTo>
                <a:lnTo>
                  <a:pt x="1286240" y="547068"/>
                </a:lnTo>
                <a:lnTo>
                  <a:pt x="1294802" y="542304"/>
                </a:lnTo>
                <a:lnTo>
                  <a:pt x="1303364" y="537540"/>
                </a:lnTo>
                <a:lnTo>
                  <a:pt x="1312560" y="533093"/>
                </a:lnTo>
                <a:lnTo>
                  <a:pt x="1321757" y="528964"/>
                </a:lnTo>
                <a:lnTo>
                  <a:pt x="1330953" y="525153"/>
                </a:lnTo>
                <a:lnTo>
                  <a:pt x="1339833" y="521659"/>
                </a:lnTo>
                <a:lnTo>
                  <a:pt x="1349029" y="518483"/>
                </a:lnTo>
                <a:lnTo>
                  <a:pt x="1358542" y="514990"/>
                </a:lnTo>
                <a:lnTo>
                  <a:pt x="1368056" y="512449"/>
                </a:lnTo>
                <a:lnTo>
                  <a:pt x="1377887" y="509908"/>
                </a:lnTo>
                <a:lnTo>
                  <a:pt x="1387717" y="507685"/>
                </a:lnTo>
                <a:lnTo>
                  <a:pt x="1397231" y="505462"/>
                </a:lnTo>
                <a:lnTo>
                  <a:pt x="1407062" y="503874"/>
                </a:lnTo>
                <a:lnTo>
                  <a:pt x="1416892" y="502603"/>
                </a:lnTo>
                <a:lnTo>
                  <a:pt x="1427040" y="501650"/>
                </a:lnTo>
                <a:lnTo>
                  <a:pt x="1437188" y="500697"/>
                </a:lnTo>
                <a:lnTo>
                  <a:pt x="1447336" y="500380"/>
                </a:lnTo>
                <a:lnTo>
                  <a:pt x="1457483" y="500062"/>
                </a:lnTo>
                <a:close/>
                <a:moveTo>
                  <a:pt x="716008" y="249237"/>
                </a:moveTo>
                <a:lnTo>
                  <a:pt x="795913" y="249237"/>
                </a:lnTo>
                <a:lnTo>
                  <a:pt x="795913" y="374499"/>
                </a:lnTo>
                <a:lnTo>
                  <a:pt x="810181" y="375133"/>
                </a:lnTo>
                <a:lnTo>
                  <a:pt x="823816" y="376402"/>
                </a:lnTo>
                <a:lnTo>
                  <a:pt x="837133" y="377670"/>
                </a:lnTo>
                <a:lnTo>
                  <a:pt x="849500" y="379890"/>
                </a:lnTo>
                <a:lnTo>
                  <a:pt x="861549" y="381793"/>
                </a:lnTo>
                <a:lnTo>
                  <a:pt x="873281" y="384330"/>
                </a:lnTo>
                <a:lnTo>
                  <a:pt x="884379" y="386867"/>
                </a:lnTo>
                <a:lnTo>
                  <a:pt x="894842" y="389721"/>
                </a:lnTo>
                <a:lnTo>
                  <a:pt x="904989" y="393209"/>
                </a:lnTo>
                <a:lnTo>
                  <a:pt x="914819" y="396698"/>
                </a:lnTo>
                <a:lnTo>
                  <a:pt x="924014" y="400186"/>
                </a:lnTo>
                <a:lnTo>
                  <a:pt x="932575" y="403991"/>
                </a:lnTo>
                <a:lnTo>
                  <a:pt x="941136" y="407797"/>
                </a:lnTo>
                <a:lnTo>
                  <a:pt x="949381" y="411602"/>
                </a:lnTo>
                <a:lnTo>
                  <a:pt x="956673" y="415725"/>
                </a:lnTo>
                <a:lnTo>
                  <a:pt x="963966" y="419847"/>
                </a:lnTo>
                <a:lnTo>
                  <a:pt x="931624" y="504836"/>
                </a:lnTo>
                <a:lnTo>
                  <a:pt x="920209" y="498810"/>
                </a:lnTo>
                <a:lnTo>
                  <a:pt x="906257" y="491517"/>
                </a:lnTo>
                <a:lnTo>
                  <a:pt x="898330" y="488028"/>
                </a:lnTo>
                <a:lnTo>
                  <a:pt x="890086" y="484540"/>
                </a:lnTo>
                <a:lnTo>
                  <a:pt x="880891" y="480735"/>
                </a:lnTo>
                <a:lnTo>
                  <a:pt x="871061" y="477246"/>
                </a:lnTo>
                <a:lnTo>
                  <a:pt x="860597" y="474075"/>
                </a:lnTo>
                <a:lnTo>
                  <a:pt x="849500" y="470904"/>
                </a:lnTo>
                <a:lnTo>
                  <a:pt x="837767" y="468367"/>
                </a:lnTo>
                <a:lnTo>
                  <a:pt x="825401" y="465830"/>
                </a:lnTo>
                <a:lnTo>
                  <a:pt x="812401" y="463927"/>
                </a:lnTo>
                <a:lnTo>
                  <a:pt x="798449" y="462659"/>
                </a:lnTo>
                <a:lnTo>
                  <a:pt x="783863" y="461707"/>
                </a:lnTo>
                <a:lnTo>
                  <a:pt x="768960" y="461390"/>
                </a:lnTo>
                <a:lnTo>
                  <a:pt x="759765" y="461390"/>
                </a:lnTo>
                <a:lnTo>
                  <a:pt x="751204" y="462024"/>
                </a:lnTo>
                <a:lnTo>
                  <a:pt x="742643" y="462659"/>
                </a:lnTo>
                <a:lnTo>
                  <a:pt x="734398" y="463927"/>
                </a:lnTo>
                <a:lnTo>
                  <a:pt x="726471" y="465196"/>
                </a:lnTo>
                <a:lnTo>
                  <a:pt x="719496" y="467098"/>
                </a:lnTo>
                <a:lnTo>
                  <a:pt x="712203" y="469001"/>
                </a:lnTo>
                <a:lnTo>
                  <a:pt x="705544" y="471538"/>
                </a:lnTo>
                <a:lnTo>
                  <a:pt x="699202" y="473758"/>
                </a:lnTo>
                <a:lnTo>
                  <a:pt x="693178" y="476612"/>
                </a:lnTo>
                <a:lnTo>
                  <a:pt x="687153" y="479466"/>
                </a:lnTo>
                <a:lnTo>
                  <a:pt x="682080" y="482637"/>
                </a:lnTo>
                <a:lnTo>
                  <a:pt x="676689" y="486126"/>
                </a:lnTo>
                <a:lnTo>
                  <a:pt x="671933" y="489614"/>
                </a:lnTo>
                <a:lnTo>
                  <a:pt x="667177" y="493419"/>
                </a:lnTo>
                <a:lnTo>
                  <a:pt x="663055" y="497542"/>
                </a:lnTo>
                <a:lnTo>
                  <a:pt x="659250" y="501348"/>
                </a:lnTo>
                <a:lnTo>
                  <a:pt x="655445" y="505470"/>
                </a:lnTo>
                <a:lnTo>
                  <a:pt x="652274" y="509910"/>
                </a:lnTo>
                <a:lnTo>
                  <a:pt x="649103" y="514350"/>
                </a:lnTo>
                <a:lnTo>
                  <a:pt x="646249" y="519107"/>
                </a:lnTo>
                <a:lnTo>
                  <a:pt x="643713" y="523546"/>
                </a:lnTo>
                <a:lnTo>
                  <a:pt x="641493" y="528303"/>
                </a:lnTo>
                <a:lnTo>
                  <a:pt x="639591" y="533060"/>
                </a:lnTo>
                <a:lnTo>
                  <a:pt x="637688" y="537817"/>
                </a:lnTo>
                <a:lnTo>
                  <a:pt x="636420" y="542891"/>
                </a:lnTo>
                <a:lnTo>
                  <a:pt x="635152" y="547647"/>
                </a:lnTo>
                <a:lnTo>
                  <a:pt x="633566" y="552721"/>
                </a:lnTo>
                <a:lnTo>
                  <a:pt x="632932" y="557478"/>
                </a:lnTo>
                <a:lnTo>
                  <a:pt x="632298" y="562235"/>
                </a:lnTo>
                <a:lnTo>
                  <a:pt x="631981" y="567309"/>
                </a:lnTo>
                <a:lnTo>
                  <a:pt x="631981" y="572066"/>
                </a:lnTo>
                <a:lnTo>
                  <a:pt x="631981" y="578408"/>
                </a:lnTo>
                <a:lnTo>
                  <a:pt x="632615" y="584433"/>
                </a:lnTo>
                <a:lnTo>
                  <a:pt x="633249" y="590459"/>
                </a:lnTo>
                <a:lnTo>
                  <a:pt x="634200" y="595850"/>
                </a:lnTo>
                <a:lnTo>
                  <a:pt x="635786" y="601558"/>
                </a:lnTo>
                <a:lnTo>
                  <a:pt x="637371" y="606632"/>
                </a:lnTo>
                <a:lnTo>
                  <a:pt x="639274" y="612023"/>
                </a:lnTo>
                <a:lnTo>
                  <a:pt x="641176" y="617097"/>
                </a:lnTo>
                <a:lnTo>
                  <a:pt x="643713" y="622171"/>
                </a:lnTo>
                <a:lnTo>
                  <a:pt x="646249" y="626927"/>
                </a:lnTo>
                <a:lnTo>
                  <a:pt x="649737" y="631367"/>
                </a:lnTo>
                <a:lnTo>
                  <a:pt x="652908" y="636124"/>
                </a:lnTo>
                <a:lnTo>
                  <a:pt x="656713" y="640564"/>
                </a:lnTo>
                <a:lnTo>
                  <a:pt x="660835" y="645320"/>
                </a:lnTo>
                <a:lnTo>
                  <a:pt x="665274" y="649443"/>
                </a:lnTo>
                <a:lnTo>
                  <a:pt x="670031" y="653566"/>
                </a:lnTo>
                <a:lnTo>
                  <a:pt x="675104" y="658005"/>
                </a:lnTo>
                <a:lnTo>
                  <a:pt x="680177" y="662128"/>
                </a:lnTo>
                <a:lnTo>
                  <a:pt x="686202" y="665933"/>
                </a:lnTo>
                <a:lnTo>
                  <a:pt x="691909" y="670373"/>
                </a:lnTo>
                <a:lnTo>
                  <a:pt x="698568" y="674178"/>
                </a:lnTo>
                <a:lnTo>
                  <a:pt x="705227" y="678301"/>
                </a:lnTo>
                <a:lnTo>
                  <a:pt x="719813" y="686229"/>
                </a:lnTo>
                <a:lnTo>
                  <a:pt x="735667" y="694474"/>
                </a:lnTo>
                <a:lnTo>
                  <a:pt x="753106" y="702402"/>
                </a:lnTo>
                <a:lnTo>
                  <a:pt x="771814" y="710964"/>
                </a:lnTo>
                <a:lnTo>
                  <a:pt x="792108" y="719527"/>
                </a:lnTo>
                <a:lnTo>
                  <a:pt x="804474" y="724600"/>
                </a:lnTo>
                <a:lnTo>
                  <a:pt x="816206" y="729991"/>
                </a:lnTo>
                <a:lnTo>
                  <a:pt x="827621" y="735065"/>
                </a:lnTo>
                <a:lnTo>
                  <a:pt x="838719" y="740774"/>
                </a:lnTo>
                <a:lnTo>
                  <a:pt x="849500" y="745847"/>
                </a:lnTo>
                <a:lnTo>
                  <a:pt x="859963" y="751873"/>
                </a:lnTo>
                <a:lnTo>
                  <a:pt x="870110" y="757264"/>
                </a:lnTo>
                <a:lnTo>
                  <a:pt x="879622" y="763289"/>
                </a:lnTo>
                <a:lnTo>
                  <a:pt x="888501" y="768997"/>
                </a:lnTo>
                <a:lnTo>
                  <a:pt x="897379" y="775340"/>
                </a:lnTo>
                <a:lnTo>
                  <a:pt x="905940" y="781365"/>
                </a:lnTo>
                <a:lnTo>
                  <a:pt x="914184" y="788024"/>
                </a:lnTo>
                <a:lnTo>
                  <a:pt x="921477" y="794367"/>
                </a:lnTo>
                <a:lnTo>
                  <a:pt x="928770" y="801026"/>
                </a:lnTo>
                <a:lnTo>
                  <a:pt x="935746" y="808003"/>
                </a:lnTo>
                <a:lnTo>
                  <a:pt x="942088" y="814980"/>
                </a:lnTo>
                <a:lnTo>
                  <a:pt x="948429" y="822273"/>
                </a:lnTo>
                <a:lnTo>
                  <a:pt x="953820" y="829250"/>
                </a:lnTo>
                <a:lnTo>
                  <a:pt x="959210" y="837178"/>
                </a:lnTo>
                <a:lnTo>
                  <a:pt x="963966" y="844789"/>
                </a:lnTo>
                <a:lnTo>
                  <a:pt x="968406" y="852717"/>
                </a:lnTo>
                <a:lnTo>
                  <a:pt x="972845" y="860962"/>
                </a:lnTo>
                <a:lnTo>
                  <a:pt x="976333" y="869524"/>
                </a:lnTo>
                <a:lnTo>
                  <a:pt x="979503" y="878087"/>
                </a:lnTo>
                <a:lnTo>
                  <a:pt x="982674" y="886966"/>
                </a:lnTo>
                <a:lnTo>
                  <a:pt x="985211" y="895845"/>
                </a:lnTo>
                <a:lnTo>
                  <a:pt x="987431" y="905359"/>
                </a:lnTo>
                <a:lnTo>
                  <a:pt x="989016" y="914873"/>
                </a:lnTo>
                <a:lnTo>
                  <a:pt x="990284" y="925020"/>
                </a:lnTo>
                <a:lnTo>
                  <a:pt x="991236" y="935168"/>
                </a:lnTo>
                <a:lnTo>
                  <a:pt x="991870" y="944999"/>
                </a:lnTo>
                <a:lnTo>
                  <a:pt x="992187" y="955781"/>
                </a:lnTo>
                <a:lnTo>
                  <a:pt x="991870" y="965295"/>
                </a:lnTo>
                <a:lnTo>
                  <a:pt x="991236" y="974808"/>
                </a:lnTo>
                <a:lnTo>
                  <a:pt x="990284" y="984322"/>
                </a:lnTo>
                <a:lnTo>
                  <a:pt x="989016" y="993835"/>
                </a:lnTo>
                <a:lnTo>
                  <a:pt x="987113" y="1002715"/>
                </a:lnTo>
                <a:lnTo>
                  <a:pt x="984894" y="1012228"/>
                </a:lnTo>
                <a:lnTo>
                  <a:pt x="982357" y="1021108"/>
                </a:lnTo>
                <a:lnTo>
                  <a:pt x="978869" y="1030304"/>
                </a:lnTo>
                <a:lnTo>
                  <a:pt x="975698" y="1039184"/>
                </a:lnTo>
                <a:lnTo>
                  <a:pt x="971893" y="1047429"/>
                </a:lnTo>
                <a:lnTo>
                  <a:pt x="967454" y="1055991"/>
                </a:lnTo>
                <a:lnTo>
                  <a:pt x="962698" y="1064553"/>
                </a:lnTo>
                <a:lnTo>
                  <a:pt x="957625" y="1072481"/>
                </a:lnTo>
                <a:lnTo>
                  <a:pt x="952234" y="1080409"/>
                </a:lnTo>
                <a:lnTo>
                  <a:pt x="946210" y="1088337"/>
                </a:lnTo>
                <a:lnTo>
                  <a:pt x="940185" y="1095631"/>
                </a:lnTo>
                <a:lnTo>
                  <a:pt x="933526" y="1102925"/>
                </a:lnTo>
                <a:lnTo>
                  <a:pt x="926551" y="1110219"/>
                </a:lnTo>
                <a:lnTo>
                  <a:pt x="918941" y="1116561"/>
                </a:lnTo>
                <a:lnTo>
                  <a:pt x="911014" y="1123221"/>
                </a:lnTo>
                <a:lnTo>
                  <a:pt x="903087" y="1129246"/>
                </a:lnTo>
                <a:lnTo>
                  <a:pt x="894525" y="1135271"/>
                </a:lnTo>
                <a:lnTo>
                  <a:pt x="885647" y="1140979"/>
                </a:lnTo>
                <a:lnTo>
                  <a:pt x="876134" y="1146370"/>
                </a:lnTo>
                <a:lnTo>
                  <a:pt x="866622" y="1151127"/>
                </a:lnTo>
                <a:lnTo>
                  <a:pt x="856475" y="1155884"/>
                </a:lnTo>
                <a:lnTo>
                  <a:pt x="846012" y="1160006"/>
                </a:lnTo>
                <a:lnTo>
                  <a:pt x="835231" y="1163812"/>
                </a:lnTo>
                <a:lnTo>
                  <a:pt x="824133" y="1167617"/>
                </a:lnTo>
                <a:lnTo>
                  <a:pt x="812401" y="1170471"/>
                </a:lnTo>
                <a:lnTo>
                  <a:pt x="800669" y="1173008"/>
                </a:lnTo>
                <a:lnTo>
                  <a:pt x="788303" y="1175228"/>
                </a:lnTo>
                <a:lnTo>
                  <a:pt x="788303" y="1309687"/>
                </a:lnTo>
                <a:lnTo>
                  <a:pt x="707129" y="1309687"/>
                </a:lnTo>
                <a:lnTo>
                  <a:pt x="707129" y="1179351"/>
                </a:lnTo>
                <a:lnTo>
                  <a:pt x="692861" y="1179034"/>
                </a:lnTo>
                <a:lnTo>
                  <a:pt x="678592" y="1178082"/>
                </a:lnTo>
                <a:lnTo>
                  <a:pt x="664640" y="1176180"/>
                </a:lnTo>
                <a:lnTo>
                  <a:pt x="650689" y="1174277"/>
                </a:lnTo>
                <a:lnTo>
                  <a:pt x="637054" y="1172057"/>
                </a:lnTo>
                <a:lnTo>
                  <a:pt x="623102" y="1169520"/>
                </a:lnTo>
                <a:lnTo>
                  <a:pt x="609785" y="1166349"/>
                </a:lnTo>
                <a:lnTo>
                  <a:pt x="596785" y="1162543"/>
                </a:lnTo>
                <a:lnTo>
                  <a:pt x="584101" y="1158738"/>
                </a:lnTo>
                <a:lnTo>
                  <a:pt x="572052" y="1154615"/>
                </a:lnTo>
                <a:lnTo>
                  <a:pt x="560003" y="1149859"/>
                </a:lnTo>
                <a:lnTo>
                  <a:pt x="548588" y="1144785"/>
                </a:lnTo>
                <a:lnTo>
                  <a:pt x="537807" y="1139394"/>
                </a:lnTo>
                <a:lnTo>
                  <a:pt x="527660" y="1134320"/>
                </a:lnTo>
                <a:lnTo>
                  <a:pt x="518148" y="1128294"/>
                </a:lnTo>
                <a:lnTo>
                  <a:pt x="509587" y="1122586"/>
                </a:lnTo>
                <a:lnTo>
                  <a:pt x="540027" y="1036012"/>
                </a:lnTo>
                <a:lnTo>
                  <a:pt x="549222" y="1041721"/>
                </a:lnTo>
                <a:lnTo>
                  <a:pt x="558735" y="1047112"/>
                </a:lnTo>
                <a:lnTo>
                  <a:pt x="568564" y="1052820"/>
                </a:lnTo>
                <a:lnTo>
                  <a:pt x="579028" y="1057577"/>
                </a:lnTo>
                <a:lnTo>
                  <a:pt x="589492" y="1062651"/>
                </a:lnTo>
                <a:lnTo>
                  <a:pt x="600590" y="1067090"/>
                </a:lnTo>
                <a:lnTo>
                  <a:pt x="612004" y="1071213"/>
                </a:lnTo>
                <a:lnTo>
                  <a:pt x="623737" y="1075335"/>
                </a:lnTo>
                <a:lnTo>
                  <a:pt x="635786" y="1078824"/>
                </a:lnTo>
                <a:lnTo>
                  <a:pt x="648152" y="1081995"/>
                </a:lnTo>
                <a:lnTo>
                  <a:pt x="660518" y="1084849"/>
                </a:lnTo>
                <a:lnTo>
                  <a:pt x="673201" y="1087069"/>
                </a:lnTo>
                <a:lnTo>
                  <a:pt x="686202" y="1088972"/>
                </a:lnTo>
                <a:lnTo>
                  <a:pt x="699519" y="1090240"/>
                </a:lnTo>
                <a:lnTo>
                  <a:pt x="712520" y="1091191"/>
                </a:lnTo>
                <a:lnTo>
                  <a:pt x="726154" y="1091509"/>
                </a:lnTo>
                <a:lnTo>
                  <a:pt x="734716" y="1091191"/>
                </a:lnTo>
                <a:lnTo>
                  <a:pt x="743277" y="1090874"/>
                </a:lnTo>
                <a:lnTo>
                  <a:pt x="751521" y="1090240"/>
                </a:lnTo>
                <a:lnTo>
                  <a:pt x="759131" y="1088972"/>
                </a:lnTo>
                <a:lnTo>
                  <a:pt x="767058" y="1087703"/>
                </a:lnTo>
                <a:lnTo>
                  <a:pt x="774668" y="1086117"/>
                </a:lnTo>
                <a:lnTo>
                  <a:pt x="781644" y="1083898"/>
                </a:lnTo>
                <a:lnTo>
                  <a:pt x="788937" y="1081995"/>
                </a:lnTo>
                <a:lnTo>
                  <a:pt x="795595" y="1079458"/>
                </a:lnTo>
                <a:lnTo>
                  <a:pt x="802571" y="1076921"/>
                </a:lnTo>
                <a:lnTo>
                  <a:pt x="809230" y="1074067"/>
                </a:lnTo>
                <a:lnTo>
                  <a:pt x="815255" y="1070579"/>
                </a:lnTo>
                <a:lnTo>
                  <a:pt x="821279" y="1067407"/>
                </a:lnTo>
                <a:lnTo>
                  <a:pt x="826987" y="1063919"/>
                </a:lnTo>
                <a:lnTo>
                  <a:pt x="832377" y="1059796"/>
                </a:lnTo>
                <a:lnTo>
                  <a:pt x="837450" y="1055674"/>
                </a:lnTo>
                <a:lnTo>
                  <a:pt x="842207" y="1051551"/>
                </a:lnTo>
                <a:lnTo>
                  <a:pt x="847280" y="1046795"/>
                </a:lnTo>
                <a:lnTo>
                  <a:pt x="851402" y="1042355"/>
                </a:lnTo>
                <a:lnTo>
                  <a:pt x="855524" y="1037281"/>
                </a:lnTo>
                <a:lnTo>
                  <a:pt x="859329" y="1032207"/>
                </a:lnTo>
                <a:lnTo>
                  <a:pt x="862817" y="1027133"/>
                </a:lnTo>
                <a:lnTo>
                  <a:pt x="866305" y="1021425"/>
                </a:lnTo>
                <a:lnTo>
                  <a:pt x="868842" y="1016034"/>
                </a:lnTo>
                <a:lnTo>
                  <a:pt x="871378" y="1010009"/>
                </a:lnTo>
                <a:lnTo>
                  <a:pt x="873598" y="1003983"/>
                </a:lnTo>
                <a:lnTo>
                  <a:pt x="875500" y="997641"/>
                </a:lnTo>
                <a:lnTo>
                  <a:pt x="877086" y="991299"/>
                </a:lnTo>
                <a:lnTo>
                  <a:pt x="878354" y="984956"/>
                </a:lnTo>
                <a:lnTo>
                  <a:pt x="879305" y="978297"/>
                </a:lnTo>
                <a:lnTo>
                  <a:pt x="879939" y="971954"/>
                </a:lnTo>
                <a:lnTo>
                  <a:pt x="879939" y="964978"/>
                </a:lnTo>
                <a:lnTo>
                  <a:pt x="879939" y="958318"/>
                </a:lnTo>
                <a:lnTo>
                  <a:pt x="879622" y="951976"/>
                </a:lnTo>
                <a:lnTo>
                  <a:pt x="878671" y="945950"/>
                </a:lnTo>
                <a:lnTo>
                  <a:pt x="877720" y="939608"/>
                </a:lnTo>
                <a:lnTo>
                  <a:pt x="876134" y="933266"/>
                </a:lnTo>
                <a:lnTo>
                  <a:pt x="874549" y="927557"/>
                </a:lnTo>
                <a:lnTo>
                  <a:pt x="872647" y="921849"/>
                </a:lnTo>
                <a:lnTo>
                  <a:pt x="870744" y="916458"/>
                </a:lnTo>
                <a:lnTo>
                  <a:pt x="868207" y="910750"/>
                </a:lnTo>
                <a:lnTo>
                  <a:pt x="865354" y="905676"/>
                </a:lnTo>
                <a:lnTo>
                  <a:pt x="862183" y="900602"/>
                </a:lnTo>
                <a:lnTo>
                  <a:pt x="859012" y="895211"/>
                </a:lnTo>
                <a:lnTo>
                  <a:pt x="855524" y="890454"/>
                </a:lnTo>
                <a:lnTo>
                  <a:pt x="851402" y="885380"/>
                </a:lnTo>
                <a:lnTo>
                  <a:pt x="847280" y="880624"/>
                </a:lnTo>
                <a:lnTo>
                  <a:pt x="842524" y="875867"/>
                </a:lnTo>
                <a:lnTo>
                  <a:pt x="838085" y="871427"/>
                </a:lnTo>
                <a:lnTo>
                  <a:pt x="833011" y="866987"/>
                </a:lnTo>
                <a:lnTo>
                  <a:pt x="827621" y="862231"/>
                </a:lnTo>
                <a:lnTo>
                  <a:pt x="822230" y="858108"/>
                </a:lnTo>
                <a:lnTo>
                  <a:pt x="816206" y="853985"/>
                </a:lnTo>
                <a:lnTo>
                  <a:pt x="810181" y="849546"/>
                </a:lnTo>
                <a:lnTo>
                  <a:pt x="803840" y="845740"/>
                </a:lnTo>
                <a:lnTo>
                  <a:pt x="797181" y="841301"/>
                </a:lnTo>
                <a:lnTo>
                  <a:pt x="782912" y="833690"/>
                </a:lnTo>
                <a:lnTo>
                  <a:pt x="767692" y="826079"/>
                </a:lnTo>
                <a:lnTo>
                  <a:pt x="751521" y="818785"/>
                </a:lnTo>
                <a:lnTo>
                  <a:pt x="734081" y="811174"/>
                </a:lnTo>
                <a:lnTo>
                  <a:pt x="709983" y="801344"/>
                </a:lnTo>
                <a:lnTo>
                  <a:pt x="687153" y="791196"/>
                </a:lnTo>
                <a:lnTo>
                  <a:pt x="676055" y="786439"/>
                </a:lnTo>
                <a:lnTo>
                  <a:pt x="665274" y="781048"/>
                </a:lnTo>
                <a:lnTo>
                  <a:pt x="655128" y="775657"/>
                </a:lnTo>
                <a:lnTo>
                  <a:pt x="644981" y="770266"/>
                </a:lnTo>
                <a:lnTo>
                  <a:pt x="635786" y="764875"/>
                </a:lnTo>
                <a:lnTo>
                  <a:pt x="626273" y="759167"/>
                </a:lnTo>
                <a:lnTo>
                  <a:pt x="617395" y="753458"/>
                </a:lnTo>
                <a:lnTo>
                  <a:pt x="608517" y="747433"/>
                </a:lnTo>
                <a:lnTo>
                  <a:pt x="600590" y="741408"/>
                </a:lnTo>
                <a:lnTo>
                  <a:pt x="592662" y="735065"/>
                </a:lnTo>
                <a:lnTo>
                  <a:pt x="585052" y="729040"/>
                </a:lnTo>
                <a:lnTo>
                  <a:pt x="578077" y="722381"/>
                </a:lnTo>
                <a:lnTo>
                  <a:pt x="571418" y="715721"/>
                </a:lnTo>
                <a:lnTo>
                  <a:pt x="565076" y="708744"/>
                </a:lnTo>
                <a:lnTo>
                  <a:pt x="559052" y="701451"/>
                </a:lnTo>
                <a:lnTo>
                  <a:pt x="553344" y="694474"/>
                </a:lnTo>
                <a:lnTo>
                  <a:pt x="548588" y="686546"/>
                </a:lnTo>
                <a:lnTo>
                  <a:pt x="543832" y="678935"/>
                </a:lnTo>
                <a:lnTo>
                  <a:pt x="539393" y="671007"/>
                </a:lnTo>
                <a:lnTo>
                  <a:pt x="535588" y="662762"/>
                </a:lnTo>
                <a:lnTo>
                  <a:pt x="532417" y="654200"/>
                </a:lnTo>
                <a:lnTo>
                  <a:pt x="529246" y="645955"/>
                </a:lnTo>
                <a:lnTo>
                  <a:pt x="526709" y="636758"/>
                </a:lnTo>
                <a:lnTo>
                  <a:pt x="524807" y="627562"/>
                </a:lnTo>
                <a:lnTo>
                  <a:pt x="523221" y="618048"/>
                </a:lnTo>
                <a:lnTo>
                  <a:pt x="521953" y="608217"/>
                </a:lnTo>
                <a:lnTo>
                  <a:pt x="521319" y="598069"/>
                </a:lnTo>
                <a:lnTo>
                  <a:pt x="521002" y="587922"/>
                </a:lnTo>
                <a:lnTo>
                  <a:pt x="521319" y="577774"/>
                </a:lnTo>
                <a:lnTo>
                  <a:pt x="521953" y="567943"/>
                </a:lnTo>
                <a:lnTo>
                  <a:pt x="522904" y="558429"/>
                </a:lnTo>
                <a:lnTo>
                  <a:pt x="524490" y="548916"/>
                </a:lnTo>
                <a:lnTo>
                  <a:pt x="526392" y="539402"/>
                </a:lnTo>
                <a:lnTo>
                  <a:pt x="528612" y="530523"/>
                </a:lnTo>
                <a:lnTo>
                  <a:pt x="531783" y="521643"/>
                </a:lnTo>
                <a:lnTo>
                  <a:pt x="534636" y="512764"/>
                </a:lnTo>
                <a:lnTo>
                  <a:pt x="538124" y="504202"/>
                </a:lnTo>
                <a:lnTo>
                  <a:pt x="541929" y="495956"/>
                </a:lnTo>
                <a:lnTo>
                  <a:pt x="546685" y="487711"/>
                </a:lnTo>
                <a:lnTo>
                  <a:pt x="551125" y="479783"/>
                </a:lnTo>
                <a:lnTo>
                  <a:pt x="556515" y="472489"/>
                </a:lnTo>
                <a:lnTo>
                  <a:pt x="561905" y="464879"/>
                </a:lnTo>
                <a:lnTo>
                  <a:pt x="567930" y="457585"/>
                </a:lnTo>
                <a:lnTo>
                  <a:pt x="573955" y="450925"/>
                </a:lnTo>
                <a:lnTo>
                  <a:pt x="580613" y="444266"/>
                </a:lnTo>
                <a:lnTo>
                  <a:pt x="587272" y="437923"/>
                </a:lnTo>
                <a:lnTo>
                  <a:pt x="594565" y="431581"/>
                </a:lnTo>
                <a:lnTo>
                  <a:pt x="602175" y="425873"/>
                </a:lnTo>
                <a:lnTo>
                  <a:pt x="609785" y="420165"/>
                </a:lnTo>
                <a:lnTo>
                  <a:pt x="618029" y="415091"/>
                </a:lnTo>
                <a:lnTo>
                  <a:pt x="626590" y="410017"/>
                </a:lnTo>
                <a:lnTo>
                  <a:pt x="635469" y="405577"/>
                </a:lnTo>
                <a:lnTo>
                  <a:pt x="644347" y="400820"/>
                </a:lnTo>
                <a:lnTo>
                  <a:pt x="653859" y="397015"/>
                </a:lnTo>
                <a:lnTo>
                  <a:pt x="663372" y="393526"/>
                </a:lnTo>
                <a:lnTo>
                  <a:pt x="673519" y="389721"/>
                </a:lnTo>
                <a:lnTo>
                  <a:pt x="683665" y="386867"/>
                </a:lnTo>
                <a:lnTo>
                  <a:pt x="694129" y="384330"/>
                </a:lnTo>
                <a:lnTo>
                  <a:pt x="704910" y="381793"/>
                </a:lnTo>
                <a:lnTo>
                  <a:pt x="716008" y="379890"/>
                </a:lnTo>
                <a:lnTo>
                  <a:pt x="716008" y="249237"/>
                </a:lnTo>
                <a:close/>
                <a:moveTo>
                  <a:pt x="784828" y="0"/>
                </a:moveTo>
                <a:lnTo>
                  <a:pt x="808948" y="317"/>
                </a:lnTo>
                <a:lnTo>
                  <a:pt x="832750" y="1588"/>
                </a:lnTo>
                <a:lnTo>
                  <a:pt x="856551" y="3175"/>
                </a:lnTo>
                <a:lnTo>
                  <a:pt x="880036" y="5716"/>
                </a:lnTo>
                <a:lnTo>
                  <a:pt x="903203" y="9209"/>
                </a:lnTo>
                <a:lnTo>
                  <a:pt x="926370" y="13020"/>
                </a:lnTo>
                <a:lnTo>
                  <a:pt x="949538" y="17466"/>
                </a:lnTo>
                <a:lnTo>
                  <a:pt x="972387" y="22864"/>
                </a:lnTo>
                <a:lnTo>
                  <a:pt x="994920" y="28581"/>
                </a:lnTo>
                <a:lnTo>
                  <a:pt x="1017452" y="35249"/>
                </a:lnTo>
                <a:lnTo>
                  <a:pt x="1039668" y="42871"/>
                </a:lnTo>
                <a:lnTo>
                  <a:pt x="1061565" y="50493"/>
                </a:lnTo>
                <a:lnTo>
                  <a:pt x="1083146" y="59067"/>
                </a:lnTo>
                <a:lnTo>
                  <a:pt x="1104727" y="68276"/>
                </a:lnTo>
                <a:lnTo>
                  <a:pt x="1125990" y="78121"/>
                </a:lnTo>
                <a:lnTo>
                  <a:pt x="1146618" y="88283"/>
                </a:lnTo>
                <a:lnTo>
                  <a:pt x="1167246" y="99397"/>
                </a:lnTo>
                <a:lnTo>
                  <a:pt x="1187240" y="111147"/>
                </a:lnTo>
                <a:lnTo>
                  <a:pt x="1207233" y="123215"/>
                </a:lnTo>
                <a:lnTo>
                  <a:pt x="1226910" y="136553"/>
                </a:lnTo>
                <a:lnTo>
                  <a:pt x="1245634" y="149890"/>
                </a:lnTo>
                <a:lnTo>
                  <a:pt x="1264675" y="163863"/>
                </a:lnTo>
                <a:lnTo>
                  <a:pt x="1283082" y="178154"/>
                </a:lnTo>
                <a:lnTo>
                  <a:pt x="1300854" y="193714"/>
                </a:lnTo>
                <a:lnTo>
                  <a:pt x="1318309" y="209275"/>
                </a:lnTo>
                <a:lnTo>
                  <a:pt x="1335129" y="225153"/>
                </a:lnTo>
                <a:lnTo>
                  <a:pt x="1351949" y="242302"/>
                </a:lnTo>
                <a:lnTo>
                  <a:pt x="1368134" y="259450"/>
                </a:lnTo>
                <a:lnTo>
                  <a:pt x="1383368" y="277234"/>
                </a:lnTo>
                <a:lnTo>
                  <a:pt x="1398918" y="295335"/>
                </a:lnTo>
                <a:lnTo>
                  <a:pt x="1413199" y="314389"/>
                </a:lnTo>
                <a:lnTo>
                  <a:pt x="1427163" y="333760"/>
                </a:lnTo>
                <a:lnTo>
                  <a:pt x="1313549" y="414104"/>
                </a:lnTo>
                <a:lnTo>
                  <a:pt x="1301806" y="397908"/>
                </a:lnTo>
                <a:lnTo>
                  <a:pt x="1289747" y="382665"/>
                </a:lnTo>
                <a:lnTo>
                  <a:pt x="1277370" y="367740"/>
                </a:lnTo>
                <a:lnTo>
                  <a:pt x="1264675" y="352814"/>
                </a:lnTo>
                <a:lnTo>
                  <a:pt x="1251346" y="338524"/>
                </a:lnTo>
                <a:lnTo>
                  <a:pt x="1238017" y="324868"/>
                </a:lnTo>
                <a:lnTo>
                  <a:pt x="1223736" y="311531"/>
                </a:lnTo>
                <a:lnTo>
                  <a:pt x="1209455" y="298828"/>
                </a:lnTo>
                <a:lnTo>
                  <a:pt x="1194539" y="286126"/>
                </a:lnTo>
                <a:lnTo>
                  <a:pt x="1179623" y="274058"/>
                </a:lnTo>
                <a:lnTo>
                  <a:pt x="1164073" y="262308"/>
                </a:lnTo>
                <a:lnTo>
                  <a:pt x="1148522" y="251829"/>
                </a:lnTo>
                <a:lnTo>
                  <a:pt x="1132654" y="241031"/>
                </a:lnTo>
                <a:lnTo>
                  <a:pt x="1116151" y="230869"/>
                </a:lnTo>
                <a:lnTo>
                  <a:pt x="1099649" y="221342"/>
                </a:lnTo>
                <a:lnTo>
                  <a:pt x="1082511" y="212133"/>
                </a:lnTo>
                <a:lnTo>
                  <a:pt x="1065374" y="203559"/>
                </a:lnTo>
                <a:lnTo>
                  <a:pt x="1047919" y="195620"/>
                </a:lnTo>
                <a:lnTo>
                  <a:pt x="1030464" y="187998"/>
                </a:lnTo>
                <a:lnTo>
                  <a:pt x="1012375" y="180694"/>
                </a:lnTo>
                <a:lnTo>
                  <a:pt x="994603" y="174343"/>
                </a:lnTo>
                <a:lnTo>
                  <a:pt x="976196" y="168309"/>
                </a:lnTo>
                <a:lnTo>
                  <a:pt x="957472" y="162910"/>
                </a:lnTo>
                <a:lnTo>
                  <a:pt x="939065" y="157829"/>
                </a:lnTo>
                <a:lnTo>
                  <a:pt x="920341" y="153701"/>
                </a:lnTo>
                <a:lnTo>
                  <a:pt x="901616" y="150208"/>
                </a:lnTo>
                <a:lnTo>
                  <a:pt x="882258" y="146715"/>
                </a:lnTo>
                <a:lnTo>
                  <a:pt x="862899" y="144174"/>
                </a:lnTo>
                <a:lnTo>
                  <a:pt x="843857" y="141951"/>
                </a:lnTo>
                <a:lnTo>
                  <a:pt x="824181" y="140681"/>
                </a:lnTo>
                <a:lnTo>
                  <a:pt x="804505" y="139728"/>
                </a:lnTo>
                <a:lnTo>
                  <a:pt x="784828" y="139411"/>
                </a:lnTo>
                <a:lnTo>
                  <a:pt x="768326" y="139728"/>
                </a:lnTo>
                <a:lnTo>
                  <a:pt x="751823" y="140363"/>
                </a:lnTo>
                <a:lnTo>
                  <a:pt x="735320" y="141316"/>
                </a:lnTo>
                <a:lnTo>
                  <a:pt x="719135" y="142586"/>
                </a:lnTo>
                <a:lnTo>
                  <a:pt x="702632" y="144492"/>
                </a:lnTo>
                <a:lnTo>
                  <a:pt x="686764" y="146715"/>
                </a:lnTo>
                <a:lnTo>
                  <a:pt x="670897" y="149573"/>
                </a:lnTo>
                <a:lnTo>
                  <a:pt x="655029" y="152431"/>
                </a:lnTo>
                <a:lnTo>
                  <a:pt x="639478" y="155924"/>
                </a:lnTo>
                <a:lnTo>
                  <a:pt x="623927" y="160052"/>
                </a:lnTo>
                <a:lnTo>
                  <a:pt x="608377" y="163863"/>
                </a:lnTo>
                <a:lnTo>
                  <a:pt x="593144" y="168309"/>
                </a:lnTo>
                <a:lnTo>
                  <a:pt x="578228" y="173390"/>
                </a:lnTo>
                <a:lnTo>
                  <a:pt x="562994" y="178471"/>
                </a:lnTo>
                <a:lnTo>
                  <a:pt x="548396" y="184505"/>
                </a:lnTo>
                <a:lnTo>
                  <a:pt x="533797" y="190221"/>
                </a:lnTo>
                <a:lnTo>
                  <a:pt x="519516" y="196572"/>
                </a:lnTo>
                <a:lnTo>
                  <a:pt x="505235" y="203241"/>
                </a:lnTo>
                <a:lnTo>
                  <a:pt x="491271" y="210228"/>
                </a:lnTo>
                <a:lnTo>
                  <a:pt x="477308" y="217532"/>
                </a:lnTo>
                <a:lnTo>
                  <a:pt x="463978" y="225153"/>
                </a:lnTo>
                <a:lnTo>
                  <a:pt x="450332" y="233092"/>
                </a:lnTo>
                <a:lnTo>
                  <a:pt x="437003" y="241349"/>
                </a:lnTo>
                <a:lnTo>
                  <a:pt x="423991" y="249923"/>
                </a:lnTo>
                <a:lnTo>
                  <a:pt x="411297" y="258815"/>
                </a:lnTo>
                <a:lnTo>
                  <a:pt x="398603" y="268024"/>
                </a:lnTo>
                <a:lnTo>
                  <a:pt x="386543" y="277551"/>
                </a:lnTo>
                <a:lnTo>
                  <a:pt x="374483" y="287396"/>
                </a:lnTo>
                <a:lnTo>
                  <a:pt x="362424" y="296923"/>
                </a:lnTo>
                <a:lnTo>
                  <a:pt x="350999" y="307402"/>
                </a:lnTo>
                <a:lnTo>
                  <a:pt x="339574" y="317882"/>
                </a:lnTo>
                <a:lnTo>
                  <a:pt x="328466" y="328997"/>
                </a:lnTo>
                <a:lnTo>
                  <a:pt x="317676" y="340112"/>
                </a:lnTo>
                <a:lnTo>
                  <a:pt x="306886" y="351226"/>
                </a:lnTo>
                <a:lnTo>
                  <a:pt x="296730" y="362976"/>
                </a:lnTo>
                <a:lnTo>
                  <a:pt x="286575" y="374726"/>
                </a:lnTo>
                <a:lnTo>
                  <a:pt x="277054" y="386794"/>
                </a:lnTo>
                <a:lnTo>
                  <a:pt x="267533" y="399179"/>
                </a:lnTo>
                <a:lnTo>
                  <a:pt x="258330" y="411564"/>
                </a:lnTo>
                <a:lnTo>
                  <a:pt x="249444" y="424584"/>
                </a:lnTo>
                <a:lnTo>
                  <a:pt x="240875" y="437604"/>
                </a:lnTo>
                <a:lnTo>
                  <a:pt x="232624" y="450942"/>
                </a:lnTo>
                <a:lnTo>
                  <a:pt x="224690" y="464279"/>
                </a:lnTo>
                <a:lnTo>
                  <a:pt x="217073" y="477935"/>
                </a:lnTo>
                <a:lnTo>
                  <a:pt x="209774" y="491590"/>
                </a:lnTo>
                <a:lnTo>
                  <a:pt x="202792" y="505563"/>
                </a:lnTo>
                <a:lnTo>
                  <a:pt x="196445" y="520171"/>
                </a:lnTo>
                <a:lnTo>
                  <a:pt x="189780" y="534462"/>
                </a:lnTo>
                <a:lnTo>
                  <a:pt x="183751" y="548752"/>
                </a:lnTo>
                <a:lnTo>
                  <a:pt x="178355" y="563678"/>
                </a:lnTo>
                <a:lnTo>
                  <a:pt x="173278" y="578603"/>
                </a:lnTo>
                <a:lnTo>
                  <a:pt x="168200" y="593846"/>
                </a:lnTo>
                <a:lnTo>
                  <a:pt x="163757" y="608772"/>
                </a:lnTo>
                <a:lnTo>
                  <a:pt x="159314" y="624332"/>
                </a:lnTo>
                <a:lnTo>
                  <a:pt x="155506" y="639893"/>
                </a:lnTo>
                <a:lnTo>
                  <a:pt x="152332" y="655454"/>
                </a:lnTo>
                <a:lnTo>
                  <a:pt x="148841" y="671650"/>
                </a:lnTo>
                <a:lnTo>
                  <a:pt x="146302" y="687210"/>
                </a:lnTo>
                <a:lnTo>
                  <a:pt x="144081" y="703724"/>
                </a:lnTo>
                <a:lnTo>
                  <a:pt x="142494" y="719602"/>
                </a:lnTo>
                <a:lnTo>
                  <a:pt x="140907" y="735798"/>
                </a:lnTo>
                <a:lnTo>
                  <a:pt x="139955" y="752629"/>
                </a:lnTo>
                <a:lnTo>
                  <a:pt x="139320" y="769142"/>
                </a:lnTo>
                <a:lnTo>
                  <a:pt x="139003" y="785973"/>
                </a:lnTo>
                <a:lnTo>
                  <a:pt x="139320" y="800263"/>
                </a:lnTo>
                <a:lnTo>
                  <a:pt x="139638" y="814871"/>
                </a:lnTo>
                <a:lnTo>
                  <a:pt x="140590" y="829162"/>
                </a:lnTo>
                <a:lnTo>
                  <a:pt x="141542" y="844087"/>
                </a:lnTo>
                <a:lnTo>
                  <a:pt x="143129" y="858378"/>
                </a:lnTo>
                <a:lnTo>
                  <a:pt x="144715" y="872350"/>
                </a:lnTo>
                <a:lnTo>
                  <a:pt x="146620" y="886641"/>
                </a:lnTo>
                <a:lnTo>
                  <a:pt x="149158" y="900931"/>
                </a:lnTo>
                <a:lnTo>
                  <a:pt x="152015" y="914586"/>
                </a:lnTo>
                <a:lnTo>
                  <a:pt x="154871" y="928559"/>
                </a:lnTo>
                <a:lnTo>
                  <a:pt x="158044" y="942215"/>
                </a:lnTo>
                <a:lnTo>
                  <a:pt x="161853" y="955870"/>
                </a:lnTo>
                <a:lnTo>
                  <a:pt x="165661" y="969208"/>
                </a:lnTo>
                <a:lnTo>
                  <a:pt x="169469" y="983180"/>
                </a:lnTo>
                <a:lnTo>
                  <a:pt x="174230" y="996201"/>
                </a:lnTo>
                <a:lnTo>
                  <a:pt x="178673" y="1009538"/>
                </a:lnTo>
                <a:lnTo>
                  <a:pt x="183433" y="1022558"/>
                </a:lnTo>
                <a:lnTo>
                  <a:pt x="188828" y="1035261"/>
                </a:lnTo>
                <a:lnTo>
                  <a:pt x="194223" y="1047964"/>
                </a:lnTo>
                <a:lnTo>
                  <a:pt x="200253" y="1060666"/>
                </a:lnTo>
                <a:lnTo>
                  <a:pt x="205966" y="1073369"/>
                </a:lnTo>
                <a:lnTo>
                  <a:pt x="212630" y="1085754"/>
                </a:lnTo>
                <a:lnTo>
                  <a:pt x="219295" y="1098139"/>
                </a:lnTo>
                <a:lnTo>
                  <a:pt x="225642" y="1110206"/>
                </a:lnTo>
                <a:lnTo>
                  <a:pt x="232941" y="1121956"/>
                </a:lnTo>
                <a:lnTo>
                  <a:pt x="239923" y="1133706"/>
                </a:lnTo>
                <a:lnTo>
                  <a:pt x="247857" y="1145456"/>
                </a:lnTo>
                <a:lnTo>
                  <a:pt x="255474" y="1156571"/>
                </a:lnTo>
                <a:lnTo>
                  <a:pt x="263408" y="1168003"/>
                </a:lnTo>
                <a:lnTo>
                  <a:pt x="271659" y="1179118"/>
                </a:lnTo>
                <a:lnTo>
                  <a:pt x="280228" y="1189915"/>
                </a:lnTo>
                <a:lnTo>
                  <a:pt x="289114" y="1200395"/>
                </a:lnTo>
                <a:lnTo>
                  <a:pt x="297682" y="1210874"/>
                </a:lnTo>
                <a:lnTo>
                  <a:pt x="307203" y="1221036"/>
                </a:lnTo>
                <a:lnTo>
                  <a:pt x="316407" y="1231198"/>
                </a:lnTo>
                <a:lnTo>
                  <a:pt x="326245" y="1241361"/>
                </a:lnTo>
                <a:lnTo>
                  <a:pt x="336083" y="1250887"/>
                </a:lnTo>
                <a:lnTo>
                  <a:pt x="345604" y="1260414"/>
                </a:lnTo>
                <a:lnTo>
                  <a:pt x="356076" y="1269624"/>
                </a:lnTo>
                <a:lnTo>
                  <a:pt x="366549" y="1278833"/>
                </a:lnTo>
                <a:lnTo>
                  <a:pt x="377022" y="1287725"/>
                </a:lnTo>
                <a:lnTo>
                  <a:pt x="388130" y="1296299"/>
                </a:lnTo>
                <a:lnTo>
                  <a:pt x="398920" y="1304556"/>
                </a:lnTo>
                <a:lnTo>
                  <a:pt x="410345" y="1312813"/>
                </a:lnTo>
                <a:lnTo>
                  <a:pt x="421770" y="1320752"/>
                </a:lnTo>
                <a:lnTo>
                  <a:pt x="433195" y="1328373"/>
                </a:lnTo>
                <a:lnTo>
                  <a:pt x="444937" y="1335995"/>
                </a:lnTo>
                <a:lnTo>
                  <a:pt x="456997" y="1343299"/>
                </a:lnTo>
                <a:lnTo>
                  <a:pt x="469056" y="1349968"/>
                </a:lnTo>
                <a:lnTo>
                  <a:pt x="481116" y="1356636"/>
                </a:lnTo>
                <a:lnTo>
                  <a:pt x="493810" y="1362988"/>
                </a:lnTo>
                <a:lnTo>
                  <a:pt x="506187" y="1369339"/>
                </a:lnTo>
                <a:lnTo>
                  <a:pt x="518882" y="1375373"/>
                </a:lnTo>
                <a:lnTo>
                  <a:pt x="532211" y="1380771"/>
                </a:lnTo>
                <a:lnTo>
                  <a:pt x="545222" y="1386170"/>
                </a:lnTo>
                <a:lnTo>
                  <a:pt x="558551" y="1391569"/>
                </a:lnTo>
                <a:lnTo>
                  <a:pt x="571881" y="1396015"/>
                </a:lnTo>
                <a:lnTo>
                  <a:pt x="585210" y="1400778"/>
                </a:lnTo>
                <a:lnTo>
                  <a:pt x="598856" y="1404906"/>
                </a:lnTo>
                <a:lnTo>
                  <a:pt x="613137" y="1408717"/>
                </a:lnTo>
                <a:lnTo>
                  <a:pt x="626784" y="1412845"/>
                </a:lnTo>
                <a:lnTo>
                  <a:pt x="641065" y="1416021"/>
                </a:lnTo>
                <a:lnTo>
                  <a:pt x="655029" y="1418879"/>
                </a:lnTo>
                <a:lnTo>
                  <a:pt x="669627" y="1422055"/>
                </a:lnTo>
                <a:lnTo>
                  <a:pt x="644873" y="1558925"/>
                </a:lnTo>
                <a:lnTo>
                  <a:pt x="627418" y="1555432"/>
                </a:lnTo>
                <a:lnTo>
                  <a:pt x="609964" y="1551939"/>
                </a:lnTo>
                <a:lnTo>
                  <a:pt x="593144" y="1547493"/>
                </a:lnTo>
                <a:lnTo>
                  <a:pt x="576006" y="1543365"/>
                </a:lnTo>
                <a:lnTo>
                  <a:pt x="559186" y="1538601"/>
                </a:lnTo>
                <a:lnTo>
                  <a:pt x="542684" y="1533202"/>
                </a:lnTo>
                <a:lnTo>
                  <a:pt x="526181" y="1527804"/>
                </a:lnTo>
                <a:lnTo>
                  <a:pt x="509996" y="1521770"/>
                </a:lnTo>
                <a:lnTo>
                  <a:pt x="493493" y="1515736"/>
                </a:lnTo>
                <a:lnTo>
                  <a:pt x="477942" y="1509068"/>
                </a:lnTo>
                <a:lnTo>
                  <a:pt x="462074" y="1502081"/>
                </a:lnTo>
                <a:lnTo>
                  <a:pt x="446524" y="1495095"/>
                </a:lnTo>
                <a:lnTo>
                  <a:pt x="431291" y="1487473"/>
                </a:lnTo>
                <a:lnTo>
                  <a:pt x="416057" y="1479852"/>
                </a:lnTo>
                <a:lnTo>
                  <a:pt x="401141" y="1471595"/>
                </a:lnTo>
                <a:lnTo>
                  <a:pt x="386226" y="1463338"/>
                </a:lnTo>
                <a:lnTo>
                  <a:pt x="371944" y="1454446"/>
                </a:lnTo>
                <a:lnTo>
                  <a:pt x="357346" y="1445555"/>
                </a:lnTo>
                <a:lnTo>
                  <a:pt x="343382" y="1436028"/>
                </a:lnTo>
                <a:lnTo>
                  <a:pt x="329736" y="1426501"/>
                </a:lnTo>
                <a:lnTo>
                  <a:pt x="316089" y="1416339"/>
                </a:lnTo>
                <a:lnTo>
                  <a:pt x="302760" y="1406177"/>
                </a:lnTo>
                <a:lnTo>
                  <a:pt x="289431" y="1395697"/>
                </a:lnTo>
                <a:lnTo>
                  <a:pt x="276419" y="1384900"/>
                </a:lnTo>
                <a:lnTo>
                  <a:pt x="263725" y="1373785"/>
                </a:lnTo>
                <a:lnTo>
                  <a:pt x="251348" y="1362670"/>
                </a:lnTo>
                <a:lnTo>
                  <a:pt x="238971" y="1350920"/>
                </a:lnTo>
                <a:lnTo>
                  <a:pt x="227229" y="1339170"/>
                </a:lnTo>
                <a:lnTo>
                  <a:pt x="215486" y="1327103"/>
                </a:lnTo>
                <a:lnTo>
                  <a:pt x="204062" y="1315036"/>
                </a:lnTo>
                <a:lnTo>
                  <a:pt x="192954" y="1302333"/>
                </a:lnTo>
                <a:lnTo>
                  <a:pt x="182164" y="1289630"/>
                </a:lnTo>
                <a:lnTo>
                  <a:pt x="171374" y="1276928"/>
                </a:lnTo>
                <a:lnTo>
                  <a:pt x="161535" y="1263590"/>
                </a:lnTo>
                <a:lnTo>
                  <a:pt x="151380" y="1250252"/>
                </a:lnTo>
                <a:lnTo>
                  <a:pt x="141542" y="1236597"/>
                </a:lnTo>
                <a:lnTo>
                  <a:pt x="132021" y="1222624"/>
                </a:lnTo>
                <a:lnTo>
                  <a:pt x="122818" y="1208651"/>
                </a:lnTo>
                <a:lnTo>
                  <a:pt x="113932" y="1194361"/>
                </a:lnTo>
                <a:lnTo>
                  <a:pt x="105363" y="1180071"/>
                </a:lnTo>
                <a:lnTo>
                  <a:pt x="97112" y="1165145"/>
                </a:lnTo>
                <a:lnTo>
                  <a:pt x="89178" y="1150219"/>
                </a:lnTo>
                <a:lnTo>
                  <a:pt x="81561" y="1135294"/>
                </a:lnTo>
                <a:lnTo>
                  <a:pt x="74262" y="1120368"/>
                </a:lnTo>
                <a:lnTo>
                  <a:pt x="66962" y="1104808"/>
                </a:lnTo>
                <a:lnTo>
                  <a:pt x="60615" y="1089247"/>
                </a:lnTo>
                <a:lnTo>
                  <a:pt x="53951" y="1073369"/>
                </a:lnTo>
                <a:lnTo>
                  <a:pt x="48238" y="1057491"/>
                </a:lnTo>
                <a:lnTo>
                  <a:pt x="42208" y="1041612"/>
                </a:lnTo>
                <a:lnTo>
                  <a:pt x="37131" y="1025417"/>
                </a:lnTo>
                <a:lnTo>
                  <a:pt x="32053" y="1009221"/>
                </a:lnTo>
                <a:lnTo>
                  <a:pt x="27293" y="992390"/>
                </a:lnTo>
                <a:lnTo>
                  <a:pt x="23167" y="975876"/>
                </a:lnTo>
                <a:lnTo>
                  <a:pt x="19041" y="959363"/>
                </a:lnTo>
                <a:lnTo>
                  <a:pt x="15550" y="942532"/>
                </a:lnTo>
                <a:lnTo>
                  <a:pt x="12377" y="925701"/>
                </a:lnTo>
                <a:lnTo>
                  <a:pt x="9203" y="908235"/>
                </a:lnTo>
                <a:lnTo>
                  <a:pt x="6982" y="891087"/>
                </a:lnTo>
                <a:lnTo>
                  <a:pt x="4760" y="873621"/>
                </a:lnTo>
                <a:lnTo>
                  <a:pt x="3173" y="856472"/>
                </a:lnTo>
                <a:lnTo>
                  <a:pt x="1904" y="838689"/>
                </a:lnTo>
                <a:lnTo>
                  <a:pt x="952" y="821222"/>
                </a:lnTo>
                <a:lnTo>
                  <a:pt x="317" y="803439"/>
                </a:lnTo>
                <a:lnTo>
                  <a:pt x="0" y="785973"/>
                </a:lnTo>
                <a:lnTo>
                  <a:pt x="317" y="765649"/>
                </a:lnTo>
                <a:lnTo>
                  <a:pt x="952" y="745325"/>
                </a:lnTo>
                <a:lnTo>
                  <a:pt x="2221" y="725318"/>
                </a:lnTo>
                <a:lnTo>
                  <a:pt x="4125" y="705629"/>
                </a:lnTo>
                <a:lnTo>
                  <a:pt x="6030" y="685622"/>
                </a:lnTo>
                <a:lnTo>
                  <a:pt x="8886" y="666251"/>
                </a:lnTo>
                <a:lnTo>
                  <a:pt x="12377" y="646879"/>
                </a:lnTo>
                <a:lnTo>
                  <a:pt x="15868" y="627508"/>
                </a:lnTo>
                <a:lnTo>
                  <a:pt x="19993" y="608454"/>
                </a:lnTo>
                <a:lnTo>
                  <a:pt x="24754" y="589718"/>
                </a:lnTo>
                <a:lnTo>
                  <a:pt x="29831" y="570982"/>
                </a:lnTo>
                <a:lnTo>
                  <a:pt x="35227" y="552245"/>
                </a:lnTo>
                <a:lnTo>
                  <a:pt x="41256" y="534144"/>
                </a:lnTo>
                <a:lnTo>
                  <a:pt x="47604" y="515725"/>
                </a:lnTo>
                <a:lnTo>
                  <a:pt x="54268" y="497941"/>
                </a:lnTo>
                <a:lnTo>
                  <a:pt x="61567" y="480158"/>
                </a:lnTo>
                <a:lnTo>
                  <a:pt x="69501" y="462692"/>
                </a:lnTo>
                <a:lnTo>
                  <a:pt x="77435" y="445225"/>
                </a:lnTo>
                <a:lnTo>
                  <a:pt x="86004" y="428395"/>
                </a:lnTo>
                <a:lnTo>
                  <a:pt x="94890" y="411246"/>
                </a:lnTo>
                <a:lnTo>
                  <a:pt x="104093" y="395050"/>
                </a:lnTo>
                <a:lnTo>
                  <a:pt x="113614" y="378854"/>
                </a:lnTo>
                <a:lnTo>
                  <a:pt x="123770" y="362341"/>
                </a:lnTo>
                <a:lnTo>
                  <a:pt x="133925" y="346780"/>
                </a:lnTo>
                <a:lnTo>
                  <a:pt x="145033" y="330902"/>
                </a:lnTo>
                <a:lnTo>
                  <a:pt x="156140" y="315977"/>
                </a:lnTo>
                <a:lnTo>
                  <a:pt x="167565" y="301051"/>
                </a:lnTo>
                <a:lnTo>
                  <a:pt x="179308" y="286443"/>
                </a:lnTo>
                <a:lnTo>
                  <a:pt x="191367" y="271835"/>
                </a:lnTo>
                <a:lnTo>
                  <a:pt x="204062" y="257545"/>
                </a:lnTo>
                <a:lnTo>
                  <a:pt x="216756" y="243889"/>
                </a:lnTo>
                <a:lnTo>
                  <a:pt x="229768" y="230552"/>
                </a:lnTo>
                <a:lnTo>
                  <a:pt x="243731" y="217214"/>
                </a:lnTo>
                <a:lnTo>
                  <a:pt x="257378" y="204194"/>
                </a:lnTo>
                <a:lnTo>
                  <a:pt x="271342" y="191809"/>
                </a:lnTo>
                <a:lnTo>
                  <a:pt x="285623" y="179424"/>
                </a:lnTo>
                <a:lnTo>
                  <a:pt x="300539" y="167674"/>
                </a:lnTo>
                <a:lnTo>
                  <a:pt x="315455" y="156242"/>
                </a:lnTo>
                <a:lnTo>
                  <a:pt x="330688" y="145127"/>
                </a:lnTo>
                <a:lnTo>
                  <a:pt x="346556" y="134330"/>
                </a:lnTo>
                <a:lnTo>
                  <a:pt x="362106" y="124168"/>
                </a:lnTo>
                <a:lnTo>
                  <a:pt x="377974" y="114005"/>
                </a:lnTo>
                <a:lnTo>
                  <a:pt x="394477" y="104479"/>
                </a:lnTo>
                <a:lnTo>
                  <a:pt x="410980" y="94952"/>
                </a:lnTo>
                <a:lnTo>
                  <a:pt x="428117" y="86060"/>
                </a:lnTo>
                <a:lnTo>
                  <a:pt x="444937" y="77803"/>
                </a:lnTo>
                <a:lnTo>
                  <a:pt x="462392" y="69546"/>
                </a:lnTo>
                <a:lnTo>
                  <a:pt x="479529" y="61925"/>
                </a:lnTo>
                <a:lnTo>
                  <a:pt x="497619" y="54621"/>
                </a:lnTo>
                <a:lnTo>
                  <a:pt x="515391" y="47634"/>
                </a:lnTo>
                <a:lnTo>
                  <a:pt x="533480" y="41283"/>
                </a:lnTo>
                <a:lnTo>
                  <a:pt x="551570" y="35567"/>
                </a:lnTo>
                <a:lnTo>
                  <a:pt x="570294" y="29851"/>
                </a:lnTo>
                <a:lnTo>
                  <a:pt x="589018" y="24770"/>
                </a:lnTo>
                <a:lnTo>
                  <a:pt x="607742" y="20324"/>
                </a:lnTo>
                <a:lnTo>
                  <a:pt x="627101" y="15878"/>
                </a:lnTo>
                <a:lnTo>
                  <a:pt x="646143" y="12385"/>
                </a:lnTo>
                <a:lnTo>
                  <a:pt x="665501" y="9209"/>
                </a:lnTo>
                <a:lnTo>
                  <a:pt x="685178" y="6351"/>
                </a:lnTo>
                <a:lnTo>
                  <a:pt x="704854" y="4128"/>
                </a:lnTo>
                <a:lnTo>
                  <a:pt x="724530" y="2223"/>
                </a:lnTo>
                <a:lnTo>
                  <a:pt x="744524" y="952"/>
                </a:lnTo>
                <a:lnTo>
                  <a:pt x="764835" y="317"/>
                </a:lnTo>
                <a:lnTo>
                  <a:pt x="784828"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10000"/>
                                  </p:iterate>
                                  <p:childTnLst>
                                    <p:set>
                                      <p:cBhvr>
                                        <p:cTn id="6" dur="1" fill="hold">
                                          <p:stCondLst>
                                            <p:cond delay="0"/>
                                          </p:stCondLst>
                                        </p:cTn>
                                        <p:tgtEl>
                                          <p:spTgt spid="39938"/>
                                        </p:tgtEl>
                                        <p:attrNameLst>
                                          <p:attrName>style.visibility</p:attrName>
                                        </p:attrNameLst>
                                      </p:cBhvr>
                                      <p:to>
                                        <p:strVal val="visible"/>
                                      </p:to>
                                    </p:set>
                                    <p:anim to="" calcmode="lin" valueType="num">
                                      <p:cBhvr>
                                        <p:cTn id="7" dur="700" fill="hold">
                                          <p:stCondLst>
                                            <p:cond delay="0"/>
                                          </p:stCondLst>
                                        </p:cTn>
                                        <p:tgtEl>
                                          <p:spTgt spid="39938"/>
                                        </p:tgtEl>
                                        <p:attrNameLst>
                                          <p:attrName>ppt_y</p:attrName>
                                        </p:attrNameLst>
                                      </p:cBhvr>
                                      <p:tavLst>
                                        <p:tav tm="0" fmla="#ppt_y+#ppt_h/2*((1.5-1.5*$)^3-(1.5-1.5*$)^2)*8/9">
                                          <p:val>
                                            <p:fltVal val="0"/>
                                          </p:val>
                                        </p:tav>
                                        <p:tav tm="100000">
                                          <p:val>
                                            <p:fltVal val="1"/>
                                          </p:val>
                                        </p:tav>
                                      </p:tavLst>
                                    </p:anim>
                                    <p:anim to="" calcmode="lin" valueType="num">
                                      <p:cBhvr>
                                        <p:cTn id="8" dur="700" fill="hold">
                                          <p:stCondLst>
                                            <p:cond delay="0"/>
                                          </p:stCondLst>
                                        </p:cTn>
                                        <p:tgtEl>
                                          <p:spTgt spid="39938"/>
                                        </p:tgtEl>
                                        <p:attrNameLst>
                                          <p:attrName>ppt_h</p:attrName>
                                        </p:attrNameLst>
                                      </p:cBhvr>
                                      <p:tavLst>
                                        <p:tav tm="0" fmla="#ppt_h-#ppt_h*((1.5-1.5*$)^3-(1.5-1.5*$)^2)">
                                          <p:val>
                                            <p:fltVal val="0"/>
                                          </p:val>
                                        </p:tav>
                                        <p:tav tm="100000">
                                          <p:val>
                                            <p:fltVal val="1"/>
                                          </p:val>
                                        </p:tav>
                                      </p:tavLst>
                                    </p:anim>
                                  </p:childTnLst>
                                </p:cTn>
                              </p:par>
                              <p:par>
                                <p:cTn id="9" presetID="0" presetClass="entr" presetSubtype="0" fill="hold" grpId="0" nodeType="withEffect">
                                  <p:stCondLst>
                                    <p:cond delay="0"/>
                                  </p:stCondLst>
                                  <p:iterate type="lt">
                                    <p:tmPct val="10000"/>
                                  </p:iterate>
                                  <p:childTnLst>
                                    <p:set>
                                      <p:cBhvr>
                                        <p:cTn id="10" dur="1" fill="hold">
                                          <p:stCondLst>
                                            <p:cond delay="0"/>
                                          </p:stCondLst>
                                        </p:cTn>
                                        <p:tgtEl>
                                          <p:spTgt spid="39939"/>
                                        </p:tgtEl>
                                        <p:attrNameLst>
                                          <p:attrName>style.visibility</p:attrName>
                                        </p:attrNameLst>
                                      </p:cBhvr>
                                      <p:to>
                                        <p:strVal val="visible"/>
                                      </p:to>
                                    </p:set>
                                    <p:anim to="" calcmode="lin" valueType="num">
                                      <p:cBhvr>
                                        <p:cTn id="11" dur="700" fill="hold">
                                          <p:stCondLst>
                                            <p:cond delay="0"/>
                                          </p:stCondLst>
                                        </p:cTn>
                                        <p:tgtEl>
                                          <p:spTgt spid="39939"/>
                                        </p:tgtEl>
                                        <p:attrNameLst>
                                          <p:attrName>ppt_y</p:attrName>
                                        </p:attrNameLst>
                                      </p:cBhvr>
                                      <p:tavLst>
                                        <p:tav tm="0" fmla="#ppt_y+#ppt_h/2*((1.5-1.5*$)^3-(1.5-1.5*$)^2)*8/9">
                                          <p:val>
                                            <p:fltVal val="0"/>
                                          </p:val>
                                        </p:tav>
                                        <p:tav tm="100000">
                                          <p:val>
                                            <p:fltVal val="1"/>
                                          </p:val>
                                        </p:tav>
                                      </p:tavLst>
                                    </p:anim>
                                    <p:anim to="" calcmode="lin" valueType="num">
                                      <p:cBhvr>
                                        <p:cTn id="12" dur="700" fill="hold">
                                          <p:stCondLst>
                                            <p:cond delay="0"/>
                                          </p:stCondLst>
                                        </p:cTn>
                                        <p:tgtEl>
                                          <p:spTgt spid="39939"/>
                                        </p:tgtEl>
                                        <p:attrNameLst>
                                          <p:attrName>ppt_h</p:attrName>
                                        </p:attrNameLst>
                                      </p:cBhvr>
                                      <p:tavLst>
                                        <p:tav tm="0" fmla="#ppt_h-#ppt_h*((1.5-1.5*$)^3-(1.5-1.5*$)^2)">
                                          <p:val>
                                            <p:fltVal val="0"/>
                                          </p:val>
                                        </p:tav>
                                        <p:tav tm="100000">
                                          <p:val>
                                            <p:fltVal val="1"/>
                                          </p:val>
                                        </p:tav>
                                      </p:tavLst>
                                    </p:anim>
                                  </p:childTnLst>
                                </p:cTn>
                              </p:par>
                              <p:par>
                                <p:cTn id="13" presetID="0" presetClass="entr" presetSubtype="0" fill="hold" grpId="0" nodeType="withEffect">
                                  <p:stCondLst>
                                    <p:cond delay="0"/>
                                  </p:stCondLst>
                                  <p:iterate type="lt">
                                    <p:tmPct val="10000"/>
                                  </p:iterate>
                                  <p:childTnLst>
                                    <p:set>
                                      <p:cBhvr>
                                        <p:cTn id="14" dur="1" fill="hold">
                                          <p:stCondLst>
                                            <p:cond delay="0"/>
                                          </p:stCondLst>
                                        </p:cTn>
                                        <p:tgtEl>
                                          <p:spTgt spid="39940"/>
                                        </p:tgtEl>
                                        <p:attrNameLst>
                                          <p:attrName>style.visibility</p:attrName>
                                        </p:attrNameLst>
                                      </p:cBhvr>
                                      <p:to>
                                        <p:strVal val="visible"/>
                                      </p:to>
                                    </p:set>
                                    <p:anim to="" calcmode="lin" valueType="num">
                                      <p:cBhvr>
                                        <p:cTn id="15" dur="700" fill="hold">
                                          <p:stCondLst>
                                            <p:cond delay="0"/>
                                          </p:stCondLst>
                                        </p:cTn>
                                        <p:tgtEl>
                                          <p:spTgt spid="39940"/>
                                        </p:tgtEl>
                                        <p:attrNameLst>
                                          <p:attrName>ppt_y</p:attrName>
                                        </p:attrNameLst>
                                      </p:cBhvr>
                                      <p:tavLst>
                                        <p:tav tm="0" fmla="#ppt_y+#ppt_h/2*((1.5-1.5*$)^3-(1.5-1.5*$)^2)*8/9">
                                          <p:val>
                                            <p:fltVal val="0"/>
                                          </p:val>
                                        </p:tav>
                                        <p:tav tm="100000">
                                          <p:val>
                                            <p:fltVal val="1"/>
                                          </p:val>
                                        </p:tav>
                                      </p:tavLst>
                                    </p:anim>
                                    <p:anim to="" calcmode="lin" valueType="num">
                                      <p:cBhvr>
                                        <p:cTn id="16" dur="700" fill="hold">
                                          <p:stCondLst>
                                            <p:cond delay="0"/>
                                          </p:stCondLst>
                                        </p:cTn>
                                        <p:tgtEl>
                                          <p:spTgt spid="39940"/>
                                        </p:tgtEl>
                                        <p:attrNameLst>
                                          <p:attrName>ppt_h</p:attrName>
                                        </p:attrNameLst>
                                      </p:cBhvr>
                                      <p:tavLst>
                                        <p:tav tm="0" fmla="#ppt_h-#ppt_h*((1.5-1.5*$)^3-(1.5-1.5*$)^2)">
                                          <p:val>
                                            <p:fltVal val="0"/>
                                          </p:val>
                                        </p:tav>
                                        <p:tav tm="100000">
                                          <p:val>
                                            <p:fltVal val="1"/>
                                          </p:val>
                                        </p:tav>
                                      </p:tavLst>
                                    </p:anim>
                                  </p:childTnLst>
                                </p:cTn>
                              </p:par>
                              <p:par>
                                <p:cTn id="17" presetID="0" presetClass="entr" presetSubtype="0" fill="hold" grpId="0" nodeType="withEffect">
                                  <p:stCondLst>
                                    <p:cond delay="0"/>
                                  </p:stCondLst>
                                  <p:iterate type="lt">
                                    <p:tmPct val="10000"/>
                                  </p:iterate>
                                  <p:childTnLst>
                                    <p:set>
                                      <p:cBhvr>
                                        <p:cTn id="18" dur="1" fill="hold">
                                          <p:stCondLst>
                                            <p:cond delay="0"/>
                                          </p:stCondLst>
                                        </p:cTn>
                                        <p:tgtEl>
                                          <p:spTgt spid="39941"/>
                                        </p:tgtEl>
                                        <p:attrNameLst>
                                          <p:attrName>style.visibility</p:attrName>
                                        </p:attrNameLst>
                                      </p:cBhvr>
                                      <p:to>
                                        <p:strVal val="visible"/>
                                      </p:to>
                                    </p:set>
                                    <p:anim to="" calcmode="lin" valueType="num">
                                      <p:cBhvr>
                                        <p:cTn id="19" dur="700" fill="hold">
                                          <p:stCondLst>
                                            <p:cond delay="0"/>
                                          </p:stCondLst>
                                        </p:cTn>
                                        <p:tgtEl>
                                          <p:spTgt spid="39941"/>
                                        </p:tgtEl>
                                        <p:attrNameLst>
                                          <p:attrName>ppt_y</p:attrName>
                                        </p:attrNameLst>
                                      </p:cBhvr>
                                      <p:tavLst>
                                        <p:tav tm="0" fmla="#ppt_y+#ppt_h/2*((1.5-1.5*$)^3-(1.5-1.5*$)^2)*8/9">
                                          <p:val>
                                            <p:fltVal val="0"/>
                                          </p:val>
                                        </p:tav>
                                        <p:tav tm="100000">
                                          <p:val>
                                            <p:fltVal val="1"/>
                                          </p:val>
                                        </p:tav>
                                      </p:tavLst>
                                    </p:anim>
                                    <p:anim to="" calcmode="lin" valueType="num">
                                      <p:cBhvr>
                                        <p:cTn id="20" dur="700" fill="hold">
                                          <p:stCondLst>
                                            <p:cond delay="0"/>
                                          </p:stCondLst>
                                        </p:cTn>
                                        <p:tgtEl>
                                          <p:spTgt spid="39941"/>
                                        </p:tgtEl>
                                        <p:attrNameLst>
                                          <p:attrName>ppt_h</p:attrName>
                                        </p:attrNameLst>
                                      </p:cBhvr>
                                      <p:tavLst>
                                        <p:tav tm="0" fmla="#ppt_h-#ppt_h*((1.5-1.5*$)^3-(1.5-1.5*$)^2)">
                                          <p:val>
                                            <p:fltVal val="0"/>
                                          </p:val>
                                        </p:tav>
                                        <p:tav tm="100000">
                                          <p:val>
                                            <p:fltVal val="1"/>
                                          </p:val>
                                        </p:tav>
                                      </p:tavLst>
                                    </p:anim>
                                  </p:childTnLst>
                                </p:cTn>
                              </p:par>
                              <p:par>
                                <p:cTn id="21" presetID="0" presetClass="entr" presetSubtype="0" fill="hold" grpId="0" nodeType="withEffect">
                                  <p:stCondLst>
                                    <p:cond delay="0"/>
                                  </p:stCondLst>
                                  <p:iterate type="lt">
                                    <p:tmPct val="10000"/>
                                  </p:iterate>
                                  <p:childTnLst>
                                    <p:set>
                                      <p:cBhvr>
                                        <p:cTn id="22" dur="1" fill="hold">
                                          <p:stCondLst>
                                            <p:cond delay="0"/>
                                          </p:stCondLst>
                                        </p:cTn>
                                        <p:tgtEl>
                                          <p:spTgt spid="39942"/>
                                        </p:tgtEl>
                                        <p:attrNameLst>
                                          <p:attrName>style.visibility</p:attrName>
                                        </p:attrNameLst>
                                      </p:cBhvr>
                                      <p:to>
                                        <p:strVal val="visible"/>
                                      </p:to>
                                    </p:set>
                                    <p:anim to="" calcmode="lin" valueType="num">
                                      <p:cBhvr>
                                        <p:cTn id="23" dur="700" fill="hold">
                                          <p:stCondLst>
                                            <p:cond delay="0"/>
                                          </p:stCondLst>
                                        </p:cTn>
                                        <p:tgtEl>
                                          <p:spTgt spid="39942"/>
                                        </p:tgtEl>
                                        <p:attrNameLst>
                                          <p:attrName>ppt_y</p:attrName>
                                        </p:attrNameLst>
                                      </p:cBhvr>
                                      <p:tavLst>
                                        <p:tav tm="0" fmla="#ppt_y+#ppt_h/2*((1.5-1.5*$)^3-(1.5-1.5*$)^2)*8/9">
                                          <p:val>
                                            <p:fltVal val="0"/>
                                          </p:val>
                                        </p:tav>
                                        <p:tav tm="100000">
                                          <p:val>
                                            <p:fltVal val="1"/>
                                          </p:val>
                                        </p:tav>
                                      </p:tavLst>
                                    </p:anim>
                                    <p:anim to="" calcmode="lin" valueType="num">
                                      <p:cBhvr>
                                        <p:cTn id="24" dur="700" fill="hold">
                                          <p:stCondLst>
                                            <p:cond delay="0"/>
                                          </p:stCondLst>
                                        </p:cTn>
                                        <p:tgtEl>
                                          <p:spTgt spid="39942"/>
                                        </p:tgtEl>
                                        <p:attrNameLst>
                                          <p:attrName>ppt_h</p:attrName>
                                        </p:attrNameLst>
                                      </p:cBhvr>
                                      <p:tavLst>
                                        <p:tav tm="0" fmla="#ppt_h-#ppt_h*((1.5-1.5*$)^3-(1.5-1.5*$)^2)">
                                          <p:val>
                                            <p:fltVal val="0"/>
                                          </p:val>
                                        </p:tav>
                                        <p:tav tm="100000">
                                          <p:val>
                                            <p:fltVal val="1"/>
                                          </p:val>
                                        </p:tav>
                                      </p:tavLst>
                                    </p:anim>
                                  </p:childTnLst>
                                </p:cTn>
                              </p:par>
                              <p:par>
                                <p:cTn id="25" presetID="0" presetClass="entr" presetSubtype="0" fill="hold" grpId="0" nodeType="withEffect">
                                  <p:stCondLst>
                                    <p:cond delay="0"/>
                                  </p:stCondLst>
                                  <p:iterate type="lt">
                                    <p:tmPct val="10000"/>
                                  </p:iterate>
                                  <p:childTnLst>
                                    <p:set>
                                      <p:cBhvr>
                                        <p:cTn id="26" dur="1" fill="hold">
                                          <p:stCondLst>
                                            <p:cond delay="0"/>
                                          </p:stCondLst>
                                        </p:cTn>
                                        <p:tgtEl>
                                          <p:spTgt spid="39943"/>
                                        </p:tgtEl>
                                        <p:attrNameLst>
                                          <p:attrName>style.visibility</p:attrName>
                                        </p:attrNameLst>
                                      </p:cBhvr>
                                      <p:to>
                                        <p:strVal val="visible"/>
                                      </p:to>
                                    </p:set>
                                    <p:anim to="" calcmode="lin" valueType="num">
                                      <p:cBhvr>
                                        <p:cTn id="27" dur="700" fill="hold">
                                          <p:stCondLst>
                                            <p:cond delay="0"/>
                                          </p:stCondLst>
                                        </p:cTn>
                                        <p:tgtEl>
                                          <p:spTgt spid="39943"/>
                                        </p:tgtEl>
                                        <p:attrNameLst>
                                          <p:attrName>ppt_y</p:attrName>
                                        </p:attrNameLst>
                                      </p:cBhvr>
                                      <p:tavLst>
                                        <p:tav tm="0" fmla="#ppt_y+#ppt_h/2*((1.5-1.5*$)^3-(1.5-1.5*$)^2)*8/9">
                                          <p:val>
                                            <p:fltVal val="0"/>
                                          </p:val>
                                        </p:tav>
                                        <p:tav tm="100000">
                                          <p:val>
                                            <p:fltVal val="1"/>
                                          </p:val>
                                        </p:tav>
                                      </p:tavLst>
                                    </p:anim>
                                    <p:anim to="" calcmode="lin" valueType="num">
                                      <p:cBhvr>
                                        <p:cTn id="28" dur="700" fill="hold">
                                          <p:stCondLst>
                                            <p:cond delay="0"/>
                                          </p:stCondLst>
                                        </p:cTn>
                                        <p:tgtEl>
                                          <p:spTgt spid="39943"/>
                                        </p:tgtEl>
                                        <p:attrNameLst>
                                          <p:attrName>ppt_h</p:attrName>
                                        </p:attrNameLst>
                                      </p:cBhvr>
                                      <p:tavLst>
                                        <p:tav tm="0" fmla="#ppt_h-#ppt_h*((1.5-1.5*$)^3-(1.5-1.5*$)^2)">
                                          <p:val>
                                            <p:fltVal val="0"/>
                                          </p:val>
                                        </p:tav>
                                        <p:tav tm="100000">
                                          <p:val>
                                            <p:fltVal val="1"/>
                                          </p:val>
                                        </p:tav>
                                      </p:tavLst>
                                    </p:anim>
                                  </p:childTnLst>
                                </p:cTn>
                              </p:par>
                              <p:par>
                                <p:cTn id="29" presetID="0" presetClass="entr" presetSubtype="0" fill="hold" grpId="0" nodeType="withEffect">
                                  <p:stCondLst>
                                    <p:cond delay="0"/>
                                  </p:stCondLst>
                                  <p:iterate type="lt">
                                    <p:tmPct val="10000"/>
                                  </p:iterate>
                                  <p:childTnLst>
                                    <p:set>
                                      <p:cBhvr>
                                        <p:cTn id="30" dur="1" fill="hold">
                                          <p:stCondLst>
                                            <p:cond delay="0"/>
                                          </p:stCondLst>
                                        </p:cTn>
                                        <p:tgtEl>
                                          <p:spTgt spid="39944"/>
                                        </p:tgtEl>
                                        <p:attrNameLst>
                                          <p:attrName>style.visibility</p:attrName>
                                        </p:attrNameLst>
                                      </p:cBhvr>
                                      <p:to>
                                        <p:strVal val="visible"/>
                                      </p:to>
                                    </p:set>
                                    <p:anim to="" calcmode="lin" valueType="num">
                                      <p:cBhvr>
                                        <p:cTn id="31" dur="700" fill="hold">
                                          <p:stCondLst>
                                            <p:cond delay="0"/>
                                          </p:stCondLst>
                                        </p:cTn>
                                        <p:tgtEl>
                                          <p:spTgt spid="39944"/>
                                        </p:tgtEl>
                                        <p:attrNameLst>
                                          <p:attrName>ppt_y</p:attrName>
                                        </p:attrNameLst>
                                      </p:cBhvr>
                                      <p:tavLst>
                                        <p:tav tm="0" fmla="#ppt_y+#ppt_h/2*((1.5-1.5*$)^3-(1.5-1.5*$)^2)*8/9">
                                          <p:val>
                                            <p:fltVal val="0"/>
                                          </p:val>
                                        </p:tav>
                                        <p:tav tm="100000">
                                          <p:val>
                                            <p:fltVal val="1"/>
                                          </p:val>
                                        </p:tav>
                                      </p:tavLst>
                                    </p:anim>
                                    <p:anim to="" calcmode="lin" valueType="num">
                                      <p:cBhvr>
                                        <p:cTn id="32" dur="700" fill="hold">
                                          <p:stCondLst>
                                            <p:cond delay="0"/>
                                          </p:stCondLst>
                                        </p:cTn>
                                        <p:tgtEl>
                                          <p:spTgt spid="39944"/>
                                        </p:tgtEl>
                                        <p:attrNameLst>
                                          <p:attrName>ppt_h</p:attrName>
                                        </p:attrNameLst>
                                      </p:cBhvr>
                                      <p:tavLst>
                                        <p:tav tm="0" fmla="#ppt_h-#ppt_h*((1.5-1.5*$)^3-(1.5-1.5*$)^2)">
                                          <p:val>
                                            <p:fltVal val="0"/>
                                          </p:val>
                                        </p:tav>
                                        <p:tav tm="100000">
                                          <p:val>
                                            <p:fltVal val="1"/>
                                          </p:val>
                                        </p:tav>
                                      </p:tavLst>
                                    </p:anim>
                                  </p:childTnLst>
                                </p:cTn>
                              </p:par>
                              <p:par>
                                <p:cTn id="33" presetID="0" presetClass="entr" presetSubtype="0" fill="hold" grpId="0" nodeType="withEffect">
                                  <p:stCondLst>
                                    <p:cond delay="0"/>
                                  </p:stCondLst>
                                  <p:iterate type="lt">
                                    <p:tmPct val="10000"/>
                                  </p:iterate>
                                  <p:childTnLst>
                                    <p:set>
                                      <p:cBhvr>
                                        <p:cTn id="34" dur="1" fill="hold">
                                          <p:stCondLst>
                                            <p:cond delay="0"/>
                                          </p:stCondLst>
                                        </p:cTn>
                                        <p:tgtEl>
                                          <p:spTgt spid="39945"/>
                                        </p:tgtEl>
                                        <p:attrNameLst>
                                          <p:attrName>style.visibility</p:attrName>
                                        </p:attrNameLst>
                                      </p:cBhvr>
                                      <p:to>
                                        <p:strVal val="visible"/>
                                      </p:to>
                                    </p:set>
                                    <p:anim to="" calcmode="lin" valueType="num">
                                      <p:cBhvr>
                                        <p:cTn id="35" dur="700" fill="hold">
                                          <p:stCondLst>
                                            <p:cond delay="0"/>
                                          </p:stCondLst>
                                        </p:cTn>
                                        <p:tgtEl>
                                          <p:spTgt spid="39945"/>
                                        </p:tgtEl>
                                        <p:attrNameLst>
                                          <p:attrName>ppt_y</p:attrName>
                                        </p:attrNameLst>
                                      </p:cBhvr>
                                      <p:tavLst>
                                        <p:tav tm="0" fmla="#ppt_y+#ppt_h/2*((1.5-1.5*$)^3-(1.5-1.5*$)^2)*8/9">
                                          <p:val>
                                            <p:fltVal val="0"/>
                                          </p:val>
                                        </p:tav>
                                        <p:tav tm="100000">
                                          <p:val>
                                            <p:fltVal val="1"/>
                                          </p:val>
                                        </p:tav>
                                      </p:tavLst>
                                    </p:anim>
                                    <p:anim to="" calcmode="lin" valueType="num">
                                      <p:cBhvr>
                                        <p:cTn id="36" dur="700" fill="hold">
                                          <p:stCondLst>
                                            <p:cond delay="0"/>
                                          </p:stCondLst>
                                        </p:cTn>
                                        <p:tgtEl>
                                          <p:spTgt spid="39945"/>
                                        </p:tgtEl>
                                        <p:attrNameLst>
                                          <p:attrName>ppt_h</p:attrName>
                                        </p:attrNameLst>
                                      </p:cBhvr>
                                      <p:tavLst>
                                        <p:tav tm="0" fmla="#ppt_h-#ppt_h*((1.5-1.5*$)^3-(1.5-1.5*$)^2)">
                                          <p:val>
                                            <p:fltVal val="0"/>
                                          </p:val>
                                        </p:tav>
                                        <p:tav tm="100000">
                                          <p:val>
                                            <p:fltVal val="1"/>
                                          </p:val>
                                        </p:tav>
                                      </p:tavLst>
                                    </p:anim>
                                  </p:childTnLst>
                                </p:cTn>
                              </p:par>
                              <p:par>
                                <p:cTn id="37" presetID="0" presetClass="entr" presetSubtype="0" fill="hold" grpId="0" nodeType="withEffect">
                                  <p:stCondLst>
                                    <p:cond delay="0"/>
                                  </p:stCondLst>
                                  <p:iterate type="lt">
                                    <p:tmPct val="10000"/>
                                  </p:iterate>
                                  <p:childTnLst>
                                    <p:set>
                                      <p:cBhvr>
                                        <p:cTn id="38" dur="1" fill="hold">
                                          <p:stCondLst>
                                            <p:cond delay="0"/>
                                          </p:stCondLst>
                                        </p:cTn>
                                        <p:tgtEl>
                                          <p:spTgt spid="39946"/>
                                        </p:tgtEl>
                                        <p:attrNameLst>
                                          <p:attrName>style.visibility</p:attrName>
                                        </p:attrNameLst>
                                      </p:cBhvr>
                                      <p:to>
                                        <p:strVal val="visible"/>
                                      </p:to>
                                    </p:set>
                                    <p:anim to="" calcmode="lin" valueType="num">
                                      <p:cBhvr>
                                        <p:cTn id="39" dur="700" fill="hold">
                                          <p:stCondLst>
                                            <p:cond delay="0"/>
                                          </p:stCondLst>
                                        </p:cTn>
                                        <p:tgtEl>
                                          <p:spTgt spid="39946"/>
                                        </p:tgtEl>
                                        <p:attrNameLst>
                                          <p:attrName>ppt_y</p:attrName>
                                        </p:attrNameLst>
                                      </p:cBhvr>
                                      <p:tavLst>
                                        <p:tav tm="0" fmla="#ppt_y+#ppt_h/2*((1.5-1.5*$)^3-(1.5-1.5*$)^2)*8/9">
                                          <p:val>
                                            <p:fltVal val="0"/>
                                          </p:val>
                                        </p:tav>
                                        <p:tav tm="100000">
                                          <p:val>
                                            <p:fltVal val="1"/>
                                          </p:val>
                                        </p:tav>
                                      </p:tavLst>
                                    </p:anim>
                                    <p:anim to="" calcmode="lin" valueType="num">
                                      <p:cBhvr>
                                        <p:cTn id="40" dur="700" fill="hold">
                                          <p:stCondLst>
                                            <p:cond delay="0"/>
                                          </p:stCondLst>
                                        </p:cTn>
                                        <p:tgtEl>
                                          <p:spTgt spid="39946"/>
                                        </p:tgtEl>
                                        <p:attrNameLst>
                                          <p:attrName>ppt_h</p:attrName>
                                        </p:attrNameLst>
                                      </p:cBhvr>
                                      <p:tavLst>
                                        <p:tav tm="0" fmla="#ppt_h-#ppt_h*((1.5-1.5*$)^3-(1.5-1.5*$)^2)">
                                          <p:val>
                                            <p:fltVal val="0"/>
                                          </p:val>
                                        </p:tav>
                                        <p:tav tm="100000">
                                          <p:val>
                                            <p:fltVal val="1"/>
                                          </p:val>
                                        </p:tav>
                                      </p:tavLst>
                                    </p:anim>
                                  </p:childTnLst>
                                </p:cTn>
                              </p:par>
                              <p:par>
                                <p:cTn id="41" presetID="0" presetClass="entr" presetSubtype="0" fill="hold" grpId="0" nodeType="withEffect">
                                  <p:stCondLst>
                                    <p:cond delay="0"/>
                                  </p:stCondLst>
                                  <p:iterate type="lt">
                                    <p:tmPct val="10000"/>
                                  </p:iterate>
                                  <p:childTnLst>
                                    <p:set>
                                      <p:cBhvr>
                                        <p:cTn id="42" dur="1" fill="hold">
                                          <p:stCondLst>
                                            <p:cond delay="0"/>
                                          </p:stCondLst>
                                        </p:cTn>
                                        <p:tgtEl>
                                          <p:spTgt spid="39947"/>
                                        </p:tgtEl>
                                        <p:attrNameLst>
                                          <p:attrName>style.visibility</p:attrName>
                                        </p:attrNameLst>
                                      </p:cBhvr>
                                      <p:to>
                                        <p:strVal val="visible"/>
                                      </p:to>
                                    </p:set>
                                    <p:anim to="" calcmode="lin" valueType="num">
                                      <p:cBhvr>
                                        <p:cTn id="43" dur="700" fill="hold">
                                          <p:stCondLst>
                                            <p:cond delay="0"/>
                                          </p:stCondLst>
                                        </p:cTn>
                                        <p:tgtEl>
                                          <p:spTgt spid="39947"/>
                                        </p:tgtEl>
                                        <p:attrNameLst>
                                          <p:attrName>ppt_y</p:attrName>
                                        </p:attrNameLst>
                                      </p:cBhvr>
                                      <p:tavLst>
                                        <p:tav tm="0" fmla="#ppt_y+#ppt_h/2*((1.5-1.5*$)^3-(1.5-1.5*$)^2)*8/9">
                                          <p:val>
                                            <p:fltVal val="0"/>
                                          </p:val>
                                        </p:tav>
                                        <p:tav tm="100000">
                                          <p:val>
                                            <p:fltVal val="1"/>
                                          </p:val>
                                        </p:tav>
                                      </p:tavLst>
                                    </p:anim>
                                    <p:anim to="" calcmode="lin" valueType="num">
                                      <p:cBhvr>
                                        <p:cTn id="44" dur="700" fill="hold">
                                          <p:stCondLst>
                                            <p:cond delay="0"/>
                                          </p:stCondLst>
                                        </p:cTn>
                                        <p:tgtEl>
                                          <p:spTgt spid="39947"/>
                                        </p:tgtEl>
                                        <p:attrNameLst>
                                          <p:attrName>ppt_h</p:attrName>
                                        </p:attrNameLst>
                                      </p:cBhvr>
                                      <p:tavLst>
                                        <p:tav tm="0" fmla="#ppt_h-#ppt_h*((1.5-1.5*$)^3-(1.5-1.5*$)^2)">
                                          <p:val>
                                            <p:fltVal val="0"/>
                                          </p:val>
                                        </p:tav>
                                        <p:tav tm="100000">
                                          <p:val>
                                            <p:fltVal val="1"/>
                                          </p:val>
                                        </p:tav>
                                      </p:tavLst>
                                    </p:anim>
                                  </p:childTnLst>
                                </p:cTn>
                              </p:par>
                              <p:par>
                                <p:cTn id="45" presetID="0" presetClass="entr" presetSubtype="0" fill="hold" grpId="0" nodeType="withEffect">
                                  <p:stCondLst>
                                    <p:cond delay="0"/>
                                  </p:stCondLst>
                                  <p:iterate type="lt">
                                    <p:tmPct val="10000"/>
                                  </p:iterate>
                                  <p:childTnLst>
                                    <p:set>
                                      <p:cBhvr>
                                        <p:cTn id="46" dur="1" fill="hold">
                                          <p:stCondLst>
                                            <p:cond delay="0"/>
                                          </p:stCondLst>
                                        </p:cTn>
                                        <p:tgtEl>
                                          <p:spTgt spid="39948"/>
                                        </p:tgtEl>
                                        <p:attrNameLst>
                                          <p:attrName>style.visibility</p:attrName>
                                        </p:attrNameLst>
                                      </p:cBhvr>
                                      <p:to>
                                        <p:strVal val="visible"/>
                                      </p:to>
                                    </p:set>
                                    <p:anim to="" calcmode="lin" valueType="num">
                                      <p:cBhvr>
                                        <p:cTn id="47" dur="700" fill="hold">
                                          <p:stCondLst>
                                            <p:cond delay="0"/>
                                          </p:stCondLst>
                                        </p:cTn>
                                        <p:tgtEl>
                                          <p:spTgt spid="39948"/>
                                        </p:tgtEl>
                                        <p:attrNameLst>
                                          <p:attrName>ppt_y</p:attrName>
                                        </p:attrNameLst>
                                      </p:cBhvr>
                                      <p:tavLst>
                                        <p:tav tm="0" fmla="#ppt_y+#ppt_h/2*((1.5-1.5*$)^3-(1.5-1.5*$)^2)*8/9">
                                          <p:val>
                                            <p:fltVal val="0"/>
                                          </p:val>
                                        </p:tav>
                                        <p:tav tm="100000">
                                          <p:val>
                                            <p:fltVal val="1"/>
                                          </p:val>
                                        </p:tav>
                                      </p:tavLst>
                                    </p:anim>
                                    <p:anim to="" calcmode="lin" valueType="num">
                                      <p:cBhvr>
                                        <p:cTn id="48" dur="700" fill="hold">
                                          <p:stCondLst>
                                            <p:cond delay="0"/>
                                          </p:stCondLst>
                                        </p:cTn>
                                        <p:tgtEl>
                                          <p:spTgt spid="39948"/>
                                        </p:tgtEl>
                                        <p:attrNameLst>
                                          <p:attrName>ppt_h</p:attrName>
                                        </p:attrNameLst>
                                      </p:cBhvr>
                                      <p:tavLst>
                                        <p:tav tm="0" fmla="#ppt_h-#ppt_h*((1.5-1.5*$)^3-(1.5-1.5*$)^2)">
                                          <p:val>
                                            <p:fltVal val="0"/>
                                          </p:val>
                                        </p:tav>
                                        <p:tav tm="100000">
                                          <p:val>
                                            <p:fltVal val="1"/>
                                          </p:val>
                                        </p:tav>
                                      </p:tavLst>
                                    </p:anim>
                                  </p:childTnLst>
                                </p:cTn>
                              </p:par>
                              <p:par>
                                <p:cTn id="49" presetID="0" presetClass="entr" presetSubtype="0" fill="hold" grpId="0" nodeType="withEffect">
                                  <p:stCondLst>
                                    <p:cond delay="0"/>
                                  </p:stCondLst>
                                  <p:iterate type="lt">
                                    <p:tmPct val="10000"/>
                                  </p:iterate>
                                  <p:childTnLst>
                                    <p:set>
                                      <p:cBhvr>
                                        <p:cTn id="50" dur="1" fill="hold">
                                          <p:stCondLst>
                                            <p:cond delay="0"/>
                                          </p:stCondLst>
                                        </p:cTn>
                                        <p:tgtEl>
                                          <p:spTgt spid="39949"/>
                                        </p:tgtEl>
                                        <p:attrNameLst>
                                          <p:attrName>style.visibility</p:attrName>
                                        </p:attrNameLst>
                                      </p:cBhvr>
                                      <p:to>
                                        <p:strVal val="visible"/>
                                      </p:to>
                                    </p:set>
                                    <p:anim to="" calcmode="lin" valueType="num">
                                      <p:cBhvr>
                                        <p:cTn id="51" dur="700" fill="hold">
                                          <p:stCondLst>
                                            <p:cond delay="0"/>
                                          </p:stCondLst>
                                        </p:cTn>
                                        <p:tgtEl>
                                          <p:spTgt spid="39949"/>
                                        </p:tgtEl>
                                        <p:attrNameLst>
                                          <p:attrName>ppt_y</p:attrName>
                                        </p:attrNameLst>
                                      </p:cBhvr>
                                      <p:tavLst>
                                        <p:tav tm="0" fmla="#ppt_y+#ppt_h/2*((1.5-1.5*$)^3-(1.5-1.5*$)^2)*8/9">
                                          <p:val>
                                            <p:fltVal val="0"/>
                                          </p:val>
                                        </p:tav>
                                        <p:tav tm="100000">
                                          <p:val>
                                            <p:fltVal val="1"/>
                                          </p:val>
                                        </p:tav>
                                      </p:tavLst>
                                    </p:anim>
                                    <p:anim to="" calcmode="lin" valueType="num">
                                      <p:cBhvr>
                                        <p:cTn id="52" dur="700" fill="hold">
                                          <p:stCondLst>
                                            <p:cond delay="0"/>
                                          </p:stCondLst>
                                        </p:cTn>
                                        <p:tgtEl>
                                          <p:spTgt spid="39949"/>
                                        </p:tgtEl>
                                        <p:attrNameLst>
                                          <p:attrName>ppt_h</p:attrName>
                                        </p:attrNameLst>
                                      </p:cBhvr>
                                      <p:tavLst>
                                        <p:tav tm="0" fmla="#ppt_h-#ppt_h*((1.5-1.5*$)^3-(1.5-1.5*$)^2)">
                                          <p:val>
                                            <p:fltVal val="0"/>
                                          </p:val>
                                        </p:tav>
                                        <p:tav tm="100000">
                                          <p:val>
                                            <p:fltVal val="1"/>
                                          </p:val>
                                        </p:tav>
                                      </p:tavLst>
                                    </p:anim>
                                  </p:childTnLst>
                                </p:cTn>
                              </p:par>
                              <p:par>
                                <p:cTn id="53" presetID="0" presetClass="entr" presetSubtype="0" fill="hold" grpId="0" nodeType="withEffect">
                                  <p:stCondLst>
                                    <p:cond delay="0"/>
                                  </p:stCondLst>
                                  <p:iterate type="lt">
                                    <p:tmPct val="10000"/>
                                  </p:iterate>
                                  <p:childTnLst>
                                    <p:set>
                                      <p:cBhvr>
                                        <p:cTn id="54" dur="1" fill="hold">
                                          <p:stCondLst>
                                            <p:cond delay="0"/>
                                          </p:stCondLst>
                                        </p:cTn>
                                        <p:tgtEl>
                                          <p:spTgt spid="39950"/>
                                        </p:tgtEl>
                                        <p:attrNameLst>
                                          <p:attrName>style.visibility</p:attrName>
                                        </p:attrNameLst>
                                      </p:cBhvr>
                                      <p:to>
                                        <p:strVal val="visible"/>
                                      </p:to>
                                    </p:set>
                                    <p:anim to="" calcmode="lin" valueType="num">
                                      <p:cBhvr>
                                        <p:cTn id="55" dur="700" fill="hold">
                                          <p:stCondLst>
                                            <p:cond delay="0"/>
                                          </p:stCondLst>
                                        </p:cTn>
                                        <p:tgtEl>
                                          <p:spTgt spid="39950"/>
                                        </p:tgtEl>
                                        <p:attrNameLst>
                                          <p:attrName>ppt_y</p:attrName>
                                        </p:attrNameLst>
                                      </p:cBhvr>
                                      <p:tavLst>
                                        <p:tav tm="0" fmla="#ppt_y+#ppt_h/2*((1.5-1.5*$)^3-(1.5-1.5*$)^2)*8/9">
                                          <p:val>
                                            <p:fltVal val="0"/>
                                          </p:val>
                                        </p:tav>
                                        <p:tav tm="100000">
                                          <p:val>
                                            <p:fltVal val="1"/>
                                          </p:val>
                                        </p:tav>
                                      </p:tavLst>
                                    </p:anim>
                                    <p:anim to="" calcmode="lin" valueType="num">
                                      <p:cBhvr>
                                        <p:cTn id="56" dur="700" fill="hold">
                                          <p:stCondLst>
                                            <p:cond delay="0"/>
                                          </p:stCondLst>
                                        </p:cTn>
                                        <p:tgtEl>
                                          <p:spTgt spid="39950"/>
                                        </p:tgtEl>
                                        <p:attrNameLst>
                                          <p:attrName>ppt_h</p:attrName>
                                        </p:attrNameLst>
                                      </p:cBhvr>
                                      <p:tavLst>
                                        <p:tav tm="0" fmla="#ppt_h-#ppt_h*((1.5-1.5*$)^3-(1.5-1.5*$)^2)">
                                          <p:val>
                                            <p:fltVal val="0"/>
                                          </p:val>
                                        </p:tav>
                                        <p:tav tm="100000">
                                          <p:val>
                                            <p:fltVal val="1"/>
                                          </p:val>
                                        </p:tav>
                                      </p:tavLst>
                                    </p:anim>
                                  </p:childTnLst>
                                </p:cTn>
                              </p:par>
                              <p:par>
                                <p:cTn id="57" presetID="0" presetClass="entr" presetSubtype="0" fill="hold" grpId="0" nodeType="withEffect">
                                  <p:stCondLst>
                                    <p:cond delay="0"/>
                                  </p:stCondLst>
                                  <p:iterate type="lt">
                                    <p:tmPct val="10000"/>
                                  </p:iterate>
                                  <p:childTnLst>
                                    <p:set>
                                      <p:cBhvr>
                                        <p:cTn id="58" dur="1" fill="hold">
                                          <p:stCondLst>
                                            <p:cond delay="0"/>
                                          </p:stCondLst>
                                        </p:cTn>
                                        <p:tgtEl>
                                          <p:spTgt spid="39951"/>
                                        </p:tgtEl>
                                        <p:attrNameLst>
                                          <p:attrName>style.visibility</p:attrName>
                                        </p:attrNameLst>
                                      </p:cBhvr>
                                      <p:to>
                                        <p:strVal val="visible"/>
                                      </p:to>
                                    </p:set>
                                    <p:anim to="" calcmode="lin" valueType="num">
                                      <p:cBhvr>
                                        <p:cTn id="59" dur="700" fill="hold">
                                          <p:stCondLst>
                                            <p:cond delay="0"/>
                                          </p:stCondLst>
                                        </p:cTn>
                                        <p:tgtEl>
                                          <p:spTgt spid="39951"/>
                                        </p:tgtEl>
                                        <p:attrNameLst>
                                          <p:attrName>ppt_y</p:attrName>
                                        </p:attrNameLst>
                                      </p:cBhvr>
                                      <p:tavLst>
                                        <p:tav tm="0" fmla="#ppt_y+#ppt_h/2*((1.5-1.5*$)^3-(1.5-1.5*$)^2)*8/9">
                                          <p:val>
                                            <p:fltVal val="0"/>
                                          </p:val>
                                        </p:tav>
                                        <p:tav tm="100000">
                                          <p:val>
                                            <p:fltVal val="1"/>
                                          </p:val>
                                        </p:tav>
                                      </p:tavLst>
                                    </p:anim>
                                    <p:anim to="" calcmode="lin" valueType="num">
                                      <p:cBhvr>
                                        <p:cTn id="60" dur="700" fill="hold">
                                          <p:stCondLst>
                                            <p:cond delay="0"/>
                                          </p:stCondLst>
                                        </p:cTn>
                                        <p:tgtEl>
                                          <p:spTgt spid="39951"/>
                                        </p:tgtEl>
                                        <p:attrNameLst>
                                          <p:attrName>ppt_h</p:attrName>
                                        </p:attrNameLst>
                                      </p:cBhvr>
                                      <p:tavLst>
                                        <p:tav tm="0" fmla="#ppt_h-#ppt_h*((1.5-1.5*$)^3-(1.5-1.5*$)^2)">
                                          <p:val>
                                            <p:fltVal val="0"/>
                                          </p:val>
                                        </p:tav>
                                        <p:tav tm="100000">
                                          <p:val>
                                            <p:fltVal val="1"/>
                                          </p:val>
                                        </p:tav>
                                      </p:tavLst>
                                    </p:anim>
                                  </p:childTnLst>
                                </p:cTn>
                              </p:par>
                              <p:par>
                                <p:cTn id="61" presetID="0" presetClass="entr" presetSubtype="0" fill="hold" grpId="0" nodeType="withEffect">
                                  <p:stCondLst>
                                    <p:cond delay="0"/>
                                  </p:stCondLst>
                                  <p:iterate type="lt">
                                    <p:tmPct val="10000"/>
                                  </p:iterate>
                                  <p:childTnLst>
                                    <p:set>
                                      <p:cBhvr>
                                        <p:cTn id="62" dur="1" fill="hold">
                                          <p:stCondLst>
                                            <p:cond delay="0"/>
                                          </p:stCondLst>
                                        </p:cTn>
                                        <p:tgtEl>
                                          <p:spTgt spid="39952"/>
                                        </p:tgtEl>
                                        <p:attrNameLst>
                                          <p:attrName>style.visibility</p:attrName>
                                        </p:attrNameLst>
                                      </p:cBhvr>
                                      <p:to>
                                        <p:strVal val="visible"/>
                                      </p:to>
                                    </p:set>
                                    <p:anim to="" calcmode="lin" valueType="num">
                                      <p:cBhvr>
                                        <p:cTn id="63" dur="700" fill="hold">
                                          <p:stCondLst>
                                            <p:cond delay="0"/>
                                          </p:stCondLst>
                                        </p:cTn>
                                        <p:tgtEl>
                                          <p:spTgt spid="39952"/>
                                        </p:tgtEl>
                                        <p:attrNameLst>
                                          <p:attrName>ppt_y</p:attrName>
                                        </p:attrNameLst>
                                      </p:cBhvr>
                                      <p:tavLst>
                                        <p:tav tm="0" fmla="#ppt_y+#ppt_h/2*((1.5-1.5*$)^3-(1.5-1.5*$)^2)*8/9">
                                          <p:val>
                                            <p:fltVal val="0"/>
                                          </p:val>
                                        </p:tav>
                                        <p:tav tm="100000">
                                          <p:val>
                                            <p:fltVal val="1"/>
                                          </p:val>
                                        </p:tav>
                                      </p:tavLst>
                                    </p:anim>
                                    <p:anim to="" calcmode="lin" valueType="num">
                                      <p:cBhvr>
                                        <p:cTn id="64" dur="700" fill="hold">
                                          <p:stCondLst>
                                            <p:cond delay="0"/>
                                          </p:stCondLst>
                                        </p:cTn>
                                        <p:tgtEl>
                                          <p:spTgt spid="39952"/>
                                        </p:tgtEl>
                                        <p:attrNameLst>
                                          <p:attrName>ppt_h</p:attrName>
                                        </p:attrNameLst>
                                      </p:cBhvr>
                                      <p:tavLst>
                                        <p:tav tm="0" fmla="#ppt_h-#ppt_h*((1.5-1.5*$)^3-(1.5-1.5*$)^2)">
                                          <p:val>
                                            <p:fltVal val="0"/>
                                          </p:val>
                                        </p:tav>
                                        <p:tav tm="100000">
                                          <p:val>
                                            <p:fltVal val="1"/>
                                          </p:val>
                                        </p:tav>
                                      </p:tavLst>
                                    </p:anim>
                                  </p:childTnLst>
                                </p:cTn>
                              </p:par>
                              <p:par>
                                <p:cTn id="65" presetID="0" presetClass="entr" presetSubtype="0" fill="hold" grpId="0" nodeType="withEffect">
                                  <p:stCondLst>
                                    <p:cond delay="0"/>
                                  </p:stCondLst>
                                  <p:iterate type="lt">
                                    <p:tmPct val="10000"/>
                                  </p:iterate>
                                  <p:childTnLst>
                                    <p:set>
                                      <p:cBhvr>
                                        <p:cTn id="66" dur="1" fill="hold">
                                          <p:stCondLst>
                                            <p:cond delay="0"/>
                                          </p:stCondLst>
                                        </p:cTn>
                                        <p:tgtEl>
                                          <p:spTgt spid="39953"/>
                                        </p:tgtEl>
                                        <p:attrNameLst>
                                          <p:attrName>style.visibility</p:attrName>
                                        </p:attrNameLst>
                                      </p:cBhvr>
                                      <p:to>
                                        <p:strVal val="visible"/>
                                      </p:to>
                                    </p:set>
                                    <p:anim to="" calcmode="lin" valueType="num">
                                      <p:cBhvr>
                                        <p:cTn id="67" dur="700" fill="hold">
                                          <p:stCondLst>
                                            <p:cond delay="0"/>
                                          </p:stCondLst>
                                        </p:cTn>
                                        <p:tgtEl>
                                          <p:spTgt spid="39953"/>
                                        </p:tgtEl>
                                        <p:attrNameLst>
                                          <p:attrName>ppt_y</p:attrName>
                                        </p:attrNameLst>
                                      </p:cBhvr>
                                      <p:tavLst>
                                        <p:tav tm="0" fmla="#ppt_y+#ppt_h/2*((1.5-1.5*$)^3-(1.5-1.5*$)^2)*8/9">
                                          <p:val>
                                            <p:fltVal val="0"/>
                                          </p:val>
                                        </p:tav>
                                        <p:tav tm="100000">
                                          <p:val>
                                            <p:fltVal val="1"/>
                                          </p:val>
                                        </p:tav>
                                      </p:tavLst>
                                    </p:anim>
                                    <p:anim to="" calcmode="lin" valueType="num">
                                      <p:cBhvr>
                                        <p:cTn id="68" dur="700" fill="hold">
                                          <p:stCondLst>
                                            <p:cond delay="0"/>
                                          </p:stCondLst>
                                        </p:cTn>
                                        <p:tgtEl>
                                          <p:spTgt spid="39953"/>
                                        </p:tgtEl>
                                        <p:attrNameLst>
                                          <p:attrName>ppt_h</p:attrName>
                                        </p:attrNameLst>
                                      </p:cBhvr>
                                      <p:tavLst>
                                        <p:tav tm="0" fmla="#ppt_h-#ppt_h*((1.5-1.5*$)^3-(1.5-1.5*$)^2)">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38" grpId="0"/>
      <p:bldP spid="39939" grpId="0"/>
      <p:bldP spid="39940" grpId="0" animBg="1"/>
      <p:bldP spid="39941" grpId="0" animBg="1"/>
      <p:bldP spid="39942" grpId="0" animBg="1"/>
      <p:bldP spid="39943" grpId="0" animBg="1"/>
      <p:bldP spid="39944" grpId="0"/>
      <p:bldP spid="39945" grpId="0"/>
      <p:bldP spid="39946" grpId="0"/>
      <p:bldP spid="39947" grpId="0"/>
      <p:bldP spid="39948" grpId="0"/>
      <p:bldP spid="39949" grpId="0" animBg="1"/>
      <p:bldP spid="39950" grpId="0" animBg="1"/>
      <p:bldP spid="39951" grpId="0" animBg="1"/>
      <p:bldP spid="39952" grpId="0" animBg="1"/>
      <p:bldP spid="39953"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PA_文本框 9"/>
          <p:cNvSpPr txBox="1">
            <a:spLocks noChangeArrowheads="1"/>
          </p:cNvSpPr>
          <p:nvPr>
            <p:custDataLst>
              <p:tags r:id="rId1"/>
            </p:custDataLst>
          </p:nvPr>
        </p:nvSpPr>
        <p:spPr bwMode="auto">
          <a:xfrm>
            <a:off x="8256588" y="2366963"/>
            <a:ext cx="3600450" cy="212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6600" b="0" i="0" u="none" strike="noStrike" kern="1200" cap="none" spc="0" normalizeH="0" baseline="0" noProof="0">
                <a:ln>
                  <a:noFill/>
                </a:ln>
                <a:solidFill>
                  <a:srgbClr val="FFFFFF"/>
                </a:solidFill>
                <a:effectLst/>
                <a:uLnTx/>
                <a:uFillTx/>
                <a:latin typeface="Segoe UI Light" panose="020B0502040204020203" pitchFamily="34" charset="0"/>
                <a:ea typeface="微软雅黑" panose="020B0503020204020204" pitchFamily="34" charset="-122"/>
                <a:cs typeface="+mn-cs"/>
              </a:rPr>
              <a:t>CHAPTER</a:t>
            </a:r>
          </a:p>
          <a:p>
            <a:pPr marL="0" marR="0" lvl="0" indent="0" algn="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6600" b="0" i="0" u="none" strike="noStrike" kern="1200" cap="none" spc="0" normalizeH="0" baseline="0" noProof="0">
                <a:ln>
                  <a:noFill/>
                </a:ln>
                <a:solidFill>
                  <a:srgbClr val="FFFFFF"/>
                </a:solidFill>
                <a:effectLst/>
                <a:uLnTx/>
                <a:uFillTx/>
                <a:latin typeface="Segoe UI Light" panose="020B0502040204020203" pitchFamily="34" charset="0"/>
                <a:ea typeface="微软雅黑" panose="020B0503020204020204" pitchFamily="34" charset="-122"/>
                <a:cs typeface="+mn-cs"/>
              </a:rPr>
              <a:t>THREE</a:t>
            </a:r>
            <a:endParaRPr kumimoji="0" lang="zh-CN" altLang="en-US" sz="6600" b="0" i="0" u="none" strike="noStrike" kern="1200" cap="none" spc="0" normalizeH="0" baseline="0" noProof="0">
              <a:ln>
                <a:noFill/>
              </a:ln>
              <a:solidFill>
                <a:srgbClr val="FFFFFF"/>
              </a:solidFill>
              <a:effectLst/>
              <a:uLnTx/>
              <a:uFillTx/>
              <a:latin typeface="Segoe UI Light" panose="020B0502040204020203" pitchFamily="34" charset="0"/>
              <a:ea typeface="微软雅黑" panose="020B0503020204020204" pitchFamily="34" charset="-122"/>
              <a:cs typeface="+mn-cs"/>
            </a:endParaRPr>
          </a:p>
        </p:txBody>
      </p:sp>
      <p:sp>
        <p:nvSpPr>
          <p:cNvPr id="40963" name="PA_文本框 11"/>
          <p:cNvSpPr txBox="1">
            <a:spLocks noChangeArrowheads="1"/>
          </p:cNvSpPr>
          <p:nvPr>
            <p:custDataLst>
              <p:tags r:id="rId2"/>
            </p:custDataLst>
          </p:nvPr>
        </p:nvSpPr>
        <p:spPr bwMode="auto">
          <a:xfrm>
            <a:off x="839788" y="4129088"/>
            <a:ext cx="6973887" cy="90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r"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14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rPr>
              <a:t>This text will not appear in a consistent order. Using default text is a simple way to create the appearance of content without having to create it. Humans are creative beings. If it is not real text, they will focus on the design.</a:t>
            </a:r>
            <a:endParaRPr kumimoji="0" lang="zh-CN" altLang="en-US" sz="14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10000"/>
                                  </p:iterate>
                                  <p:childTnLst>
                                    <p:set>
                                      <p:cBhvr>
                                        <p:cTn id="6" dur="700" fill="hold">
                                          <p:stCondLst>
                                            <p:cond delay="0"/>
                                          </p:stCondLst>
                                        </p:cTn>
                                        <p:tgtEl>
                                          <p:spTgt spid="40962"/>
                                        </p:tgtEl>
                                        <p:attrNameLst>
                                          <p:attrName>style.visibility</p:attrName>
                                        </p:attrNameLst>
                                      </p:cBhvr>
                                      <p:to>
                                        <p:strVal val="visible"/>
                                      </p:to>
                                    </p:set>
                                    <p:anim to="" calcmode="lin" valueType="num">
                                      <p:cBhvr>
                                        <p:cTn id="7" dur="700" fill="hold">
                                          <p:stCondLst>
                                            <p:cond delay="0"/>
                                          </p:stCondLst>
                                        </p:cTn>
                                        <p:tgtEl>
                                          <p:spTgt spid="40962"/>
                                        </p:tgtEl>
                                        <p:attrNameLst>
                                          <p:attrName>ppt_x</p:attrName>
                                        </p:attrNameLst>
                                      </p:cBhvr>
                                      <p:tavLst>
                                        <p:tav tm="0" fmla="#ppt_x+#ppt_w*((1.5-1.5*$)^3-(1.5-1.5*$)^2)">
                                          <p:val>
                                            <p:fltVal val="0"/>
                                          </p:val>
                                        </p:tav>
                                        <p:tav tm="100000">
                                          <p:val>
                                            <p:fltVal val="1"/>
                                          </p:val>
                                        </p:tav>
                                      </p:tavLst>
                                    </p:anim>
                                    <p:animEffect filter="fade">
                                      <p:cBhvr>
                                        <p:cTn id="8" dur="700">
                                          <p:stCondLst>
                                            <p:cond delay="0"/>
                                          </p:stCondLst>
                                        </p:cTn>
                                        <p:tgtEl>
                                          <p:spTgt spid="40962"/>
                                        </p:tgtEl>
                                      </p:cBhvr>
                                    </p:animEffect>
                                  </p:childTnLst>
                                </p:cTn>
                              </p:par>
                              <p:par>
                                <p:cTn id="9" presetID="0" presetClass="entr" presetSubtype="0" fill="hold" grpId="0" nodeType="withEffect">
                                  <p:stCondLst>
                                    <p:cond delay="0"/>
                                  </p:stCondLst>
                                  <p:iterate type="lt">
                                    <p:tmPct val="10000"/>
                                  </p:iterate>
                                  <p:childTnLst>
                                    <p:set>
                                      <p:cBhvr>
                                        <p:cTn id="10" dur="700" fill="hold">
                                          <p:stCondLst>
                                            <p:cond delay="0"/>
                                          </p:stCondLst>
                                        </p:cTn>
                                        <p:tgtEl>
                                          <p:spTgt spid="40963"/>
                                        </p:tgtEl>
                                        <p:attrNameLst>
                                          <p:attrName>style.visibility</p:attrName>
                                        </p:attrNameLst>
                                      </p:cBhvr>
                                      <p:to>
                                        <p:strVal val="visible"/>
                                      </p:to>
                                    </p:set>
                                    <p:anim to="" calcmode="lin" valueType="num">
                                      <p:cBhvr>
                                        <p:cTn id="11" dur="700" fill="hold">
                                          <p:stCondLst>
                                            <p:cond delay="0"/>
                                          </p:stCondLst>
                                        </p:cTn>
                                        <p:tgtEl>
                                          <p:spTgt spid="40963"/>
                                        </p:tgtEl>
                                        <p:attrNameLst>
                                          <p:attrName>ppt_x</p:attrName>
                                        </p:attrNameLst>
                                      </p:cBhvr>
                                      <p:tavLst>
                                        <p:tav tm="0" fmla="#ppt_x+#ppt_w*((1.5-1.5*$)^3-(1.5-1.5*$)^2)">
                                          <p:val>
                                            <p:fltVal val="0"/>
                                          </p:val>
                                        </p:tav>
                                        <p:tav tm="100000">
                                          <p:val>
                                            <p:fltVal val="1"/>
                                          </p:val>
                                        </p:tav>
                                      </p:tavLst>
                                    </p:anim>
                                    <p:animEffect filter="fade">
                                      <p:cBhvr>
                                        <p:cTn id="12" dur="700">
                                          <p:stCondLst>
                                            <p:cond delay="0"/>
                                          </p:stCondLst>
                                        </p:cTn>
                                        <p:tgtEl>
                                          <p:spTgt spid="409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2" grpId="0"/>
      <p:bldP spid="40963"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986" name="PA_组合 4"/>
          <p:cNvPicPr>
            <a:picLocks noChangeAspect="1" noChangeArrowheads="1"/>
          </p:cNvPicPr>
          <p:nvPr>
            <p:custDataLst>
              <p:tags r:id="rId1"/>
            </p:custDataLst>
          </p:nvPr>
        </p:nvPicPr>
        <p:blipFill>
          <a:blip r:embed="rId8">
            <a:extLst>
              <a:ext uri="{28A0092B-C50C-407E-A947-70E740481C1C}">
                <a14:useLocalDpi xmlns:a14="http://schemas.microsoft.com/office/drawing/2010/main" val="0"/>
              </a:ext>
            </a:extLst>
          </a:blip>
          <a:srcRect/>
          <a:stretch>
            <a:fillRect/>
          </a:stretch>
        </p:blipFill>
        <p:spPr bwMode="auto">
          <a:xfrm>
            <a:off x="1030288" y="4784725"/>
            <a:ext cx="536575"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987" name="PA_标题 1"/>
          <p:cNvSpPr>
            <a:spLocks noGrp="1"/>
          </p:cNvSpPr>
          <p:nvPr>
            <p:ph type="title" idx="4294967295"/>
            <p:custDataLst>
              <p:tags r:id="rId2"/>
            </p:custDataLst>
          </p:nvPr>
        </p:nvSpPr>
        <p:spPr/>
        <p:txBody>
          <a:bodyPr/>
          <a:lstStyle/>
          <a:p>
            <a:pPr eaLnBrk="1" hangingPunct="1"/>
            <a:r>
              <a:rPr lang="en-US" altLang="zh-CN" dirty="0"/>
              <a:t>CEO INTRODUCTION</a:t>
            </a:r>
            <a:endParaRPr lang="zh-CN" altLang="en-US" dirty="0"/>
          </a:p>
        </p:txBody>
      </p:sp>
      <p:sp>
        <p:nvSpPr>
          <p:cNvPr id="41988" name="PA_文本框 6"/>
          <p:cNvSpPr txBox="1">
            <a:spLocks noChangeArrowheads="1"/>
          </p:cNvSpPr>
          <p:nvPr>
            <p:custDataLst>
              <p:tags r:id="rId3"/>
            </p:custDataLst>
          </p:nvPr>
        </p:nvSpPr>
        <p:spPr bwMode="auto">
          <a:xfrm>
            <a:off x="838200" y="1109663"/>
            <a:ext cx="7589838" cy="334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1400" b="0" i="0" u="none" strike="noStrike" kern="1200" cap="none" spc="0" normalizeH="0" baseline="0" noProof="0">
                <a:ln>
                  <a:noFill/>
                </a:ln>
                <a:solidFill>
                  <a:srgbClr val="BFBFBF"/>
                </a:solidFill>
                <a:effectLst/>
                <a:uLnTx/>
                <a:uFillTx/>
                <a:latin typeface="Segoe UI" panose="020B0502040204020203" pitchFamily="34" charset="0"/>
                <a:ea typeface="微软雅黑" panose="020B0503020204020204" pitchFamily="34" charset="-122"/>
                <a:cs typeface="+mn-cs"/>
              </a:rPr>
              <a:t>HUMANS ARE CREATIVE BEINGS. IF IT IS NOT REAL TEXT, THEY WILL FOCUS ON THE DESIGN.</a:t>
            </a:r>
            <a:endParaRPr kumimoji="0" lang="zh-CN" altLang="en-US" sz="1400" b="0" i="0" u="none" strike="noStrike" kern="1200" cap="none" spc="0" normalizeH="0" baseline="0" noProof="0">
              <a:ln>
                <a:noFill/>
              </a:ln>
              <a:solidFill>
                <a:srgbClr val="BFBFBF"/>
              </a:solidFill>
              <a:effectLst/>
              <a:uLnTx/>
              <a:uFillTx/>
              <a:latin typeface="Segoe UI" panose="020B0502040204020203" pitchFamily="34" charset="0"/>
              <a:ea typeface="微软雅黑" panose="020B0503020204020204" pitchFamily="34" charset="-122"/>
              <a:cs typeface="+mn-cs"/>
            </a:endParaRPr>
          </a:p>
        </p:txBody>
      </p:sp>
      <p:grpSp>
        <p:nvGrpSpPr>
          <p:cNvPr id="2" name="PA_组合 1"/>
          <p:cNvGrpSpPr/>
          <p:nvPr>
            <p:custDataLst>
              <p:tags r:id="rId4"/>
            </p:custDataLst>
          </p:nvPr>
        </p:nvGrpSpPr>
        <p:grpSpPr>
          <a:xfrm>
            <a:off x="838200" y="2190750"/>
            <a:ext cx="6653213" cy="2178050"/>
            <a:chOff x="838200" y="2190750"/>
            <a:chExt cx="6653213" cy="2178050"/>
          </a:xfrm>
        </p:grpSpPr>
        <p:sp>
          <p:nvSpPr>
            <p:cNvPr id="41989" name="圆角矩形 2"/>
            <p:cNvSpPr>
              <a:spLocks noChangeArrowheads="1"/>
            </p:cNvSpPr>
            <p:nvPr/>
          </p:nvSpPr>
          <p:spPr bwMode="auto">
            <a:xfrm>
              <a:off x="2495550" y="2343150"/>
              <a:ext cx="4321175" cy="71438"/>
            </a:xfrm>
            <a:prstGeom prst="roundRect">
              <a:avLst>
                <a:gd name="adj" fmla="val 50000"/>
              </a:avLst>
            </a:pr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41990" name="圆角矩形 7"/>
            <p:cNvSpPr>
              <a:spLocks noChangeArrowheads="1"/>
            </p:cNvSpPr>
            <p:nvPr/>
          </p:nvSpPr>
          <p:spPr bwMode="auto">
            <a:xfrm>
              <a:off x="2495550" y="2343150"/>
              <a:ext cx="2879725" cy="71438"/>
            </a:xfrm>
            <a:prstGeom prst="roundRect">
              <a:avLst>
                <a:gd name="adj" fmla="val 50000"/>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41991" name="椭圆 8"/>
            <p:cNvSpPr>
              <a:spLocks noChangeAspect="1" noChangeArrowheads="1"/>
            </p:cNvSpPr>
            <p:nvPr/>
          </p:nvSpPr>
          <p:spPr bwMode="auto">
            <a:xfrm>
              <a:off x="5267325" y="2271713"/>
              <a:ext cx="215900" cy="215900"/>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41992" name="圆角矩形 11"/>
            <p:cNvSpPr>
              <a:spLocks noChangeArrowheads="1"/>
            </p:cNvSpPr>
            <p:nvPr/>
          </p:nvSpPr>
          <p:spPr bwMode="auto">
            <a:xfrm>
              <a:off x="2495550" y="2935288"/>
              <a:ext cx="4321175" cy="71437"/>
            </a:xfrm>
            <a:prstGeom prst="roundRect">
              <a:avLst>
                <a:gd name="adj" fmla="val 50000"/>
              </a:avLst>
            </a:pr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41993" name="圆角矩形 12"/>
            <p:cNvSpPr>
              <a:spLocks noChangeArrowheads="1"/>
            </p:cNvSpPr>
            <p:nvPr/>
          </p:nvSpPr>
          <p:spPr bwMode="auto">
            <a:xfrm>
              <a:off x="2495550" y="2935288"/>
              <a:ext cx="3240088" cy="71437"/>
            </a:xfrm>
            <a:prstGeom prst="roundRect">
              <a:avLst>
                <a:gd name="adj" fmla="val 50000"/>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41994" name="椭圆 13"/>
            <p:cNvSpPr>
              <a:spLocks noChangeAspect="1" noChangeArrowheads="1"/>
            </p:cNvSpPr>
            <p:nvPr/>
          </p:nvSpPr>
          <p:spPr bwMode="auto">
            <a:xfrm>
              <a:off x="5627688" y="2862263"/>
              <a:ext cx="215900" cy="215900"/>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41995" name="圆角矩形 15"/>
            <p:cNvSpPr>
              <a:spLocks noChangeArrowheads="1"/>
            </p:cNvSpPr>
            <p:nvPr/>
          </p:nvSpPr>
          <p:spPr bwMode="auto">
            <a:xfrm>
              <a:off x="2495550" y="3525838"/>
              <a:ext cx="4321175" cy="71437"/>
            </a:xfrm>
            <a:prstGeom prst="roundRect">
              <a:avLst>
                <a:gd name="adj" fmla="val 50000"/>
              </a:avLst>
            </a:pr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41996" name="圆角矩形 16"/>
            <p:cNvSpPr>
              <a:spLocks noChangeArrowheads="1"/>
            </p:cNvSpPr>
            <p:nvPr/>
          </p:nvSpPr>
          <p:spPr bwMode="auto">
            <a:xfrm>
              <a:off x="2495550" y="3525838"/>
              <a:ext cx="2160588" cy="71437"/>
            </a:xfrm>
            <a:prstGeom prst="roundRect">
              <a:avLst>
                <a:gd name="adj" fmla="val 50000"/>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41997" name="椭圆 17"/>
            <p:cNvSpPr>
              <a:spLocks noChangeAspect="1" noChangeArrowheads="1"/>
            </p:cNvSpPr>
            <p:nvPr/>
          </p:nvSpPr>
          <p:spPr bwMode="auto">
            <a:xfrm>
              <a:off x="4548188" y="3454400"/>
              <a:ext cx="215900" cy="215900"/>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41998" name="圆角矩形 19"/>
            <p:cNvSpPr>
              <a:spLocks noChangeArrowheads="1"/>
            </p:cNvSpPr>
            <p:nvPr/>
          </p:nvSpPr>
          <p:spPr bwMode="auto">
            <a:xfrm>
              <a:off x="2495550" y="4116388"/>
              <a:ext cx="4321175" cy="73025"/>
            </a:xfrm>
            <a:prstGeom prst="roundRect">
              <a:avLst>
                <a:gd name="adj" fmla="val 50000"/>
              </a:avLst>
            </a:pr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41999" name="圆角矩形 20"/>
            <p:cNvSpPr>
              <a:spLocks noChangeArrowheads="1"/>
            </p:cNvSpPr>
            <p:nvPr/>
          </p:nvSpPr>
          <p:spPr bwMode="auto">
            <a:xfrm>
              <a:off x="2495550" y="4116388"/>
              <a:ext cx="3600450" cy="73025"/>
            </a:xfrm>
            <a:prstGeom prst="roundRect">
              <a:avLst>
                <a:gd name="adj" fmla="val 50000"/>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42000" name="椭圆 21"/>
            <p:cNvSpPr>
              <a:spLocks noChangeAspect="1" noChangeArrowheads="1"/>
            </p:cNvSpPr>
            <p:nvPr/>
          </p:nvSpPr>
          <p:spPr bwMode="auto">
            <a:xfrm>
              <a:off x="5988050" y="4044950"/>
              <a:ext cx="215900" cy="215900"/>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42001" name="文本框 22"/>
            <p:cNvSpPr txBox="1">
              <a:spLocks noChangeArrowheads="1"/>
            </p:cNvSpPr>
            <p:nvPr/>
          </p:nvSpPr>
          <p:spPr bwMode="auto">
            <a:xfrm>
              <a:off x="838200" y="2190750"/>
              <a:ext cx="155575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r"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1600" b="0" i="0" u="none" strike="noStrike" kern="1200" cap="none" spc="0" normalizeH="0" baseline="0" noProof="0">
                  <a:ln>
                    <a:noFill/>
                  </a:ln>
                  <a:solidFill>
                    <a:srgbClr val="354B5E"/>
                  </a:solidFill>
                  <a:effectLst/>
                  <a:uLnTx/>
                  <a:uFillTx/>
                  <a:latin typeface="Segoe UI" panose="020B0502040204020203" pitchFamily="34" charset="0"/>
                  <a:ea typeface="微软雅黑" panose="020B0503020204020204" pitchFamily="34" charset="-122"/>
                  <a:cs typeface="+mn-cs"/>
                </a:rPr>
                <a:t>TEXTE HERE #1</a:t>
              </a:r>
              <a:endParaRPr kumimoji="0" lang="zh-CN" altLang="en-US" sz="1600" b="0" i="0" u="none" strike="noStrike" kern="1200" cap="none" spc="0" normalizeH="0" baseline="0" noProof="0">
                <a:ln>
                  <a:noFill/>
                </a:ln>
                <a:solidFill>
                  <a:srgbClr val="354B5E"/>
                </a:solidFill>
                <a:effectLst/>
                <a:uLnTx/>
                <a:uFillTx/>
                <a:latin typeface="Segoe UI" panose="020B0502040204020203" pitchFamily="34" charset="0"/>
                <a:ea typeface="微软雅黑" panose="020B0503020204020204" pitchFamily="34" charset="-122"/>
                <a:cs typeface="+mn-cs"/>
              </a:endParaRPr>
            </a:p>
          </p:txBody>
        </p:sp>
        <p:sp>
          <p:nvSpPr>
            <p:cNvPr id="42002" name="文本框 23"/>
            <p:cNvSpPr txBox="1">
              <a:spLocks noChangeArrowheads="1"/>
            </p:cNvSpPr>
            <p:nvPr/>
          </p:nvSpPr>
          <p:spPr bwMode="auto">
            <a:xfrm>
              <a:off x="838200" y="2786063"/>
              <a:ext cx="15557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r"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1600" b="0" i="0" u="none" strike="noStrike" kern="1200" cap="none" spc="0" normalizeH="0" baseline="0" noProof="0">
                  <a:ln>
                    <a:noFill/>
                  </a:ln>
                  <a:solidFill>
                    <a:srgbClr val="354B5E"/>
                  </a:solidFill>
                  <a:effectLst/>
                  <a:uLnTx/>
                  <a:uFillTx/>
                  <a:latin typeface="Segoe UI" panose="020B0502040204020203" pitchFamily="34" charset="0"/>
                  <a:ea typeface="微软雅黑" panose="020B0503020204020204" pitchFamily="34" charset="-122"/>
                  <a:cs typeface="+mn-cs"/>
                </a:rPr>
                <a:t>TEXTE HERE #2</a:t>
              </a:r>
              <a:endParaRPr kumimoji="0" lang="zh-CN" altLang="en-US" sz="1600" b="0" i="0" u="none" strike="noStrike" kern="1200" cap="none" spc="0" normalizeH="0" baseline="0" noProof="0">
                <a:ln>
                  <a:noFill/>
                </a:ln>
                <a:solidFill>
                  <a:srgbClr val="354B5E"/>
                </a:solidFill>
                <a:effectLst/>
                <a:uLnTx/>
                <a:uFillTx/>
                <a:latin typeface="Segoe UI" panose="020B0502040204020203" pitchFamily="34" charset="0"/>
                <a:ea typeface="微软雅黑" panose="020B0503020204020204" pitchFamily="34" charset="-122"/>
                <a:cs typeface="+mn-cs"/>
              </a:endParaRPr>
            </a:p>
          </p:txBody>
        </p:sp>
        <p:sp>
          <p:nvSpPr>
            <p:cNvPr id="42003" name="文本框 24"/>
            <p:cNvSpPr txBox="1">
              <a:spLocks noChangeArrowheads="1"/>
            </p:cNvSpPr>
            <p:nvPr/>
          </p:nvSpPr>
          <p:spPr bwMode="auto">
            <a:xfrm>
              <a:off x="838200" y="3376613"/>
              <a:ext cx="15557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r"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1600" b="0" i="0" u="none" strike="noStrike" kern="1200" cap="none" spc="0" normalizeH="0" baseline="0" noProof="0">
                  <a:ln>
                    <a:noFill/>
                  </a:ln>
                  <a:solidFill>
                    <a:srgbClr val="354B5E"/>
                  </a:solidFill>
                  <a:effectLst/>
                  <a:uLnTx/>
                  <a:uFillTx/>
                  <a:latin typeface="Segoe UI" panose="020B0502040204020203" pitchFamily="34" charset="0"/>
                  <a:ea typeface="微软雅黑" panose="020B0503020204020204" pitchFamily="34" charset="-122"/>
                  <a:cs typeface="+mn-cs"/>
                </a:rPr>
                <a:t>TEXTE HERE #3</a:t>
              </a:r>
              <a:endParaRPr kumimoji="0" lang="zh-CN" altLang="en-US" sz="1600" b="0" i="0" u="none" strike="noStrike" kern="1200" cap="none" spc="0" normalizeH="0" baseline="0" noProof="0">
                <a:ln>
                  <a:noFill/>
                </a:ln>
                <a:solidFill>
                  <a:srgbClr val="354B5E"/>
                </a:solidFill>
                <a:effectLst/>
                <a:uLnTx/>
                <a:uFillTx/>
                <a:latin typeface="Segoe UI" panose="020B0502040204020203" pitchFamily="34" charset="0"/>
                <a:ea typeface="微软雅黑" panose="020B0503020204020204" pitchFamily="34" charset="-122"/>
                <a:cs typeface="+mn-cs"/>
              </a:endParaRPr>
            </a:p>
          </p:txBody>
        </p:sp>
        <p:sp>
          <p:nvSpPr>
            <p:cNvPr id="42004" name="文本框 25"/>
            <p:cNvSpPr txBox="1">
              <a:spLocks noChangeArrowheads="1"/>
            </p:cNvSpPr>
            <p:nvPr/>
          </p:nvSpPr>
          <p:spPr bwMode="auto">
            <a:xfrm>
              <a:off x="838200" y="3968750"/>
              <a:ext cx="15557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r"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1600" b="0" i="0" u="none" strike="noStrike" kern="1200" cap="none" spc="0" normalizeH="0" baseline="0" noProof="0">
                  <a:ln>
                    <a:noFill/>
                  </a:ln>
                  <a:solidFill>
                    <a:srgbClr val="354B5E"/>
                  </a:solidFill>
                  <a:effectLst/>
                  <a:uLnTx/>
                  <a:uFillTx/>
                  <a:latin typeface="Segoe UI" panose="020B0502040204020203" pitchFamily="34" charset="0"/>
                  <a:ea typeface="微软雅黑" panose="020B0503020204020204" pitchFamily="34" charset="-122"/>
                  <a:cs typeface="+mn-cs"/>
                </a:rPr>
                <a:t>TEXTE HERE #4</a:t>
              </a:r>
              <a:endParaRPr kumimoji="0" lang="zh-CN" altLang="en-US" sz="1600" b="0" i="0" u="none" strike="noStrike" kern="1200" cap="none" spc="0" normalizeH="0" baseline="0" noProof="0">
                <a:ln>
                  <a:noFill/>
                </a:ln>
                <a:solidFill>
                  <a:srgbClr val="354B5E"/>
                </a:solidFill>
                <a:effectLst/>
                <a:uLnTx/>
                <a:uFillTx/>
                <a:latin typeface="Segoe UI" panose="020B0502040204020203" pitchFamily="34" charset="0"/>
                <a:ea typeface="微软雅黑" panose="020B0503020204020204" pitchFamily="34" charset="-122"/>
                <a:cs typeface="+mn-cs"/>
              </a:endParaRPr>
            </a:p>
          </p:txBody>
        </p:sp>
        <p:sp>
          <p:nvSpPr>
            <p:cNvPr id="42005" name="文本框 26"/>
            <p:cNvSpPr txBox="1">
              <a:spLocks noChangeArrowheads="1"/>
            </p:cNvSpPr>
            <p:nvPr/>
          </p:nvSpPr>
          <p:spPr bwMode="auto">
            <a:xfrm>
              <a:off x="6918325" y="2190750"/>
              <a:ext cx="57308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1600" b="0" i="0" u="none" strike="noStrike" kern="1200" cap="none" spc="0" normalizeH="0" baseline="0" noProof="0">
                  <a:ln>
                    <a:noFill/>
                  </a:ln>
                  <a:solidFill>
                    <a:srgbClr val="D74B4B"/>
                  </a:solidFill>
                  <a:effectLst/>
                  <a:uLnTx/>
                  <a:uFillTx/>
                  <a:latin typeface="Segoe UI" panose="020B0502040204020203" pitchFamily="34" charset="0"/>
                  <a:ea typeface="微软雅黑" panose="020B0503020204020204" pitchFamily="34" charset="-122"/>
                  <a:cs typeface="+mn-cs"/>
                </a:rPr>
                <a:t>65%</a:t>
              </a:r>
              <a:endParaRPr kumimoji="0" lang="zh-CN" altLang="en-US" sz="1600" b="0" i="0" u="none" strike="noStrike" kern="1200" cap="none" spc="0" normalizeH="0" baseline="0" noProof="0">
                <a:ln>
                  <a:noFill/>
                </a:ln>
                <a:solidFill>
                  <a:srgbClr val="D74B4B"/>
                </a:solidFill>
                <a:effectLst/>
                <a:uLnTx/>
                <a:uFillTx/>
                <a:latin typeface="Segoe UI" panose="020B0502040204020203" pitchFamily="34" charset="0"/>
                <a:ea typeface="微软雅黑" panose="020B0503020204020204" pitchFamily="34" charset="-122"/>
                <a:cs typeface="+mn-cs"/>
              </a:endParaRPr>
            </a:p>
          </p:txBody>
        </p:sp>
        <p:sp>
          <p:nvSpPr>
            <p:cNvPr id="42006" name="文本框 27"/>
            <p:cNvSpPr txBox="1">
              <a:spLocks noChangeArrowheads="1"/>
            </p:cNvSpPr>
            <p:nvPr/>
          </p:nvSpPr>
          <p:spPr bwMode="auto">
            <a:xfrm>
              <a:off x="6918325" y="2782888"/>
              <a:ext cx="5730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1600" b="0" i="0" u="none" strike="noStrike" kern="1200" cap="none" spc="0" normalizeH="0" baseline="0" noProof="0">
                  <a:ln>
                    <a:noFill/>
                  </a:ln>
                  <a:solidFill>
                    <a:srgbClr val="D74B4B"/>
                  </a:solidFill>
                  <a:effectLst/>
                  <a:uLnTx/>
                  <a:uFillTx/>
                  <a:latin typeface="Segoe UI" panose="020B0502040204020203" pitchFamily="34" charset="0"/>
                  <a:ea typeface="微软雅黑" panose="020B0503020204020204" pitchFamily="34" charset="-122"/>
                  <a:cs typeface="+mn-cs"/>
                </a:rPr>
                <a:t>75%</a:t>
              </a:r>
              <a:endParaRPr kumimoji="0" lang="zh-CN" altLang="en-US" sz="1600" b="0" i="0" u="none" strike="noStrike" kern="1200" cap="none" spc="0" normalizeH="0" baseline="0" noProof="0">
                <a:ln>
                  <a:noFill/>
                </a:ln>
                <a:solidFill>
                  <a:srgbClr val="D74B4B"/>
                </a:solidFill>
                <a:effectLst/>
                <a:uLnTx/>
                <a:uFillTx/>
                <a:latin typeface="Segoe UI" panose="020B0502040204020203" pitchFamily="34" charset="0"/>
                <a:ea typeface="微软雅黑" panose="020B0503020204020204" pitchFamily="34" charset="-122"/>
                <a:cs typeface="+mn-cs"/>
              </a:endParaRPr>
            </a:p>
          </p:txBody>
        </p:sp>
        <p:sp>
          <p:nvSpPr>
            <p:cNvPr id="42007" name="文本框 28"/>
            <p:cNvSpPr txBox="1">
              <a:spLocks noChangeArrowheads="1"/>
            </p:cNvSpPr>
            <p:nvPr/>
          </p:nvSpPr>
          <p:spPr bwMode="auto">
            <a:xfrm>
              <a:off x="6918325" y="3376613"/>
              <a:ext cx="5730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1600" b="0" i="0" u="none" strike="noStrike" kern="1200" cap="none" spc="0" normalizeH="0" baseline="0" noProof="0">
                  <a:ln>
                    <a:noFill/>
                  </a:ln>
                  <a:solidFill>
                    <a:srgbClr val="D74B4B"/>
                  </a:solidFill>
                  <a:effectLst/>
                  <a:uLnTx/>
                  <a:uFillTx/>
                  <a:latin typeface="Segoe UI" panose="020B0502040204020203" pitchFamily="34" charset="0"/>
                  <a:ea typeface="微软雅黑" panose="020B0503020204020204" pitchFamily="34" charset="-122"/>
                  <a:cs typeface="+mn-cs"/>
                </a:rPr>
                <a:t>50%</a:t>
              </a:r>
              <a:endParaRPr kumimoji="0" lang="zh-CN" altLang="en-US" sz="1600" b="0" i="0" u="none" strike="noStrike" kern="1200" cap="none" spc="0" normalizeH="0" baseline="0" noProof="0">
                <a:ln>
                  <a:noFill/>
                </a:ln>
                <a:solidFill>
                  <a:srgbClr val="D74B4B"/>
                </a:solidFill>
                <a:effectLst/>
                <a:uLnTx/>
                <a:uFillTx/>
                <a:latin typeface="Segoe UI" panose="020B0502040204020203" pitchFamily="34" charset="0"/>
                <a:ea typeface="微软雅黑" panose="020B0503020204020204" pitchFamily="34" charset="-122"/>
                <a:cs typeface="+mn-cs"/>
              </a:endParaRPr>
            </a:p>
          </p:txBody>
        </p:sp>
        <p:sp>
          <p:nvSpPr>
            <p:cNvPr id="42008" name="文本框 29"/>
            <p:cNvSpPr txBox="1">
              <a:spLocks noChangeArrowheads="1"/>
            </p:cNvSpPr>
            <p:nvPr/>
          </p:nvSpPr>
          <p:spPr bwMode="auto">
            <a:xfrm>
              <a:off x="6918325" y="3968750"/>
              <a:ext cx="5730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1600" b="0" i="0" u="none" strike="noStrike" kern="1200" cap="none" spc="0" normalizeH="0" baseline="0" noProof="0">
                  <a:ln>
                    <a:noFill/>
                  </a:ln>
                  <a:solidFill>
                    <a:srgbClr val="D74B4B"/>
                  </a:solidFill>
                  <a:effectLst/>
                  <a:uLnTx/>
                  <a:uFillTx/>
                  <a:latin typeface="Segoe UI" panose="020B0502040204020203" pitchFamily="34" charset="0"/>
                  <a:ea typeface="微软雅黑" panose="020B0503020204020204" pitchFamily="34" charset="-122"/>
                  <a:cs typeface="+mn-cs"/>
                </a:rPr>
                <a:t>85%</a:t>
              </a:r>
              <a:endParaRPr kumimoji="0" lang="zh-CN" altLang="en-US" sz="1600" b="0" i="0" u="none" strike="noStrike" kern="1200" cap="none" spc="0" normalizeH="0" baseline="0" noProof="0">
                <a:ln>
                  <a:noFill/>
                </a:ln>
                <a:solidFill>
                  <a:srgbClr val="D74B4B"/>
                </a:solidFill>
                <a:effectLst/>
                <a:uLnTx/>
                <a:uFillTx/>
                <a:latin typeface="Segoe UI" panose="020B0502040204020203" pitchFamily="34" charset="0"/>
                <a:ea typeface="微软雅黑" panose="020B0503020204020204" pitchFamily="34" charset="-122"/>
                <a:cs typeface="+mn-cs"/>
              </a:endParaRPr>
            </a:p>
          </p:txBody>
        </p:sp>
      </p:grpSp>
      <p:sp>
        <p:nvSpPr>
          <p:cNvPr id="42009" name="PA_文本框 30"/>
          <p:cNvSpPr txBox="1">
            <a:spLocks noChangeArrowheads="1"/>
          </p:cNvSpPr>
          <p:nvPr>
            <p:custDataLst>
              <p:tags r:id="rId5"/>
            </p:custDataLst>
          </p:nvPr>
        </p:nvSpPr>
        <p:spPr bwMode="auto">
          <a:xfrm>
            <a:off x="1455738" y="4929188"/>
            <a:ext cx="9280525" cy="90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1400" b="0" i="1" u="none" strike="noStrike" kern="1200" cap="none" spc="0" normalizeH="0" baseline="0" noProof="0">
                <a:ln>
                  <a:noFill/>
                </a:ln>
                <a:solidFill>
                  <a:srgbClr val="8F8F8F"/>
                </a:solidFill>
                <a:effectLst/>
                <a:uLnTx/>
                <a:uFillTx/>
                <a:latin typeface="Segoe UI" panose="020B0502040204020203" pitchFamily="34" charset="0"/>
                <a:ea typeface="微软雅黑" panose="020B0503020204020204" pitchFamily="34" charset="-122"/>
                <a:cs typeface="+mn-cs"/>
              </a:rPr>
              <a:t>I hope you enjoyed the fake text. A designer can use default text to simulate what text would look like. It looks even better with you using this text. Whoever evaluates your text cannot evaluate the way you write. Your design looks awesome by the way. People tend to read writing.</a:t>
            </a:r>
            <a:endParaRPr kumimoji="0" lang="zh-CN" altLang="en-US" sz="1400" b="0" i="1" u="none" strike="noStrike" kern="1200" cap="none" spc="0" normalizeH="0" baseline="0" noProof="0">
              <a:ln>
                <a:noFill/>
              </a:ln>
              <a:solidFill>
                <a:srgbClr val="8F8F8F"/>
              </a:solidFill>
              <a:effectLst/>
              <a:uLnTx/>
              <a:uFillTx/>
              <a:latin typeface="Segoe UI" panose="020B0502040204020203" pitchFamily="34" charset="0"/>
              <a:ea typeface="微软雅黑" panose="020B0503020204020204" pitchFamily="34" charset="-122"/>
              <a:cs typeface="+mn-cs"/>
            </a:endParaRPr>
          </a:p>
        </p:txBody>
      </p:sp>
      <p:pic>
        <p:nvPicPr>
          <p:cNvPr id="42010" name="PA_图片 31"/>
          <p:cNvPicPr>
            <a:picLocks noChangeAspect="1" noChangeArrowheads="1"/>
          </p:cNvPicPr>
          <p:nvPr>
            <p:custDataLst>
              <p:tags r:id="rId6"/>
            </p:custDataLst>
          </p:nvPr>
        </p:nvPicPr>
        <p:blipFill>
          <a:blip r:embed="rId9">
            <a:extLst>
              <a:ext uri="{28A0092B-C50C-407E-A947-70E740481C1C}">
                <a14:useLocalDpi xmlns:a14="http://schemas.microsoft.com/office/drawing/2010/main" val="0"/>
              </a:ext>
            </a:extLst>
          </a:blip>
          <a:srcRect/>
          <a:stretch>
            <a:fillRect/>
          </a:stretch>
        </p:blipFill>
        <p:spPr bwMode="auto">
          <a:xfrm>
            <a:off x="8326438" y="2073275"/>
            <a:ext cx="2225675" cy="2236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nodeType="withEffect">
                                  <p:stCondLst>
                                    <p:cond delay="0"/>
                                  </p:stCondLst>
                                  <p:iterate type="lt">
                                    <p:tmPct val="10000"/>
                                  </p:iterate>
                                  <p:childTnLst>
                                    <p:set>
                                      <p:cBhvr>
                                        <p:cTn id="6" dur="1" fill="hold">
                                          <p:stCondLst>
                                            <p:cond delay="0"/>
                                          </p:stCondLst>
                                        </p:cTn>
                                        <p:tgtEl>
                                          <p:spTgt spid="41986"/>
                                        </p:tgtEl>
                                        <p:attrNameLst>
                                          <p:attrName>style.visibility</p:attrName>
                                        </p:attrNameLst>
                                      </p:cBhvr>
                                      <p:to>
                                        <p:strVal val="visible"/>
                                      </p:to>
                                    </p:set>
                                    <p:anim to="" calcmode="lin" valueType="num">
                                      <p:cBhvr>
                                        <p:cTn id="7" dur="700" fill="hold">
                                          <p:stCondLst>
                                            <p:cond delay="0"/>
                                          </p:stCondLst>
                                        </p:cTn>
                                        <p:tgtEl>
                                          <p:spTgt spid="41986"/>
                                        </p:tgtEl>
                                        <p:attrNameLst>
                                          <p:attrName>ppt_y</p:attrName>
                                        </p:attrNameLst>
                                      </p:cBhvr>
                                      <p:tavLst>
                                        <p:tav tm="0" fmla="#ppt_y+#ppt_h/2*((1.5-1.5*$)^3-(1.5-1.5*$)^2)*8/9">
                                          <p:val>
                                            <p:fltVal val="0"/>
                                          </p:val>
                                        </p:tav>
                                        <p:tav tm="100000">
                                          <p:val>
                                            <p:fltVal val="1"/>
                                          </p:val>
                                        </p:tav>
                                      </p:tavLst>
                                    </p:anim>
                                    <p:anim to="" calcmode="lin" valueType="num">
                                      <p:cBhvr>
                                        <p:cTn id="8" dur="700" fill="hold">
                                          <p:stCondLst>
                                            <p:cond delay="0"/>
                                          </p:stCondLst>
                                        </p:cTn>
                                        <p:tgtEl>
                                          <p:spTgt spid="41986"/>
                                        </p:tgtEl>
                                        <p:attrNameLst>
                                          <p:attrName>ppt_h</p:attrName>
                                        </p:attrNameLst>
                                      </p:cBhvr>
                                      <p:tavLst>
                                        <p:tav tm="0" fmla="#ppt_h-#ppt_h*((1.5-1.5*$)^3-(1.5-1.5*$)^2)">
                                          <p:val>
                                            <p:fltVal val="0"/>
                                          </p:val>
                                        </p:tav>
                                        <p:tav tm="100000">
                                          <p:val>
                                            <p:fltVal val="1"/>
                                          </p:val>
                                        </p:tav>
                                      </p:tavLst>
                                    </p:anim>
                                  </p:childTnLst>
                                </p:cTn>
                              </p:par>
                              <p:par>
                                <p:cTn id="9" presetID="0" presetClass="entr" presetSubtype="0" fill="hold" grpId="0" nodeType="withEffect">
                                  <p:stCondLst>
                                    <p:cond delay="0"/>
                                  </p:stCondLst>
                                  <p:iterate type="lt">
                                    <p:tmPct val="10000"/>
                                  </p:iterate>
                                  <p:childTnLst>
                                    <p:set>
                                      <p:cBhvr>
                                        <p:cTn id="10" dur="1" fill="hold">
                                          <p:stCondLst>
                                            <p:cond delay="0"/>
                                          </p:stCondLst>
                                        </p:cTn>
                                        <p:tgtEl>
                                          <p:spTgt spid="41987"/>
                                        </p:tgtEl>
                                        <p:attrNameLst>
                                          <p:attrName>style.visibility</p:attrName>
                                        </p:attrNameLst>
                                      </p:cBhvr>
                                      <p:to>
                                        <p:strVal val="visible"/>
                                      </p:to>
                                    </p:set>
                                    <p:anim to="" calcmode="lin" valueType="num">
                                      <p:cBhvr>
                                        <p:cTn id="11" dur="700" fill="hold">
                                          <p:stCondLst>
                                            <p:cond delay="0"/>
                                          </p:stCondLst>
                                        </p:cTn>
                                        <p:tgtEl>
                                          <p:spTgt spid="41987"/>
                                        </p:tgtEl>
                                        <p:attrNameLst>
                                          <p:attrName>ppt_y</p:attrName>
                                        </p:attrNameLst>
                                      </p:cBhvr>
                                      <p:tavLst>
                                        <p:tav tm="0" fmla="#ppt_y+#ppt_h/2*((1.5-1.5*$)^3-(1.5-1.5*$)^2)*8/9">
                                          <p:val>
                                            <p:fltVal val="0"/>
                                          </p:val>
                                        </p:tav>
                                        <p:tav tm="100000">
                                          <p:val>
                                            <p:fltVal val="1"/>
                                          </p:val>
                                        </p:tav>
                                      </p:tavLst>
                                    </p:anim>
                                    <p:anim to="" calcmode="lin" valueType="num">
                                      <p:cBhvr>
                                        <p:cTn id="12" dur="700" fill="hold">
                                          <p:stCondLst>
                                            <p:cond delay="0"/>
                                          </p:stCondLst>
                                        </p:cTn>
                                        <p:tgtEl>
                                          <p:spTgt spid="41987"/>
                                        </p:tgtEl>
                                        <p:attrNameLst>
                                          <p:attrName>ppt_h</p:attrName>
                                        </p:attrNameLst>
                                      </p:cBhvr>
                                      <p:tavLst>
                                        <p:tav tm="0" fmla="#ppt_h-#ppt_h*((1.5-1.5*$)^3-(1.5-1.5*$)^2)">
                                          <p:val>
                                            <p:fltVal val="0"/>
                                          </p:val>
                                        </p:tav>
                                        <p:tav tm="100000">
                                          <p:val>
                                            <p:fltVal val="1"/>
                                          </p:val>
                                        </p:tav>
                                      </p:tavLst>
                                    </p:anim>
                                  </p:childTnLst>
                                </p:cTn>
                              </p:par>
                              <p:par>
                                <p:cTn id="13" presetID="0" presetClass="entr" presetSubtype="0" fill="hold" grpId="0" nodeType="withEffect">
                                  <p:stCondLst>
                                    <p:cond delay="0"/>
                                  </p:stCondLst>
                                  <p:iterate type="lt">
                                    <p:tmPct val="10000"/>
                                  </p:iterate>
                                  <p:childTnLst>
                                    <p:set>
                                      <p:cBhvr>
                                        <p:cTn id="14" dur="1" fill="hold">
                                          <p:stCondLst>
                                            <p:cond delay="0"/>
                                          </p:stCondLst>
                                        </p:cTn>
                                        <p:tgtEl>
                                          <p:spTgt spid="41988"/>
                                        </p:tgtEl>
                                        <p:attrNameLst>
                                          <p:attrName>style.visibility</p:attrName>
                                        </p:attrNameLst>
                                      </p:cBhvr>
                                      <p:to>
                                        <p:strVal val="visible"/>
                                      </p:to>
                                    </p:set>
                                    <p:anim to="" calcmode="lin" valueType="num">
                                      <p:cBhvr>
                                        <p:cTn id="15" dur="700" fill="hold">
                                          <p:stCondLst>
                                            <p:cond delay="0"/>
                                          </p:stCondLst>
                                        </p:cTn>
                                        <p:tgtEl>
                                          <p:spTgt spid="41988"/>
                                        </p:tgtEl>
                                        <p:attrNameLst>
                                          <p:attrName>ppt_y</p:attrName>
                                        </p:attrNameLst>
                                      </p:cBhvr>
                                      <p:tavLst>
                                        <p:tav tm="0" fmla="#ppt_y+#ppt_h/2*((1.5-1.5*$)^3-(1.5-1.5*$)^2)*8/9">
                                          <p:val>
                                            <p:fltVal val="0"/>
                                          </p:val>
                                        </p:tav>
                                        <p:tav tm="100000">
                                          <p:val>
                                            <p:fltVal val="1"/>
                                          </p:val>
                                        </p:tav>
                                      </p:tavLst>
                                    </p:anim>
                                    <p:anim to="" calcmode="lin" valueType="num">
                                      <p:cBhvr>
                                        <p:cTn id="16" dur="700" fill="hold">
                                          <p:stCondLst>
                                            <p:cond delay="0"/>
                                          </p:stCondLst>
                                        </p:cTn>
                                        <p:tgtEl>
                                          <p:spTgt spid="41988"/>
                                        </p:tgtEl>
                                        <p:attrNameLst>
                                          <p:attrName>ppt_h</p:attrName>
                                        </p:attrNameLst>
                                      </p:cBhvr>
                                      <p:tavLst>
                                        <p:tav tm="0" fmla="#ppt_h-#ppt_h*((1.5-1.5*$)^3-(1.5-1.5*$)^2)">
                                          <p:val>
                                            <p:fltVal val="0"/>
                                          </p:val>
                                        </p:tav>
                                        <p:tav tm="100000">
                                          <p:val>
                                            <p:fltVal val="1"/>
                                          </p:val>
                                        </p:tav>
                                      </p:tavLst>
                                    </p:anim>
                                  </p:childTnLst>
                                </p:cTn>
                              </p:par>
                              <p:par>
                                <p:cTn id="17" presetID="0" presetClass="entr" presetSubtype="0" fill="hold" nodeType="withEffect">
                                  <p:stCondLst>
                                    <p:cond delay="0"/>
                                  </p:stCondLst>
                                  <p:iterate type="lt">
                                    <p:tmPct val="10000"/>
                                  </p:iterate>
                                  <p:childTnLst>
                                    <p:set>
                                      <p:cBhvr>
                                        <p:cTn id="18" dur="1" fill="hold">
                                          <p:stCondLst>
                                            <p:cond delay="0"/>
                                          </p:stCondLst>
                                        </p:cTn>
                                        <p:tgtEl>
                                          <p:spTgt spid="2"/>
                                        </p:tgtEl>
                                        <p:attrNameLst>
                                          <p:attrName>style.visibility</p:attrName>
                                        </p:attrNameLst>
                                      </p:cBhvr>
                                      <p:to>
                                        <p:strVal val="visible"/>
                                      </p:to>
                                    </p:set>
                                    <p:anim to="" calcmode="lin" valueType="num">
                                      <p:cBhvr>
                                        <p:cTn id="19" dur="700" fill="hold">
                                          <p:stCondLst>
                                            <p:cond delay="0"/>
                                          </p:stCondLst>
                                        </p:cTn>
                                        <p:tgtEl>
                                          <p:spTgt spid="2"/>
                                        </p:tgtEl>
                                        <p:attrNameLst>
                                          <p:attrName>ppt_y</p:attrName>
                                        </p:attrNameLst>
                                      </p:cBhvr>
                                      <p:tavLst>
                                        <p:tav tm="0" fmla="#ppt_y+#ppt_h/2*((1.5-1.5*$)^3-(1.5-1.5*$)^2)*8/9">
                                          <p:val>
                                            <p:fltVal val="0"/>
                                          </p:val>
                                        </p:tav>
                                        <p:tav tm="100000">
                                          <p:val>
                                            <p:fltVal val="1"/>
                                          </p:val>
                                        </p:tav>
                                      </p:tavLst>
                                    </p:anim>
                                    <p:anim to="" calcmode="lin" valueType="num">
                                      <p:cBhvr>
                                        <p:cTn id="20" dur="700" fill="hold">
                                          <p:stCondLst>
                                            <p:cond delay="0"/>
                                          </p:stCondLst>
                                        </p:cTn>
                                        <p:tgtEl>
                                          <p:spTgt spid="2"/>
                                        </p:tgtEl>
                                        <p:attrNameLst>
                                          <p:attrName>ppt_h</p:attrName>
                                        </p:attrNameLst>
                                      </p:cBhvr>
                                      <p:tavLst>
                                        <p:tav tm="0" fmla="#ppt_h-#ppt_h*((1.5-1.5*$)^3-(1.5-1.5*$)^2)">
                                          <p:val>
                                            <p:fltVal val="0"/>
                                          </p:val>
                                        </p:tav>
                                        <p:tav tm="100000">
                                          <p:val>
                                            <p:fltVal val="1"/>
                                          </p:val>
                                        </p:tav>
                                      </p:tavLst>
                                    </p:anim>
                                  </p:childTnLst>
                                </p:cTn>
                              </p:par>
                              <p:par>
                                <p:cTn id="21" presetID="0" presetClass="entr" presetSubtype="0" fill="hold" grpId="0" nodeType="withEffect">
                                  <p:stCondLst>
                                    <p:cond delay="0"/>
                                  </p:stCondLst>
                                  <p:iterate type="lt">
                                    <p:tmPct val="10000"/>
                                  </p:iterate>
                                  <p:childTnLst>
                                    <p:set>
                                      <p:cBhvr>
                                        <p:cTn id="22" dur="1" fill="hold">
                                          <p:stCondLst>
                                            <p:cond delay="0"/>
                                          </p:stCondLst>
                                        </p:cTn>
                                        <p:tgtEl>
                                          <p:spTgt spid="42009"/>
                                        </p:tgtEl>
                                        <p:attrNameLst>
                                          <p:attrName>style.visibility</p:attrName>
                                        </p:attrNameLst>
                                      </p:cBhvr>
                                      <p:to>
                                        <p:strVal val="visible"/>
                                      </p:to>
                                    </p:set>
                                    <p:anim to="" calcmode="lin" valueType="num">
                                      <p:cBhvr>
                                        <p:cTn id="23" dur="700" fill="hold">
                                          <p:stCondLst>
                                            <p:cond delay="0"/>
                                          </p:stCondLst>
                                        </p:cTn>
                                        <p:tgtEl>
                                          <p:spTgt spid="42009"/>
                                        </p:tgtEl>
                                        <p:attrNameLst>
                                          <p:attrName>ppt_y</p:attrName>
                                        </p:attrNameLst>
                                      </p:cBhvr>
                                      <p:tavLst>
                                        <p:tav tm="0" fmla="#ppt_y+#ppt_h/2*((1.5-1.5*$)^3-(1.5-1.5*$)^2)*8/9">
                                          <p:val>
                                            <p:fltVal val="0"/>
                                          </p:val>
                                        </p:tav>
                                        <p:tav tm="100000">
                                          <p:val>
                                            <p:fltVal val="1"/>
                                          </p:val>
                                        </p:tav>
                                      </p:tavLst>
                                    </p:anim>
                                    <p:anim to="" calcmode="lin" valueType="num">
                                      <p:cBhvr>
                                        <p:cTn id="24" dur="700" fill="hold">
                                          <p:stCondLst>
                                            <p:cond delay="0"/>
                                          </p:stCondLst>
                                        </p:cTn>
                                        <p:tgtEl>
                                          <p:spTgt spid="42009"/>
                                        </p:tgtEl>
                                        <p:attrNameLst>
                                          <p:attrName>ppt_h</p:attrName>
                                        </p:attrNameLst>
                                      </p:cBhvr>
                                      <p:tavLst>
                                        <p:tav tm="0" fmla="#ppt_h-#ppt_h*((1.5-1.5*$)^3-(1.5-1.5*$)^2)">
                                          <p:val>
                                            <p:fltVal val="0"/>
                                          </p:val>
                                        </p:tav>
                                        <p:tav tm="100000">
                                          <p:val>
                                            <p:fltVal val="1"/>
                                          </p:val>
                                        </p:tav>
                                      </p:tavLst>
                                    </p:anim>
                                  </p:childTnLst>
                                </p:cTn>
                              </p:par>
                              <p:par>
                                <p:cTn id="25" presetID="0" presetClass="entr" presetSubtype="0" fill="hold" nodeType="withEffect">
                                  <p:stCondLst>
                                    <p:cond delay="0"/>
                                  </p:stCondLst>
                                  <p:iterate type="lt">
                                    <p:tmPct val="10000"/>
                                  </p:iterate>
                                  <p:childTnLst>
                                    <p:set>
                                      <p:cBhvr>
                                        <p:cTn id="26" dur="1" fill="hold">
                                          <p:stCondLst>
                                            <p:cond delay="0"/>
                                          </p:stCondLst>
                                        </p:cTn>
                                        <p:tgtEl>
                                          <p:spTgt spid="42010"/>
                                        </p:tgtEl>
                                        <p:attrNameLst>
                                          <p:attrName>style.visibility</p:attrName>
                                        </p:attrNameLst>
                                      </p:cBhvr>
                                      <p:to>
                                        <p:strVal val="visible"/>
                                      </p:to>
                                    </p:set>
                                    <p:anim to="" calcmode="lin" valueType="num">
                                      <p:cBhvr>
                                        <p:cTn id="27" dur="700" fill="hold">
                                          <p:stCondLst>
                                            <p:cond delay="0"/>
                                          </p:stCondLst>
                                        </p:cTn>
                                        <p:tgtEl>
                                          <p:spTgt spid="42010"/>
                                        </p:tgtEl>
                                        <p:attrNameLst>
                                          <p:attrName>ppt_y</p:attrName>
                                        </p:attrNameLst>
                                      </p:cBhvr>
                                      <p:tavLst>
                                        <p:tav tm="0" fmla="#ppt_y+#ppt_h/2*((1.5-1.5*$)^3-(1.5-1.5*$)^2)*8/9">
                                          <p:val>
                                            <p:fltVal val="0"/>
                                          </p:val>
                                        </p:tav>
                                        <p:tav tm="100000">
                                          <p:val>
                                            <p:fltVal val="1"/>
                                          </p:val>
                                        </p:tav>
                                      </p:tavLst>
                                    </p:anim>
                                    <p:anim to="" calcmode="lin" valueType="num">
                                      <p:cBhvr>
                                        <p:cTn id="28" dur="700" fill="hold">
                                          <p:stCondLst>
                                            <p:cond delay="0"/>
                                          </p:stCondLst>
                                        </p:cTn>
                                        <p:tgtEl>
                                          <p:spTgt spid="42010"/>
                                        </p:tgtEl>
                                        <p:attrNameLst>
                                          <p:attrName>ppt_h</p:attrName>
                                        </p:attrNameLst>
                                      </p:cBhvr>
                                      <p:tavLst>
                                        <p:tav tm="0" fmla="#ppt_h-#ppt_h*((1.5-1.5*$)^3-(1.5-1.5*$)^2)">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7" grpId="0"/>
      <p:bldP spid="41988" grpId="0"/>
      <p:bldP spid="42009"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PA_标题 1"/>
          <p:cNvSpPr>
            <a:spLocks noGrp="1"/>
          </p:cNvSpPr>
          <p:nvPr>
            <p:ph type="title" idx="4294967295"/>
            <p:custDataLst>
              <p:tags r:id="rId2"/>
            </p:custDataLst>
          </p:nvPr>
        </p:nvSpPr>
        <p:spPr/>
        <p:txBody>
          <a:bodyPr/>
          <a:lstStyle/>
          <a:p>
            <a:pPr eaLnBrk="1" hangingPunct="1"/>
            <a:r>
              <a:rPr lang="en-US" altLang="zh-CN"/>
              <a:t>YOUR TITLE HERE</a:t>
            </a:r>
            <a:endParaRPr lang="zh-CN" altLang="en-US"/>
          </a:p>
        </p:txBody>
      </p:sp>
      <p:sp>
        <p:nvSpPr>
          <p:cNvPr id="43011" name="PA_文本框 6"/>
          <p:cNvSpPr txBox="1">
            <a:spLocks noChangeArrowheads="1"/>
          </p:cNvSpPr>
          <p:nvPr>
            <p:custDataLst>
              <p:tags r:id="rId3"/>
            </p:custDataLst>
          </p:nvPr>
        </p:nvSpPr>
        <p:spPr bwMode="auto">
          <a:xfrm>
            <a:off x="838200" y="1109663"/>
            <a:ext cx="7589838" cy="334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1400" b="0" i="0" u="none" strike="noStrike" kern="1200" cap="none" spc="0" normalizeH="0" baseline="0" noProof="0">
                <a:ln>
                  <a:noFill/>
                </a:ln>
                <a:solidFill>
                  <a:srgbClr val="BFBFBF"/>
                </a:solidFill>
                <a:effectLst/>
                <a:uLnTx/>
                <a:uFillTx/>
                <a:latin typeface="Segoe UI" panose="020B0502040204020203" pitchFamily="34" charset="0"/>
                <a:ea typeface="微软雅黑" panose="020B0503020204020204" pitchFamily="34" charset="-122"/>
                <a:cs typeface="+mn-cs"/>
              </a:rPr>
              <a:t>HUMANS ARE CREATIVE BEINGS. IF IT IS NOT REAL TEXT, THEY WILL FOCUS ON THE DESIGN.</a:t>
            </a:r>
            <a:endParaRPr kumimoji="0" lang="zh-CN" altLang="en-US" sz="1400" b="0" i="0" u="none" strike="noStrike" kern="1200" cap="none" spc="0" normalizeH="0" baseline="0" noProof="0">
              <a:ln>
                <a:noFill/>
              </a:ln>
              <a:solidFill>
                <a:srgbClr val="BFBFBF"/>
              </a:solidFill>
              <a:effectLst/>
              <a:uLnTx/>
              <a:uFillTx/>
              <a:latin typeface="Segoe UI" panose="020B0502040204020203" pitchFamily="34" charset="0"/>
              <a:ea typeface="微软雅黑" panose="020B0503020204020204" pitchFamily="34" charset="-122"/>
              <a:cs typeface="+mn-cs"/>
            </a:endParaRPr>
          </a:p>
        </p:txBody>
      </p:sp>
      <p:sp>
        <p:nvSpPr>
          <p:cNvPr id="43032" name="PA_文本框 28"/>
          <p:cNvSpPr txBox="1">
            <a:spLocks noChangeArrowheads="1"/>
          </p:cNvSpPr>
          <p:nvPr>
            <p:custDataLst>
              <p:tags r:id="rId4"/>
            </p:custDataLst>
          </p:nvPr>
        </p:nvSpPr>
        <p:spPr bwMode="auto">
          <a:xfrm>
            <a:off x="1381125" y="5286375"/>
            <a:ext cx="9447213" cy="90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1400" b="0" i="0" u="none" strike="noStrike" kern="1200" cap="none" spc="0" normalizeH="0" baseline="0" noProof="0">
                <a:ln>
                  <a:noFill/>
                </a:ln>
                <a:solidFill>
                  <a:srgbClr val="354B5E"/>
                </a:solidFill>
                <a:effectLst/>
                <a:uLnTx/>
                <a:uFillTx/>
                <a:latin typeface="Segoe UI" panose="020B0502040204020203" pitchFamily="34" charset="0"/>
                <a:ea typeface="微软雅黑" panose="020B0503020204020204" pitchFamily="34" charset="-122"/>
                <a:cs typeface="+mn-cs"/>
              </a:rPr>
              <a:t>I hope you enjoyed the fake text. A designer can use default text to simulate what text would look like. It looks even better with you using this text. Whoever evaluates your text cannot evaluate the way you write. Your design looks awesome by the way. People tend to read writing.</a:t>
            </a:r>
            <a:endParaRPr kumimoji="0" lang="zh-CN" altLang="en-US" sz="1400" b="0" i="0" u="none" strike="noStrike" kern="1200" cap="none" spc="0" normalizeH="0" baseline="0" noProof="0">
              <a:ln>
                <a:noFill/>
              </a:ln>
              <a:solidFill>
                <a:srgbClr val="354B5E"/>
              </a:solidFill>
              <a:effectLst/>
              <a:uLnTx/>
              <a:uFillTx/>
              <a:latin typeface="Segoe UI" panose="020B0502040204020203" pitchFamily="34" charset="0"/>
              <a:ea typeface="微软雅黑" panose="020B0503020204020204" pitchFamily="34" charset="-122"/>
              <a:cs typeface="+mn-cs"/>
            </a:endParaRPr>
          </a:p>
        </p:txBody>
      </p:sp>
      <p:grpSp>
        <p:nvGrpSpPr>
          <p:cNvPr id="2" name="PA_组合 1"/>
          <p:cNvGrpSpPr/>
          <p:nvPr>
            <p:custDataLst>
              <p:tags r:id="rId5"/>
            </p:custDataLst>
          </p:nvPr>
        </p:nvGrpSpPr>
        <p:grpSpPr>
          <a:xfrm>
            <a:off x="788988" y="1976438"/>
            <a:ext cx="2262187" cy="2940050"/>
            <a:chOff x="788988" y="1976438"/>
            <a:chExt cx="2262187" cy="2940050"/>
          </a:xfrm>
        </p:grpSpPr>
        <p:graphicFrame>
          <p:nvGraphicFramePr>
            <p:cNvPr id="43012" name="图表 7"/>
            <p:cNvGraphicFramePr/>
            <p:nvPr/>
          </p:nvGraphicFramePr>
          <p:xfrm>
            <a:off x="788988" y="1976438"/>
            <a:ext cx="2262187" cy="2260600"/>
          </p:xfrm>
          <a:graphic>
            <a:graphicData uri="http://schemas.openxmlformats.org/presentationml/2006/ole">
              <mc:AlternateContent xmlns:mc="http://schemas.openxmlformats.org/markup-compatibility/2006">
                <mc:Choice xmlns:v="urn:schemas-microsoft-com:vml" Requires="v">
                  <p:oleObj spid="_x0000_s1068" r:id="rId10" imgW="2267585" imgH="2267585" progId="Excel.Chart.8">
                    <p:embed/>
                  </p:oleObj>
                </mc:Choice>
                <mc:Fallback>
                  <p:oleObj r:id="rId10" imgW="2267585" imgH="2267585" progId="Excel.Chart.8">
                    <p:embed/>
                    <p:pic>
                      <p:nvPicPr>
                        <p:cNvPr id="0" name="图表 7"/>
                        <p:cNvPicPr>
                          <a:picLocks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88988" y="1976438"/>
                          <a:ext cx="2262187" cy="226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43016" name="文本框 11"/>
            <p:cNvSpPr txBox="1">
              <a:spLocks noChangeArrowheads="1"/>
            </p:cNvSpPr>
            <p:nvPr/>
          </p:nvSpPr>
          <p:spPr bwMode="auto">
            <a:xfrm>
              <a:off x="1381125" y="2705100"/>
              <a:ext cx="1106488" cy="78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4000" b="0" i="0" u="none" strike="noStrike" kern="1200" cap="none" spc="0" normalizeH="0" baseline="0" noProof="0">
                  <a:ln>
                    <a:noFill/>
                  </a:ln>
                  <a:solidFill>
                    <a:srgbClr val="D74B4B"/>
                  </a:solidFill>
                  <a:effectLst/>
                  <a:uLnTx/>
                  <a:uFillTx/>
                  <a:latin typeface="Segoe UI Light" panose="020B0502040204020203" pitchFamily="34" charset="0"/>
                  <a:ea typeface="微软雅黑" panose="020B0503020204020204" pitchFamily="34" charset="-122"/>
                  <a:cs typeface="+mn-cs"/>
                </a:rPr>
                <a:t>72%</a:t>
              </a:r>
              <a:endParaRPr kumimoji="0" lang="zh-CN" altLang="en-US" sz="4000" b="0" i="0" u="none" strike="noStrike" kern="1200" cap="none" spc="0" normalizeH="0" baseline="0" noProof="0">
                <a:ln>
                  <a:noFill/>
                </a:ln>
                <a:solidFill>
                  <a:srgbClr val="D74B4B"/>
                </a:solidFill>
                <a:effectLst/>
                <a:uLnTx/>
                <a:uFillTx/>
                <a:latin typeface="Segoe UI Light" panose="020B0502040204020203" pitchFamily="34" charset="0"/>
                <a:ea typeface="微软雅黑" panose="020B0503020204020204" pitchFamily="34" charset="-122"/>
                <a:cs typeface="+mn-cs"/>
              </a:endParaRPr>
            </a:p>
          </p:txBody>
        </p:sp>
        <p:sp>
          <p:nvSpPr>
            <p:cNvPr id="43022" name="椭圆 17"/>
            <p:cNvSpPr>
              <a:spLocks noChangeAspect="1" noChangeArrowheads="1"/>
            </p:cNvSpPr>
            <p:nvPr/>
          </p:nvSpPr>
          <p:spPr bwMode="auto">
            <a:xfrm>
              <a:off x="1662113" y="3660775"/>
              <a:ext cx="539750" cy="539750"/>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cxnSp>
          <p:nvCxnSpPr>
            <p:cNvPr id="43024" name="直接连接符 20"/>
            <p:cNvCxnSpPr>
              <a:cxnSpLocks noChangeShapeType="1"/>
            </p:cNvCxnSpPr>
            <p:nvPr/>
          </p:nvCxnSpPr>
          <p:spPr bwMode="auto">
            <a:xfrm>
              <a:off x="1931988" y="4194175"/>
              <a:ext cx="0" cy="360363"/>
            </a:xfrm>
            <a:prstGeom prst="line">
              <a:avLst/>
            </a:prstGeom>
            <a:noFill/>
            <a:ln w="19050">
              <a:solidFill>
                <a:schemeClr val="accent2"/>
              </a:solidFill>
              <a:round/>
            </a:ln>
            <a:extLst>
              <a:ext uri="{909E8E84-426E-40DD-AFC4-6F175D3DCCD1}">
                <a14:hiddenFill xmlns:a14="http://schemas.microsoft.com/office/drawing/2010/main">
                  <a:noFill/>
                </a14:hiddenFill>
              </a:ext>
            </a:extLst>
          </p:spPr>
        </p:cxnSp>
        <p:sp>
          <p:nvSpPr>
            <p:cNvPr id="43028" name="文本框 24"/>
            <p:cNvSpPr txBox="1">
              <a:spLocks noChangeArrowheads="1"/>
            </p:cNvSpPr>
            <p:nvPr/>
          </p:nvSpPr>
          <p:spPr bwMode="auto">
            <a:xfrm>
              <a:off x="1349375" y="4576763"/>
              <a:ext cx="116363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1600" b="0" i="0" u="none" strike="noStrike" kern="1200" cap="none" spc="0" normalizeH="0" baseline="0" noProof="0">
                  <a:ln>
                    <a:noFill/>
                  </a:ln>
                  <a:solidFill>
                    <a:srgbClr val="595959"/>
                  </a:solidFill>
                  <a:effectLst/>
                  <a:uLnTx/>
                  <a:uFillTx/>
                  <a:latin typeface="Segoe UI" panose="020B0502040204020203" pitchFamily="34" charset="0"/>
                  <a:ea typeface="微软雅黑" panose="020B0503020204020204" pitchFamily="34" charset="-122"/>
                  <a:cs typeface="+mn-cs"/>
                </a:rPr>
                <a:t>TEXT HERE</a:t>
              </a:r>
              <a:endParaRPr kumimoji="0" lang="zh-CN" altLang="en-US" sz="1600" b="0" i="0" u="none" strike="noStrike" kern="1200" cap="none" spc="0" normalizeH="0" baseline="0" noProof="0">
                <a:ln>
                  <a:noFill/>
                </a:ln>
                <a:solidFill>
                  <a:srgbClr val="595959"/>
                </a:solidFill>
                <a:effectLst/>
                <a:uLnTx/>
                <a:uFillTx/>
                <a:latin typeface="Segoe UI" panose="020B0502040204020203" pitchFamily="34" charset="0"/>
                <a:ea typeface="微软雅黑" panose="020B0503020204020204" pitchFamily="34" charset="-122"/>
                <a:cs typeface="+mn-cs"/>
              </a:endParaRPr>
            </a:p>
          </p:txBody>
        </p:sp>
        <p:sp>
          <p:nvSpPr>
            <p:cNvPr id="43033" name="KSO_Shape"/>
            <p:cNvSpPr>
              <a:spLocks noChangeAspect="1"/>
            </p:cNvSpPr>
            <p:nvPr/>
          </p:nvSpPr>
          <p:spPr bwMode="auto">
            <a:xfrm>
              <a:off x="1751013" y="3775075"/>
              <a:ext cx="360362" cy="300038"/>
            </a:xfrm>
            <a:custGeom>
              <a:avLst/>
              <a:gdLst>
                <a:gd name="T0" fmla="*/ 171 w 1450975"/>
                <a:gd name="T1" fmla="*/ 681 h 1209675"/>
                <a:gd name="T2" fmla="*/ 1257 w 1450975"/>
                <a:gd name="T3" fmla="*/ 738 h 1209675"/>
                <a:gd name="T4" fmla="*/ 114 w 1450975"/>
                <a:gd name="T5" fmla="*/ 0 h 1209675"/>
                <a:gd name="T6" fmla="*/ 1274 w 1450975"/>
                <a:gd name="T7" fmla="*/ 1 h 1209675"/>
                <a:gd name="T8" fmla="*/ 1296 w 1450975"/>
                <a:gd name="T9" fmla="*/ 7 h 1209675"/>
                <a:gd name="T10" fmla="*/ 1316 w 1450975"/>
                <a:gd name="T11" fmla="*/ 16 h 1209675"/>
                <a:gd name="T12" fmla="*/ 1334 w 1450975"/>
                <a:gd name="T13" fmla="*/ 29 h 1209675"/>
                <a:gd name="T14" fmla="*/ 1348 w 1450975"/>
                <a:gd name="T15" fmla="*/ 46 h 1209675"/>
                <a:gd name="T16" fmla="*/ 1360 w 1450975"/>
                <a:gd name="T17" fmla="*/ 64 h 1209675"/>
                <a:gd name="T18" fmla="*/ 1367 w 1450975"/>
                <a:gd name="T19" fmla="*/ 85 h 1209675"/>
                <a:gd name="T20" fmla="*/ 1371 w 1450975"/>
                <a:gd name="T21" fmla="*/ 108 h 1209675"/>
                <a:gd name="T22" fmla="*/ 1371 w 1450975"/>
                <a:gd name="T23" fmla="*/ 750 h 1209675"/>
                <a:gd name="T24" fmla="*/ 1366 w 1450975"/>
                <a:gd name="T25" fmla="*/ 772 h 1209675"/>
                <a:gd name="T26" fmla="*/ 1357 w 1450975"/>
                <a:gd name="T27" fmla="*/ 792 h 1209675"/>
                <a:gd name="T28" fmla="*/ 1345 w 1450975"/>
                <a:gd name="T29" fmla="*/ 810 h 1209675"/>
                <a:gd name="T30" fmla="*/ 1329 w 1450975"/>
                <a:gd name="T31" fmla="*/ 825 h 1209675"/>
                <a:gd name="T32" fmla="*/ 1311 w 1450975"/>
                <a:gd name="T33" fmla="*/ 838 h 1209675"/>
                <a:gd name="T34" fmla="*/ 1291 w 1450975"/>
                <a:gd name="T35" fmla="*/ 846 h 1209675"/>
                <a:gd name="T36" fmla="*/ 1269 w 1450975"/>
                <a:gd name="T37" fmla="*/ 851 h 1209675"/>
                <a:gd name="T38" fmla="*/ 800 w 1450975"/>
                <a:gd name="T39" fmla="*/ 1079 h 1209675"/>
                <a:gd name="T40" fmla="*/ 866 w 1450975"/>
                <a:gd name="T41" fmla="*/ 1080 h 1209675"/>
                <a:gd name="T42" fmla="*/ 885 w 1450975"/>
                <a:gd name="T43" fmla="*/ 1086 h 1209675"/>
                <a:gd name="T44" fmla="*/ 899 w 1450975"/>
                <a:gd name="T45" fmla="*/ 1095 h 1209675"/>
                <a:gd name="T46" fmla="*/ 907 w 1450975"/>
                <a:gd name="T47" fmla="*/ 1106 h 1209675"/>
                <a:gd name="T48" fmla="*/ 913 w 1450975"/>
                <a:gd name="T49" fmla="*/ 1121 h 1209675"/>
                <a:gd name="T50" fmla="*/ 457 w 1450975"/>
                <a:gd name="T51" fmla="*/ 1135 h 1209675"/>
                <a:gd name="T52" fmla="*/ 459 w 1450975"/>
                <a:gd name="T53" fmla="*/ 1122 h 1209675"/>
                <a:gd name="T54" fmla="*/ 467 w 1450975"/>
                <a:gd name="T55" fmla="*/ 1102 h 1209675"/>
                <a:gd name="T56" fmla="*/ 476 w 1450975"/>
                <a:gd name="T57" fmla="*/ 1092 h 1209675"/>
                <a:gd name="T58" fmla="*/ 488 w 1450975"/>
                <a:gd name="T59" fmla="*/ 1084 h 1209675"/>
                <a:gd name="T60" fmla="*/ 504 w 1450975"/>
                <a:gd name="T61" fmla="*/ 1079 h 1209675"/>
                <a:gd name="T62" fmla="*/ 571 w 1450975"/>
                <a:gd name="T63" fmla="*/ 851 h 1209675"/>
                <a:gd name="T64" fmla="*/ 97 w 1450975"/>
                <a:gd name="T65" fmla="*/ 850 h 1209675"/>
                <a:gd name="T66" fmla="*/ 75 w 1450975"/>
                <a:gd name="T67" fmla="*/ 845 h 1209675"/>
                <a:gd name="T68" fmla="*/ 55 w 1450975"/>
                <a:gd name="T69" fmla="*/ 835 h 1209675"/>
                <a:gd name="T70" fmla="*/ 38 w 1450975"/>
                <a:gd name="T71" fmla="*/ 822 h 1209675"/>
                <a:gd name="T72" fmla="*/ 23 w 1450975"/>
                <a:gd name="T73" fmla="*/ 806 h 1209675"/>
                <a:gd name="T74" fmla="*/ 11 w 1450975"/>
                <a:gd name="T75" fmla="*/ 787 h 1209675"/>
                <a:gd name="T76" fmla="*/ 3 w 1450975"/>
                <a:gd name="T77" fmla="*/ 766 h 1209675"/>
                <a:gd name="T78" fmla="*/ 0 w 1450975"/>
                <a:gd name="T79" fmla="*/ 744 h 1209675"/>
                <a:gd name="T80" fmla="*/ 0 w 1450975"/>
                <a:gd name="T81" fmla="*/ 102 h 1209675"/>
                <a:gd name="T82" fmla="*/ 5 w 1450975"/>
                <a:gd name="T83" fmla="*/ 80 h 1209675"/>
                <a:gd name="T84" fmla="*/ 14 w 1450975"/>
                <a:gd name="T85" fmla="*/ 59 h 1209675"/>
                <a:gd name="T86" fmla="*/ 26 w 1450975"/>
                <a:gd name="T87" fmla="*/ 41 h 1209675"/>
                <a:gd name="T88" fmla="*/ 41 w 1450975"/>
                <a:gd name="T89" fmla="*/ 26 h 1209675"/>
                <a:gd name="T90" fmla="*/ 60 w 1450975"/>
                <a:gd name="T91" fmla="*/ 14 h 1209675"/>
                <a:gd name="T92" fmla="*/ 80 w 1450975"/>
                <a:gd name="T93" fmla="*/ 5 h 1209675"/>
                <a:gd name="T94" fmla="*/ 103 w 1450975"/>
                <a:gd name="T95" fmla="*/ 0 h 120967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50975" h="1209675">
                  <a:moveTo>
                    <a:pt x="180975" y="182562"/>
                  </a:moveTo>
                  <a:lnTo>
                    <a:pt x="1270000" y="182562"/>
                  </a:lnTo>
                  <a:lnTo>
                    <a:pt x="1270000" y="725487"/>
                  </a:lnTo>
                  <a:lnTo>
                    <a:pt x="180975" y="725487"/>
                  </a:lnTo>
                  <a:lnTo>
                    <a:pt x="180975" y="182562"/>
                  </a:lnTo>
                  <a:close/>
                  <a:moveTo>
                    <a:pt x="120672" y="120703"/>
                  </a:moveTo>
                  <a:lnTo>
                    <a:pt x="120672" y="785892"/>
                  </a:lnTo>
                  <a:lnTo>
                    <a:pt x="1330039" y="785892"/>
                  </a:lnTo>
                  <a:lnTo>
                    <a:pt x="1330039" y="120703"/>
                  </a:lnTo>
                  <a:lnTo>
                    <a:pt x="120672" y="120703"/>
                  </a:lnTo>
                  <a:close/>
                  <a:moveTo>
                    <a:pt x="114585" y="0"/>
                  </a:moveTo>
                  <a:lnTo>
                    <a:pt x="120672" y="0"/>
                  </a:lnTo>
                  <a:lnTo>
                    <a:pt x="1330039" y="0"/>
                  </a:lnTo>
                  <a:lnTo>
                    <a:pt x="1336390" y="0"/>
                  </a:lnTo>
                  <a:lnTo>
                    <a:pt x="1342476" y="529"/>
                  </a:lnTo>
                  <a:lnTo>
                    <a:pt x="1348298" y="1059"/>
                  </a:lnTo>
                  <a:lnTo>
                    <a:pt x="1354385" y="2382"/>
                  </a:lnTo>
                  <a:lnTo>
                    <a:pt x="1360207" y="3441"/>
                  </a:lnTo>
                  <a:lnTo>
                    <a:pt x="1366028" y="5294"/>
                  </a:lnTo>
                  <a:lnTo>
                    <a:pt x="1371586" y="7147"/>
                  </a:lnTo>
                  <a:lnTo>
                    <a:pt x="1376878" y="9264"/>
                  </a:lnTo>
                  <a:lnTo>
                    <a:pt x="1382436" y="11911"/>
                  </a:lnTo>
                  <a:lnTo>
                    <a:pt x="1387728" y="14558"/>
                  </a:lnTo>
                  <a:lnTo>
                    <a:pt x="1392492" y="17205"/>
                  </a:lnTo>
                  <a:lnTo>
                    <a:pt x="1397784" y="20646"/>
                  </a:lnTo>
                  <a:lnTo>
                    <a:pt x="1402283" y="24087"/>
                  </a:lnTo>
                  <a:lnTo>
                    <a:pt x="1406782" y="27529"/>
                  </a:lnTo>
                  <a:lnTo>
                    <a:pt x="1411545" y="31234"/>
                  </a:lnTo>
                  <a:lnTo>
                    <a:pt x="1415515" y="35205"/>
                  </a:lnTo>
                  <a:lnTo>
                    <a:pt x="1419749" y="39440"/>
                  </a:lnTo>
                  <a:lnTo>
                    <a:pt x="1423454" y="44205"/>
                  </a:lnTo>
                  <a:lnTo>
                    <a:pt x="1426894" y="48705"/>
                  </a:lnTo>
                  <a:lnTo>
                    <a:pt x="1430334" y="53204"/>
                  </a:lnTo>
                  <a:lnTo>
                    <a:pt x="1433510" y="58234"/>
                  </a:lnTo>
                  <a:lnTo>
                    <a:pt x="1436420" y="63263"/>
                  </a:lnTo>
                  <a:lnTo>
                    <a:pt x="1439067" y="68557"/>
                  </a:lnTo>
                  <a:lnTo>
                    <a:pt x="1441713" y="73586"/>
                  </a:lnTo>
                  <a:lnTo>
                    <a:pt x="1443830" y="79145"/>
                  </a:lnTo>
                  <a:lnTo>
                    <a:pt x="1445683" y="84968"/>
                  </a:lnTo>
                  <a:lnTo>
                    <a:pt x="1447006" y="90792"/>
                  </a:lnTo>
                  <a:lnTo>
                    <a:pt x="1448594" y="96615"/>
                  </a:lnTo>
                  <a:lnTo>
                    <a:pt x="1449652" y="102438"/>
                  </a:lnTo>
                  <a:lnTo>
                    <a:pt x="1450446" y="108527"/>
                  </a:lnTo>
                  <a:lnTo>
                    <a:pt x="1450711" y="114615"/>
                  </a:lnTo>
                  <a:lnTo>
                    <a:pt x="1450975" y="120703"/>
                  </a:lnTo>
                  <a:lnTo>
                    <a:pt x="1450975" y="785892"/>
                  </a:lnTo>
                  <a:lnTo>
                    <a:pt x="1450711" y="792245"/>
                  </a:lnTo>
                  <a:lnTo>
                    <a:pt x="1450446" y="798333"/>
                  </a:lnTo>
                  <a:lnTo>
                    <a:pt x="1449652" y="804421"/>
                  </a:lnTo>
                  <a:lnTo>
                    <a:pt x="1448594" y="810244"/>
                  </a:lnTo>
                  <a:lnTo>
                    <a:pt x="1447006" y="816068"/>
                  </a:lnTo>
                  <a:lnTo>
                    <a:pt x="1445683" y="821891"/>
                  </a:lnTo>
                  <a:lnTo>
                    <a:pt x="1443830" y="827714"/>
                  </a:lnTo>
                  <a:lnTo>
                    <a:pt x="1441713" y="833008"/>
                  </a:lnTo>
                  <a:lnTo>
                    <a:pt x="1439067" y="838302"/>
                  </a:lnTo>
                  <a:lnTo>
                    <a:pt x="1436420" y="843596"/>
                  </a:lnTo>
                  <a:lnTo>
                    <a:pt x="1433510" y="848626"/>
                  </a:lnTo>
                  <a:lnTo>
                    <a:pt x="1430334" y="853655"/>
                  </a:lnTo>
                  <a:lnTo>
                    <a:pt x="1426894" y="858155"/>
                  </a:lnTo>
                  <a:lnTo>
                    <a:pt x="1423454" y="862655"/>
                  </a:lnTo>
                  <a:lnTo>
                    <a:pt x="1419749" y="867419"/>
                  </a:lnTo>
                  <a:lnTo>
                    <a:pt x="1415515" y="871654"/>
                  </a:lnTo>
                  <a:lnTo>
                    <a:pt x="1411545" y="875625"/>
                  </a:lnTo>
                  <a:lnTo>
                    <a:pt x="1406782" y="879331"/>
                  </a:lnTo>
                  <a:lnTo>
                    <a:pt x="1402283" y="883036"/>
                  </a:lnTo>
                  <a:lnTo>
                    <a:pt x="1397784" y="886213"/>
                  </a:lnTo>
                  <a:lnTo>
                    <a:pt x="1392492" y="889389"/>
                  </a:lnTo>
                  <a:lnTo>
                    <a:pt x="1387728" y="892301"/>
                  </a:lnTo>
                  <a:lnTo>
                    <a:pt x="1382436" y="895213"/>
                  </a:lnTo>
                  <a:lnTo>
                    <a:pt x="1376878" y="897595"/>
                  </a:lnTo>
                  <a:lnTo>
                    <a:pt x="1371586" y="899713"/>
                  </a:lnTo>
                  <a:lnTo>
                    <a:pt x="1366028" y="901565"/>
                  </a:lnTo>
                  <a:lnTo>
                    <a:pt x="1360207" y="903418"/>
                  </a:lnTo>
                  <a:lnTo>
                    <a:pt x="1354385" y="904477"/>
                  </a:lnTo>
                  <a:lnTo>
                    <a:pt x="1348298" y="905536"/>
                  </a:lnTo>
                  <a:lnTo>
                    <a:pt x="1342476" y="906330"/>
                  </a:lnTo>
                  <a:lnTo>
                    <a:pt x="1336390" y="907124"/>
                  </a:lnTo>
                  <a:lnTo>
                    <a:pt x="1330039" y="907124"/>
                  </a:lnTo>
                  <a:lnTo>
                    <a:pt x="846557" y="907124"/>
                  </a:lnTo>
                  <a:lnTo>
                    <a:pt x="846557" y="1149059"/>
                  </a:lnTo>
                  <a:lnTo>
                    <a:pt x="906893" y="1149059"/>
                  </a:lnTo>
                  <a:lnTo>
                    <a:pt x="909539" y="1149059"/>
                  </a:lnTo>
                  <a:lnTo>
                    <a:pt x="912715" y="1149588"/>
                  </a:lnTo>
                  <a:lnTo>
                    <a:pt x="916155" y="1150118"/>
                  </a:lnTo>
                  <a:lnTo>
                    <a:pt x="920918" y="1150912"/>
                  </a:lnTo>
                  <a:lnTo>
                    <a:pt x="925946" y="1152235"/>
                  </a:lnTo>
                  <a:lnTo>
                    <a:pt x="931503" y="1154088"/>
                  </a:lnTo>
                  <a:lnTo>
                    <a:pt x="937061" y="1156471"/>
                  </a:lnTo>
                  <a:lnTo>
                    <a:pt x="942883" y="1159912"/>
                  </a:lnTo>
                  <a:lnTo>
                    <a:pt x="945529" y="1161765"/>
                  </a:lnTo>
                  <a:lnTo>
                    <a:pt x="948175" y="1163882"/>
                  </a:lnTo>
                  <a:lnTo>
                    <a:pt x="950821" y="1166265"/>
                  </a:lnTo>
                  <a:lnTo>
                    <a:pt x="953468" y="1168647"/>
                  </a:lnTo>
                  <a:lnTo>
                    <a:pt x="955585" y="1171559"/>
                  </a:lnTo>
                  <a:lnTo>
                    <a:pt x="957967" y="1174470"/>
                  </a:lnTo>
                  <a:lnTo>
                    <a:pt x="959819" y="1177911"/>
                  </a:lnTo>
                  <a:lnTo>
                    <a:pt x="961671" y="1181617"/>
                  </a:lnTo>
                  <a:lnTo>
                    <a:pt x="963524" y="1185588"/>
                  </a:lnTo>
                  <a:lnTo>
                    <a:pt x="964847" y="1189558"/>
                  </a:lnTo>
                  <a:lnTo>
                    <a:pt x="965905" y="1194058"/>
                  </a:lnTo>
                  <a:lnTo>
                    <a:pt x="966699" y="1198823"/>
                  </a:lnTo>
                  <a:lnTo>
                    <a:pt x="967229" y="1204117"/>
                  </a:lnTo>
                  <a:lnTo>
                    <a:pt x="967493" y="1209675"/>
                  </a:lnTo>
                  <a:lnTo>
                    <a:pt x="483482" y="1209675"/>
                  </a:lnTo>
                  <a:lnTo>
                    <a:pt x="484011" y="1206763"/>
                  </a:lnTo>
                  <a:lnTo>
                    <a:pt x="484011" y="1204117"/>
                  </a:lnTo>
                  <a:lnTo>
                    <a:pt x="484541" y="1200146"/>
                  </a:lnTo>
                  <a:lnTo>
                    <a:pt x="485334" y="1195646"/>
                  </a:lnTo>
                  <a:lnTo>
                    <a:pt x="486922" y="1190352"/>
                  </a:lnTo>
                  <a:lnTo>
                    <a:pt x="488775" y="1184793"/>
                  </a:lnTo>
                  <a:lnTo>
                    <a:pt x="491156" y="1179499"/>
                  </a:lnTo>
                  <a:lnTo>
                    <a:pt x="494332" y="1173676"/>
                  </a:lnTo>
                  <a:lnTo>
                    <a:pt x="496449" y="1170764"/>
                  </a:lnTo>
                  <a:lnTo>
                    <a:pt x="498566" y="1168117"/>
                  </a:lnTo>
                  <a:lnTo>
                    <a:pt x="500683" y="1165735"/>
                  </a:lnTo>
                  <a:lnTo>
                    <a:pt x="503329" y="1163353"/>
                  </a:lnTo>
                  <a:lnTo>
                    <a:pt x="506240" y="1160706"/>
                  </a:lnTo>
                  <a:lnTo>
                    <a:pt x="509151" y="1158588"/>
                  </a:lnTo>
                  <a:lnTo>
                    <a:pt x="512592" y="1156471"/>
                  </a:lnTo>
                  <a:lnTo>
                    <a:pt x="516296" y="1154618"/>
                  </a:lnTo>
                  <a:lnTo>
                    <a:pt x="520001" y="1153030"/>
                  </a:lnTo>
                  <a:lnTo>
                    <a:pt x="524235" y="1151706"/>
                  </a:lnTo>
                  <a:lnTo>
                    <a:pt x="528734" y="1150383"/>
                  </a:lnTo>
                  <a:lnTo>
                    <a:pt x="533497" y="1149853"/>
                  </a:lnTo>
                  <a:lnTo>
                    <a:pt x="538525" y="1149059"/>
                  </a:lnTo>
                  <a:lnTo>
                    <a:pt x="544083" y="1149059"/>
                  </a:lnTo>
                  <a:lnTo>
                    <a:pt x="604683" y="1149059"/>
                  </a:lnTo>
                  <a:lnTo>
                    <a:pt x="604683" y="907124"/>
                  </a:lnTo>
                  <a:lnTo>
                    <a:pt x="120672" y="907124"/>
                  </a:lnTo>
                  <a:lnTo>
                    <a:pt x="114585" y="907124"/>
                  </a:lnTo>
                  <a:lnTo>
                    <a:pt x="108499" y="906330"/>
                  </a:lnTo>
                  <a:lnTo>
                    <a:pt x="102412" y="905536"/>
                  </a:lnTo>
                  <a:lnTo>
                    <a:pt x="96590" y="904477"/>
                  </a:lnTo>
                  <a:lnTo>
                    <a:pt x="90769" y="903418"/>
                  </a:lnTo>
                  <a:lnTo>
                    <a:pt x="84947" y="901565"/>
                  </a:lnTo>
                  <a:lnTo>
                    <a:pt x="79389" y="899713"/>
                  </a:lnTo>
                  <a:lnTo>
                    <a:pt x="73832" y="897595"/>
                  </a:lnTo>
                  <a:lnTo>
                    <a:pt x="68539" y="895213"/>
                  </a:lnTo>
                  <a:lnTo>
                    <a:pt x="63511" y="892301"/>
                  </a:lnTo>
                  <a:lnTo>
                    <a:pt x="58219" y="889389"/>
                  </a:lnTo>
                  <a:lnTo>
                    <a:pt x="53455" y="886213"/>
                  </a:lnTo>
                  <a:lnTo>
                    <a:pt x="48427" y="883036"/>
                  </a:lnTo>
                  <a:lnTo>
                    <a:pt x="43929" y="879331"/>
                  </a:lnTo>
                  <a:lnTo>
                    <a:pt x="39695" y="875625"/>
                  </a:lnTo>
                  <a:lnTo>
                    <a:pt x="35461" y="871654"/>
                  </a:lnTo>
                  <a:lnTo>
                    <a:pt x="31491" y="867419"/>
                  </a:lnTo>
                  <a:lnTo>
                    <a:pt x="27786" y="862655"/>
                  </a:lnTo>
                  <a:lnTo>
                    <a:pt x="24081" y="858155"/>
                  </a:lnTo>
                  <a:lnTo>
                    <a:pt x="20641" y="853655"/>
                  </a:lnTo>
                  <a:lnTo>
                    <a:pt x="17466" y="848626"/>
                  </a:lnTo>
                  <a:lnTo>
                    <a:pt x="14555" y="843596"/>
                  </a:lnTo>
                  <a:lnTo>
                    <a:pt x="11908" y="838302"/>
                  </a:lnTo>
                  <a:lnTo>
                    <a:pt x="9527" y="833008"/>
                  </a:lnTo>
                  <a:lnTo>
                    <a:pt x="7410" y="827714"/>
                  </a:lnTo>
                  <a:lnTo>
                    <a:pt x="5557" y="821891"/>
                  </a:lnTo>
                  <a:lnTo>
                    <a:pt x="3705" y="816068"/>
                  </a:lnTo>
                  <a:lnTo>
                    <a:pt x="2382" y="810244"/>
                  </a:lnTo>
                  <a:lnTo>
                    <a:pt x="1323" y="804421"/>
                  </a:lnTo>
                  <a:lnTo>
                    <a:pt x="529" y="798333"/>
                  </a:lnTo>
                  <a:lnTo>
                    <a:pt x="0" y="792245"/>
                  </a:lnTo>
                  <a:lnTo>
                    <a:pt x="0" y="785892"/>
                  </a:lnTo>
                  <a:lnTo>
                    <a:pt x="0" y="120703"/>
                  </a:lnTo>
                  <a:lnTo>
                    <a:pt x="0" y="114615"/>
                  </a:lnTo>
                  <a:lnTo>
                    <a:pt x="529" y="108527"/>
                  </a:lnTo>
                  <a:lnTo>
                    <a:pt x="1323" y="102438"/>
                  </a:lnTo>
                  <a:lnTo>
                    <a:pt x="2382" y="96615"/>
                  </a:lnTo>
                  <a:lnTo>
                    <a:pt x="3705" y="90792"/>
                  </a:lnTo>
                  <a:lnTo>
                    <a:pt x="5557" y="84968"/>
                  </a:lnTo>
                  <a:lnTo>
                    <a:pt x="7410" y="79145"/>
                  </a:lnTo>
                  <a:lnTo>
                    <a:pt x="9527" y="73586"/>
                  </a:lnTo>
                  <a:lnTo>
                    <a:pt x="11908" y="68557"/>
                  </a:lnTo>
                  <a:lnTo>
                    <a:pt x="14555" y="63263"/>
                  </a:lnTo>
                  <a:lnTo>
                    <a:pt x="17466" y="58234"/>
                  </a:lnTo>
                  <a:lnTo>
                    <a:pt x="20641" y="53204"/>
                  </a:lnTo>
                  <a:lnTo>
                    <a:pt x="24081" y="48705"/>
                  </a:lnTo>
                  <a:lnTo>
                    <a:pt x="27786" y="44205"/>
                  </a:lnTo>
                  <a:lnTo>
                    <a:pt x="31491" y="39440"/>
                  </a:lnTo>
                  <a:lnTo>
                    <a:pt x="35461" y="35205"/>
                  </a:lnTo>
                  <a:lnTo>
                    <a:pt x="39695" y="31234"/>
                  </a:lnTo>
                  <a:lnTo>
                    <a:pt x="43929" y="27529"/>
                  </a:lnTo>
                  <a:lnTo>
                    <a:pt x="48427" y="24087"/>
                  </a:lnTo>
                  <a:lnTo>
                    <a:pt x="53455" y="20646"/>
                  </a:lnTo>
                  <a:lnTo>
                    <a:pt x="58219" y="17205"/>
                  </a:lnTo>
                  <a:lnTo>
                    <a:pt x="63511" y="14558"/>
                  </a:lnTo>
                  <a:lnTo>
                    <a:pt x="68539" y="11911"/>
                  </a:lnTo>
                  <a:lnTo>
                    <a:pt x="73832" y="9264"/>
                  </a:lnTo>
                  <a:lnTo>
                    <a:pt x="79389" y="7147"/>
                  </a:lnTo>
                  <a:lnTo>
                    <a:pt x="84947" y="5294"/>
                  </a:lnTo>
                  <a:lnTo>
                    <a:pt x="90769" y="3441"/>
                  </a:lnTo>
                  <a:lnTo>
                    <a:pt x="96590" y="2382"/>
                  </a:lnTo>
                  <a:lnTo>
                    <a:pt x="102412" y="1059"/>
                  </a:lnTo>
                  <a:lnTo>
                    <a:pt x="108499" y="529"/>
                  </a:lnTo>
                  <a:lnTo>
                    <a:pt x="114585"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bIns="432000" anchor="ct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grpSp>
      <p:grpSp>
        <p:nvGrpSpPr>
          <p:cNvPr id="3" name="PA_组合 2"/>
          <p:cNvGrpSpPr/>
          <p:nvPr>
            <p:custDataLst>
              <p:tags r:id="rId6"/>
            </p:custDataLst>
          </p:nvPr>
        </p:nvGrpSpPr>
        <p:grpSpPr>
          <a:xfrm>
            <a:off x="3573463" y="1976438"/>
            <a:ext cx="2260600" cy="2940050"/>
            <a:chOff x="3573463" y="1976438"/>
            <a:chExt cx="2260600" cy="2940050"/>
          </a:xfrm>
        </p:grpSpPr>
        <p:graphicFrame>
          <p:nvGraphicFramePr>
            <p:cNvPr id="43013" name="图表 8"/>
            <p:cNvGraphicFramePr/>
            <p:nvPr/>
          </p:nvGraphicFramePr>
          <p:xfrm>
            <a:off x="3573463" y="1976438"/>
            <a:ext cx="2260600" cy="2260600"/>
          </p:xfrm>
          <a:graphic>
            <a:graphicData uri="http://schemas.openxmlformats.org/presentationml/2006/ole">
              <mc:AlternateContent xmlns:mc="http://schemas.openxmlformats.org/markup-compatibility/2006">
                <mc:Choice xmlns:v="urn:schemas-microsoft-com:vml" Requires="v">
                  <p:oleObj spid="_x0000_s1069" r:id="rId12" imgW="2267585" imgH="2267585" progId="Excel.Chart.8">
                    <p:embed/>
                  </p:oleObj>
                </mc:Choice>
                <mc:Fallback>
                  <p:oleObj r:id="rId12" imgW="2267585" imgH="2267585" progId="Excel.Chart.8">
                    <p:embed/>
                    <p:pic>
                      <p:nvPicPr>
                        <p:cNvPr id="0" name="图表 8"/>
                        <p:cNvPicPr>
                          <a:picLocks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573463" y="1976438"/>
                          <a:ext cx="2260600" cy="226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43017" name="文本框 12"/>
            <p:cNvSpPr txBox="1">
              <a:spLocks noChangeArrowheads="1"/>
            </p:cNvSpPr>
            <p:nvPr/>
          </p:nvSpPr>
          <p:spPr bwMode="auto">
            <a:xfrm>
              <a:off x="4154488" y="2705100"/>
              <a:ext cx="1116012" cy="78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4000" b="0" i="0" u="none" strike="noStrike" kern="1200" cap="none" spc="0" normalizeH="0" baseline="0" noProof="0">
                  <a:ln>
                    <a:noFill/>
                  </a:ln>
                  <a:solidFill>
                    <a:srgbClr val="354B5E"/>
                  </a:solidFill>
                  <a:effectLst/>
                  <a:uLnTx/>
                  <a:uFillTx/>
                  <a:latin typeface="Segoe UI Light" panose="020B0502040204020203" pitchFamily="34" charset="0"/>
                  <a:ea typeface="微软雅黑" panose="020B0503020204020204" pitchFamily="34" charset="-122"/>
                  <a:cs typeface="+mn-cs"/>
                </a:rPr>
                <a:t>86%</a:t>
              </a:r>
              <a:endParaRPr kumimoji="0" lang="zh-CN" altLang="en-US" sz="4000" b="0" i="0" u="none" strike="noStrike" kern="1200" cap="none" spc="0" normalizeH="0" baseline="0" noProof="0">
                <a:ln>
                  <a:noFill/>
                </a:ln>
                <a:solidFill>
                  <a:srgbClr val="354B5E"/>
                </a:solidFill>
                <a:effectLst/>
                <a:uLnTx/>
                <a:uFillTx/>
                <a:latin typeface="Segoe UI Light" panose="020B0502040204020203" pitchFamily="34" charset="0"/>
                <a:ea typeface="微软雅黑" panose="020B0503020204020204" pitchFamily="34" charset="-122"/>
                <a:cs typeface="+mn-cs"/>
              </a:endParaRPr>
            </a:p>
          </p:txBody>
        </p:sp>
        <p:sp>
          <p:nvSpPr>
            <p:cNvPr id="43020" name="椭圆 15"/>
            <p:cNvSpPr>
              <a:spLocks noChangeAspect="1" noChangeArrowheads="1"/>
            </p:cNvSpPr>
            <p:nvPr/>
          </p:nvSpPr>
          <p:spPr bwMode="auto">
            <a:xfrm>
              <a:off x="4441825" y="3660775"/>
              <a:ext cx="541338" cy="539750"/>
            </a:xfrm>
            <a:prstGeom prst="ellipse">
              <a:avLst/>
            </a:prstGeom>
            <a:solidFill>
              <a:srgbClr val="354B5E"/>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cxnSp>
          <p:nvCxnSpPr>
            <p:cNvPr id="43025" name="直接连接符 21"/>
            <p:cNvCxnSpPr>
              <a:cxnSpLocks noChangeShapeType="1"/>
            </p:cNvCxnSpPr>
            <p:nvPr/>
          </p:nvCxnSpPr>
          <p:spPr bwMode="auto">
            <a:xfrm>
              <a:off x="4711700" y="4194175"/>
              <a:ext cx="0" cy="360363"/>
            </a:xfrm>
            <a:prstGeom prst="line">
              <a:avLst/>
            </a:prstGeom>
            <a:noFill/>
            <a:ln w="19050">
              <a:solidFill>
                <a:srgbClr val="354B5E"/>
              </a:solidFill>
              <a:round/>
            </a:ln>
            <a:extLst>
              <a:ext uri="{909E8E84-426E-40DD-AFC4-6F175D3DCCD1}">
                <a14:hiddenFill xmlns:a14="http://schemas.microsoft.com/office/drawing/2010/main">
                  <a:noFill/>
                </a14:hiddenFill>
              </a:ext>
            </a:extLst>
          </p:spPr>
        </p:cxnSp>
        <p:sp>
          <p:nvSpPr>
            <p:cNvPr id="43029" name="文本框 25"/>
            <p:cNvSpPr txBox="1">
              <a:spLocks noChangeArrowheads="1"/>
            </p:cNvSpPr>
            <p:nvPr/>
          </p:nvSpPr>
          <p:spPr bwMode="auto">
            <a:xfrm>
              <a:off x="4137025" y="4576763"/>
              <a:ext cx="116363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1600" b="0" i="0" u="none" strike="noStrike" kern="1200" cap="none" spc="0" normalizeH="0" baseline="0" noProof="0">
                  <a:ln>
                    <a:noFill/>
                  </a:ln>
                  <a:solidFill>
                    <a:srgbClr val="595959"/>
                  </a:solidFill>
                  <a:effectLst/>
                  <a:uLnTx/>
                  <a:uFillTx/>
                  <a:latin typeface="Segoe UI" panose="020B0502040204020203" pitchFamily="34" charset="0"/>
                  <a:ea typeface="微软雅黑" panose="020B0503020204020204" pitchFamily="34" charset="-122"/>
                  <a:cs typeface="+mn-cs"/>
                </a:rPr>
                <a:t>TEXT HERE</a:t>
              </a:r>
              <a:endParaRPr kumimoji="0" lang="zh-CN" altLang="en-US" sz="1600" b="0" i="0" u="none" strike="noStrike" kern="1200" cap="none" spc="0" normalizeH="0" baseline="0" noProof="0">
                <a:ln>
                  <a:noFill/>
                </a:ln>
                <a:solidFill>
                  <a:srgbClr val="595959"/>
                </a:solidFill>
                <a:effectLst/>
                <a:uLnTx/>
                <a:uFillTx/>
                <a:latin typeface="Segoe UI" panose="020B0502040204020203" pitchFamily="34" charset="0"/>
                <a:ea typeface="微软雅黑" panose="020B0503020204020204" pitchFamily="34" charset="-122"/>
                <a:cs typeface="+mn-cs"/>
              </a:endParaRPr>
            </a:p>
          </p:txBody>
        </p:sp>
        <p:sp>
          <p:nvSpPr>
            <p:cNvPr id="43034" name="KSO_Shape"/>
            <p:cNvSpPr>
              <a:spLocks noChangeAspect="1"/>
            </p:cNvSpPr>
            <p:nvPr/>
          </p:nvSpPr>
          <p:spPr bwMode="auto">
            <a:xfrm>
              <a:off x="4616450" y="3749675"/>
              <a:ext cx="192088" cy="360363"/>
            </a:xfrm>
            <a:custGeom>
              <a:avLst/>
              <a:gdLst>
                <a:gd name="T0" fmla="*/ 2147483646 w 2938"/>
                <a:gd name="T1" fmla="*/ 2147483646 h 5511"/>
                <a:gd name="T2" fmla="*/ 2147483646 w 2938"/>
                <a:gd name="T3" fmla="*/ 2147483646 h 5511"/>
                <a:gd name="T4" fmla="*/ 2147483646 w 2938"/>
                <a:gd name="T5" fmla="*/ 2147483646 h 5511"/>
                <a:gd name="T6" fmla="*/ 2147483646 w 2938"/>
                <a:gd name="T7" fmla="*/ 2147483646 h 5511"/>
                <a:gd name="T8" fmla="*/ 2147483646 w 2938"/>
                <a:gd name="T9" fmla="*/ 2147483646 h 5511"/>
                <a:gd name="T10" fmla="*/ 0 w 2938"/>
                <a:gd name="T11" fmla="*/ 2147483646 h 5511"/>
                <a:gd name="T12" fmla="*/ 2147483646 w 2938"/>
                <a:gd name="T13" fmla="*/ 2147483646 h 5511"/>
                <a:gd name="T14" fmla="*/ 2147483646 w 2938"/>
                <a:gd name="T15" fmla="*/ 2147483646 h 5511"/>
                <a:gd name="T16" fmla="*/ 2147483646 w 2938"/>
                <a:gd name="T17" fmla="*/ 2147483646 h 5511"/>
                <a:gd name="T18" fmla="*/ 2147483646 w 2938"/>
                <a:gd name="T19" fmla="*/ 2147483646 h 5511"/>
                <a:gd name="T20" fmla="*/ 2147483646 w 2938"/>
                <a:gd name="T21" fmla="*/ 2147483646 h 5511"/>
                <a:gd name="T22" fmla="*/ 2147483646 w 2938"/>
                <a:gd name="T23" fmla="*/ 2147483646 h 5511"/>
                <a:gd name="T24" fmla="*/ 2147483646 w 2938"/>
                <a:gd name="T25" fmla="*/ 2147483646 h 5511"/>
                <a:gd name="T26" fmla="*/ 2147483646 w 2938"/>
                <a:gd name="T27" fmla="*/ 2147483646 h 5511"/>
                <a:gd name="T28" fmla="*/ 2147483646 w 2938"/>
                <a:gd name="T29" fmla="*/ 2147483646 h 5511"/>
                <a:gd name="T30" fmla="*/ 2147483646 w 2938"/>
                <a:gd name="T31" fmla="*/ 2147483646 h 5511"/>
                <a:gd name="T32" fmla="*/ 2147483646 w 2938"/>
                <a:gd name="T33" fmla="*/ 2147483646 h 5511"/>
                <a:gd name="T34" fmla="*/ 2147483646 w 2938"/>
                <a:gd name="T35" fmla="*/ 2147483646 h 5511"/>
                <a:gd name="T36" fmla="*/ 2147483646 w 2938"/>
                <a:gd name="T37" fmla="*/ 2147483646 h 5511"/>
                <a:gd name="T38" fmla="*/ 2147483646 w 2938"/>
                <a:gd name="T39" fmla="*/ 2147483646 h 5511"/>
                <a:gd name="T40" fmla="*/ 2147483646 w 2938"/>
                <a:gd name="T41" fmla="*/ 2147483646 h 5511"/>
                <a:gd name="T42" fmla="*/ 2147483646 w 2938"/>
                <a:gd name="T43" fmla="*/ 1188280743 h 5511"/>
                <a:gd name="T44" fmla="*/ 2147483646 w 2938"/>
                <a:gd name="T45" fmla="*/ 2147483646 h 5511"/>
                <a:gd name="T46" fmla="*/ 2147483646 w 2938"/>
                <a:gd name="T47" fmla="*/ 2147483646 h 5511"/>
                <a:gd name="T48" fmla="*/ 2147483646 w 2938"/>
                <a:gd name="T49" fmla="*/ 2147483646 h 5511"/>
                <a:gd name="T50" fmla="*/ 2147483646 w 2938"/>
                <a:gd name="T51" fmla="*/ 2147483646 h 5511"/>
                <a:gd name="T52" fmla="*/ 2147483646 w 2938"/>
                <a:gd name="T53" fmla="*/ 2147483646 h 5511"/>
                <a:gd name="T54" fmla="*/ 2147483646 w 2938"/>
                <a:gd name="T55" fmla="*/ 2147483646 h 5511"/>
                <a:gd name="T56" fmla="*/ 2147483646 w 2938"/>
                <a:gd name="T57" fmla="*/ 2147483646 h 5511"/>
                <a:gd name="T58" fmla="*/ 2147483646 w 2938"/>
                <a:gd name="T59" fmla="*/ 2147483646 h 5511"/>
                <a:gd name="T60" fmla="*/ 2147483646 w 2938"/>
                <a:gd name="T61" fmla="*/ 2147483646 h 5511"/>
                <a:gd name="T62" fmla="*/ 2147483646 w 2938"/>
                <a:gd name="T63" fmla="*/ 2147483646 h 5511"/>
                <a:gd name="T64" fmla="*/ 2147483646 w 2938"/>
                <a:gd name="T65" fmla="*/ 2147483646 h 5511"/>
                <a:gd name="T66" fmla="*/ 2147483646 w 2938"/>
                <a:gd name="T67" fmla="*/ 2147483646 h 5511"/>
                <a:gd name="T68" fmla="*/ 2147483646 w 2938"/>
                <a:gd name="T69" fmla="*/ 2147483646 h 5511"/>
                <a:gd name="T70" fmla="*/ 2147483646 w 2938"/>
                <a:gd name="T71" fmla="*/ 2147483646 h 5511"/>
                <a:gd name="T72" fmla="*/ 2147483646 w 2938"/>
                <a:gd name="T73" fmla="*/ 2147483646 h 5511"/>
                <a:gd name="T74" fmla="*/ 2147483646 w 2938"/>
                <a:gd name="T75" fmla="*/ 2147483646 h 5511"/>
                <a:gd name="T76" fmla="*/ 2147483646 w 2938"/>
                <a:gd name="T77" fmla="*/ 2147483646 h 5511"/>
                <a:gd name="T78" fmla="*/ 2147483646 w 2938"/>
                <a:gd name="T79" fmla="*/ 2147483646 h 5511"/>
                <a:gd name="T80" fmla="*/ 2147483646 w 2938"/>
                <a:gd name="T81" fmla="*/ 2147483646 h 5511"/>
                <a:gd name="T82" fmla="*/ 2147483646 w 2938"/>
                <a:gd name="T83" fmla="*/ 2147483646 h 5511"/>
                <a:gd name="T84" fmla="*/ 2147483646 w 2938"/>
                <a:gd name="T85" fmla="*/ 2147483646 h 5511"/>
                <a:gd name="T86" fmla="*/ 2147483646 w 2938"/>
                <a:gd name="T87" fmla="*/ 2147483646 h 5511"/>
                <a:gd name="T88" fmla="*/ 2147483646 w 2938"/>
                <a:gd name="T89" fmla="*/ 2147483646 h 5511"/>
                <a:gd name="T90" fmla="*/ 2147483646 w 2938"/>
                <a:gd name="T91" fmla="*/ 2147483646 h 5511"/>
                <a:gd name="T92" fmla="*/ 2147483646 w 2938"/>
                <a:gd name="T93" fmla="*/ 2147483646 h 5511"/>
                <a:gd name="T94" fmla="*/ 2147483646 w 2938"/>
                <a:gd name="T95" fmla="*/ 2147483646 h 5511"/>
                <a:gd name="T96" fmla="*/ 2147483646 w 2938"/>
                <a:gd name="T97" fmla="*/ 2147483646 h 5511"/>
                <a:gd name="T98" fmla="*/ 2147483646 w 2938"/>
                <a:gd name="T99" fmla="*/ 2147483646 h 5511"/>
                <a:gd name="T100" fmla="*/ 2147483646 w 2938"/>
                <a:gd name="T101" fmla="*/ 2147483646 h 5511"/>
                <a:gd name="T102" fmla="*/ 2147483646 w 2938"/>
                <a:gd name="T103" fmla="*/ 2147483646 h 5511"/>
                <a:gd name="T104" fmla="*/ 2147483646 w 2938"/>
                <a:gd name="T105" fmla="*/ 2147483646 h 5511"/>
                <a:gd name="T106" fmla="*/ 2147483646 w 2938"/>
                <a:gd name="T107" fmla="*/ 2147483646 h 5511"/>
                <a:gd name="T108" fmla="*/ 2147483646 w 2938"/>
                <a:gd name="T109" fmla="*/ 2147483646 h 551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938" h="5511">
                  <a:moveTo>
                    <a:pt x="2479" y="0"/>
                  </a:moveTo>
                  <a:lnTo>
                    <a:pt x="458" y="0"/>
                  </a:lnTo>
                  <a:lnTo>
                    <a:pt x="435" y="1"/>
                  </a:lnTo>
                  <a:lnTo>
                    <a:pt x="412" y="3"/>
                  </a:lnTo>
                  <a:lnTo>
                    <a:pt x="389" y="7"/>
                  </a:lnTo>
                  <a:lnTo>
                    <a:pt x="366" y="11"/>
                  </a:lnTo>
                  <a:lnTo>
                    <a:pt x="345" y="16"/>
                  </a:lnTo>
                  <a:lnTo>
                    <a:pt x="322" y="22"/>
                  </a:lnTo>
                  <a:lnTo>
                    <a:pt x="301" y="29"/>
                  </a:lnTo>
                  <a:lnTo>
                    <a:pt x="281" y="37"/>
                  </a:lnTo>
                  <a:lnTo>
                    <a:pt x="260" y="46"/>
                  </a:lnTo>
                  <a:lnTo>
                    <a:pt x="240" y="56"/>
                  </a:lnTo>
                  <a:lnTo>
                    <a:pt x="221" y="67"/>
                  </a:lnTo>
                  <a:lnTo>
                    <a:pt x="203" y="80"/>
                  </a:lnTo>
                  <a:lnTo>
                    <a:pt x="184" y="93"/>
                  </a:lnTo>
                  <a:lnTo>
                    <a:pt x="167" y="106"/>
                  </a:lnTo>
                  <a:lnTo>
                    <a:pt x="150" y="120"/>
                  </a:lnTo>
                  <a:lnTo>
                    <a:pt x="135" y="135"/>
                  </a:lnTo>
                  <a:lnTo>
                    <a:pt x="119" y="152"/>
                  </a:lnTo>
                  <a:lnTo>
                    <a:pt x="104" y="169"/>
                  </a:lnTo>
                  <a:lnTo>
                    <a:pt x="91" y="186"/>
                  </a:lnTo>
                  <a:lnTo>
                    <a:pt x="78" y="203"/>
                  </a:lnTo>
                  <a:lnTo>
                    <a:pt x="66" y="223"/>
                  </a:lnTo>
                  <a:lnTo>
                    <a:pt x="55" y="242"/>
                  </a:lnTo>
                  <a:lnTo>
                    <a:pt x="45" y="261"/>
                  </a:lnTo>
                  <a:lnTo>
                    <a:pt x="35" y="281"/>
                  </a:lnTo>
                  <a:lnTo>
                    <a:pt x="27" y="303"/>
                  </a:lnTo>
                  <a:lnTo>
                    <a:pt x="20" y="324"/>
                  </a:lnTo>
                  <a:lnTo>
                    <a:pt x="14" y="345"/>
                  </a:lnTo>
                  <a:lnTo>
                    <a:pt x="9" y="368"/>
                  </a:lnTo>
                  <a:lnTo>
                    <a:pt x="5" y="390"/>
                  </a:lnTo>
                  <a:lnTo>
                    <a:pt x="2" y="413"/>
                  </a:lnTo>
                  <a:lnTo>
                    <a:pt x="0" y="437"/>
                  </a:lnTo>
                  <a:lnTo>
                    <a:pt x="0" y="460"/>
                  </a:lnTo>
                  <a:lnTo>
                    <a:pt x="0" y="5052"/>
                  </a:lnTo>
                  <a:lnTo>
                    <a:pt x="0" y="5076"/>
                  </a:lnTo>
                  <a:lnTo>
                    <a:pt x="2" y="5099"/>
                  </a:lnTo>
                  <a:lnTo>
                    <a:pt x="5" y="5122"/>
                  </a:lnTo>
                  <a:lnTo>
                    <a:pt x="9" y="5144"/>
                  </a:lnTo>
                  <a:lnTo>
                    <a:pt x="14" y="5167"/>
                  </a:lnTo>
                  <a:lnTo>
                    <a:pt x="20" y="5189"/>
                  </a:lnTo>
                  <a:lnTo>
                    <a:pt x="27" y="5210"/>
                  </a:lnTo>
                  <a:lnTo>
                    <a:pt x="35" y="5230"/>
                  </a:lnTo>
                  <a:lnTo>
                    <a:pt x="45" y="5251"/>
                  </a:lnTo>
                  <a:lnTo>
                    <a:pt x="55" y="5271"/>
                  </a:lnTo>
                  <a:lnTo>
                    <a:pt x="66" y="5290"/>
                  </a:lnTo>
                  <a:lnTo>
                    <a:pt x="78" y="5309"/>
                  </a:lnTo>
                  <a:lnTo>
                    <a:pt x="91" y="5327"/>
                  </a:lnTo>
                  <a:lnTo>
                    <a:pt x="104" y="5344"/>
                  </a:lnTo>
                  <a:lnTo>
                    <a:pt x="119" y="5360"/>
                  </a:lnTo>
                  <a:lnTo>
                    <a:pt x="135" y="5377"/>
                  </a:lnTo>
                  <a:lnTo>
                    <a:pt x="150" y="5392"/>
                  </a:lnTo>
                  <a:lnTo>
                    <a:pt x="167" y="5406"/>
                  </a:lnTo>
                  <a:lnTo>
                    <a:pt x="184" y="5420"/>
                  </a:lnTo>
                  <a:lnTo>
                    <a:pt x="203" y="5433"/>
                  </a:lnTo>
                  <a:lnTo>
                    <a:pt x="221" y="5445"/>
                  </a:lnTo>
                  <a:lnTo>
                    <a:pt x="240" y="5456"/>
                  </a:lnTo>
                  <a:lnTo>
                    <a:pt x="260" y="5466"/>
                  </a:lnTo>
                  <a:lnTo>
                    <a:pt x="281" y="5475"/>
                  </a:lnTo>
                  <a:lnTo>
                    <a:pt x="301" y="5484"/>
                  </a:lnTo>
                  <a:lnTo>
                    <a:pt x="322" y="5491"/>
                  </a:lnTo>
                  <a:lnTo>
                    <a:pt x="345" y="5497"/>
                  </a:lnTo>
                  <a:lnTo>
                    <a:pt x="366" y="5502"/>
                  </a:lnTo>
                  <a:lnTo>
                    <a:pt x="389" y="5506"/>
                  </a:lnTo>
                  <a:lnTo>
                    <a:pt x="412" y="5509"/>
                  </a:lnTo>
                  <a:lnTo>
                    <a:pt x="435" y="5511"/>
                  </a:lnTo>
                  <a:lnTo>
                    <a:pt x="458" y="5511"/>
                  </a:lnTo>
                  <a:lnTo>
                    <a:pt x="2479" y="5511"/>
                  </a:lnTo>
                  <a:lnTo>
                    <a:pt x="2502" y="5511"/>
                  </a:lnTo>
                  <a:lnTo>
                    <a:pt x="2525" y="5509"/>
                  </a:lnTo>
                  <a:lnTo>
                    <a:pt x="2549" y="5506"/>
                  </a:lnTo>
                  <a:lnTo>
                    <a:pt x="2571" y="5502"/>
                  </a:lnTo>
                  <a:lnTo>
                    <a:pt x="2593" y="5497"/>
                  </a:lnTo>
                  <a:lnTo>
                    <a:pt x="2615" y="5491"/>
                  </a:lnTo>
                  <a:lnTo>
                    <a:pt x="2636" y="5484"/>
                  </a:lnTo>
                  <a:lnTo>
                    <a:pt x="2657" y="5475"/>
                  </a:lnTo>
                  <a:lnTo>
                    <a:pt x="2677" y="5466"/>
                  </a:lnTo>
                  <a:lnTo>
                    <a:pt x="2698" y="5456"/>
                  </a:lnTo>
                  <a:lnTo>
                    <a:pt x="2716" y="5445"/>
                  </a:lnTo>
                  <a:lnTo>
                    <a:pt x="2735" y="5433"/>
                  </a:lnTo>
                  <a:lnTo>
                    <a:pt x="2754" y="5420"/>
                  </a:lnTo>
                  <a:lnTo>
                    <a:pt x="2771" y="5406"/>
                  </a:lnTo>
                  <a:lnTo>
                    <a:pt x="2787" y="5392"/>
                  </a:lnTo>
                  <a:lnTo>
                    <a:pt x="2803" y="5377"/>
                  </a:lnTo>
                  <a:lnTo>
                    <a:pt x="2818" y="5360"/>
                  </a:lnTo>
                  <a:lnTo>
                    <a:pt x="2833" y="5344"/>
                  </a:lnTo>
                  <a:lnTo>
                    <a:pt x="2847" y="5327"/>
                  </a:lnTo>
                  <a:lnTo>
                    <a:pt x="2859" y="5309"/>
                  </a:lnTo>
                  <a:lnTo>
                    <a:pt x="2871" y="5290"/>
                  </a:lnTo>
                  <a:lnTo>
                    <a:pt x="2882" y="5271"/>
                  </a:lnTo>
                  <a:lnTo>
                    <a:pt x="2892" y="5251"/>
                  </a:lnTo>
                  <a:lnTo>
                    <a:pt x="2902" y="5230"/>
                  </a:lnTo>
                  <a:lnTo>
                    <a:pt x="2910" y="5210"/>
                  </a:lnTo>
                  <a:lnTo>
                    <a:pt x="2918" y="5189"/>
                  </a:lnTo>
                  <a:lnTo>
                    <a:pt x="2924" y="5167"/>
                  </a:lnTo>
                  <a:lnTo>
                    <a:pt x="2929" y="5144"/>
                  </a:lnTo>
                  <a:lnTo>
                    <a:pt x="2933" y="5122"/>
                  </a:lnTo>
                  <a:lnTo>
                    <a:pt x="2936" y="5099"/>
                  </a:lnTo>
                  <a:lnTo>
                    <a:pt x="2937" y="5076"/>
                  </a:lnTo>
                  <a:lnTo>
                    <a:pt x="2938" y="5052"/>
                  </a:lnTo>
                  <a:lnTo>
                    <a:pt x="2938" y="460"/>
                  </a:lnTo>
                  <a:lnTo>
                    <a:pt x="2937" y="437"/>
                  </a:lnTo>
                  <a:lnTo>
                    <a:pt x="2936" y="413"/>
                  </a:lnTo>
                  <a:lnTo>
                    <a:pt x="2933" y="390"/>
                  </a:lnTo>
                  <a:lnTo>
                    <a:pt x="2929" y="368"/>
                  </a:lnTo>
                  <a:lnTo>
                    <a:pt x="2924" y="345"/>
                  </a:lnTo>
                  <a:lnTo>
                    <a:pt x="2918" y="324"/>
                  </a:lnTo>
                  <a:lnTo>
                    <a:pt x="2910" y="303"/>
                  </a:lnTo>
                  <a:lnTo>
                    <a:pt x="2902" y="281"/>
                  </a:lnTo>
                  <a:lnTo>
                    <a:pt x="2892" y="261"/>
                  </a:lnTo>
                  <a:lnTo>
                    <a:pt x="2882" y="242"/>
                  </a:lnTo>
                  <a:lnTo>
                    <a:pt x="2871" y="223"/>
                  </a:lnTo>
                  <a:lnTo>
                    <a:pt x="2859" y="203"/>
                  </a:lnTo>
                  <a:lnTo>
                    <a:pt x="2847" y="186"/>
                  </a:lnTo>
                  <a:lnTo>
                    <a:pt x="2833" y="169"/>
                  </a:lnTo>
                  <a:lnTo>
                    <a:pt x="2818" y="152"/>
                  </a:lnTo>
                  <a:lnTo>
                    <a:pt x="2803" y="135"/>
                  </a:lnTo>
                  <a:lnTo>
                    <a:pt x="2787" y="120"/>
                  </a:lnTo>
                  <a:lnTo>
                    <a:pt x="2771" y="106"/>
                  </a:lnTo>
                  <a:lnTo>
                    <a:pt x="2754" y="93"/>
                  </a:lnTo>
                  <a:lnTo>
                    <a:pt x="2735" y="80"/>
                  </a:lnTo>
                  <a:lnTo>
                    <a:pt x="2716" y="67"/>
                  </a:lnTo>
                  <a:lnTo>
                    <a:pt x="2698" y="56"/>
                  </a:lnTo>
                  <a:lnTo>
                    <a:pt x="2677" y="46"/>
                  </a:lnTo>
                  <a:lnTo>
                    <a:pt x="2657" y="37"/>
                  </a:lnTo>
                  <a:lnTo>
                    <a:pt x="2636" y="29"/>
                  </a:lnTo>
                  <a:lnTo>
                    <a:pt x="2615" y="22"/>
                  </a:lnTo>
                  <a:lnTo>
                    <a:pt x="2593" y="16"/>
                  </a:lnTo>
                  <a:lnTo>
                    <a:pt x="2571" y="11"/>
                  </a:lnTo>
                  <a:lnTo>
                    <a:pt x="2549" y="7"/>
                  </a:lnTo>
                  <a:lnTo>
                    <a:pt x="2525" y="3"/>
                  </a:lnTo>
                  <a:lnTo>
                    <a:pt x="2502" y="1"/>
                  </a:lnTo>
                  <a:lnTo>
                    <a:pt x="2479" y="0"/>
                  </a:lnTo>
                  <a:close/>
                  <a:moveTo>
                    <a:pt x="1194" y="369"/>
                  </a:moveTo>
                  <a:lnTo>
                    <a:pt x="1744" y="369"/>
                  </a:lnTo>
                  <a:lnTo>
                    <a:pt x="1753" y="369"/>
                  </a:lnTo>
                  <a:lnTo>
                    <a:pt x="1763" y="370"/>
                  </a:lnTo>
                  <a:lnTo>
                    <a:pt x="1772" y="373"/>
                  </a:lnTo>
                  <a:lnTo>
                    <a:pt x="1780" y="376"/>
                  </a:lnTo>
                  <a:lnTo>
                    <a:pt x="1788" y="379"/>
                  </a:lnTo>
                  <a:lnTo>
                    <a:pt x="1796" y="384"/>
                  </a:lnTo>
                  <a:lnTo>
                    <a:pt x="1803" y="389"/>
                  </a:lnTo>
                  <a:lnTo>
                    <a:pt x="1809" y="395"/>
                  </a:lnTo>
                  <a:lnTo>
                    <a:pt x="1815" y="401"/>
                  </a:lnTo>
                  <a:lnTo>
                    <a:pt x="1820" y="408"/>
                  </a:lnTo>
                  <a:lnTo>
                    <a:pt x="1825" y="416"/>
                  </a:lnTo>
                  <a:lnTo>
                    <a:pt x="1828" y="424"/>
                  </a:lnTo>
                  <a:lnTo>
                    <a:pt x="1833" y="433"/>
                  </a:lnTo>
                  <a:lnTo>
                    <a:pt x="1835" y="442"/>
                  </a:lnTo>
                  <a:lnTo>
                    <a:pt x="1836" y="451"/>
                  </a:lnTo>
                  <a:lnTo>
                    <a:pt x="1837" y="460"/>
                  </a:lnTo>
                  <a:lnTo>
                    <a:pt x="1836" y="469"/>
                  </a:lnTo>
                  <a:lnTo>
                    <a:pt x="1835" y="478"/>
                  </a:lnTo>
                  <a:lnTo>
                    <a:pt x="1833" y="487"/>
                  </a:lnTo>
                  <a:lnTo>
                    <a:pt x="1828" y="495"/>
                  </a:lnTo>
                  <a:lnTo>
                    <a:pt x="1825" y="504"/>
                  </a:lnTo>
                  <a:lnTo>
                    <a:pt x="1820" y="512"/>
                  </a:lnTo>
                  <a:lnTo>
                    <a:pt x="1815" y="519"/>
                  </a:lnTo>
                  <a:lnTo>
                    <a:pt x="1809" y="525"/>
                  </a:lnTo>
                  <a:lnTo>
                    <a:pt x="1803" y="531"/>
                  </a:lnTo>
                  <a:lnTo>
                    <a:pt x="1796" y="536"/>
                  </a:lnTo>
                  <a:lnTo>
                    <a:pt x="1788" y="541"/>
                  </a:lnTo>
                  <a:lnTo>
                    <a:pt x="1780" y="545"/>
                  </a:lnTo>
                  <a:lnTo>
                    <a:pt x="1772" y="548"/>
                  </a:lnTo>
                  <a:lnTo>
                    <a:pt x="1763" y="550"/>
                  </a:lnTo>
                  <a:lnTo>
                    <a:pt x="1753" y="551"/>
                  </a:lnTo>
                  <a:lnTo>
                    <a:pt x="1744" y="552"/>
                  </a:lnTo>
                  <a:lnTo>
                    <a:pt x="1194" y="552"/>
                  </a:lnTo>
                  <a:lnTo>
                    <a:pt x="1184" y="551"/>
                  </a:lnTo>
                  <a:lnTo>
                    <a:pt x="1175" y="550"/>
                  </a:lnTo>
                  <a:lnTo>
                    <a:pt x="1166" y="548"/>
                  </a:lnTo>
                  <a:lnTo>
                    <a:pt x="1158" y="545"/>
                  </a:lnTo>
                  <a:lnTo>
                    <a:pt x="1150" y="541"/>
                  </a:lnTo>
                  <a:lnTo>
                    <a:pt x="1142" y="536"/>
                  </a:lnTo>
                  <a:lnTo>
                    <a:pt x="1135" y="531"/>
                  </a:lnTo>
                  <a:lnTo>
                    <a:pt x="1129" y="525"/>
                  </a:lnTo>
                  <a:lnTo>
                    <a:pt x="1123" y="519"/>
                  </a:lnTo>
                  <a:lnTo>
                    <a:pt x="1117" y="512"/>
                  </a:lnTo>
                  <a:lnTo>
                    <a:pt x="1112" y="504"/>
                  </a:lnTo>
                  <a:lnTo>
                    <a:pt x="1108" y="495"/>
                  </a:lnTo>
                  <a:lnTo>
                    <a:pt x="1105" y="487"/>
                  </a:lnTo>
                  <a:lnTo>
                    <a:pt x="1103" y="478"/>
                  </a:lnTo>
                  <a:lnTo>
                    <a:pt x="1102" y="469"/>
                  </a:lnTo>
                  <a:lnTo>
                    <a:pt x="1101" y="460"/>
                  </a:lnTo>
                  <a:lnTo>
                    <a:pt x="1102" y="451"/>
                  </a:lnTo>
                  <a:lnTo>
                    <a:pt x="1103" y="442"/>
                  </a:lnTo>
                  <a:lnTo>
                    <a:pt x="1105" y="433"/>
                  </a:lnTo>
                  <a:lnTo>
                    <a:pt x="1108" y="424"/>
                  </a:lnTo>
                  <a:lnTo>
                    <a:pt x="1112" y="416"/>
                  </a:lnTo>
                  <a:lnTo>
                    <a:pt x="1117" y="408"/>
                  </a:lnTo>
                  <a:lnTo>
                    <a:pt x="1123" y="401"/>
                  </a:lnTo>
                  <a:lnTo>
                    <a:pt x="1129" y="395"/>
                  </a:lnTo>
                  <a:lnTo>
                    <a:pt x="1135" y="389"/>
                  </a:lnTo>
                  <a:lnTo>
                    <a:pt x="1142" y="384"/>
                  </a:lnTo>
                  <a:lnTo>
                    <a:pt x="1150" y="379"/>
                  </a:lnTo>
                  <a:lnTo>
                    <a:pt x="1158" y="376"/>
                  </a:lnTo>
                  <a:lnTo>
                    <a:pt x="1166" y="373"/>
                  </a:lnTo>
                  <a:lnTo>
                    <a:pt x="1175" y="370"/>
                  </a:lnTo>
                  <a:lnTo>
                    <a:pt x="1184" y="369"/>
                  </a:lnTo>
                  <a:lnTo>
                    <a:pt x="1194" y="369"/>
                  </a:lnTo>
                  <a:close/>
                  <a:moveTo>
                    <a:pt x="1468" y="5328"/>
                  </a:moveTo>
                  <a:lnTo>
                    <a:pt x="1468" y="5328"/>
                  </a:lnTo>
                  <a:lnTo>
                    <a:pt x="1454" y="5328"/>
                  </a:lnTo>
                  <a:lnTo>
                    <a:pt x="1441" y="5327"/>
                  </a:lnTo>
                  <a:lnTo>
                    <a:pt x="1427" y="5325"/>
                  </a:lnTo>
                  <a:lnTo>
                    <a:pt x="1414" y="5322"/>
                  </a:lnTo>
                  <a:lnTo>
                    <a:pt x="1399" y="5319"/>
                  </a:lnTo>
                  <a:lnTo>
                    <a:pt x="1387" y="5316"/>
                  </a:lnTo>
                  <a:lnTo>
                    <a:pt x="1374" y="5312"/>
                  </a:lnTo>
                  <a:lnTo>
                    <a:pt x="1362" y="5307"/>
                  </a:lnTo>
                  <a:lnTo>
                    <a:pt x="1350" y="5300"/>
                  </a:lnTo>
                  <a:lnTo>
                    <a:pt x="1338" y="5294"/>
                  </a:lnTo>
                  <a:lnTo>
                    <a:pt x="1325" y="5288"/>
                  </a:lnTo>
                  <a:lnTo>
                    <a:pt x="1314" y="5281"/>
                  </a:lnTo>
                  <a:lnTo>
                    <a:pt x="1304" y="5273"/>
                  </a:lnTo>
                  <a:lnTo>
                    <a:pt x="1294" y="5265"/>
                  </a:lnTo>
                  <a:lnTo>
                    <a:pt x="1284" y="5257"/>
                  </a:lnTo>
                  <a:lnTo>
                    <a:pt x="1274" y="5248"/>
                  </a:lnTo>
                  <a:lnTo>
                    <a:pt x="1265" y="5238"/>
                  </a:lnTo>
                  <a:lnTo>
                    <a:pt x="1256" y="5227"/>
                  </a:lnTo>
                  <a:lnTo>
                    <a:pt x="1248" y="5217"/>
                  </a:lnTo>
                  <a:lnTo>
                    <a:pt x="1240" y="5206"/>
                  </a:lnTo>
                  <a:lnTo>
                    <a:pt x="1233" y="5195"/>
                  </a:lnTo>
                  <a:lnTo>
                    <a:pt x="1227" y="5184"/>
                  </a:lnTo>
                  <a:lnTo>
                    <a:pt x="1221" y="5172"/>
                  </a:lnTo>
                  <a:lnTo>
                    <a:pt x="1215" y="5159"/>
                  </a:lnTo>
                  <a:lnTo>
                    <a:pt x="1210" y="5147"/>
                  </a:lnTo>
                  <a:lnTo>
                    <a:pt x="1206" y="5134"/>
                  </a:lnTo>
                  <a:lnTo>
                    <a:pt x="1202" y="5121"/>
                  </a:lnTo>
                  <a:lnTo>
                    <a:pt x="1199" y="5108"/>
                  </a:lnTo>
                  <a:lnTo>
                    <a:pt x="1197" y="5095"/>
                  </a:lnTo>
                  <a:lnTo>
                    <a:pt x="1195" y="5080"/>
                  </a:lnTo>
                  <a:lnTo>
                    <a:pt x="1194" y="5066"/>
                  </a:lnTo>
                  <a:lnTo>
                    <a:pt x="1194" y="5052"/>
                  </a:lnTo>
                  <a:lnTo>
                    <a:pt x="1194" y="5038"/>
                  </a:lnTo>
                  <a:lnTo>
                    <a:pt x="1195" y="5025"/>
                  </a:lnTo>
                  <a:lnTo>
                    <a:pt x="1197" y="5010"/>
                  </a:lnTo>
                  <a:lnTo>
                    <a:pt x="1199" y="4997"/>
                  </a:lnTo>
                  <a:lnTo>
                    <a:pt x="1202" y="4983"/>
                  </a:lnTo>
                  <a:lnTo>
                    <a:pt x="1206" y="4970"/>
                  </a:lnTo>
                  <a:lnTo>
                    <a:pt x="1210" y="4958"/>
                  </a:lnTo>
                  <a:lnTo>
                    <a:pt x="1215" y="4945"/>
                  </a:lnTo>
                  <a:lnTo>
                    <a:pt x="1221" y="4932"/>
                  </a:lnTo>
                  <a:lnTo>
                    <a:pt x="1227" y="4921"/>
                  </a:lnTo>
                  <a:lnTo>
                    <a:pt x="1233" y="4909"/>
                  </a:lnTo>
                  <a:lnTo>
                    <a:pt x="1240" y="4898"/>
                  </a:lnTo>
                  <a:lnTo>
                    <a:pt x="1248" y="4888"/>
                  </a:lnTo>
                  <a:lnTo>
                    <a:pt x="1256" y="4876"/>
                  </a:lnTo>
                  <a:lnTo>
                    <a:pt x="1265" y="4867"/>
                  </a:lnTo>
                  <a:lnTo>
                    <a:pt x="1274" y="4857"/>
                  </a:lnTo>
                  <a:lnTo>
                    <a:pt x="1284" y="4848"/>
                  </a:lnTo>
                  <a:lnTo>
                    <a:pt x="1294" y="4840"/>
                  </a:lnTo>
                  <a:lnTo>
                    <a:pt x="1304" y="4832"/>
                  </a:lnTo>
                  <a:lnTo>
                    <a:pt x="1314" y="4824"/>
                  </a:lnTo>
                  <a:lnTo>
                    <a:pt x="1325" y="4817"/>
                  </a:lnTo>
                  <a:lnTo>
                    <a:pt x="1338" y="4810"/>
                  </a:lnTo>
                  <a:lnTo>
                    <a:pt x="1350" y="4803"/>
                  </a:lnTo>
                  <a:lnTo>
                    <a:pt x="1362" y="4798"/>
                  </a:lnTo>
                  <a:lnTo>
                    <a:pt x="1374" y="4793"/>
                  </a:lnTo>
                  <a:lnTo>
                    <a:pt x="1387" y="4789"/>
                  </a:lnTo>
                  <a:lnTo>
                    <a:pt x="1399" y="4785"/>
                  </a:lnTo>
                  <a:lnTo>
                    <a:pt x="1414" y="4782"/>
                  </a:lnTo>
                  <a:lnTo>
                    <a:pt x="1427" y="4780"/>
                  </a:lnTo>
                  <a:lnTo>
                    <a:pt x="1441" y="4778"/>
                  </a:lnTo>
                  <a:lnTo>
                    <a:pt x="1454" y="4777"/>
                  </a:lnTo>
                  <a:lnTo>
                    <a:pt x="1468" y="4777"/>
                  </a:lnTo>
                  <a:lnTo>
                    <a:pt x="1483" y="4777"/>
                  </a:lnTo>
                  <a:lnTo>
                    <a:pt x="1497" y="4778"/>
                  </a:lnTo>
                  <a:lnTo>
                    <a:pt x="1511" y="4780"/>
                  </a:lnTo>
                  <a:lnTo>
                    <a:pt x="1524" y="4782"/>
                  </a:lnTo>
                  <a:lnTo>
                    <a:pt x="1537" y="4785"/>
                  </a:lnTo>
                  <a:lnTo>
                    <a:pt x="1551" y="4789"/>
                  </a:lnTo>
                  <a:lnTo>
                    <a:pt x="1564" y="4793"/>
                  </a:lnTo>
                  <a:lnTo>
                    <a:pt x="1576" y="4798"/>
                  </a:lnTo>
                  <a:lnTo>
                    <a:pt x="1588" y="4803"/>
                  </a:lnTo>
                  <a:lnTo>
                    <a:pt x="1600" y="4810"/>
                  </a:lnTo>
                  <a:lnTo>
                    <a:pt x="1611" y="4817"/>
                  </a:lnTo>
                  <a:lnTo>
                    <a:pt x="1623" y="4824"/>
                  </a:lnTo>
                  <a:lnTo>
                    <a:pt x="1634" y="4832"/>
                  </a:lnTo>
                  <a:lnTo>
                    <a:pt x="1644" y="4840"/>
                  </a:lnTo>
                  <a:lnTo>
                    <a:pt x="1654" y="4848"/>
                  </a:lnTo>
                  <a:lnTo>
                    <a:pt x="1664" y="4857"/>
                  </a:lnTo>
                  <a:lnTo>
                    <a:pt x="1673" y="4867"/>
                  </a:lnTo>
                  <a:lnTo>
                    <a:pt x="1681" y="4876"/>
                  </a:lnTo>
                  <a:lnTo>
                    <a:pt x="1690" y="4888"/>
                  </a:lnTo>
                  <a:lnTo>
                    <a:pt x="1698" y="4898"/>
                  </a:lnTo>
                  <a:lnTo>
                    <a:pt x="1705" y="4909"/>
                  </a:lnTo>
                  <a:lnTo>
                    <a:pt x="1711" y="4921"/>
                  </a:lnTo>
                  <a:lnTo>
                    <a:pt x="1717" y="4932"/>
                  </a:lnTo>
                  <a:lnTo>
                    <a:pt x="1723" y="4945"/>
                  </a:lnTo>
                  <a:lnTo>
                    <a:pt x="1728" y="4958"/>
                  </a:lnTo>
                  <a:lnTo>
                    <a:pt x="1732" y="4970"/>
                  </a:lnTo>
                  <a:lnTo>
                    <a:pt x="1736" y="4983"/>
                  </a:lnTo>
                  <a:lnTo>
                    <a:pt x="1739" y="4997"/>
                  </a:lnTo>
                  <a:lnTo>
                    <a:pt x="1741" y="5010"/>
                  </a:lnTo>
                  <a:lnTo>
                    <a:pt x="1743" y="5025"/>
                  </a:lnTo>
                  <a:lnTo>
                    <a:pt x="1744" y="5038"/>
                  </a:lnTo>
                  <a:lnTo>
                    <a:pt x="1744" y="5052"/>
                  </a:lnTo>
                  <a:lnTo>
                    <a:pt x="1744" y="5066"/>
                  </a:lnTo>
                  <a:lnTo>
                    <a:pt x="1743" y="5080"/>
                  </a:lnTo>
                  <a:lnTo>
                    <a:pt x="1741" y="5095"/>
                  </a:lnTo>
                  <a:lnTo>
                    <a:pt x="1739" y="5108"/>
                  </a:lnTo>
                  <a:lnTo>
                    <a:pt x="1736" y="5121"/>
                  </a:lnTo>
                  <a:lnTo>
                    <a:pt x="1732" y="5134"/>
                  </a:lnTo>
                  <a:lnTo>
                    <a:pt x="1728" y="5147"/>
                  </a:lnTo>
                  <a:lnTo>
                    <a:pt x="1723" y="5159"/>
                  </a:lnTo>
                  <a:lnTo>
                    <a:pt x="1717" y="5172"/>
                  </a:lnTo>
                  <a:lnTo>
                    <a:pt x="1711" y="5184"/>
                  </a:lnTo>
                  <a:lnTo>
                    <a:pt x="1705" y="5195"/>
                  </a:lnTo>
                  <a:lnTo>
                    <a:pt x="1698" y="5206"/>
                  </a:lnTo>
                  <a:lnTo>
                    <a:pt x="1690" y="5217"/>
                  </a:lnTo>
                  <a:lnTo>
                    <a:pt x="1681" y="5227"/>
                  </a:lnTo>
                  <a:lnTo>
                    <a:pt x="1673" y="5238"/>
                  </a:lnTo>
                  <a:lnTo>
                    <a:pt x="1664" y="5248"/>
                  </a:lnTo>
                  <a:lnTo>
                    <a:pt x="1654" y="5257"/>
                  </a:lnTo>
                  <a:lnTo>
                    <a:pt x="1644" y="5265"/>
                  </a:lnTo>
                  <a:lnTo>
                    <a:pt x="1634" y="5273"/>
                  </a:lnTo>
                  <a:lnTo>
                    <a:pt x="1623" y="5281"/>
                  </a:lnTo>
                  <a:lnTo>
                    <a:pt x="1611" y="5288"/>
                  </a:lnTo>
                  <a:lnTo>
                    <a:pt x="1600" y="5294"/>
                  </a:lnTo>
                  <a:lnTo>
                    <a:pt x="1588" y="5300"/>
                  </a:lnTo>
                  <a:lnTo>
                    <a:pt x="1576" y="5307"/>
                  </a:lnTo>
                  <a:lnTo>
                    <a:pt x="1564" y="5312"/>
                  </a:lnTo>
                  <a:lnTo>
                    <a:pt x="1551" y="5316"/>
                  </a:lnTo>
                  <a:lnTo>
                    <a:pt x="1537" y="5319"/>
                  </a:lnTo>
                  <a:lnTo>
                    <a:pt x="1524" y="5322"/>
                  </a:lnTo>
                  <a:lnTo>
                    <a:pt x="1511" y="5325"/>
                  </a:lnTo>
                  <a:lnTo>
                    <a:pt x="1497" y="5327"/>
                  </a:lnTo>
                  <a:lnTo>
                    <a:pt x="1483" y="5328"/>
                  </a:lnTo>
                  <a:lnTo>
                    <a:pt x="1468" y="5328"/>
                  </a:lnTo>
                  <a:close/>
                  <a:moveTo>
                    <a:pt x="2755" y="4593"/>
                  </a:moveTo>
                  <a:lnTo>
                    <a:pt x="183" y="4593"/>
                  </a:lnTo>
                  <a:lnTo>
                    <a:pt x="183" y="919"/>
                  </a:lnTo>
                  <a:lnTo>
                    <a:pt x="2755" y="919"/>
                  </a:lnTo>
                  <a:lnTo>
                    <a:pt x="2755" y="4593"/>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grpSp>
      <p:grpSp>
        <p:nvGrpSpPr>
          <p:cNvPr id="5" name="PA_组合 4"/>
          <p:cNvGrpSpPr/>
          <p:nvPr>
            <p:custDataLst>
              <p:tags r:id="rId7"/>
            </p:custDataLst>
          </p:nvPr>
        </p:nvGrpSpPr>
        <p:grpSpPr>
          <a:xfrm>
            <a:off x="9140825" y="1976438"/>
            <a:ext cx="2262188" cy="2940050"/>
            <a:chOff x="9140825" y="1976438"/>
            <a:chExt cx="2262188" cy="2940050"/>
          </a:xfrm>
        </p:grpSpPr>
        <p:graphicFrame>
          <p:nvGraphicFramePr>
            <p:cNvPr id="43015" name="图表 10"/>
            <p:cNvGraphicFramePr/>
            <p:nvPr/>
          </p:nvGraphicFramePr>
          <p:xfrm>
            <a:off x="9140825" y="1976438"/>
            <a:ext cx="2262188" cy="2260600"/>
          </p:xfrm>
          <a:graphic>
            <a:graphicData uri="http://schemas.openxmlformats.org/presentationml/2006/ole">
              <mc:AlternateContent xmlns:mc="http://schemas.openxmlformats.org/markup-compatibility/2006">
                <mc:Choice xmlns:v="urn:schemas-microsoft-com:vml" Requires="v">
                  <p:oleObj spid="_x0000_s1070" r:id="rId14" imgW="2267585" imgH="2267585" progId="Excel.Chart.8">
                    <p:embed/>
                  </p:oleObj>
                </mc:Choice>
                <mc:Fallback>
                  <p:oleObj r:id="rId14" imgW="2267585" imgH="2267585" progId="Excel.Chart.8">
                    <p:embed/>
                    <p:pic>
                      <p:nvPicPr>
                        <p:cNvPr id="0" name="图表 10"/>
                        <p:cNvPicPr>
                          <a:picLocks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9140825" y="1976438"/>
                          <a:ext cx="2262188" cy="226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43019" name="文本框 14"/>
            <p:cNvSpPr txBox="1">
              <a:spLocks noChangeArrowheads="1"/>
            </p:cNvSpPr>
            <p:nvPr/>
          </p:nvSpPr>
          <p:spPr bwMode="auto">
            <a:xfrm>
              <a:off x="9720263" y="2705100"/>
              <a:ext cx="1108075" cy="78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4000" b="0" i="0" u="none" strike="noStrike" kern="1200" cap="none" spc="0" normalizeH="0" baseline="0" noProof="0">
                  <a:ln>
                    <a:noFill/>
                  </a:ln>
                  <a:solidFill>
                    <a:srgbClr val="354B5E"/>
                  </a:solidFill>
                  <a:effectLst/>
                  <a:uLnTx/>
                  <a:uFillTx/>
                  <a:latin typeface="Segoe UI Light" panose="020B0502040204020203" pitchFamily="34" charset="0"/>
                  <a:ea typeface="微软雅黑" panose="020B0503020204020204" pitchFamily="34" charset="-122"/>
                  <a:cs typeface="+mn-cs"/>
                </a:rPr>
                <a:t>76%</a:t>
              </a:r>
              <a:endParaRPr kumimoji="0" lang="zh-CN" altLang="en-US" sz="4000" b="0" i="0" u="none" strike="noStrike" kern="1200" cap="none" spc="0" normalizeH="0" baseline="0" noProof="0">
                <a:ln>
                  <a:noFill/>
                </a:ln>
                <a:solidFill>
                  <a:srgbClr val="354B5E"/>
                </a:solidFill>
                <a:effectLst/>
                <a:uLnTx/>
                <a:uFillTx/>
                <a:latin typeface="Segoe UI Light" panose="020B0502040204020203" pitchFamily="34" charset="0"/>
                <a:ea typeface="微软雅黑" panose="020B0503020204020204" pitchFamily="34" charset="-122"/>
                <a:cs typeface="+mn-cs"/>
              </a:endParaRPr>
            </a:p>
          </p:txBody>
        </p:sp>
        <p:sp>
          <p:nvSpPr>
            <p:cNvPr id="43021" name="椭圆 16"/>
            <p:cNvSpPr>
              <a:spLocks noChangeAspect="1" noChangeArrowheads="1"/>
            </p:cNvSpPr>
            <p:nvPr/>
          </p:nvSpPr>
          <p:spPr bwMode="auto">
            <a:xfrm>
              <a:off x="10004425" y="3660775"/>
              <a:ext cx="539750" cy="539750"/>
            </a:xfrm>
            <a:prstGeom prst="ellipse">
              <a:avLst/>
            </a:prstGeom>
            <a:solidFill>
              <a:srgbClr val="354B5E"/>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cxnSp>
          <p:nvCxnSpPr>
            <p:cNvPr id="43027" name="直接连接符 23"/>
            <p:cNvCxnSpPr>
              <a:cxnSpLocks noChangeShapeType="1"/>
            </p:cNvCxnSpPr>
            <p:nvPr/>
          </p:nvCxnSpPr>
          <p:spPr bwMode="auto">
            <a:xfrm>
              <a:off x="10274300" y="4194175"/>
              <a:ext cx="0" cy="360363"/>
            </a:xfrm>
            <a:prstGeom prst="line">
              <a:avLst/>
            </a:prstGeom>
            <a:noFill/>
            <a:ln w="19050">
              <a:solidFill>
                <a:srgbClr val="354B5E"/>
              </a:solidFill>
              <a:round/>
            </a:ln>
            <a:extLst>
              <a:ext uri="{909E8E84-426E-40DD-AFC4-6F175D3DCCD1}">
                <a14:hiddenFill xmlns:a14="http://schemas.microsoft.com/office/drawing/2010/main">
                  <a:noFill/>
                </a14:hiddenFill>
              </a:ext>
            </a:extLst>
          </p:spPr>
        </p:cxnSp>
        <p:sp>
          <p:nvSpPr>
            <p:cNvPr id="43031" name="文本框 27"/>
            <p:cNvSpPr txBox="1">
              <a:spLocks noChangeArrowheads="1"/>
            </p:cNvSpPr>
            <p:nvPr/>
          </p:nvSpPr>
          <p:spPr bwMode="auto">
            <a:xfrm>
              <a:off x="9693275" y="4576763"/>
              <a:ext cx="116363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1600" b="0" i="0" u="none" strike="noStrike" kern="1200" cap="none" spc="0" normalizeH="0" baseline="0" noProof="0">
                  <a:ln>
                    <a:noFill/>
                  </a:ln>
                  <a:solidFill>
                    <a:srgbClr val="595959"/>
                  </a:solidFill>
                  <a:effectLst/>
                  <a:uLnTx/>
                  <a:uFillTx/>
                  <a:latin typeface="Segoe UI" panose="020B0502040204020203" pitchFamily="34" charset="0"/>
                  <a:ea typeface="微软雅黑" panose="020B0503020204020204" pitchFamily="34" charset="-122"/>
                  <a:cs typeface="+mn-cs"/>
                </a:rPr>
                <a:t>TEXT HERE</a:t>
              </a:r>
              <a:endParaRPr kumimoji="0" lang="zh-CN" altLang="en-US" sz="1600" b="0" i="0" u="none" strike="noStrike" kern="1200" cap="none" spc="0" normalizeH="0" baseline="0" noProof="0">
                <a:ln>
                  <a:noFill/>
                </a:ln>
                <a:solidFill>
                  <a:srgbClr val="595959"/>
                </a:solidFill>
                <a:effectLst/>
                <a:uLnTx/>
                <a:uFillTx/>
                <a:latin typeface="Segoe UI" panose="020B0502040204020203" pitchFamily="34" charset="0"/>
                <a:ea typeface="微软雅黑" panose="020B0503020204020204" pitchFamily="34" charset="-122"/>
                <a:cs typeface="+mn-cs"/>
              </a:endParaRPr>
            </a:p>
          </p:txBody>
        </p:sp>
        <p:sp>
          <p:nvSpPr>
            <p:cNvPr id="43035" name="KSO_Shape"/>
            <p:cNvSpPr>
              <a:spLocks noChangeAspect="1"/>
            </p:cNvSpPr>
            <p:nvPr/>
          </p:nvSpPr>
          <p:spPr bwMode="auto">
            <a:xfrm>
              <a:off x="10094913" y="3786188"/>
              <a:ext cx="360362" cy="269875"/>
            </a:xfrm>
            <a:custGeom>
              <a:avLst/>
              <a:gdLst>
                <a:gd name="T0" fmla="*/ 2147483646 w 5185"/>
                <a:gd name="T1" fmla="*/ 2147483646 h 3880"/>
                <a:gd name="T2" fmla="*/ 2147483646 w 5185"/>
                <a:gd name="T3" fmla="*/ 2147483646 h 3880"/>
                <a:gd name="T4" fmla="*/ 2147483646 w 5185"/>
                <a:gd name="T5" fmla="*/ 2147483646 h 3880"/>
                <a:gd name="T6" fmla="*/ 2147483646 w 5185"/>
                <a:gd name="T7" fmla="*/ 2147483646 h 3880"/>
                <a:gd name="T8" fmla="*/ 2147483646 w 5185"/>
                <a:gd name="T9" fmla="*/ 2147483646 h 3880"/>
                <a:gd name="T10" fmla="*/ 2147483646 w 5185"/>
                <a:gd name="T11" fmla="*/ 2147483646 h 3880"/>
                <a:gd name="T12" fmla="*/ 2147483646 w 5185"/>
                <a:gd name="T13" fmla="*/ 2147483646 h 3880"/>
                <a:gd name="T14" fmla="*/ 2147483646 w 5185"/>
                <a:gd name="T15" fmla="*/ 2147483646 h 3880"/>
                <a:gd name="T16" fmla="*/ 2147483646 w 5185"/>
                <a:gd name="T17" fmla="*/ 2147483646 h 3880"/>
                <a:gd name="T18" fmla="*/ 2147483646 w 5185"/>
                <a:gd name="T19" fmla="*/ 2147483646 h 3880"/>
                <a:gd name="T20" fmla="*/ 2147483646 w 5185"/>
                <a:gd name="T21" fmla="*/ 2147483646 h 3880"/>
                <a:gd name="T22" fmla="*/ 2147483646 w 5185"/>
                <a:gd name="T23" fmla="*/ 2147483646 h 3880"/>
                <a:gd name="T24" fmla="*/ 2147483646 w 5185"/>
                <a:gd name="T25" fmla="*/ 2147483646 h 3880"/>
                <a:gd name="T26" fmla="*/ 2147483646 w 5185"/>
                <a:gd name="T27" fmla="*/ 2147483646 h 3880"/>
                <a:gd name="T28" fmla="*/ 2147483646 w 5185"/>
                <a:gd name="T29" fmla="*/ 1638446181 h 3880"/>
                <a:gd name="T30" fmla="*/ 2147483646 w 5185"/>
                <a:gd name="T31" fmla="*/ 0 h 3880"/>
                <a:gd name="T32" fmla="*/ 2147483646 w 5185"/>
                <a:gd name="T33" fmla="*/ 2147483646 h 3880"/>
                <a:gd name="T34" fmla="*/ 2147483646 w 5185"/>
                <a:gd name="T35" fmla="*/ 2147483646 h 3880"/>
                <a:gd name="T36" fmla="*/ 2147483646 w 5185"/>
                <a:gd name="T37" fmla="*/ 2147483646 h 3880"/>
                <a:gd name="T38" fmla="*/ 2147483646 w 5185"/>
                <a:gd name="T39" fmla="*/ 2147483646 h 3880"/>
                <a:gd name="T40" fmla="*/ 2147483646 w 5185"/>
                <a:gd name="T41" fmla="*/ 2147483646 h 3880"/>
                <a:gd name="T42" fmla="*/ 2147483646 w 5185"/>
                <a:gd name="T43" fmla="*/ 2147483646 h 3880"/>
                <a:gd name="T44" fmla="*/ 2147483646 w 5185"/>
                <a:gd name="T45" fmla="*/ 2147483646 h 3880"/>
                <a:gd name="T46" fmla="*/ 2147483646 w 5185"/>
                <a:gd name="T47" fmla="*/ 2147483646 h 3880"/>
                <a:gd name="T48" fmla="*/ 2147483646 w 5185"/>
                <a:gd name="T49" fmla="*/ 2147483646 h 3880"/>
                <a:gd name="T50" fmla="*/ 2147483646 w 5185"/>
                <a:gd name="T51" fmla="*/ 2147483646 h 3880"/>
                <a:gd name="T52" fmla="*/ 2147483646 w 5185"/>
                <a:gd name="T53" fmla="*/ 2147483646 h 3880"/>
                <a:gd name="T54" fmla="*/ 2147483646 w 5185"/>
                <a:gd name="T55" fmla="*/ 2147483646 h 3880"/>
                <a:gd name="T56" fmla="*/ 2147483646 w 5185"/>
                <a:gd name="T57" fmla="*/ 2147483646 h 3880"/>
                <a:gd name="T58" fmla="*/ 2147483646 w 5185"/>
                <a:gd name="T59" fmla="*/ 2147483646 h 3880"/>
                <a:gd name="T60" fmla="*/ 0 w 5185"/>
                <a:gd name="T61" fmla="*/ 2147483646 h 3880"/>
                <a:gd name="T62" fmla="*/ 2147483646 w 5185"/>
                <a:gd name="T63" fmla="*/ 2147483646 h 3880"/>
                <a:gd name="T64" fmla="*/ 2147483646 w 5185"/>
                <a:gd name="T65" fmla="*/ 2147483646 h 3880"/>
                <a:gd name="T66" fmla="*/ 2147483646 w 5185"/>
                <a:gd name="T67" fmla="*/ 2147483646 h 3880"/>
                <a:gd name="T68" fmla="*/ 2147483646 w 5185"/>
                <a:gd name="T69" fmla="*/ 2147483646 h 3880"/>
                <a:gd name="T70" fmla="*/ 2147483646 w 5185"/>
                <a:gd name="T71" fmla="*/ 2147483646 h 3880"/>
                <a:gd name="T72" fmla="*/ 2147483646 w 5185"/>
                <a:gd name="T73" fmla="*/ 2147483646 h 3880"/>
                <a:gd name="T74" fmla="*/ 2147483646 w 5185"/>
                <a:gd name="T75" fmla="*/ 2147483646 h 3880"/>
                <a:gd name="T76" fmla="*/ 2147483646 w 5185"/>
                <a:gd name="T77" fmla="*/ 2147483646 h 3880"/>
                <a:gd name="T78" fmla="*/ 2147483646 w 5185"/>
                <a:gd name="T79" fmla="*/ 2147483646 h 3880"/>
                <a:gd name="T80" fmla="*/ 2147483646 w 5185"/>
                <a:gd name="T81" fmla="*/ 2147483646 h 3880"/>
                <a:gd name="T82" fmla="*/ 2147483646 w 5185"/>
                <a:gd name="T83" fmla="*/ 2147483646 h 3880"/>
                <a:gd name="T84" fmla="*/ 2147483646 w 5185"/>
                <a:gd name="T85" fmla="*/ 2147483646 h 3880"/>
                <a:gd name="T86" fmla="*/ 2147483646 w 5185"/>
                <a:gd name="T87" fmla="*/ 2147483646 h 3880"/>
                <a:gd name="T88" fmla="*/ 2147483646 w 5185"/>
                <a:gd name="T89" fmla="*/ 2147483646 h 3880"/>
                <a:gd name="T90" fmla="*/ 2147483646 w 5185"/>
                <a:gd name="T91" fmla="*/ 2147483646 h 3880"/>
                <a:gd name="T92" fmla="*/ 2147483646 w 5185"/>
                <a:gd name="T93" fmla="*/ 2147483646 h 3880"/>
                <a:gd name="T94" fmla="*/ 2147483646 w 5185"/>
                <a:gd name="T95" fmla="*/ 2147483646 h 3880"/>
                <a:gd name="T96" fmla="*/ 2147483646 w 5185"/>
                <a:gd name="T97" fmla="*/ 2147483646 h 38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185" h="3880">
                  <a:moveTo>
                    <a:pt x="4775" y="2900"/>
                  </a:moveTo>
                  <a:lnTo>
                    <a:pt x="411" y="2900"/>
                  </a:lnTo>
                  <a:lnTo>
                    <a:pt x="87" y="3532"/>
                  </a:lnTo>
                  <a:lnTo>
                    <a:pt x="5099" y="3532"/>
                  </a:lnTo>
                  <a:lnTo>
                    <a:pt x="4775" y="2900"/>
                  </a:lnTo>
                  <a:close/>
                  <a:moveTo>
                    <a:pt x="2046" y="3380"/>
                  </a:moveTo>
                  <a:lnTo>
                    <a:pt x="2181" y="3125"/>
                  </a:lnTo>
                  <a:lnTo>
                    <a:pt x="3017" y="3125"/>
                  </a:lnTo>
                  <a:lnTo>
                    <a:pt x="3139" y="3380"/>
                  </a:lnTo>
                  <a:lnTo>
                    <a:pt x="2046" y="3380"/>
                  </a:lnTo>
                  <a:close/>
                  <a:moveTo>
                    <a:pt x="4700" y="2755"/>
                  </a:moveTo>
                  <a:lnTo>
                    <a:pt x="4700" y="2755"/>
                  </a:lnTo>
                  <a:lnTo>
                    <a:pt x="4698" y="2743"/>
                  </a:lnTo>
                  <a:lnTo>
                    <a:pt x="4700" y="2731"/>
                  </a:lnTo>
                  <a:lnTo>
                    <a:pt x="4700" y="120"/>
                  </a:lnTo>
                  <a:lnTo>
                    <a:pt x="4699" y="108"/>
                  </a:lnTo>
                  <a:lnTo>
                    <a:pt x="4697" y="95"/>
                  </a:lnTo>
                  <a:lnTo>
                    <a:pt x="4694" y="84"/>
                  </a:lnTo>
                  <a:lnTo>
                    <a:pt x="4690" y="73"/>
                  </a:lnTo>
                  <a:lnTo>
                    <a:pt x="4685" y="63"/>
                  </a:lnTo>
                  <a:lnTo>
                    <a:pt x="4680" y="53"/>
                  </a:lnTo>
                  <a:lnTo>
                    <a:pt x="4673" y="43"/>
                  </a:lnTo>
                  <a:lnTo>
                    <a:pt x="4665" y="34"/>
                  </a:lnTo>
                  <a:lnTo>
                    <a:pt x="4657" y="27"/>
                  </a:lnTo>
                  <a:lnTo>
                    <a:pt x="4647" y="20"/>
                  </a:lnTo>
                  <a:lnTo>
                    <a:pt x="4637" y="14"/>
                  </a:lnTo>
                  <a:lnTo>
                    <a:pt x="4627" y="9"/>
                  </a:lnTo>
                  <a:lnTo>
                    <a:pt x="4616" y="5"/>
                  </a:lnTo>
                  <a:lnTo>
                    <a:pt x="4605" y="2"/>
                  </a:lnTo>
                  <a:lnTo>
                    <a:pt x="4592" y="1"/>
                  </a:lnTo>
                  <a:lnTo>
                    <a:pt x="4580" y="0"/>
                  </a:lnTo>
                  <a:lnTo>
                    <a:pt x="605" y="0"/>
                  </a:lnTo>
                  <a:lnTo>
                    <a:pt x="593" y="1"/>
                  </a:lnTo>
                  <a:lnTo>
                    <a:pt x="581" y="2"/>
                  </a:lnTo>
                  <a:lnTo>
                    <a:pt x="569" y="5"/>
                  </a:lnTo>
                  <a:lnTo>
                    <a:pt x="558" y="9"/>
                  </a:lnTo>
                  <a:lnTo>
                    <a:pt x="548" y="14"/>
                  </a:lnTo>
                  <a:lnTo>
                    <a:pt x="538" y="20"/>
                  </a:lnTo>
                  <a:lnTo>
                    <a:pt x="529" y="27"/>
                  </a:lnTo>
                  <a:lnTo>
                    <a:pt x="521" y="34"/>
                  </a:lnTo>
                  <a:lnTo>
                    <a:pt x="512" y="43"/>
                  </a:lnTo>
                  <a:lnTo>
                    <a:pt x="505" y="53"/>
                  </a:lnTo>
                  <a:lnTo>
                    <a:pt x="499" y="63"/>
                  </a:lnTo>
                  <a:lnTo>
                    <a:pt x="494" y="73"/>
                  </a:lnTo>
                  <a:lnTo>
                    <a:pt x="490" y="84"/>
                  </a:lnTo>
                  <a:lnTo>
                    <a:pt x="488" y="95"/>
                  </a:lnTo>
                  <a:lnTo>
                    <a:pt x="486" y="108"/>
                  </a:lnTo>
                  <a:lnTo>
                    <a:pt x="485" y="120"/>
                  </a:lnTo>
                  <a:lnTo>
                    <a:pt x="485" y="2731"/>
                  </a:lnTo>
                  <a:lnTo>
                    <a:pt x="486" y="2743"/>
                  </a:lnTo>
                  <a:lnTo>
                    <a:pt x="485" y="2755"/>
                  </a:lnTo>
                  <a:lnTo>
                    <a:pt x="484" y="2756"/>
                  </a:lnTo>
                  <a:lnTo>
                    <a:pt x="4701" y="2756"/>
                  </a:lnTo>
                  <a:lnTo>
                    <a:pt x="4700" y="2755"/>
                  </a:lnTo>
                  <a:close/>
                  <a:moveTo>
                    <a:pt x="4401" y="2552"/>
                  </a:moveTo>
                  <a:lnTo>
                    <a:pt x="784" y="2552"/>
                  </a:lnTo>
                  <a:lnTo>
                    <a:pt x="784" y="299"/>
                  </a:lnTo>
                  <a:lnTo>
                    <a:pt x="4401" y="299"/>
                  </a:lnTo>
                  <a:lnTo>
                    <a:pt x="4401" y="2552"/>
                  </a:lnTo>
                  <a:close/>
                  <a:moveTo>
                    <a:pt x="5172" y="3676"/>
                  </a:moveTo>
                  <a:lnTo>
                    <a:pt x="12" y="3676"/>
                  </a:lnTo>
                  <a:lnTo>
                    <a:pt x="0" y="3700"/>
                  </a:lnTo>
                  <a:lnTo>
                    <a:pt x="1" y="3713"/>
                  </a:lnTo>
                  <a:lnTo>
                    <a:pt x="2" y="3727"/>
                  </a:lnTo>
                  <a:lnTo>
                    <a:pt x="5" y="3741"/>
                  </a:lnTo>
                  <a:lnTo>
                    <a:pt x="9" y="3756"/>
                  </a:lnTo>
                  <a:lnTo>
                    <a:pt x="14" y="3771"/>
                  </a:lnTo>
                  <a:lnTo>
                    <a:pt x="20" y="3786"/>
                  </a:lnTo>
                  <a:lnTo>
                    <a:pt x="28" y="3801"/>
                  </a:lnTo>
                  <a:lnTo>
                    <a:pt x="36" y="3815"/>
                  </a:lnTo>
                  <a:lnTo>
                    <a:pt x="44" y="3828"/>
                  </a:lnTo>
                  <a:lnTo>
                    <a:pt x="53" y="3841"/>
                  </a:lnTo>
                  <a:lnTo>
                    <a:pt x="63" y="3852"/>
                  </a:lnTo>
                  <a:lnTo>
                    <a:pt x="73" y="3861"/>
                  </a:lnTo>
                  <a:lnTo>
                    <a:pt x="85" y="3869"/>
                  </a:lnTo>
                  <a:lnTo>
                    <a:pt x="96" y="3875"/>
                  </a:lnTo>
                  <a:lnTo>
                    <a:pt x="108" y="3878"/>
                  </a:lnTo>
                  <a:lnTo>
                    <a:pt x="114" y="3879"/>
                  </a:lnTo>
                  <a:lnTo>
                    <a:pt x="120" y="3880"/>
                  </a:lnTo>
                  <a:lnTo>
                    <a:pt x="5065" y="3880"/>
                  </a:lnTo>
                  <a:lnTo>
                    <a:pt x="5071" y="3879"/>
                  </a:lnTo>
                  <a:lnTo>
                    <a:pt x="5077" y="3878"/>
                  </a:lnTo>
                  <a:lnTo>
                    <a:pt x="5089" y="3875"/>
                  </a:lnTo>
                  <a:lnTo>
                    <a:pt x="5101" y="3869"/>
                  </a:lnTo>
                  <a:lnTo>
                    <a:pt x="5112" y="3861"/>
                  </a:lnTo>
                  <a:lnTo>
                    <a:pt x="5122" y="3852"/>
                  </a:lnTo>
                  <a:lnTo>
                    <a:pt x="5132" y="3841"/>
                  </a:lnTo>
                  <a:lnTo>
                    <a:pt x="5141" y="3828"/>
                  </a:lnTo>
                  <a:lnTo>
                    <a:pt x="5150" y="3815"/>
                  </a:lnTo>
                  <a:lnTo>
                    <a:pt x="5158" y="3801"/>
                  </a:lnTo>
                  <a:lnTo>
                    <a:pt x="5165" y="3786"/>
                  </a:lnTo>
                  <a:lnTo>
                    <a:pt x="5171" y="3771"/>
                  </a:lnTo>
                  <a:lnTo>
                    <a:pt x="5176" y="3756"/>
                  </a:lnTo>
                  <a:lnTo>
                    <a:pt x="5180" y="3741"/>
                  </a:lnTo>
                  <a:lnTo>
                    <a:pt x="5182" y="3727"/>
                  </a:lnTo>
                  <a:lnTo>
                    <a:pt x="5184" y="3713"/>
                  </a:lnTo>
                  <a:lnTo>
                    <a:pt x="5185" y="3700"/>
                  </a:lnTo>
                  <a:lnTo>
                    <a:pt x="5172" y="367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bIns="360000" anchor="ct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grpSp>
      <p:grpSp>
        <p:nvGrpSpPr>
          <p:cNvPr id="4" name="PA_组合 3"/>
          <p:cNvGrpSpPr/>
          <p:nvPr>
            <p:custDataLst>
              <p:tags r:id="rId8"/>
            </p:custDataLst>
          </p:nvPr>
        </p:nvGrpSpPr>
        <p:grpSpPr>
          <a:xfrm>
            <a:off x="6357938" y="1976438"/>
            <a:ext cx="2260600" cy="2940050"/>
            <a:chOff x="6357938" y="1976438"/>
            <a:chExt cx="2260600" cy="2940050"/>
          </a:xfrm>
        </p:grpSpPr>
        <p:graphicFrame>
          <p:nvGraphicFramePr>
            <p:cNvPr id="43014" name="图表 9"/>
            <p:cNvGraphicFramePr/>
            <p:nvPr/>
          </p:nvGraphicFramePr>
          <p:xfrm>
            <a:off x="6357938" y="1976438"/>
            <a:ext cx="2260600" cy="2260600"/>
          </p:xfrm>
          <a:graphic>
            <a:graphicData uri="http://schemas.openxmlformats.org/presentationml/2006/ole">
              <mc:AlternateContent xmlns:mc="http://schemas.openxmlformats.org/markup-compatibility/2006">
                <mc:Choice xmlns:v="urn:schemas-microsoft-com:vml" Requires="v">
                  <p:oleObj spid="_x0000_s1071" r:id="rId16" imgW="2267585" imgH="2267585" progId="Excel.Chart.8">
                    <p:embed/>
                  </p:oleObj>
                </mc:Choice>
                <mc:Fallback>
                  <p:oleObj r:id="rId16" imgW="2267585" imgH="2267585" progId="Excel.Chart.8">
                    <p:embed/>
                    <p:pic>
                      <p:nvPicPr>
                        <p:cNvPr id="0" name="图表 9"/>
                        <p:cNvPicPr>
                          <a:picLocks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6357938" y="1976438"/>
                          <a:ext cx="2260600" cy="226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43018" name="文本框 13"/>
            <p:cNvSpPr txBox="1">
              <a:spLocks noChangeArrowheads="1"/>
            </p:cNvSpPr>
            <p:nvPr/>
          </p:nvSpPr>
          <p:spPr bwMode="auto">
            <a:xfrm>
              <a:off x="6932613" y="2705100"/>
              <a:ext cx="1116012" cy="78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4000" b="0" i="0" u="none" strike="noStrike" kern="1200" cap="none" spc="0" normalizeH="0" baseline="0" noProof="0">
                  <a:ln>
                    <a:noFill/>
                  </a:ln>
                  <a:solidFill>
                    <a:srgbClr val="D74B4B"/>
                  </a:solidFill>
                  <a:effectLst/>
                  <a:uLnTx/>
                  <a:uFillTx/>
                  <a:latin typeface="Segoe UI Light" panose="020B0502040204020203" pitchFamily="34" charset="0"/>
                  <a:ea typeface="微软雅黑" panose="020B0503020204020204" pitchFamily="34" charset="-122"/>
                  <a:cs typeface="+mn-cs"/>
                </a:rPr>
                <a:t>69%</a:t>
              </a:r>
              <a:endParaRPr kumimoji="0" lang="zh-CN" altLang="en-US" sz="4000" b="0" i="0" u="none" strike="noStrike" kern="1200" cap="none" spc="0" normalizeH="0" baseline="0" noProof="0">
                <a:ln>
                  <a:noFill/>
                </a:ln>
                <a:solidFill>
                  <a:srgbClr val="D74B4B"/>
                </a:solidFill>
                <a:effectLst/>
                <a:uLnTx/>
                <a:uFillTx/>
                <a:latin typeface="Segoe UI Light" panose="020B0502040204020203" pitchFamily="34" charset="0"/>
                <a:ea typeface="微软雅黑" panose="020B0503020204020204" pitchFamily="34" charset="-122"/>
                <a:cs typeface="+mn-cs"/>
              </a:endParaRPr>
            </a:p>
          </p:txBody>
        </p:sp>
        <p:sp>
          <p:nvSpPr>
            <p:cNvPr id="43023" name="椭圆 18"/>
            <p:cNvSpPr>
              <a:spLocks noChangeAspect="1" noChangeArrowheads="1"/>
            </p:cNvSpPr>
            <p:nvPr/>
          </p:nvSpPr>
          <p:spPr bwMode="auto">
            <a:xfrm>
              <a:off x="7223125" y="3660775"/>
              <a:ext cx="539750" cy="539750"/>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cxnSp>
          <p:nvCxnSpPr>
            <p:cNvPr id="43026" name="直接连接符 22"/>
            <p:cNvCxnSpPr>
              <a:cxnSpLocks noChangeShapeType="1"/>
            </p:cNvCxnSpPr>
            <p:nvPr/>
          </p:nvCxnSpPr>
          <p:spPr bwMode="auto">
            <a:xfrm>
              <a:off x="7512050" y="4194175"/>
              <a:ext cx="0" cy="360363"/>
            </a:xfrm>
            <a:prstGeom prst="line">
              <a:avLst/>
            </a:prstGeom>
            <a:noFill/>
            <a:ln w="19050">
              <a:solidFill>
                <a:schemeClr val="accent2"/>
              </a:solidFill>
              <a:round/>
            </a:ln>
            <a:extLst>
              <a:ext uri="{909E8E84-426E-40DD-AFC4-6F175D3DCCD1}">
                <a14:hiddenFill xmlns:a14="http://schemas.microsoft.com/office/drawing/2010/main">
                  <a:noFill/>
                </a14:hiddenFill>
              </a:ext>
            </a:extLst>
          </p:spPr>
        </p:cxnSp>
        <p:sp>
          <p:nvSpPr>
            <p:cNvPr id="43030" name="文本框 26"/>
            <p:cNvSpPr txBox="1">
              <a:spLocks noChangeArrowheads="1"/>
            </p:cNvSpPr>
            <p:nvPr/>
          </p:nvSpPr>
          <p:spPr bwMode="auto">
            <a:xfrm>
              <a:off x="6934200" y="4576763"/>
              <a:ext cx="116363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1600" b="0" i="0" u="none" strike="noStrike" kern="1200" cap="none" spc="0" normalizeH="0" baseline="0" noProof="0">
                  <a:ln>
                    <a:noFill/>
                  </a:ln>
                  <a:solidFill>
                    <a:srgbClr val="595959"/>
                  </a:solidFill>
                  <a:effectLst/>
                  <a:uLnTx/>
                  <a:uFillTx/>
                  <a:latin typeface="Segoe UI" panose="020B0502040204020203" pitchFamily="34" charset="0"/>
                  <a:ea typeface="微软雅黑" panose="020B0503020204020204" pitchFamily="34" charset="-122"/>
                  <a:cs typeface="+mn-cs"/>
                </a:rPr>
                <a:t>TEXT HERE</a:t>
              </a:r>
              <a:endParaRPr kumimoji="0" lang="zh-CN" altLang="en-US" sz="1600" b="0" i="0" u="none" strike="noStrike" kern="1200" cap="none" spc="0" normalizeH="0" baseline="0" noProof="0">
                <a:ln>
                  <a:noFill/>
                </a:ln>
                <a:solidFill>
                  <a:srgbClr val="595959"/>
                </a:solidFill>
                <a:effectLst/>
                <a:uLnTx/>
                <a:uFillTx/>
                <a:latin typeface="Segoe UI" panose="020B0502040204020203" pitchFamily="34" charset="0"/>
                <a:ea typeface="微软雅黑" panose="020B0503020204020204" pitchFamily="34" charset="-122"/>
                <a:cs typeface="+mn-cs"/>
              </a:endParaRPr>
            </a:p>
          </p:txBody>
        </p:sp>
        <p:sp>
          <p:nvSpPr>
            <p:cNvPr id="43036" name="KSO_Shape"/>
            <p:cNvSpPr>
              <a:spLocks noChangeAspect="1"/>
            </p:cNvSpPr>
            <p:nvPr/>
          </p:nvSpPr>
          <p:spPr bwMode="auto">
            <a:xfrm>
              <a:off x="7331075" y="3795713"/>
              <a:ext cx="360363" cy="257175"/>
            </a:xfrm>
            <a:custGeom>
              <a:avLst/>
              <a:gdLst>
                <a:gd name="T0" fmla="*/ 2147483646 w 5868"/>
                <a:gd name="T1" fmla="*/ 2147483646 h 4208"/>
                <a:gd name="T2" fmla="*/ 2147483646 w 5868"/>
                <a:gd name="T3" fmla="*/ 2147483646 h 4208"/>
                <a:gd name="T4" fmla="*/ 2147483646 w 5868"/>
                <a:gd name="T5" fmla="*/ 2147483646 h 4208"/>
                <a:gd name="T6" fmla="*/ 2147483646 w 5868"/>
                <a:gd name="T7" fmla="*/ 2147483646 h 4208"/>
                <a:gd name="T8" fmla="*/ 2147483646 w 5868"/>
                <a:gd name="T9" fmla="*/ 2147483646 h 4208"/>
                <a:gd name="T10" fmla="*/ 2147483646 w 5868"/>
                <a:gd name="T11" fmla="*/ 2147483646 h 4208"/>
                <a:gd name="T12" fmla="*/ 2147483646 w 5868"/>
                <a:gd name="T13" fmla="*/ 2147483646 h 4208"/>
                <a:gd name="T14" fmla="*/ 2147483646 w 5868"/>
                <a:gd name="T15" fmla="*/ 2147483646 h 4208"/>
                <a:gd name="T16" fmla="*/ 2147483646 w 5868"/>
                <a:gd name="T17" fmla="*/ 2147483646 h 4208"/>
                <a:gd name="T18" fmla="*/ 2147483646 w 5868"/>
                <a:gd name="T19" fmla="*/ 2147483646 h 4208"/>
                <a:gd name="T20" fmla="*/ 2147483646 w 5868"/>
                <a:gd name="T21" fmla="*/ 2147483646 h 4208"/>
                <a:gd name="T22" fmla="*/ 2147483646 w 5868"/>
                <a:gd name="T23" fmla="*/ 2147483646 h 4208"/>
                <a:gd name="T24" fmla="*/ 2147483646 w 5868"/>
                <a:gd name="T25" fmla="*/ 2147483646 h 4208"/>
                <a:gd name="T26" fmla="*/ 2147483646 w 5868"/>
                <a:gd name="T27" fmla="*/ 2147483646 h 4208"/>
                <a:gd name="T28" fmla="*/ 2147483646 w 5868"/>
                <a:gd name="T29" fmla="*/ 2147483646 h 4208"/>
                <a:gd name="T30" fmla="*/ 2147483646 w 5868"/>
                <a:gd name="T31" fmla="*/ 2147483646 h 4208"/>
                <a:gd name="T32" fmla="*/ 2147483646 w 5868"/>
                <a:gd name="T33" fmla="*/ 2147483646 h 4208"/>
                <a:gd name="T34" fmla="*/ 2147483646 w 5868"/>
                <a:gd name="T35" fmla="*/ 2147483646 h 4208"/>
                <a:gd name="T36" fmla="*/ 2147483646 w 5868"/>
                <a:gd name="T37" fmla="*/ 2147483646 h 4208"/>
                <a:gd name="T38" fmla="*/ 1749554013 w 5868"/>
                <a:gd name="T39" fmla="*/ 2147483646 h 4208"/>
                <a:gd name="T40" fmla="*/ 2147483646 w 5868"/>
                <a:gd name="T41" fmla="*/ 2147483646 h 4208"/>
                <a:gd name="T42" fmla="*/ 2147483646 w 5868"/>
                <a:gd name="T43" fmla="*/ 2147483646 h 4208"/>
                <a:gd name="T44" fmla="*/ 2147483646 w 5868"/>
                <a:gd name="T45" fmla="*/ 2147483646 h 4208"/>
                <a:gd name="T46" fmla="*/ 2147483646 w 5868"/>
                <a:gd name="T47" fmla="*/ 2147483646 h 4208"/>
                <a:gd name="T48" fmla="*/ 2147483646 w 5868"/>
                <a:gd name="T49" fmla="*/ 2147483646 h 4208"/>
                <a:gd name="T50" fmla="*/ 2147483646 w 5868"/>
                <a:gd name="T51" fmla="*/ 2147483646 h 4208"/>
                <a:gd name="T52" fmla="*/ 2147483646 w 5868"/>
                <a:gd name="T53" fmla="*/ 2147483646 h 4208"/>
                <a:gd name="T54" fmla="*/ 2147483646 w 5868"/>
                <a:gd name="T55" fmla="*/ 2147483646 h 4208"/>
                <a:gd name="T56" fmla="*/ 2147483646 w 5868"/>
                <a:gd name="T57" fmla="*/ 2147483646 h 4208"/>
                <a:gd name="T58" fmla="*/ 2147483646 w 5868"/>
                <a:gd name="T59" fmla="*/ 2147483646 h 4208"/>
                <a:gd name="T60" fmla="*/ 2147483646 w 5868"/>
                <a:gd name="T61" fmla="*/ 2147483646 h 4208"/>
                <a:gd name="T62" fmla="*/ 2147483646 w 5868"/>
                <a:gd name="T63" fmla="*/ 2147483646 h 4208"/>
                <a:gd name="T64" fmla="*/ 2147483646 w 5868"/>
                <a:gd name="T65" fmla="*/ 2147483646 h 4208"/>
                <a:gd name="T66" fmla="*/ 2147483646 w 5868"/>
                <a:gd name="T67" fmla="*/ 2147483646 h 4208"/>
                <a:gd name="T68" fmla="*/ 2147483646 w 5868"/>
                <a:gd name="T69" fmla="*/ 2147483646 h 4208"/>
                <a:gd name="T70" fmla="*/ 2147483646 w 5868"/>
                <a:gd name="T71" fmla="*/ 2147483646 h 4208"/>
                <a:gd name="T72" fmla="*/ 2147483646 w 5868"/>
                <a:gd name="T73" fmla="*/ 2147483646 h 4208"/>
                <a:gd name="T74" fmla="*/ 2147483646 w 5868"/>
                <a:gd name="T75" fmla="*/ 2147483646 h 4208"/>
                <a:gd name="T76" fmla="*/ 2147483646 w 5868"/>
                <a:gd name="T77" fmla="*/ 2147483646 h 4208"/>
                <a:gd name="T78" fmla="*/ 2147483646 w 5868"/>
                <a:gd name="T79" fmla="*/ 2147483646 h 4208"/>
                <a:gd name="T80" fmla="*/ 2147483646 w 5868"/>
                <a:gd name="T81" fmla="*/ 2147483646 h 4208"/>
                <a:gd name="T82" fmla="*/ 2147483646 w 5868"/>
                <a:gd name="T83" fmla="*/ 2147483646 h 4208"/>
                <a:gd name="T84" fmla="*/ 2147483646 w 5868"/>
                <a:gd name="T85" fmla="*/ 2147483646 h 4208"/>
                <a:gd name="T86" fmla="*/ 2147483646 w 5868"/>
                <a:gd name="T87" fmla="*/ 2147483646 h 4208"/>
                <a:gd name="T88" fmla="*/ 2147483646 w 5868"/>
                <a:gd name="T89" fmla="*/ 2147483646 h 4208"/>
                <a:gd name="T90" fmla="*/ 2147483646 w 5868"/>
                <a:gd name="T91" fmla="*/ 2147483646 h 4208"/>
                <a:gd name="T92" fmla="*/ 2147483646 w 5868"/>
                <a:gd name="T93" fmla="*/ 2147483646 h 4208"/>
                <a:gd name="T94" fmla="*/ 2147483646 w 5868"/>
                <a:gd name="T95" fmla="*/ 2147483646 h 4208"/>
                <a:gd name="T96" fmla="*/ 2147483646 w 5868"/>
                <a:gd name="T97" fmla="*/ 2147483646 h 4208"/>
                <a:gd name="T98" fmla="*/ 2147483646 w 5868"/>
                <a:gd name="T99" fmla="*/ 2147483646 h 4208"/>
                <a:gd name="T100" fmla="*/ 2147483646 w 5868"/>
                <a:gd name="T101" fmla="*/ 2147483646 h 4208"/>
                <a:gd name="T102" fmla="*/ 2147483646 w 5868"/>
                <a:gd name="T103" fmla="*/ 2147483646 h 4208"/>
                <a:gd name="T104" fmla="*/ 2147483646 w 5868"/>
                <a:gd name="T105" fmla="*/ 2147483646 h 4208"/>
                <a:gd name="T106" fmla="*/ 2147483646 w 5868"/>
                <a:gd name="T107" fmla="*/ 2147483646 h 4208"/>
                <a:gd name="T108" fmla="*/ 2147483646 w 5868"/>
                <a:gd name="T109" fmla="*/ 2147483646 h 4208"/>
                <a:gd name="T110" fmla="*/ 2147483646 w 5868"/>
                <a:gd name="T111" fmla="*/ 2147483646 h 4208"/>
                <a:gd name="T112" fmla="*/ 2147483646 w 5868"/>
                <a:gd name="T113" fmla="*/ 2147483646 h 420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5868" h="4208">
                  <a:moveTo>
                    <a:pt x="49" y="1128"/>
                  </a:moveTo>
                  <a:lnTo>
                    <a:pt x="49" y="1128"/>
                  </a:lnTo>
                  <a:lnTo>
                    <a:pt x="345" y="1748"/>
                  </a:lnTo>
                  <a:lnTo>
                    <a:pt x="354" y="1764"/>
                  </a:lnTo>
                  <a:lnTo>
                    <a:pt x="364" y="1778"/>
                  </a:lnTo>
                  <a:lnTo>
                    <a:pt x="375" y="1790"/>
                  </a:lnTo>
                  <a:lnTo>
                    <a:pt x="387" y="1803"/>
                  </a:lnTo>
                  <a:lnTo>
                    <a:pt x="400" y="1813"/>
                  </a:lnTo>
                  <a:lnTo>
                    <a:pt x="413" y="1821"/>
                  </a:lnTo>
                  <a:lnTo>
                    <a:pt x="428" y="1828"/>
                  </a:lnTo>
                  <a:lnTo>
                    <a:pt x="443" y="1834"/>
                  </a:lnTo>
                  <a:lnTo>
                    <a:pt x="460" y="1838"/>
                  </a:lnTo>
                  <a:lnTo>
                    <a:pt x="477" y="1842"/>
                  </a:lnTo>
                  <a:lnTo>
                    <a:pt x="495" y="1844"/>
                  </a:lnTo>
                  <a:lnTo>
                    <a:pt x="512" y="1845"/>
                  </a:lnTo>
                  <a:lnTo>
                    <a:pt x="531" y="1845"/>
                  </a:lnTo>
                  <a:lnTo>
                    <a:pt x="551" y="1843"/>
                  </a:lnTo>
                  <a:lnTo>
                    <a:pt x="573" y="1841"/>
                  </a:lnTo>
                  <a:lnTo>
                    <a:pt x="594" y="1837"/>
                  </a:lnTo>
                  <a:lnTo>
                    <a:pt x="1457" y="1607"/>
                  </a:lnTo>
                  <a:lnTo>
                    <a:pt x="1479" y="1599"/>
                  </a:lnTo>
                  <a:lnTo>
                    <a:pt x="1500" y="1589"/>
                  </a:lnTo>
                  <a:lnTo>
                    <a:pt x="1519" y="1579"/>
                  </a:lnTo>
                  <a:lnTo>
                    <a:pt x="1537" y="1569"/>
                  </a:lnTo>
                  <a:lnTo>
                    <a:pt x="1552" y="1557"/>
                  </a:lnTo>
                  <a:lnTo>
                    <a:pt x="1567" y="1546"/>
                  </a:lnTo>
                  <a:lnTo>
                    <a:pt x="1580" y="1534"/>
                  </a:lnTo>
                  <a:lnTo>
                    <a:pt x="1591" y="1522"/>
                  </a:lnTo>
                  <a:lnTo>
                    <a:pt x="1601" y="1510"/>
                  </a:lnTo>
                  <a:lnTo>
                    <a:pt x="1610" y="1496"/>
                  </a:lnTo>
                  <a:lnTo>
                    <a:pt x="1617" y="1482"/>
                  </a:lnTo>
                  <a:lnTo>
                    <a:pt x="1624" y="1467"/>
                  </a:lnTo>
                  <a:lnTo>
                    <a:pt x="1628" y="1453"/>
                  </a:lnTo>
                  <a:lnTo>
                    <a:pt x="1632" y="1438"/>
                  </a:lnTo>
                  <a:lnTo>
                    <a:pt x="1633" y="1423"/>
                  </a:lnTo>
                  <a:lnTo>
                    <a:pt x="1634" y="1406"/>
                  </a:lnTo>
                  <a:lnTo>
                    <a:pt x="1627" y="927"/>
                  </a:lnTo>
                  <a:lnTo>
                    <a:pt x="1664" y="910"/>
                  </a:lnTo>
                  <a:lnTo>
                    <a:pt x="1701" y="894"/>
                  </a:lnTo>
                  <a:lnTo>
                    <a:pt x="1775" y="863"/>
                  </a:lnTo>
                  <a:lnTo>
                    <a:pt x="1851" y="834"/>
                  </a:lnTo>
                  <a:lnTo>
                    <a:pt x="1929" y="807"/>
                  </a:lnTo>
                  <a:lnTo>
                    <a:pt x="2008" y="782"/>
                  </a:lnTo>
                  <a:lnTo>
                    <a:pt x="2089" y="759"/>
                  </a:lnTo>
                  <a:lnTo>
                    <a:pt x="2170" y="739"/>
                  </a:lnTo>
                  <a:lnTo>
                    <a:pt x="2252" y="720"/>
                  </a:lnTo>
                  <a:lnTo>
                    <a:pt x="2335" y="705"/>
                  </a:lnTo>
                  <a:lnTo>
                    <a:pt x="2420" y="690"/>
                  </a:lnTo>
                  <a:lnTo>
                    <a:pt x="2504" y="679"/>
                  </a:lnTo>
                  <a:lnTo>
                    <a:pt x="2589" y="669"/>
                  </a:lnTo>
                  <a:lnTo>
                    <a:pt x="2675" y="661"/>
                  </a:lnTo>
                  <a:lnTo>
                    <a:pt x="2761" y="657"/>
                  </a:lnTo>
                  <a:lnTo>
                    <a:pt x="2848" y="654"/>
                  </a:lnTo>
                  <a:lnTo>
                    <a:pt x="2934" y="652"/>
                  </a:lnTo>
                  <a:lnTo>
                    <a:pt x="3021" y="654"/>
                  </a:lnTo>
                  <a:lnTo>
                    <a:pt x="3106" y="657"/>
                  </a:lnTo>
                  <a:lnTo>
                    <a:pt x="3192" y="661"/>
                  </a:lnTo>
                  <a:lnTo>
                    <a:pt x="3278" y="669"/>
                  </a:lnTo>
                  <a:lnTo>
                    <a:pt x="3364" y="679"/>
                  </a:lnTo>
                  <a:lnTo>
                    <a:pt x="3449" y="690"/>
                  </a:lnTo>
                  <a:lnTo>
                    <a:pt x="3532" y="705"/>
                  </a:lnTo>
                  <a:lnTo>
                    <a:pt x="3616" y="720"/>
                  </a:lnTo>
                  <a:lnTo>
                    <a:pt x="3698" y="739"/>
                  </a:lnTo>
                  <a:lnTo>
                    <a:pt x="3780" y="759"/>
                  </a:lnTo>
                  <a:lnTo>
                    <a:pt x="3860" y="782"/>
                  </a:lnTo>
                  <a:lnTo>
                    <a:pt x="3939" y="807"/>
                  </a:lnTo>
                  <a:lnTo>
                    <a:pt x="4017" y="834"/>
                  </a:lnTo>
                  <a:lnTo>
                    <a:pt x="4093" y="863"/>
                  </a:lnTo>
                  <a:lnTo>
                    <a:pt x="4168" y="894"/>
                  </a:lnTo>
                  <a:lnTo>
                    <a:pt x="4204" y="910"/>
                  </a:lnTo>
                  <a:lnTo>
                    <a:pt x="4241" y="927"/>
                  </a:lnTo>
                  <a:lnTo>
                    <a:pt x="4235" y="1406"/>
                  </a:lnTo>
                  <a:lnTo>
                    <a:pt x="4235" y="1423"/>
                  </a:lnTo>
                  <a:lnTo>
                    <a:pt x="4237" y="1438"/>
                  </a:lnTo>
                  <a:lnTo>
                    <a:pt x="4240" y="1453"/>
                  </a:lnTo>
                  <a:lnTo>
                    <a:pt x="4245" y="1467"/>
                  </a:lnTo>
                  <a:lnTo>
                    <a:pt x="4250" y="1482"/>
                  </a:lnTo>
                  <a:lnTo>
                    <a:pt x="4258" y="1496"/>
                  </a:lnTo>
                  <a:lnTo>
                    <a:pt x="4266" y="1510"/>
                  </a:lnTo>
                  <a:lnTo>
                    <a:pt x="4276" y="1522"/>
                  </a:lnTo>
                  <a:lnTo>
                    <a:pt x="4288" y="1534"/>
                  </a:lnTo>
                  <a:lnTo>
                    <a:pt x="4300" y="1546"/>
                  </a:lnTo>
                  <a:lnTo>
                    <a:pt x="4315" y="1557"/>
                  </a:lnTo>
                  <a:lnTo>
                    <a:pt x="4331" y="1569"/>
                  </a:lnTo>
                  <a:lnTo>
                    <a:pt x="4349" y="1579"/>
                  </a:lnTo>
                  <a:lnTo>
                    <a:pt x="4368" y="1589"/>
                  </a:lnTo>
                  <a:lnTo>
                    <a:pt x="4389" y="1599"/>
                  </a:lnTo>
                  <a:lnTo>
                    <a:pt x="4412" y="1607"/>
                  </a:lnTo>
                  <a:lnTo>
                    <a:pt x="5275" y="1837"/>
                  </a:lnTo>
                  <a:lnTo>
                    <a:pt x="5296" y="1841"/>
                  </a:lnTo>
                  <a:lnTo>
                    <a:pt x="5316" y="1843"/>
                  </a:lnTo>
                  <a:lnTo>
                    <a:pt x="5336" y="1845"/>
                  </a:lnTo>
                  <a:lnTo>
                    <a:pt x="5355" y="1845"/>
                  </a:lnTo>
                  <a:lnTo>
                    <a:pt x="5374" y="1844"/>
                  </a:lnTo>
                  <a:lnTo>
                    <a:pt x="5392" y="1842"/>
                  </a:lnTo>
                  <a:lnTo>
                    <a:pt x="5408" y="1838"/>
                  </a:lnTo>
                  <a:lnTo>
                    <a:pt x="5425" y="1834"/>
                  </a:lnTo>
                  <a:lnTo>
                    <a:pt x="5440" y="1828"/>
                  </a:lnTo>
                  <a:lnTo>
                    <a:pt x="5454" y="1821"/>
                  </a:lnTo>
                  <a:lnTo>
                    <a:pt x="5469" y="1813"/>
                  </a:lnTo>
                  <a:lnTo>
                    <a:pt x="5481" y="1803"/>
                  </a:lnTo>
                  <a:lnTo>
                    <a:pt x="5493" y="1790"/>
                  </a:lnTo>
                  <a:lnTo>
                    <a:pt x="5504" y="1778"/>
                  </a:lnTo>
                  <a:lnTo>
                    <a:pt x="5514" y="1764"/>
                  </a:lnTo>
                  <a:lnTo>
                    <a:pt x="5523" y="1748"/>
                  </a:lnTo>
                  <a:lnTo>
                    <a:pt x="5820" y="1128"/>
                  </a:lnTo>
                  <a:lnTo>
                    <a:pt x="5835" y="1095"/>
                  </a:lnTo>
                  <a:lnTo>
                    <a:pt x="5848" y="1065"/>
                  </a:lnTo>
                  <a:lnTo>
                    <a:pt x="5856" y="1037"/>
                  </a:lnTo>
                  <a:lnTo>
                    <a:pt x="5863" y="1011"/>
                  </a:lnTo>
                  <a:lnTo>
                    <a:pt x="5867" y="988"/>
                  </a:lnTo>
                  <a:lnTo>
                    <a:pt x="5868" y="966"/>
                  </a:lnTo>
                  <a:lnTo>
                    <a:pt x="5868" y="956"/>
                  </a:lnTo>
                  <a:lnTo>
                    <a:pt x="5867" y="946"/>
                  </a:lnTo>
                  <a:lnTo>
                    <a:pt x="5864" y="936"/>
                  </a:lnTo>
                  <a:lnTo>
                    <a:pt x="5862" y="927"/>
                  </a:lnTo>
                  <a:lnTo>
                    <a:pt x="5859" y="918"/>
                  </a:lnTo>
                  <a:lnTo>
                    <a:pt x="5854" y="909"/>
                  </a:lnTo>
                  <a:lnTo>
                    <a:pt x="5845" y="892"/>
                  </a:lnTo>
                  <a:lnTo>
                    <a:pt x="5833" y="876"/>
                  </a:lnTo>
                  <a:lnTo>
                    <a:pt x="5820" y="861"/>
                  </a:lnTo>
                  <a:lnTo>
                    <a:pt x="5803" y="846"/>
                  </a:lnTo>
                  <a:lnTo>
                    <a:pt x="5784" y="832"/>
                  </a:lnTo>
                  <a:lnTo>
                    <a:pt x="5763" y="817"/>
                  </a:lnTo>
                  <a:lnTo>
                    <a:pt x="5741" y="803"/>
                  </a:lnTo>
                  <a:lnTo>
                    <a:pt x="5652" y="754"/>
                  </a:lnTo>
                  <a:lnTo>
                    <a:pt x="5564" y="706"/>
                  </a:lnTo>
                  <a:lnTo>
                    <a:pt x="5476" y="660"/>
                  </a:lnTo>
                  <a:lnTo>
                    <a:pt x="5389" y="616"/>
                  </a:lnTo>
                  <a:lnTo>
                    <a:pt x="5301" y="572"/>
                  </a:lnTo>
                  <a:lnTo>
                    <a:pt x="5213" y="531"/>
                  </a:lnTo>
                  <a:lnTo>
                    <a:pt x="5125" y="491"/>
                  </a:lnTo>
                  <a:lnTo>
                    <a:pt x="5037" y="452"/>
                  </a:lnTo>
                  <a:lnTo>
                    <a:pt x="4950" y="415"/>
                  </a:lnTo>
                  <a:lnTo>
                    <a:pt x="4862" y="381"/>
                  </a:lnTo>
                  <a:lnTo>
                    <a:pt x="4774" y="346"/>
                  </a:lnTo>
                  <a:lnTo>
                    <a:pt x="4686" y="315"/>
                  </a:lnTo>
                  <a:lnTo>
                    <a:pt x="4599" y="284"/>
                  </a:lnTo>
                  <a:lnTo>
                    <a:pt x="4511" y="255"/>
                  </a:lnTo>
                  <a:lnTo>
                    <a:pt x="4423" y="228"/>
                  </a:lnTo>
                  <a:lnTo>
                    <a:pt x="4336" y="201"/>
                  </a:lnTo>
                  <a:lnTo>
                    <a:pt x="4248" y="178"/>
                  </a:lnTo>
                  <a:lnTo>
                    <a:pt x="4161" y="154"/>
                  </a:lnTo>
                  <a:lnTo>
                    <a:pt x="4073" y="133"/>
                  </a:lnTo>
                  <a:lnTo>
                    <a:pt x="3985" y="114"/>
                  </a:lnTo>
                  <a:lnTo>
                    <a:pt x="3898" y="95"/>
                  </a:lnTo>
                  <a:lnTo>
                    <a:pt x="3810" y="80"/>
                  </a:lnTo>
                  <a:lnTo>
                    <a:pt x="3722" y="64"/>
                  </a:lnTo>
                  <a:lnTo>
                    <a:pt x="3635" y="51"/>
                  </a:lnTo>
                  <a:lnTo>
                    <a:pt x="3547" y="39"/>
                  </a:lnTo>
                  <a:lnTo>
                    <a:pt x="3460" y="29"/>
                  </a:lnTo>
                  <a:lnTo>
                    <a:pt x="3372" y="21"/>
                  </a:lnTo>
                  <a:lnTo>
                    <a:pt x="3285" y="14"/>
                  </a:lnTo>
                  <a:lnTo>
                    <a:pt x="3197" y="8"/>
                  </a:lnTo>
                  <a:lnTo>
                    <a:pt x="3109" y="4"/>
                  </a:lnTo>
                  <a:lnTo>
                    <a:pt x="3022" y="2"/>
                  </a:lnTo>
                  <a:lnTo>
                    <a:pt x="2934" y="0"/>
                  </a:lnTo>
                  <a:lnTo>
                    <a:pt x="2847" y="2"/>
                  </a:lnTo>
                  <a:lnTo>
                    <a:pt x="2759" y="4"/>
                  </a:lnTo>
                  <a:lnTo>
                    <a:pt x="2672" y="8"/>
                  </a:lnTo>
                  <a:lnTo>
                    <a:pt x="2584" y="14"/>
                  </a:lnTo>
                  <a:lnTo>
                    <a:pt x="2497" y="21"/>
                  </a:lnTo>
                  <a:lnTo>
                    <a:pt x="2409" y="29"/>
                  </a:lnTo>
                  <a:lnTo>
                    <a:pt x="2320" y="39"/>
                  </a:lnTo>
                  <a:lnTo>
                    <a:pt x="2234" y="51"/>
                  </a:lnTo>
                  <a:lnTo>
                    <a:pt x="2145" y="64"/>
                  </a:lnTo>
                  <a:lnTo>
                    <a:pt x="2059" y="80"/>
                  </a:lnTo>
                  <a:lnTo>
                    <a:pt x="1970" y="95"/>
                  </a:lnTo>
                  <a:lnTo>
                    <a:pt x="1882" y="114"/>
                  </a:lnTo>
                  <a:lnTo>
                    <a:pt x="1795" y="133"/>
                  </a:lnTo>
                  <a:lnTo>
                    <a:pt x="1707" y="154"/>
                  </a:lnTo>
                  <a:lnTo>
                    <a:pt x="1620" y="178"/>
                  </a:lnTo>
                  <a:lnTo>
                    <a:pt x="1532" y="201"/>
                  </a:lnTo>
                  <a:lnTo>
                    <a:pt x="1444" y="228"/>
                  </a:lnTo>
                  <a:lnTo>
                    <a:pt x="1357" y="255"/>
                  </a:lnTo>
                  <a:lnTo>
                    <a:pt x="1269" y="284"/>
                  </a:lnTo>
                  <a:lnTo>
                    <a:pt x="1181" y="315"/>
                  </a:lnTo>
                  <a:lnTo>
                    <a:pt x="1094" y="346"/>
                  </a:lnTo>
                  <a:lnTo>
                    <a:pt x="1006" y="381"/>
                  </a:lnTo>
                  <a:lnTo>
                    <a:pt x="918" y="415"/>
                  </a:lnTo>
                  <a:lnTo>
                    <a:pt x="830" y="452"/>
                  </a:lnTo>
                  <a:lnTo>
                    <a:pt x="743" y="491"/>
                  </a:lnTo>
                  <a:lnTo>
                    <a:pt x="655" y="531"/>
                  </a:lnTo>
                  <a:lnTo>
                    <a:pt x="567" y="572"/>
                  </a:lnTo>
                  <a:lnTo>
                    <a:pt x="479" y="616"/>
                  </a:lnTo>
                  <a:lnTo>
                    <a:pt x="391" y="660"/>
                  </a:lnTo>
                  <a:lnTo>
                    <a:pt x="303" y="706"/>
                  </a:lnTo>
                  <a:lnTo>
                    <a:pt x="216" y="754"/>
                  </a:lnTo>
                  <a:lnTo>
                    <a:pt x="128" y="803"/>
                  </a:lnTo>
                  <a:lnTo>
                    <a:pt x="104" y="817"/>
                  </a:lnTo>
                  <a:lnTo>
                    <a:pt x="84" y="832"/>
                  </a:lnTo>
                  <a:lnTo>
                    <a:pt x="65" y="846"/>
                  </a:lnTo>
                  <a:lnTo>
                    <a:pt x="49" y="861"/>
                  </a:lnTo>
                  <a:lnTo>
                    <a:pt x="34" y="876"/>
                  </a:lnTo>
                  <a:lnTo>
                    <a:pt x="23" y="892"/>
                  </a:lnTo>
                  <a:lnTo>
                    <a:pt x="13" y="909"/>
                  </a:lnTo>
                  <a:lnTo>
                    <a:pt x="10" y="918"/>
                  </a:lnTo>
                  <a:lnTo>
                    <a:pt x="6" y="927"/>
                  </a:lnTo>
                  <a:lnTo>
                    <a:pt x="4" y="936"/>
                  </a:lnTo>
                  <a:lnTo>
                    <a:pt x="2" y="946"/>
                  </a:lnTo>
                  <a:lnTo>
                    <a:pt x="1" y="956"/>
                  </a:lnTo>
                  <a:lnTo>
                    <a:pt x="0" y="966"/>
                  </a:lnTo>
                  <a:lnTo>
                    <a:pt x="1" y="988"/>
                  </a:lnTo>
                  <a:lnTo>
                    <a:pt x="4" y="1011"/>
                  </a:lnTo>
                  <a:lnTo>
                    <a:pt x="11" y="1037"/>
                  </a:lnTo>
                  <a:lnTo>
                    <a:pt x="21" y="1065"/>
                  </a:lnTo>
                  <a:lnTo>
                    <a:pt x="33" y="1095"/>
                  </a:lnTo>
                  <a:lnTo>
                    <a:pt x="49" y="1128"/>
                  </a:lnTo>
                  <a:close/>
                  <a:moveTo>
                    <a:pt x="2041" y="1134"/>
                  </a:moveTo>
                  <a:lnTo>
                    <a:pt x="2041" y="1134"/>
                  </a:lnTo>
                  <a:lnTo>
                    <a:pt x="2096" y="1117"/>
                  </a:lnTo>
                  <a:lnTo>
                    <a:pt x="2153" y="1101"/>
                  </a:lnTo>
                  <a:lnTo>
                    <a:pt x="2210" y="1085"/>
                  </a:lnTo>
                  <a:lnTo>
                    <a:pt x="2267" y="1072"/>
                  </a:lnTo>
                  <a:lnTo>
                    <a:pt x="2324" y="1058"/>
                  </a:lnTo>
                  <a:lnTo>
                    <a:pt x="2381" y="1046"/>
                  </a:lnTo>
                  <a:lnTo>
                    <a:pt x="2438" y="1036"/>
                  </a:lnTo>
                  <a:lnTo>
                    <a:pt x="2495" y="1026"/>
                  </a:lnTo>
                  <a:lnTo>
                    <a:pt x="2553" y="1017"/>
                  </a:lnTo>
                  <a:lnTo>
                    <a:pt x="2610" y="1009"/>
                  </a:lnTo>
                  <a:lnTo>
                    <a:pt x="2668" y="1004"/>
                  </a:lnTo>
                  <a:lnTo>
                    <a:pt x="2726" y="998"/>
                  </a:lnTo>
                  <a:lnTo>
                    <a:pt x="2785" y="995"/>
                  </a:lnTo>
                  <a:lnTo>
                    <a:pt x="2843" y="991"/>
                  </a:lnTo>
                  <a:lnTo>
                    <a:pt x="2902" y="989"/>
                  </a:lnTo>
                  <a:lnTo>
                    <a:pt x="2960" y="989"/>
                  </a:lnTo>
                  <a:lnTo>
                    <a:pt x="3019" y="989"/>
                  </a:lnTo>
                  <a:lnTo>
                    <a:pt x="3079" y="991"/>
                  </a:lnTo>
                  <a:lnTo>
                    <a:pt x="3136" y="995"/>
                  </a:lnTo>
                  <a:lnTo>
                    <a:pt x="3194" y="998"/>
                  </a:lnTo>
                  <a:lnTo>
                    <a:pt x="3252" y="1004"/>
                  </a:lnTo>
                  <a:lnTo>
                    <a:pt x="3310" y="1009"/>
                  </a:lnTo>
                  <a:lnTo>
                    <a:pt x="3368" y="1017"/>
                  </a:lnTo>
                  <a:lnTo>
                    <a:pt x="3426" y="1026"/>
                  </a:lnTo>
                  <a:lnTo>
                    <a:pt x="3483" y="1036"/>
                  </a:lnTo>
                  <a:lnTo>
                    <a:pt x="3541" y="1046"/>
                  </a:lnTo>
                  <a:lnTo>
                    <a:pt x="3598" y="1058"/>
                  </a:lnTo>
                  <a:lnTo>
                    <a:pt x="3655" y="1072"/>
                  </a:lnTo>
                  <a:lnTo>
                    <a:pt x="3712" y="1085"/>
                  </a:lnTo>
                  <a:lnTo>
                    <a:pt x="3769" y="1101"/>
                  </a:lnTo>
                  <a:lnTo>
                    <a:pt x="3824" y="1117"/>
                  </a:lnTo>
                  <a:lnTo>
                    <a:pt x="3881" y="1134"/>
                  </a:lnTo>
                  <a:lnTo>
                    <a:pt x="3881" y="1618"/>
                  </a:lnTo>
                  <a:lnTo>
                    <a:pt x="3884" y="1651"/>
                  </a:lnTo>
                  <a:lnTo>
                    <a:pt x="3890" y="1681"/>
                  </a:lnTo>
                  <a:lnTo>
                    <a:pt x="3898" y="1709"/>
                  </a:lnTo>
                  <a:lnTo>
                    <a:pt x="3907" y="1736"/>
                  </a:lnTo>
                  <a:lnTo>
                    <a:pt x="3918" y="1760"/>
                  </a:lnTo>
                  <a:lnTo>
                    <a:pt x="3931" y="1783"/>
                  </a:lnTo>
                  <a:lnTo>
                    <a:pt x="3946" y="1804"/>
                  </a:lnTo>
                  <a:lnTo>
                    <a:pt x="3961" y="1823"/>
                  </a:lnTo>
                  <a:lnTo>
                    <a:pt x="3979" y="1839"/>
                  </a:lnTo>
                  <a:lnTo>
                    <a:pt x="3999" y="1855"/>
                  </a:lnTo>
                  <a:lnTo>
                    <a:pt x="4020" y="1868"/>
                  </a:lnTo>
                  <a:lnTo>
                    <a:pt x="4043" y="1881"/>
                  </a:lnTo>
                  <a:lnTo>
                    <a:pt x="4066" y="1891"/>
                  </a:lnTo>
                  <a:lnTo>
                    <a:pt x="4092" y="1900"/>
                  </a:lnTo>
                  <a:lnTo>
                    <a:pt x="4119" y="1907"/>
                  </a:lnTo>
                  <a:lnTo>
                    <a:pt x="4146" y="1913"/>
                  </a:lnTo>
                  <a:lnTo>
                    <a:pt x="4896" y="2061"/>
                  </a:lnTo>
                  <a:lnTo>
                    <a:pt x="4925" y="2068"/>
                  </a:lnTo>
                  <a:lnTo>
                    <a:pt x="4951" y="2077"/>
                  </a:lnTo>
                  <a:lnTo>
                    <a:pt x="4977" y="2086"/>
                  </a:lnTo>
                  <a:lnTo>
                    <a:pt x="5001" y="2097"/>
                  </a:lnTo>
                  <a:lnTo>
                    <a:pt x="5024" y="2109"/>
                  </a:lnTo>
                  <a:lnTo>
                    <a:pt x="5044" y="2123"/>
                  </a:lnTo>
                  <a:lnTo>
                    <a:pt x="5063" y="2137"/>
                  </a:lnTo>
                  <a:lnTo>
                    <a:pt x="5081" y="2154"/>
                  </a:lnTo>
                  <a:lnTo>
                    <a:pt x="5095" y="2172"/>
                  </a:lnTo>
                  <a:lnTo>
                    <a:pt x="5108" y="2191"/>
                  </a:lnTo>
                  <a:lnTo>
                    <a:pt x="5120" y="2212"/>
                  </a:lnTo>
                  <a:lnTo>
                    <a:pt x="5129" y="2235"/>
                  </a:lnTo>
                  <a:lnTo>
                    <a:pt x="5134" y="2260"/>
                  </a:lnTo>
                  <a:lnTo>
                    <a:pt x="5139" y="2285"/>
                  </a:lnTo>
                  <a:lnTo>
                    <a:pt x="5141" y="2314"/>
                  </a:lnTo>
                  <a:lnTo>
                    <a:pt x="5141" y="2344"/>
                  </a:lnTo>
                  <a:lnTo>
                    <a:pt x="5141" y="3729"/>
                  </a:lnTo>
                  <a:lnTo>
                    <a:pt x="2960" y="3729"/>
                  </a:lnTo>
                  <a:lnTo>
                    <a:pt x="781" y="3729"/>
                  </a:lnTo>
                  <a:lnTo>
                    <a:pt x="781" y="2344"/>
                  </a:lnTo>
                  <a:lnTo>
                    <a:pt x="780" y="2314"/>
                  </a:lnTo>
                  <a:lnTo>
                    <a:pt x="782" y="2285"/>
                  </a:lnTo>
                  <a:lnTo>
                    <a:pt x="787" y="2260"/>
                  </a:lnTo>
                  <a:lnTo>
                    <a:pt x="793" y="2235"/>
                  </a:lnTo>
                  <a:lnTo>
                    <a:pt x="802" y="2212"/>
                  </a:lnTo>
                  <a:lnTo>
                    <a:pt x="813" y="2191"/>
                  </a:lnTo>
                  <a:lnTo>
                    <a:pt x="826" y="2172"/>
                  </a:lnTo>
                  <a:lnTo>
                    <a:pt x="841" y="2154"/>
                  </a:lnTo>
                  <a:lnTo>
                    <a:pt x="858" y="2137"/>
                  </a:lnTo>
                  <a:lnTo>
                    <a:pt x="877" y="2123"/>
                  </a:lnTo>
                  <a:lnTo>
                    <a:pt x="898" y="2109"/>
                  </a:lnTo>
                  <a:lnTo>
                    <a:pt x="920" y="2097"/>
                  </a:lnTo>
                  <a:lnTo>
                    <a:pt x="944" y="2086"/>
                  </a:lnTo>
                  <a:lnTo>
                    <a:pt x="971" y="2077"/>
                  </a:lnTo>
                  <a:lnTo>
                    <a:pt x="997" y="2068"/>
                  </a:lnTo>
                  <a:lnTo>
                    <a:pt x="1026" y="2061"/>
                  </a:lnTo>
                  <a:lnTo>
                    <a:pt x="1775" y="1913"/>
                  </a:lnTo>
                  <a:lnTo>
                    <a:pt x="1803" y="1907"/>
                  </a:lnTo>
                  <a:lnTo>
                    <a:pt x="1830" y="1900"/>
                  </a:lnTo>
                  <a:lnTo>
                    <a:pt x="1855" y="1891"/>
                  </a:lnTo>
                  <a:lnTo>
                    <a:pt x="1879" y="1881"/>
                  </a:lnTo>
                  <a:lnTo>
                    <a:pt x="1901" y="1868"/>
                  </a:lnTo>
                  <a:lnTo>
                    <a:pt x="1923" y="1855"/>
                  </a:lnTo>
                  <a:lnTo>
                    <a:pt x="1941" y="1839"/>
                  </a:lnTo>
                  <a:lnTo>
                    <a:pt x="1959" y="1823"/>
                  </a:lnTo>
                  <a:lnTo>
                    <a:pt x="1976" y="1804"/>
                  </a:lnTo>
                  <a:lnTo>
                    <a:pt x="1991" y="1783"/>
                  </a:lnTo>
                  <a:lnTo>
                    <a:pt x="2003" y="1760"/>
                  </a:lnTo>
                  <a:lnTo>
                    <a:pt x="2014" y="1736"/>
                  </a:lnTo>
                  <a:lnTo>
                    <a:pt x="2024" y="1709"/>
                  </a:lnTo>
                  <a:lnTo>
                    <a:pt x="2031" y="1681"/>
                  </a:lnTo>
                  <a:lnTo>
                    <a:pt x="2037" y="1651"/>
                  </a:lnTo>
                  <a:lnTo>
                    <a:pt x="2041" y="1618"/>
                  </a:lnTo>
                  <a:lnTo>
                    <a:pt x="2041" y="1134"/>
                  </a:lnTo>
                  <a:close/>
                  <a:moveTo>
                    <a:pt x="2971" y="1671"/>
                  </a:moveTo>
                  <a:lnTo>
                    <a:pt x="2971" y="1671"/>
                  </a:lnTo>
                  <a:lnTo>
                    <a:pt x="3017" y="1672"/>
                  </a:lnTo>
                  <a:lnTo>
                    <a:pt x="3063" y="1676"/>
                  </a:lnTo>
                  <a:lnTo>
                    <a:pt x="3107" y="1682"/>
                  </a:lnTo>
                  <a:lnTo>
                    <a:pt x="3151" y="1690"/>
                  </a:lnTo>
                  <a:lnTo>
                    <a:pt x="3194" y="1699"/>
                  </a:lnTo>
                  <a:lnTo>
                    <a:pt x="3237" y="1711"/>
                  </a:lnTo>
                  <a:lnTo>
                    <a:pt x="3278" y="1726"/>
                  </a:lnTo>
                  <a:lnTo>
                    <a:pt x="3318" y="1741"/>
                  </a:lnTo>
                  <a:lnTo>
                    <a:pt x="3358" y="1759"/>
                  </a:lnTo>
                  <a:lnTo>
                    <a:pt x="3396" y="1779"/>
                  </a:lnTo>
                  <a:lnTo>
                    <a:pt x="3434" y="1800"/>
                  </a:lnTo>
                  <a:lnTo>
                    <a:pt x="3470" y="1824"/>
                  </a:lnTo>
                  <a:lnTo>
                    <a:pt x="3505" y="1848"/>
                  </a:lnTo>
                  <a:lnTo>
                    <a:pt x="3539" y="1875"/>
                  </a:lnTo>
                  <a:lnTo>
                    <a:pt x="3571" y="1903"/>
                  </a:lnTo>
                  <a:lnTo>
                    <a:pt x="3602" y="1933"/>
                  </a:lnTo>
                  <a:lnTo>
                    <a:pt x="3631" y="1963"/>
                  </a:lnTo>
                  <a:lnTo>
                    <a:pt x="3659" y="1995"/>
                  </a:lnTo>
                  <a:lnTo>
                    <a:pt x="3686" y="2030"/>
                  </a:lnTo>
                  <a:lnTo>
                    <a:pt x="3711" y="2065"/>
                  </a:lnTo>
                  <a:lnTo>
                    <a:pt x="3734" y="2100"/>
                  </a:lnTo>
                  <a:lnTo>
                    <a:pt x="3755" y="2138"/>
                  </a:lnTo>
                  <a:lnTo>
                    <a:pt x="3775" y="2176"/>
                  </a:lnTo>
                  <a:lnTo>
                    <a:pt x="3793" y="2216"/>
                  </a:lnTo>
                  <a:lnTo>
                    <a:pt x="3809" y="2256"/>
                  </a:lnTo>
                  <a:lnTo>
                    <a:pt x="3823" y="2298"/>
                  </a:lnTo>
                  <a:lnTo>
                    <a:pt x="3835" y="2340"/>
                  </a:lnTo>
                  <a:lnTo>
                    <a:pt x="3845" y="2383"/>
                  </a:lnTo>
                  <a:lnTo>
                    <a:pt x="3853" y="2427"/>
                  </a:lnTo>
                  <a:lnTo>
                    <a:pt x="3859" y="2471"/>
                  </a:lnTo>
                  <a:lnTo>
                    <a:pt x="3862" y="2517"/>
                  </a:lnTo>
                  <a:lnTo>
                    <a:pt x="3863" y="2563"/>
                  </a:lnTo>
                  <a:lnTo>
                    <a:pt x="3863" y="2591"/>
                  </a:lnTo>
                  <a:lnTo>
                    <a:pt x="3861" y="2617"/>
                  </a:lnTo>
                  <a:lnTo>
                    <a:pt x="3860" y="2645"/>
                  </a:lnTo>
                  <a:lnTo>
                    <a:pt x="3857" y="2672"/>
                  </a:lnTo>
                  <a:lnTo>
                    <a:pt x="3853" y="2699"/>
                  </a:lnTo>
                  <a:lnTo>
                    <a:pt x="3849" y="2726"/>
                  </a:lnTo>
                  <a:lnTo>
                    <a:pt x="3843" y="2751"/>
                  </a:lnTo>
                  <a:lnTo>
                    <a:pt x="3838" y="2778"/>
                  </a:lnTo>
                  <a:lnTo>
                    <a:pt x="3831" y="2802"/>
                  </a:lnTo>
                  <a:lnTo>
                    <a:pt x="3823" y="2828"/>
                  </a:lnTo>
                  <a:lnTo>
                    <a:pt x="3814" y="2854"/>
                  </a:lnTo>
                  <a:lnTo>
                    <a:pt x="3805" y="2878"/>
                  </a:lnTo>
                  <a:lnTo>
                    <a:pt x="3796" y="2903"/>
                  </a:lnTo>
                  <a:lnTo>
                    <a:pt x="3786" y="2926"/>
                  </a:lnTo>
                  <a:lnTo>
                    <a:pt x="3775" y="2950"/>
                  </a:lnTo>
                  <a:lnTo>
                    <a:pt x="3763" y="2973"/>
                  </a:lnTo>
                  <a:lnTo>
                    <a:pt x="3410" y="2802"/>
                  </a:lnTo>
                  <a:lnTo>
                    <a:pt x="3423" y="2776"/>
                  </a:lnTo>
                  <a:lnTo>
                    <a:pt x="3435" y="2748"/>
                  </a:lnTo>
                  <a:lnTo>
                    <a:pt x="3446" y="2719"/>
                  </a:lnTo>
                  <a:lnTo>
                    <a:pt x="3455" y="2689"/>
                  </a:lnTo>
                  <a:lnTo>
                    <a:pt x="3462" y="2659"/>
                  </a:lnTo>
                  <a:lnTo>
                    <a:pt x="3466" y="2627"/>
                  </a:lnTo>
                  <a:lnTo>
                    <a:pt x="3470" y="2595"/>
                  </a:lnTo>
                  <a:lnTo>
                    <a:pt x="3471" y="2563"/>
                  </a:lnTo>
                  <a:lnTo>
                    <a:pt x="3470" y="2537"/>
                  </a:lnTo>
                  <a:lnTo>
                    <a:pt x="3469" y="2512"/>
                  </a:lnTo>
                  <a:lnTo>
                    <a:pt x="3465" y="2487"/>
                  </a:lnTo>
                  <a:lnTo>
                    <a:pt x="3461" y="2462"/>
                  </a:lnTo>
                  <a:lnTo>
                    <a:pt x="3455" y="2438"/>
                  </a:lnTo>
                  <a:lnTo>
                    <a:pt x="3449" y="2415"/>
                  </a:lnTo>
                  <a:lnTo>
                    <a:pt x="3441" y="2391"/>
                  </a:lnTo>
                  <a:lnTo>
                    <a:pt x="3432" y="2369"/>
                  </a:lnTo>
                  <a:lnTo>
                    <a:pt x="3422" y="2347"/>
                  </a:lnTo>
                  <a:lnTo>
                    <a:pt x="3411" y="2325"/>
                  </a:lnTo>
                  <a:lnTo>
                    <a:pt x="3398" y="2304"/>
                  </a:lnTo>
                  <a:lnTo>
                    <a:pt x="3386" y="2284"/>
                  </a:lnTo>
                  <a:lnTo>
                    <a:pt x="3372" y="2264"/>
                  </a:lnTo>
                  <a:lnTo>
                    <a:pt x="3357" y="2245"/>
                  </a:lnTo>
                  <a:lnTo>
                    <a:pt x="3342" y="2227"/>
                  </a:lnTo>
                  <a:lnTo>
                    <a:pt x="3325" y="2209"/>
                  </a:lnTo>
                  <a:lnTo>
                    <a:pt x="3307" y="2193"/>
                  </a:lnTo>
                  <a:lnTo>
                    <a:pt x="3289" y="2177"/>
                  </a:lnTo>
                  <a:lnTo>
                    <a:pt x="3270" y="2163"/>
                  </a:lnTo>
                  <a:lnTo>
                    <a:pt x="3251" y="2149"/>
                  </a:lnTo>
                  <a:lnTo>
                    <a:pt x="3230" y="2136"/>
                  </a:lnTo>
                  <a:lnTo>
                    <a:pt x="3210" y="2124"/>
                  </a:lnTo>
                  <a:lnTo>
                    <a:pt x="3188" y="2113"/>
                  </a:lnTo>
                  <a:lnTo>
                    <a:pt x="3165" y="2102"/>
                  </a:lnTo>
                  <a:lnTo>
                    <a:pt x="3143" y="2094"/>
                  </a:lnTo>
                  <a:lnTo>
                    <a:pt x="3120" y="2086"/>
                  </a:lnTo>
                  <a:lnTo>
                    <a:pt x="3096" y="2079"/>
                  </a:lnTo>
                  <a:lnTo>
                    <a:pt x="3072" y="2074"/>
                  </a:lnTo>
                  <a:lnTo>
                    <a:pt x="3047" y="2069"/>
                  </a:lnTo>
                  <a:lnTo>
                    <a:pt x="3023" y="2066"/>
                  </a:lnTo>
                  <a:lnTo>
                    <a:pt x="2997" y="2065"/>
                  </a:lnTo>
                  <a:lnTo>
                    <a:pt x="2971" y="2063"/>
                  </a:lnTo>
                  <a:lnTo>
                    <a:pt x="2946" y="2065"/>
                  </a:lnTo>
                  <a:lnTo>
                    <a:pt x="2920" y="2066"/>
                  </a:lnTo>
                  <a:lnTo>
                    <a:pt x="2896" y="2069"/>
                  </a:lnTo>
                  <a:lnTo>
                    <a:pt x="2871" y="2074"/>
                  </a:lnTo>
                  <a:lnTo>
                    <a:pt x="2847" y="2079"/>
                  </a:lnTo>
                  <a:lnTo>
                    <a:pt x="2823" y="2086"/>
                  </a:lnTo>
                  <a:lnTo>
                    <a:pt x="2800" y="2094"/>
                  </a:lnTo>
                  <a:lnTo>
                    <a:pt x="2778" y="2102"/>
                  </a:lnTo>
                  <a:lnTo>
                    <a:pt x="2755" y="2113"/>
                  </a:lnTo>
                  <a:lnTo>
                    <a:pt x="2734" y="2124"/>
                  </a:lnTo>
                  <a:lnTo>
                    <a:pt x="2713" y="2136"/>
                  </a:lnTo>
                  <a:lnTo>
                    <a:pt x="2693" y="2149"/>
                  </a:lnTo>
                  <a:lnTo>
                    <a:pt x="2673" y="2163"/>
                  </a:lnTo>
                  <a:lnTo>
                    <a:pt x="2654" y="2177"/>
                  </a:lnTo>
                  <a:lnTo>
                    <a:pt x="2636" y="2193"/>
                  </a:lnTo>
                  <a:lnTo>
                    <a:pt x="2619" y="2209"/>
                  </a:lnTo>
                  <a:lnTo>
                    <a:pt x="2603" y="2227"/>
                  </a:lnTo>
                  <a:lnTo>
                    <a:pt x="2587" y="2245"/>
                  </a:lnTo>
                  <a:lnTo>
                    <a:pt x="2571" y="2264"/>
                  </a:lnTo>
                  <a:lnTo>
                    <a:pt x="2558" y="2284"/>
                  </a:lnTo>
                  <a:lnTo>
                    <a:pt x="2545" y="2304"/>
                  </a:lnTo>
                  <a:lnTo>
                    <a:pt x="2532" y="2325"/>
                  </a:lnTo>
                  <a:lnTo>
                    <a:pt x="2521" y="2347"/>
                  </a:lnTo>
                  <a:lnTo>
                    <a:pt x="2512" y="2369"/>
                  </a:lnTo>
                  <a:lnTo>
                    <a:pt x="2502" y="2391"/>
                  </a:lnTo>
                  <a:lnTo>
                    <a:pt x="2494" y="2415"/>
                  </a:lnTo>
                  <a:lnTo>
                    <a:pt x="2488" y="2438"/>
                  </a:lnTo>
                  <a:lnTo>
                    <a:pt x="2482" y="2462"/>
                  </a:lnTo>
                  <a:lnTo>
                    <a:pt x="2478" y="2487"/>
                  </a:lnTo>
                  <a:lnTo>
                    <a:pt x="2475" y="2512"/>
                  </a:lnTo>
                  <a:lnTo>
                    <a:pt x="2473" y="2537"/>
                  </a:lnTo>
                  <a:lnTo>
                    <a:pt x="2472" y="2563"/>
                  </a:lnTo>
                  <a:lnTo>
                    <a:pt x="2473" y="2588"/>
                  </a:lnTo>
                  <a:lnTo>
                    <a:pt x="2475" y="2614"/>
                  </a:lnTo>
                  <a:lnTo>
                    <a:pt x="2478" y="2639"/>
                  </a:lnTo>
                  <a:lnTo>
                    <a:pt x="2482" y="2663"/>
                  </a:lnTo>
                  <a:lnTo>
                    <a:pt x="2488" y="2688"/>
                  </a:lnTo>
                  <a:lnTo>
                    <a:pt x="2494" y="2711"/>
                  </a:lnTo>
                  <a:lnTo>
                    <a:pt x="2502" y="2734"/>
                  </a:lnTo>
                  <a:lnTo>
                    <a:pt x="2512" y="2757"/>
                  </a:lnTo>
                  <a:lnTo>
                    <a:pt x="2521" y="2779"/>
                  </a:lnTo>
                  <a:lnTo>
                    <a:pt x="2532" y="2801"/>
                  </a:lnTo>
                  <a:lnTo>
                    <a:pt x="2545" y="2821"/>
                  </a:lnTo>
                  <a:lnTo>
                    <a:pt x="2558" y="2841"/>
                  </a:lnTo>
                  <a:lnTo>
                    <a:pt x="2571" y="2861"/>
                  </a:lnTo>
                  <a:lnTo>
                    <a:pt x="2587" y="2880"/>
                  </a:lnTo>
                  <a:lnTo>
                    <a:pt x="2603" y="2898"/>
                  </a:lnTo>
                  <a:lnTo>
                    <a:pt x="2619" y="2916"/>
                  </a:lnTo>
                  <a:lnTo>
                    <a:pt x="2636" y="2933"/>
                  </a:lnTo>
                  <a:lnTo>
                    <a:pt x="2654" y="2948"/>
                  </a:lnTo>
                  <a:lnTo>
                    <a:pt x="2673" y="2963"/>
                  </a:lnTo>
                  <a:lnTo>
                    <a:pt x="2693" y="2976"/>
                  </a:lnTo>
                  <a:lnTo>
                    <a:pt x="2713" y="2990"/>
                  </a:lnTo>
                  <a:lnTo>
                    <a:pt x="2734" y="3002"/>
                  </a:lnTo>
                  <a:lnTo>
                    <a:pt x="2755" y="3013"/>
                  </a:lnTo>
                  <a:lnTo>
                    <a:pt x="2778" y="3023"/>
                  </a:lnTo>
                  <a:lnTo>
                    <a:pt x="2800" y="3032"/>
                  </a:lnTo>
                  <a:lnTo>
                    <a:pt x="2823" y="3040"/>
                  </a:lnTo>
                  <a:lnTo>
                    <a:pt x="2847" y="3047"/>
                  </a:lnTo>
                  <a:lnTo>
                    <a:pt x="2871" y="3052"/>
                  </a:lnTo>
                  <a:lnTo>
                    <a:pt x="2896" y="3057"/>
                  </a:lnTo>
                  <a:lnTo>
                    <a:pt x="2920" y="3060"/>
                  </a:lnTo>
                  <a:lnTo>
                    <a:pt x="2946" y="3061"/>
                  </a:lnTo>
                  <a:lnTo>
                    <a:pt x="2971" y="3062"/>
                  </a:lnTo>
                  <a:lnTo>
                    <a:pt x="2994" y="3061"/>
                  </a:lnTo>
                  <a:lnTo>
                    <a:pt x="3015" y="3060"/>
                  </a:lnTo>
                  <a:lnTo>
                    <a:pt x="3037" y="3058"/>
                  </a:lnTo>
                  <a:lnTo>
                    <a:pt x="3058" y="3054"/>
                  </a:lnTo>
                  <a:lnTo>
                    <a:pt x="3079" y="3051"/>
                  </a:lnTo>
                  <a:lnTo>
                    <a:pt x="3100" y="3045"/>
                  </a:lnTo>
                  <a:lnTo>
                    <a:pt x="3120" y="3040"/>
                  </a:lnTo>
                  <a:lnTo>
                    <a:pt x="3140" y="3033"/>
                  </a:lnTo>
                  <a:lnTo>
                    <a:pt x="3159" y="3025"/>
                  </a:lnTo>
                  <a:lnTo>
                    <a:pt x="3178" y="3018"/>
                  </a:lnTo>
                  <a:lnTo>
                    <a:pt x="3197" y="3009"/>
                  </a:lnTo>
                  <a:lnTo>
                    <a:pt x="3215" y="2999"/>
                  </a:lnTo>
                  <a:lnTo>
                    <a:pt x="3232" y="2989"/>
                  </a:lnTo>
                  <a:lnTo>
                    <a:pt x="3250" y="2977"/>
                  </a:lnTo>
                  <a:lnTo>
                    <a:pt x="3267" y="2965"/>
                  </a:lnTo>
                  <a:lnTo>
                    <a:pt x="3283" y="2953"/>
                  </a:lnTo>
                  <a:lnTo>
                    <a:pt x="3563" y="3229"/>
                  </a:lnTo>
                  <a:lnTo>
                    <a:pt x="3533" y="3255"/>
                  </a:lnTo>
                  <a:lnTo>
                    <a:pt x="3502" y="3279"/>
                  </a:lnTo>
                  <a:lnTo>
                    <a:pt x="3470" y="3303"/>
                  </a:lnTo>
                  <a:lnTo>
                    <a:pt x="3436" y="3324"/>
                  </a:lnTo>
                  <a:lnTo>
                    <a:pt x="3402" y="3344"/>
                  </a:lnTo>
                  <a:lnTo>
                    <a:pt x="3366" y="3362"/>
                  </a:lnTo>
                  <a:lnTo>
                    <a:pt x="3330" y="3379"/>
                  </a:lnTo>
                  <a:lnTo>
                    <a:pt x="3294" y="3394"/>
                  </a:lnTo>
                  <a:lnTo>
                    <a:pt x="3256" y="3408"/>
                  </a:lnTo>
                  <a:lnTo>
                    <a:pt x="3217" y="3420"/>
                  </a:lnTo>
                  <a:lnTo>
                    <a:pt x="3178" y="3430"/>
                  </a:lnTo>
                  <a:lnTo>
                    <a:pt x="3138" y="3439"/>
                  </a:lnTo>
                  <a:lnTo>
                    <a:pt x="3097" y="3446"/>
                  </a:lnTo>
                  <a:lnTo>
                    <a:pt x="3056" y="3450"/>
                  </a:lnTo>
                  <a:lnTo>
                    <a:pt x="3014" y="3453"/>
                  </a:lnTo>
                  <a:lnTo>
                    <a:pt x="2971" y="3454"/>
                  </a:lnTo>
                  <a:lnTo>
                    <a:pt x="2926" y="3453"/>
                  </a:lnTo>
                  <a:lnTo>
                    <a:pt x="2880" y="3450"/>
                  </a:lnTo>
                  <a:lnTo>
                    <a:pt x="2835" y="3444"/>
                  </a:lnTo>
                  <a:lnTo>
                    <a:pt x="2792" y="3435"/>
                  </a:lnTo>
                  <a:lnTo>
                    <a:pt x="2749" y="3427"/>
                  </a:lnTo>
                  <a:lnTo>
                    <a:pt x="2706" y="3414"/>
                  </a:lnTo>
                  <a:lnTo>
                    <a:pt x="2665" y="3400"/>
                  </a:lnTo>
                  <a:lnTo>
                    <a:pt x="2625" y="3384"/>
                  </a:lnTo>
                  <a:lnTo>
                    <a:pt x="2585" y="3366"/>
                  </a:lnTo>
                  <a:lnTo>
                    <a:pt x="2547" y="3346"/>
                  </a:lnTo>
                  <a:lnTo>
                    <a:pt x="2510" y="3325"/>
                  </a:lnTo>
                  <a:lnTo>
                    <a:pt x="2473" y="3302"/>
                  </a:lnTo>
                  <a:lnTo>
                    <a:pt x="2439" y="3277"/>
                  </a:lnTo>
                  <a:lnTo>
                    <a:pt x="2405" y="3250"/>
                  </a:lnTo>
                  <a:lnTo>
                    <a:pt x="2373" y="3223"/>
                  </a:lnTo>
                  <a:lnTo>
                    <a:pt x="2342" y="3193"/>
                  </a:lnTo>
                  <a:lnTo>
                    <a:pt x="2312" y="3162"/>
                  </a:lnTo>
                  <a:lnTo>
                    <a:pt x="2284" y="3130"/>
                  </a:lnTo>
                  <a:lnTo>
                    <a:pt x="2257" y="3096"/>
                  </a:lnTo>
                  <a:lnTo>
                    <a:pt x="2232" y="3061"/>
                  </a:lnTo>
                  <a:lnTo>
                    <a:pt x="2209" y="3025"/>
                  </a:lnTo>
                  <a:lnTo>
                    <a:pt x="2188" y="2987"/>
                  </a:lnTo>
                  <a:lnTo>
                    <a:pt x="2168" y="2950"/>
                  </a:lnTo>
                  <a:lnTo>
                    <a:pt x="2150" y="2909"/>
                  </a:lnTo>
                  <a:lnTo>
                    <a:pt x="2134" y="2869"/>
                  </a:lnTo>
                  <a:lnTo>
                    <a:pt x="2120" y="2828"/>
                  </a:lnTo>
                  <a:lnTo>
                    <a:pt x="2109" y="2786"/>
                  </a:lnTo>
                  <a:lnTo>
                    <a:pt x="2099" y="2742"/>
                  </a:lnTo>
                  <a:lnTo>
                    <a:pt x="2091" y="2699"/>
                  </a:lnTo>
                  <a:lnTo>
                    <a:pt x="2085" y="2654"/>
                  </a:lnTo>
                  <a:lnTo>
                    <a:pt x="2081" y="2608"/>
                  </a:lnTo>
                  <a:lnTo>
                    <a:pt x="2080" y="2563"/>
                  </a:lnTo>
                  <a:lnTo>
                    <a:pt x="2081" y="2517"/>
                  </a:lnTo>
                  <a:lnTo>
                    <a:pt x="2085" y="2471"/>
                  </a:lnTo>
                  <a:lnTo>
                    <a:pt x="2091" y="2427"/>
                  </a:lnTo>
                  <a:lnTo>
                    <a:pt x="2099" y="2383"/>
                  </a:lnTo>
                  <a:lnTo>
                    <a:pt x="2109" y="2340"/>
                  </a:lnTo>
                  <a:lnTo>
                    <a:pt x="2120" y="2298"/>
                  </a:lnTo>
                  <a:lnTo>
                    <a:pt x="2134" y="2256"/>
                  </a:lnTo>
                  <a:lnTo>
                    <a:pt x="2150" y="2216"/>
                  </a:lnTo>
                  <a:lnTo>
                    <a:pt x="2168" y="2176"/>
                  </a:lnTo>
                  <a:lnTo>
                    <a:pt x="2188" y="2138"/>
                  </a:lnTo>
                  <a:lnTo>
                    <a:pt x="2209" y="2100"/>
                  </a:lnTo>
                  <a:lnTo>
                    <a:pt x="2232" y="2065"/>
                  </a:lnTo>
                  <a:lnTo>
                    <a:pt x="2257" y="2030"/>
                  </a:lnTo>
                  <a:lnTo>
                    <a:pt x="2284" y="1995"/>
                  </a:lnTo>
                  <a:lnTo>
                    <a:pt x="2312" y="1963"/>
                  </a:lnTo>
                  <a:lnTo>
                    <a:pt x="2342" y="1933"/>
                  </a:lnTo>
                  <a:lnTo>
                    <a:pt x="2373" y="1903"/>
                  </a:lnTo>
                  <a:lnTo>
                    <a:pt x="2405" y="1875"/>
                  </a:lnTo>
                  <a:lnTo>
                    <a:pt x="2439" y="1848"/>
                  </a:lnTo>
                  <a:lnTo>
                    <a:pt x="2473" y="1824"/>
                  </a:lnTo>
                  <a:lnTo>
                    <a:pt x="2510" y="1800"/>
                  </a:lnTo>
                  <a:lnTo>
                    <a:pt x="2547" y="1779"/>
                  </a:lnTo>
                  <a:lnTo>
                    <a:pt x="2585" y="1759"/>
                  </a:lnTo>
                  <a:lnTo>
                    <a:pt x="2625" y="1741"/>
                  </a:lnTo>
                  <a:lnTo>
                    <a:pt x="2665" y="1726"/>
                  </a:lnTo>
                  <a:lnTo>
                    <a:pt x="2706" y="1711"/>
                  </a:lnTo>
                  <a:lnTo>
                    <a:pt x="2749" y="1699"/>
                  </a:lnTo>
                  <a:lnTo>
                    <a:pt x="2792" y="1690"/>
                  </a:lnTo>
                  <a:lnTo>
                    <a:pt x="2835" y="1682"/>
                  </a:lnTo>
                  <a:lnTo>
                    <a:pt x="2880" y="1676"/>
                  </a:lnTo>
                  <a:lnTo>
                    <a:pt x="2926" y="1672"/>
                  </a:lnTo>
                  <a:lnTo>
                    <a:pt x="2971" y="1671"/>
                  </a:lnTo>
                  <a:close/>
                  <a:moveTo>
                    <a:pt x="4858" y="3824"/>
                  </a:moveTo>
                  <a:lnTo>
                    <a:pt x="4858" y="3824"/>
                  </a:lnTo>
                  <a:lnTo>
                    <a:pt x="4328" y="3824"/>
                  </a:lnTo>
                  <a:lnTo>
                    <a:pt x="4328" y="4208"/>
                  </a:lnTo>
                  <a:lnTo>
                    <a:pt x="4702" y="4208"/>
                  </a:lnTo>
                  <a:lnTo>
                    <a:pt x="4858" y="3824"/>
                  </a:lnTo>
                  <a:close/>
                  <a:moveTo>
                    <a:pt x="1064" y="3824"/>
                  </a:moveTo>
                  <a:lnTo>
                    <a:pt x="1064" y="3824"/>
                  </a:lnTo>
                  <a:lnTo>
                    <a:pt x="1594" y="3824"/>
                  </a:lnTo>
                  <a:lnTo>
                    <a:pt x="1594" y="4208"/>
                  </a:lnTo>
                  <a:lnTo>
                    <a:pt x="1219" y="4208"/>
                  </a:lnTo>
                  <a:lnTo>
                    <a:pt x="1064" y="382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10000"/>
                                  </p:iterate>
                                  <p:childTnLst>
                                    <p:set>
                                      <p:cBhvr>
                                        <p:cTn id="6" dur="1" fill="hold">
                                          <p:stCondLst>
                                            <p:cond delay="0"/>
                                          </p:stCondLst>
                                        </p:cTn>
                                        <p:tgtEl>
                                          <p:spTgt spid="43010"/>
                                        </p:tgtEl>
                                        <p:attrNameLst>
                                          <p:attrName>style.visibility</p:attrName>
                                        </p:attrNameLst>
                                      </p:cBhvr>
                                      <p:to>
                                        <p:strVal val="visible"/>
                                      </p:to>
                                    </p:set>
                                    <p:anim to="" calcmode="lin" valueType="num">
                                      <p:cBhvr>
                                        <p:cTn id="7" dur="700" fill="hold">
                                          <p:stCondLst>
                                            <p:cond delay="0"/>
                                          </p:stCondLst>
                                        </p:cTn>
                                        <p:tgtEl>
                                          <p:spTgt spid="43010"/>
                                        </p:tgtEl>
                                        <p:attrNameLst>
                                          <p:attrName>ppt_y</p:attrName>
                                        </p:attrNameLst>
                                      </p:cBhvr>
                                      <p:tavLst>
                                        <p:tav tm="0" fmla="#ppt_y+#ppt_h/2*((1.5-1.5*$)^3-(1.5-1.5*$)^2)*8/9">
                                          <p:val>
                                            <p:fltVal val="0"/>
                                          </p:val>
                                        </p:tav>
                                        <p:tav tm="100000">
                                          <p:val>
                                            <p:fltVal val="1"/>
                                          </p:val>
                                        </p:tav>
                                      </p:tavLst>
                                    </p:anim>
                                    <p:anim to="" calcmode="lin" valueType="num">
                                      <p:cBhvr>
                                        <p:cTn id="8" dur="700" fill="hold">
                                          <p:stCondLst>
                                            <p:cond delay="0"/>
                                          </p:stCondLst>
                                        </p:cTn>
                                        <p:tgtEl>
                                          <p:spTgt spid="43010"/>
                                        </p:tgtEl>
                                        <p:attrNameLst>
                                          <p:attrName>ppt_h</p:attrName>
                                        </p:attrNameLst>
                                      </p:cBhvr>
                                      <p:tavLst>
                                        <p:tav tm="0" fmla="#ppt_h-#ppt_h*((1.5-1.5*$)^3-(1.5-1.5*$)^2)">
                                          <p:val>
                                            <p:fltVal val="0"/>
                                          </p:val>
                                        </p:tav>
                                        <p:tav tm="100000">
                                          <p:val>
                                            <p:fltVal val="1"/>
                                          </p:val>
                                        </p:tav>
                                      </p:tavLst>
                                    </p:anim>
                                  </p:childTnLst>
                                </p:cTn>
                              </p:par>
                              <p:par>
                                <p:cTn id="9" presetID="0" presetClass="entr" presetSubtype="0" fill="hold" grpId="0" nodeType="withEffect">
                                  <p:stCondLst>
                                    <p:cond delay="0"/>
                                  </p:stCondLst>
                                  <p:iterate type="lt">
                                    <p:tmPct val="10000"/>
                                  </p:iterate>
                                  <p:childTnLst>
                                    <p:set>
                                      <p:cBhvr>
                                        <p:cTn id="10" dur="1" fill="hold">
                                          <p:stCondLst>
                                            <p:cond delay="0"/>
                                          </p:stCondLst>
                                        </p:cTn>
                                        <p:tgtEl>
                                          <p:spTgt spid="43011"/>
                                        </p:tgtEl>
                                        <p:attrNameLst>
                                          <p:attrName>style.visibility</p:attrName>
                                        </p:attrNameLst>
                                      </p:cBhvr>
                                      <p:to>
                                        <p:strVal val="visible"/>
                                      </p:to>
                                    </p:set>
                                    <p:anim to="" calcmode="lin" valueType="num">
                                      <p:cBhvr>
                                        <p:cTn id="11" dur="700" fill="hold">
                                          <p:stCondLst>
                                            <p:cond delay="0"/>
                                          </p:stCondLst>
                                        </p:cTn>
                                        <p:tgtEl>
                                          <p:spTgt spid="43011"/>
                                        </p:tgtEl>
                                        <p:attrNameLst>
                                          <p:attrName>ppt_y</p:attrName>
                                        </p:attrNameLst>
                                      </p:cBhvr>
                                      <p:tavLst>
                                        <p:tav tm="0" fmla="#ppt_y+#ppt_h/2*((1.5-1.5*$)^3-(1.5-1.5*$)^2)*8/9">
                                          <p:val>
                                            <p:fltVal val="0"/>
                                          </p:val>
                                        </p:tav>
                                        <p:tav tm="100000">
                                          <p:val>
                                            <p:fltVal val="1"/>
                                          </p:val>
                                        </p:tav>
                                      </p:tavLst>
                                    </p:anim>
                                    <p:anim to="" calcmode="lin" valueType="num">
                                      <p:cBhvr>
                                        <p:cTn id="12" dur="700" fill="hold">
                                          <p:stCondLst>
                                            <p:cond delay="0"/>
                                          </p:stCondLst>
                                        </p:cTn>
                                        <p:tgtEl>
                                          <p:spTgt spid="43011"/>
                                        </p:tgtEl>
                                        <p:attrNameLst>
                                          <p:attrName>ppt_h</p:attrName>
                                        </p:attrNameLst>
                                      </p:cBhvr>
                                      <p:tavLst>
                                        <p:tav tm="0" fmla="#ppt_h-#ppt_h*((1.5-1.5*$)^3-(1.5-1.5*$)^2)">
                                          <p:val>
                                            <p:fltVal val="0"/>
                                          </p:val>
                                        </p:tav>
                                        <p:tav tm="100000">
                                          <p:val>
                                            <p:fltVal val="1"/>
                                          </p:val>
                                        </p:tav>
                                      </p:tavLst>
                                    </p:anim>
                                  </p:childTnLst>
                                </p:cTn>
                              </p:par>
                              <p:par>
                                <p:cTn id="13" presetID="0" presetClass="entr" presetSubtype="0" fill="hold" grpId="0" nodeType="withEffect">
                                  <p:stCondLst>
                                    <p:cond delay="0"/>
                                  </p:stCondLst>
                                  <p:iterate type="lt">
                                    <p:tmPct val="10000"/>
                                  </p:iterate>
                                  <p:childTnLst>
                                    <p:set>
                                      <p:cBhvr>
                                        <p:cTn id="14" dur="1" fill="hold">
                                          <p:stCondLst>
                                            <p:cond delay="0"/>
                                          </p:stCondLst>
                                        </p:cTn>
                                        <p:tgtEl>
                                          <p:spTgt spid="43032"/>
                                        </p:tgtEl>
                                        <p:attrNameLst>
                                          <p:attrName>style.visibility</p:attrName>
                                        </p:attrNameLst>
                                      </p:cBhvr>
                                      <p:to>
                                        <p:strVal val="visible"/>
                                      </p:to>
                                    </p:set>
                                    <p:anim to="" calcmode="lin" valueType="num">
                                      <p:cBhvr>
                                        <p:cTn id="15" dur="700" fill="hold">
                                          <p:stCondLst>
                                            <p:cond delay="0"/>
                                          </p:stCondLst>
                                        </p:cTn>
                                        <p:tgtEl>
                                          <p:spTgt spid="43032"/>
                                        </p:tgtEl>
                                        <p:attrNameLst>
                                          <p:attrName>ppt_y</p:attrName>
                                        </p:attrNameLst>
                                      </p:cBhvr>
                                      <p:tavLst>
                                        <p:tav tm="0" fmla="#ppt_y+#ppt_h/2*((1.5-1.5*$)^3-(1.5-1.5*$)^2)*8/9">
                                          <p:val>
                                            <p:fltVal val="0"/>
                                          </p:val>
                                        </p:tav>
                                        <p:tav tm="100000">
                                          <p:val>
                                            <p:fltVal val="1"/>
                                          </p:val>
                                        </p:tav>
                                      </p:tavLst>
                                    </p:anim>
                                    <p:anim to="" calcmode="lin" valueType="num">
                                      <p:cBhvr>
                                        <p:cTn id="16" dur="700" fill="hold">
                                          <p:stCondLst>
                                            <p:cond delay="0"/>
                                          </p:stCondLst>
                                        </p:cTn>
                                        <p:tgtEl>
                                          <p:spTgt spid="43032"/>
                                        </p:tgtEl>
                                        <p:attrNameLst>
                                          <p:attrName>ppt_h</p:attrName>
                                        </p:attrNameLst>
                                      </p:cBhvr>
                                      <p:tavLst>
                                        <p:tav tm="0" fmla="#ppt_h-#ppt_h*((1.5-1.5*$)^3-(1.5-1.5*$)^2)">
                                          <p:val>
                                            <p:fltVal val="0"/>
                                          </p:val>
                                        </p:tav>
                                        <p:tav tm="100000">
                                          <p:val>
                                            <p:fltVal val="1"/>
                                          </p:val>
                                        </p:tav>
                                      </p:tavLst>
                                    </p:anim>
                                  </p:childTnLst>
                                </p:cTn>
                              </p:par>
                              <p:par>
                                <p:cTn id="17" presetID="0" presetClass="entr" presetSubtype="0" fill="hold" nodeType="withEffect">
                                  <p:stCondLst>
                                    <p:cond delay="0"/>
                                  </p:stCondLst>
                                  <p:iterate type="lt">
                                    <p:tmPct val="10000"/>
                                  </p:iterate>
                                  <p:childTnLst>
                                    <p:set>
                                      <p:cBhvr>
                                        <p:cTn id="18" dur="1" fill="hold">
                                          <p:stCondLst>
                                            <p:cond delay="0"/>
                                          </p:stCondLst>
                                        </p:cTn>
                                        <p:tgtEl>
                                          <p:spTgt spid="2"/>
                                        </p:tgtEl>
                                        <p:attrNameLst>
                                          <p:attrName>style.visibility</p:attrName>
                                        </p:attrNameLst>
                                      </p:cBhvr>
                                      <p:to>
                                        <p:strVal val="visible"/>
                                      </p:to>
                                    </p:set>
                                    <p:anim to="" calcmode="lin" valueType="num">
                                      <p:cBhvr>
                                        <p:cTn id="19" dur="700" fill="hold">
                                          <p:stCondLst>
                                            <p:cond delay="0"/>
                                          </p:stCondLst>
                                        </p:cTn>
                                        <p:tgtEl>
                                          <p:spTgt spid="2"/>
                                        </p:tgtEl>
                                        <p:attrNameLst>
                                          <p:attrName>ppt_y</p:attrName>
                                        </p:attrNameLst>
                                      </p:cBhvr>
                                      <p:tavLst>
                                        <p:tav tm="0" fmla="#ppt_y+#ppt_h/2*((1.5-1.5*$)^3-(1.5-1.5*$)^2)*8/9">
                                          <p:val>
                                            <p:fltVal val="0"/>
                                          </p:val>
                                        </p:tav>
                                        <p:tav tm="100000">
                                          <p:val>
                                            <p:fltVal val="1"/>
                                          </p:val>
                                        </p:tav>
                                      </p:tavLst>
                                    </p:anim>
                                    <p:anim to="" calcmode="lin" valueType="num">
                                      <p:cBhvr>
                                        <p:cTn id="20" dur="700" fill="hold">
                                          <p:stCondLst>
                                            <p:cond delay="0"/>
                                          </p:stCondLst>
                                        </p:cTn>
                                        <p:tgtEl>
                                          <p:spTgt spid="2"/>
                                        </p:tgtEl>
                                        <p:attrNameLst>
                                          <p:attrName>ppt_h</p:attrName>
                                        </p:attrNameLst>
                                      </p:cBhvr>
                                      <p:tavLst>
                                        <p:tav tm="0" fmla="#ppt_h-#ppt_h*((1.5-1.5*$)^3-(1.5-1.5*$)^2)">
                                          <p:val>
                                            <p:fltVal val="0"/>
                                          </p:val>
                                        </p:tav>
                                        <p:tav tm="100000">
                                          <p:val>
                                            <p:fltVal val="1"/>
                                          </p:val>
                                        </p:tav>
                                      </p:tavLst>
                                    </p:anim>
                                  </p:childTnLst>
                                </p:cTn>
                              </p:par>
                              <p:par>
                                <p:cTn id="21" presetID="0" presetClass="entr" presetSubtype="0" fill="hold" nodeType="withEffect">
                                  <p:stCondLst>
                                    <p:cond delay="0"/>
                                  </p:stCondLst>
                                  <p:iterate type="lt">
                                    <p:tmPct val="10000"/>
                                  </p:iterate>
                                  <p:childTnLst>
                                    <p:set>
                                      <p:cBhvr>
                                        <p:cTn id="22" dur="1" fill="hold">
                                          <p:stCondLst>
                                            <p:cond delay="0"/>
                                          </p:stCondLst>
                                        </p:cTn>
                                        <p:tgtEl>
                                          <p:spTgt spid="3"/>
                                        </p:tgtEl>
                                        <p:attrNameLst>
                                          <p:attrName>style.visibility</p:attrName>
                                        </p:attrNameLst>
                                      </p:cBhvr>
                                      <p:to>
                                        <p:strVal val="visible"/>
                                      </p:to>
                                    </p:set>
                                    <p:anim to="" calcmode="lin" valueType="num">
                                      <p:cBhvr>
                                        <p:cTn id="23" dur="700" fill="hold">
                                          <p:stCondLst>
                                            <p:cond delay="0"/>
                                          </p:stCondLst>
                                        </p:cTn>
                                        <p:tgtEl>
                                          <p:spTgt spid="3"/>
                                        </p:tgtEl>
                                        <p:attrNameLst>
                                          <p:attrName>ppt_y</p:attrName>
                                        </p:attrNameLst>
                                      </p:cBhvr>
                                      <p:tavLst>
                                        <p:tav tm="0" fmla="#ppt_y+#ppt_h/2*((1.5-1.5*$)^3-(1.5-1.5*$)^2)*8/9">
                                          <p:val>
                                            <p:fltVal val="0"/>
                                          </p:val>
                                        </p:tav>
                                        <p:tav tm="100000">
                                          <p:val>
                                            <p:fltVal val="1"/>
                                          </p:val>
                                        </p:tav>
                                      </p:tavLst>
                                    </p:anim>
                                    <p:anim to="" calcmode="lin" valueType="num">
                                      <p:cBhvr>
                                        <p:cTn id="24" dur="700" fill="hold">
                                          <p:stCondLst>
                                            <p:cond delay="0"/>
                                          </p:stCondLst>
                                        </p:cTn>
                                        <p:tgtEl>
                                          <p:spTgt spid="3"/>
                                        </p:tgtEl>
                                        <p:attrNameLst>
                                          <p:attrName>ppt_h</p:attrName>
                                        </p:attrNameLst>
                                      </p:cBhvr>
                                      <p:tavLst>
                                        <p:tav tm="0" fmla="#ppt_h-#ppt_h*((1.5-1.5*$)^3-(1.5-1.5*$)^2)">
                                          <p:val>
                                            <p:fltVal val="0"/>
                                          </p:val>
                                        </p:tav>
                                        <p:tav tm="100000">
                                          <p:val>
                                            <p:fltVal val="1"/>
                                          </p:val>
                                        </p:tav>
                                      </p:tavLst>
                                    </p:anim>
                                  </p:childTnLst>
                                </p:cTn>
                              </p:par>
                              <p:par>
                                <p:cTn id="25" presetID="0" presetClass="entr" presetSubtype="0" fill="hold" nodeType="withEffect">
                                  <p:stCondLst>
                                    <p:cond delay="0"/>
                                  </p:stCondLst>
                                  <p:iterate type="lt">
                                    <p:tmPct val="10000"/>
                                  </p:iterate>
                                  <p:childTnLst>
                                    <p:set>
                                      <p:cBhvr>
                                        <p:cTn id="26" dur="1" fill="hold">
                                          <p:stCondLst>
                                            <p:cond delay="0"/>
                                          </p:stCondLst>
                                        </p:cTn>
                                        <p:tgtEl>
                                          <p:spTgt spid="5"/>
                                        </p:tgtEl>
                                        <p:attrNameLst>
                                          <p:attrName>style.visibility</p:attrName>
                                        </p:attrNameLst>
                                      </p:cBhvr>
                                      <p:to>
                                        <p:strVal val="visible"/>
                                      </p:to>
                                    </p:set>
                                    <p:anim to="" calcmode="lin" valueType="num">
                                      <p:cBhvr>
                                        <p:cTn id="27" dur="700" fill="hold">
                                          <p:stCondLst>
                                            <p:cond delay="0"/>
                                          </p:stCondLst>
                                        </p:cTn>
                                        <p:tgtEl>
                                          <p:spTgt spid="5"/>
                                        </p:tgtEl>
                                        <p:attrNameLst>
                                          <p:attrName>ppt_y</p:attrName>
                                        </p:attrNameLst>
                                      </p:cBhvr>
                                      <p:tavLst>
                                        <p:tav tm="0" fmla="#ppt_y+#ppt_h/2*((1.5-1.5*$)^3-(1.5-1.5*$)^2)*8/9">
                                          <p:val>
                                            <p:fltVal val="0"/>
                                          </p:val>
                                        </p:tav>
                                        <p:tav tm="100000">
                                          <p:val>
                                            <p:fltVal val="1"/>
                                          </p:val>
                                        </p:tav>
                                      </p:tavLst>
                                    </p:anim>
                                    <p:anim to="" calcmode="lin" valueType="num">
                                      <p:cBhvr>
                                        <p:cTn id="28" dur="700" fill="hold">
                                          <p:stCondLst>
                                            <p:cond delay="0"/>
                                          </p:stCondLst>
                                        </p:cTn>
                                        <p:tgtEl>
                                          <p:spTgt spid="5"/>
                                        </p:tgtEl>
                                        <p:attrNameLst>
                                          <p:attrName>ppt_h</p:attrName>
                                        </p:attrNameLst>
                                      </p:cBhvr>
                                      <p:tavLst>
                                        <p:tav tm="0" fmla="#ppt_h-#ppt_h*((1.5-1.5*$)^3-(1.5-1.5*$)^2)">
                                          <p:val>
                                            <p:fltVal val="0"/>
                                          </p:val>
                                        </p:tav>
                                        <p:tav tm="100000">
                                          <p:val>
                                            <p:fltVal val="1"/>
                                          </p:val>
                                        </p:tav>
                                      </p:tavLst>
                                    </p:anim>
                                  </p:childTnLst>
                                </p:cTn>
                              </p:par>
                              <p:par>
                                <p:cTn id="29" presetID="0" presetClass="entr" presetSubtype="0" fill="hold" nodeType="withEffect">
                                  <p:stCondLst>
                                    <p:cond delay="0"/>
                                  </p:stCondLst>
                                  <p:iterate type="lt">
                                    <p:tmPct val="10000"/>
                                  </p:iterate>
                                  <p:childTnLst>
                                    <p:set>
                                      <p:cBhvr>
                                        <p:cTn id="30" dur="1" fill="hold">
                                          <p:stCondLst>
                                            <p:cond delay="0"/>
                                          </p:stCondLst>
                                        </p:cTn>
                                        <p:tgtEl>
                                          <p:spTgt spid="4"/>
                                        </p:tgtEl>
                                        <p:attrNameLst>
                                          <p:attrName>style.visibility</p:attrName>
                                        </p:attrNameLst>
                                      </p:cBhvr>
                                      <p:to>
                                        <p:strVal val="visible"/>
                                      </p:to>
                                    </p:set>
                                    <p:anim to="" calcmode="lin" valueType="num">
                                      <p:cBhvr>
                                        <p:cTn id="31" dur="700" fill="hold">
                                          <p:stCondLst>
                                            <p:cond delay="0"/>
                                          </p:stCondLst>
                                        </p:cTn>
                                        <p:tgtEl>
                                          <p:spTgt spid="4"/>
                                        </p:tgtEl>
                                        <p:attrNameLst>
                                          <p:attrName>ppt_y</p:attrName>
                                        </p:attrNameLst>
                                      </p:cBhvr>
                                      <p:tavLst>
                                        <p:tav tm="0" fmla="#ppt_y+#ppt_h/2*((1.5-1.5*$)^3-(1.5-1.5*$)^2)*8/9">
                                          <p:val>
                                            <p:fltVal val="0"/>
                                          </p:val>
                                        </p:tav>
                                        <p:tav tm="100000">
                                          <p:val>
                                            <p:fltVal val="1"/>
                                          </p:val>
                                        </p:tav>
                                      </p:tavLst>
                                    </p:anim>
                                    <p:anim to="" calcmode="lin" valueType="num">
                                      <p:cBhvr>
                                        <p:cTn id="32" dur="700" fill="hold">
                                          <p:stCondLst>
                                            <p:cond delay="0"/>
                                          </p:stCondLst>
                                        </p:cTn>
                                        <p:tgtEl>
                                          <p:spTgt spid="4"/>
                                        </p:tgtEl>
                                        <p:attrNameLst>
                                          <p:attrName>ppt_h</p:attrName>
                                        </p:attrNameLst>
                                      </p:cBhvr>
                                      <p:tavLst>
                                        <p:tav tm="0" fmla="#ppt_h-#ppt_h*((1.5-1.5*$)^3-(1.5-1.5*$)^2)">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0" grpId="0"/>
      <p:bldP spid="43011" grpId="0"/>
      <p:bldP spid="43032"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PA_标题 1"/>
          <p:cNvSpPr>
            <a:spLocks noGrp="1"/>
          </p:cNvSpPr>
          <p:nvPr>
            <p:ph type="title" idx="4294967295"/>
            <p:custDataLst>
              <p:tags r:id="rId1"/>
            </p:custDataLst>
          </p:nvPr>
        </p:nvSpPr>
        <p:spPr/>
        <p:txBody>
          <a:bodyPr/>
          <a:lstStyle/>
          <a:p>
            <a:pPr eaLnBrk="1" hangingPunct="1"/>
            <a:r>
              <a:rPr lang="en-US" altLang="zh-CN"/>
              <a:t>YOUR TITLE HERE</a:t>
            </a:r>
            <a:endParaRPr lang="zh-CN" altLang="en-US"/>
          </a:p>
        </p:txBody>
      </p:sp>
      <p:sp>
        <p:nvSpPr>
          <p:cNvPr id="44035" name="PA_文本框 6"/>
          <p:cNvSpPr txBox="1">
            <a:spLocks noChangeArrowheads="1"/>
          </p:cNvSpPr>
          <p:nvPr>
            <p:custDataLst>
              <p:tags r:id="rId2"/>
            </p:custDataLst>
          </p:nvPr>
        </p:nvSpPr>
        <p:spPr bwMode="auto">
          <a:xfrm>
            <a:off x="838200" y="1109663"/>
            <a:ext cx="7589838" cy="334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1400" b="0" i="0" u="none" strike="noStrike" kern="1200" cap="none" spc="0" normalizeH="0" baseline="0" noProof="0">
                <a:ln>
                  <a:noFill/>
                </a:ln>
                <a:solidFill>
                  <a:srgbClr val="BFBFBF"/>
                </a:solidFill>
                <a:effectLst/>
                <a:uLnTx/>
                <a:uFillTx/>
                <a:latin typeface="Segoe UI" panose="020B0502040204020203" pitchFamily="34" charset="0"/>
                <a:ea typeface="微软雅黑" panose="020B0503020204020204" pitchFamily="34" charset="-122"/>
                <a:cs typeface="+mn-cs"/>
              </a:rPr>
              <a:t>HUMANS ARE CREATIVE BEINGS. IF IT IS NOT REAL TEXT, THEY WILL FOCUS ON THE DESIGN.</a:t>
            </a:r>
            <a:endParaRPr kumimoji="0" lang="zh-CN" altLang="en-US" sz="1400" b="0" i="0" u="none" strike="noStrike" kern="1200" cap="none" spc="0" normalizeH="0" baseline="0" noProof="0">
              <a:ln>
                <a:noFill/>
              </a:ln>
              <a:solidFill>
                <a:srgbClr val="BFBFBF"/>
              </a:solidFill>
              <a:effectLst/>
              <a:uLnTx/>
              <a:uFillTx/>
              <a:latin typeface="Segoe UI" panose="020B0502040204020203" pitchFamily="34" charset="0"/>
              <a:ea typeface="微软雅黑" panose="020B0503020204020204" pitchFamily="34" charset="-122"/>
              <a:cs typeface="+mn-cs"/>
            </a:endParaRPr>
          </a:p>
        </p:txBody>
      </p:sp>
      <p:grpSp>
        <p:nvGrpSpPr>
          <p:cNvPr id="2" name="PA_组合 1"/>
          <p:cNvGrpSpPr/>
          <p:nvPr>
            <p:custDataLst>
              <p:tags r:id="rId3"/>
            </p:custDataLst>
          </p:nvPr>
        </p:nvGrpSpPr>
        <p:grpSpPr>
          <a:xfrm>
            <a:off x="3705225" y="2451100"/>
            <a:ext cx="4784725" cy="4406900"/>
            <a:chOff x="3705225" y="2451100"/>
            <a:chExt cx="4784725" cy="4406900"/>
          </a:xfrm>
        </p:grpSpPr>
        <p:sp>
          <p:nvSpPr>
            <p:cNvPr id="44036" name="PA_任意多边形 5"/>
            <p:cNvSpPr/>
            <p:nvPr>
              <p:custDataLst>
                <p:tags r:id="rId8"/>
              </p:custDataLst>
            </p:nvPr>
          </p:nvSpPr>
          <p:spPr bwMode="auto">
            <a:xfrm>
              <a:off x="5500688" y="2457450"/>
              <a:ext cx="2989262" cy="2516188"/>
            </a:xfrm>
            <a:custGeom>
              <a:avLst/>
              <a:gdLst>
                <a:gd name="T0" fmla="*/ 2147483646 w 1766"/>
                <a:gd name="T1" fmla="*/ 0 h 1486"/>
                <a:gd name="T2" fmla="*/ 2147483646 w 1766"/>
                <a:gd name="T3" fmla="*/ 2147483646 h 1486"/>
                <a:gd name="T4" fmla="*/ 2147483646 w 1766"/>
                <a:gd name="T5" fmla="*/ 2147483646 h 1486"/>
                <a:gd name="T6" fmla="*/ 2147483646 w 1766"/>
                <a:gd name="T7" fmla="*/ 2147483646 h 1486"/>
                <a:gd name="T8" fmla="*/ 2147483646 w 1766"/>
                <a:gd name="T9" fmla="*/ 2147483646 h 1486"/>
                <a:gd name="T10" fmla="*/ 2147483646 w 1766"/>
                <a:gd name="T11" fmla="*/ 2147483646 h 1486"/>
                <a:gd name="T12" fmla="*/ 0 w 1766"/>
                <a:gd name="T13" fmla="*/ 2147483646 h 1486"/>
                <a:gd name="T14" fmla="*/ 2147483646 w 1766"/>
                <a:gd name="T15" fmla="*/ 0 h 148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66" h="1486">
                  <a:moveTo>
                    <a:pt x="883" y="0"/>
                  </a:moveTo>
                  <a:cubicBezTo>
                    <a:pt x="1371" y="0"/>
                    <a:pt x="1766" y="279"/>
                    <a:pt x="1766" y="624"/>
                  </a:cubicBezTo>
                  <a:cubicBezTo>
                    <a:pt x="1766" y="969"/>
                    <a:pt x="1371" y="1249"/>
                    <a:pt x="883" y="1249"/>
                  </a:cubicBezTo>
                  <a:cubicBezTo>
                    <a:pt x="798" y="1249"/>
                    <a:pt x="715" y="1240"/>
                    <a:pt x="637" y="1224"/>
                  </a:cubicBezTo>
                  <a:cubicBezTo>
                    <a:pt x="649" y="1314"/>
                    <a:pt x="674" y="1405"/>
                    <a:pt x="714" y="1486"/>
                  </a:cubicBezTo>
                  <a:cubicBezTo>
                    <a:pt x="617" y="1381"/>
                    <a:pt x="547" y="1287"/>
                    <a:pt x="498" y="1186"/>
                  </a:cubicBezTo>
                  <a:cubicBezTo>
                    <a:pt x="203" y="1085"/>
                    <a:pt x="0" y="871"/>
                    <a:pt x="0" y="624"/>
                  </a:cubicBezTo>
                  <a:cubicBezTo>
                    <a:pt x="0" y="279"/>
                    <a:pt x="395" y="0"/>
                    <a:pt x="883" y="0"/>
                  </a:cubicBezTo>
                  <a:close/>
                </a:path>
              </a:pathLst>
            </a:custGeom>
            <a:solidFill>
              <a:schemeClr val="accent2">
                <a:alpha val="70195"/>
              </a:schemeClr>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037" name="PA_任意多边形 6"/>
            <p:cNvSpPr/>
            <p:nvPr>
              <p:custDataLst>
                <p:tags r:id="rId9"/>
              </p:custDataLst>
            </p:nvPr>
          </p:nvSpPr>
          <p:spPr bwMode="auto">
            <a:xfrm>
              <a:off x="3705225" y="2457450"/>
              <a:ext cx="2990850" cy="2516188"/>
            </a:xfrm>
            <a:custGeom>
              <a:avLst/>
              <a:gdLst>
                <a:gd name="T0" fmla="*/ 2147483646 w 1766"/>
                <a:gd name="T1" fmla="*/ 0 h 1486"/>
                <a:gd name="T2" fmla="*/ 0 w 1766"/>
                <a:gd name="T3" fmla="*/ 2147483646 h 1486"/>
                <a:gd name="T4" fmla="*/ 2147483646 w 1766"/>
                <a:gd name="T5" fmla="*/ 2147483646 h 1486"/>
                <a:gd name="T6" fmla="*/ 2147483646 w 1766"/>
                <a:gd name="T7" fmla="*/ 2147483646 h 1486"/>
                <a:gd name="T8" fmla="*/ 2147483646 w 1766"/>
                <a:gd name="T9" fmla="*/ 2147483646 h 1486"/>
                <a:gd name="T10" fmla="*/ 2147483646 w 1766"/>
                <a:gd name="T11" fmla="*/ 2147483646 h 1486"/>
                <a:gd name="T12" fmla="*/ 2147483646 w 1766"/>
                <a:gd name="T13" fmla="*/ 2147483646 h 1486"/>
                <a:gd name="T14" fmla="*/ 2147483646 w 1766"/>
                <a:gd name="T15" fmla="*/ 0 h 148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66" h="1486">
                  <a:moveTo>
                    <a:pt x="883" y="0"/>
                  </a:moveTo>
                  <a:cubicBezTo>
                    <a:pt x="395" y="0"/>
                    <a:pt x="0" y="279"/>
                    <a:pt x="0" y="624"/>
                  </a:cubicBezTo>
                  <a:cubicBezTo>
                    <a:pt x="0" y="969"/>
                    <a:pt x="395" y="1249"/>
                    <a:pt x="883" y="1249"/>
                  </a:cubicBezTo>
                  <a:cubicBezTo>
                    <a:pt x="968" y="1249"/>
                    <a:pt x="1051" y="1240"/>
                    <a:pt x="1129" y="1224"/>
                  </a:cubicBezTo>
                  <a:cubicBezTo>
                    <a:pt x="1117" y="1314"/>
                    <a:pt x="1092" y="1405"/>
                    <a:pt x="1051" y="1486"/>
                  </a:cubicBezTo>
                  <a:cubicBezTo>
                    <a:pt x="1149" y="1381"/>
                    <a:pt x="1219" y="1287"/>
                    <a:pt x="1268" y="1186"/>
                  </a:cubicBezTo>
                  <a:cubicBezTo>
                    <a:pt x="1562" y="1085"/>
                    <a:pt x="1766" y="871"/>
                    <a:pt x="1766" y="624"/>
                  </a:cubicBezTo>
                  <a:cubicBezTo>
                    <a:pt x="1766" y="279"/>
                    <a:pt x="1370" y="0"/>
                    <a:pt x="883" y="0"/>
                  </a:cubicBezTo>
                  <a:close/>
                </a:path>
              </a:pathLst>
            </a:custGeom>
            <a:solidFill>
              <a:srgbClr val="354B5E">
                <a:alpha val="70195"/>
              </a:srgbClr>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038" name="PA_任意多边形 7"/>
            <p:cNvSpPr/>
            <p:nvPr>
              <p:custDataLst>
                <p:tags r:id="rId10"/>
              </p:custDataLst>
            </p:nvPr>
          </p:nvSpPr>
          <p:spPr bwMode="auto">
            <a:xfrm>
              <a:off x="6316663" y="4833938"/>
              <a:ext cx="1793875" cy="2024062"/>
            </a:xfrm>
            <a:custGeom>
              <a:avLst/>
              <a:gdLst>
                <a:gd name="T0" fmla="*/ 2147483646 w 1060"/>
                <a:gd name="T1" fmla="*/ 2147483646 h 1196"/>
                <a:gd name="T2" fmla="*/ 2147483646 w 1060"/>
                <a:gd name="T3" fmla="*/ 2147483646 h 1196"/>
                <a:gd name="T4" fmla="*/ 2147483646 w 1060"/>
                <a:gd name="T5" fmla="*/ 2147483646 h 1196"/>
                <a:gd name="T6" fmla="*/ 2147483646 w 1060"/>
                <a:gd name="T7" fmla="*/ 2147483646 h 1196"/>
                <a:gd name="T8" fmla="*/ 2147483646 w 1060"/>
                <a:gd name="T9" fmla="*/ 2147483646 h 1196"/>
                <a:gd name="T10" fmla="*/ 2147483646 w 1060"/>
                <a:gd name="T11" fmla="*/ 2147483646 h 1196"/>
                <a:gd name="T12" fmla="*/ 2147483646 w 1060"/>
                <a:gd name="T13" fmla="*/ 2147483646 h 1196"/>
                <a:gd name="T14" fmla="*/ 2147483646 w 1060"/>
                <a:gd name="T15" fmla="*/ 2147483646 h 1196"/>
                <a:gd name="T16" fmla="*/ 2147483646 w 1060"/>
                <a:gd name="T17" fmla="*/ 2147483646 h 1196"/>
                <a:gd name="T18" fmla="*/ 2147483646 w 1060"/>
                <a:gd name="T19" fmla="*/ 2147483646 h 1196"/>
                <a:gd name="T20" fmla="*/ 2147483646 w 1060"/>
                <a:gd name="T21" fmla="*/ 2147483646 h 1196"/>
                <a:gd name="T22" fmla="*/ 2147483646 w 1060"/>
                <a:gd name="T23" fmla="*/ 2147483646 h 1196"/>
                <a:gd name="T24" fmla="*/ 2147483646 w 1060"/>
                <a:gd name="T25" fmla="*/ 2147483646 h 1196"/>
                <a:gd name="T26" fmla="*/ 2147483646 w 1060"/>
                <a:gd name="T27" fmla="*/ 2147483646 h 1196"/>
                <a:gd name="T28" fmla="*/ 2147483646 w 1060"/>
                <a:gd name="T29" fmla="*/ 2147483646 h 1196"/>
                <a:gd name="T30" fmla="*/ 2147483646 w 1060"/>
                <a:gd name="T31" fmla="*/ 2147483646 h 1196"/>
                <a:gd name="T32" fmla="*/ 2147483646 w 1060"/>
                <a:gd name="T33" fmla="*/ 2147483646 h 1196"/>
                <a:gd name="T34" fmla="*/ 2147483646 w 1060"/>
                <a:gd name="T35" fmla="*/ 2147483646 h 1196"/>
                <a:gd name="T36" fmla="*/ 2147483646 w 1060"/>
                <a:gd name="T37" fmla="*/ 2147483646 h 1196"/>
                <a:gd name="T38" fmla="*/ 2147483646 w 1060"/>
                <a:gd name="T39" fmla="*/ 2147483646 h 1196"/>
                <a:gd name="T40" fmla="*/ 2147483646 w 1060"/>
                <a:gd name="T41" fmla="*/ 2147483646 h 119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60" h="1196">
                  <a:moveTo>
                    <a:pt x="206" y="214"/>
                  </a:moveTo>
                  <a:cubicBezTo>
                    <a:pt x="186" y="246"/>
                    <a:pt x="127" y="400"/>
                    <a:pt x="131" y="433"/>
                  </a:cubicBezTo>
                  <a:cubicBezTo>
                    <a:pt x="133" y="456"/>
                    <a:pt x="141" y="482"/>
                    <a:pt x="115" y="502"/>
                  </a:cubicBezTo>
                  <a:cubicBezTo>
                    <a:pt x="89" y="521"/>
                    <a:pt x="67" y="551"/>
                    <a:pt x="46" y="575"/>
                  </a:cubicBezTo>
                  <a:cubicBezTo>
                    <a:pt x="26" y="599"/>
                    <a:pt x="0" y="623"/>
                    <a:pt x="25" y="650"/>
                  </a:cubicBezTo>
                  <a:cubicBezTo>
                    <a:pt x="50" y="677"/>
                    <a:pt x="81" y="669"/>
                    <a:pt x="77" y="693"/>
                  </a:cubicBezTo>
                  <a:cubicBezTo>
                    <a:pt x="73" y="717"/>
                    <a:pt x="50" y="718"/>
                    <a:pt x="60" y="745"/>
                  </a:cubicBezTo>
                  <a:cubicBezTo>
                    <a:pt x="70" y="773"/>
                    <a:pt x="87" y="774"/>
                    <a:pt x="87" y="774"/>
                  </a:cubicBezTo>
                  <a:cubicBezTo>
                    <a:pt x="87" y="774"/>
                    <a:pt x="65" y="802"/>
                    <a:pt x="76" y="815"/>
                  </a:cubicBezTo>
                  <a:cubicBezTo>
                    <a:pt x="88" y="829"/>
                    <a:pt x="102" y="833"/>
                    <a:pt x="95" y="850"/>
                  </a:cubicBezTo>
                  <a:cubicBezTo>
                    <a:pt x="89" y="868"/>
                    <a:pt x="53" y="921"/>
                    <a:pt x="89" y="965"/>
                  </a:cubicBezTo>
                  <a:cubicBezTo>
                    <a:pt x="124" y="1010"/>
                    <a:pt x="231" y="1001"/>
                    <a:pt x="257" y="994"/>
                  </a:cubicBezTo>
                  <a:cubicBezTo>
                    <a:pt x="283" y="988"/>
                    <a:pt x="298" y="976"/>
                    <a:pt x="304" y="1021"/>
                  </a:cubicBezTo>
                  <a:cubicBezTo>
                    <a:pt x="309" y="1066"/>
                    <a:pt x="339" y="1093"/>
                    <a:pt x="342" y="1115"/>
                  </a:cubicBezTo>
                  <a:cubicBezTo>
                    <a:pt x="344" y="1138"/>
                    <a:pt x="340" y="1160"/>
                    <a:pt x="352" y="1196"/>
                  </a:cubicBezTo>
                  <a:cubicBezTo>
                    <a:pt x="892" y="1196"/>
                    <a:pt x="892" y="1196"/>
                    <a:pt x="892" y="1196"/>
                  </a:cubicBezTo>
                  <a:cubicBezTo>
                    <a:pt x="848" y="1114"/>
                    <a:pt x="783" y="1019"/>
                    <a:pt x="791" y="932"/>
                  </a:cubicBezTo>
                  <a:cubicBezTo>
                    <a:pt x="799" y="833"/>
                    <a:pt x="833" y="784"/>
                    <a:pt x="897" y="712"/>
                  </a:cubicBezTo>
                  <a:cubicBezTo>
                    <a:pt x="961" y="640"/>
                    <a:pt x="1060" y="453"/>
                    <a:pt x="964" y="254"/>
                  </a:cubicBezTo>
                  <a:cubicBezTo>
                    <a:pt x="869" y="56"/>
                    <a:pt x="607" y="0"/>
                    <a:pt x="458" y="27"/>
                  </a:cubicBezTo>
                  <a:cubicBezTo>
                    <a:pt x="309" y="54"/>
                    <a:pt x="233" y="137"/>
                    <a:pt x="206" y="214"/>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039" name="PA_任意多边形 8"/>
            <p:cNvSpPr/>
            <p:nvPr>
              <p:custDataLst>
                <p:tags r:id="rId11"/>
              </p:custDataLst>
            </p:nvPr>
          </p:nvSpPr>
          <p:spPr bwMode="auto">
            <a:xfrm>
              <a:off x="4148138" y="4794250"/>
              <a:ext cx="1633537" cy="2063750"/>
            </a:xfrm>
            <a:custGeom>
              <a:avLst/>
              <a:gdLst>
                <a:gd name="T0" fmla="*/ 2147483646 w 964"/>
                <a:gd name="T1" fmla="*/ 2147483646 h 1219"/>
                <a:gd name="T2" fmla="*/ 2147483646 w 964"/>
                <a:gd name="T3" fmla="*/ 2147483646 h 1219"/>
                <a:gd name="T4" fmla="*/ 2147483646 w 964"/>
                <a:gd name="T5" fmla="*/ 2147483646 h 1219"/>
                <a:gd name="T6" fmla="*/ 2147483646 w 964"/>
                <a:gd name="T7" fmla="*/ 2147483646 h 1219"/>
                <a:gd name="T8" fmla="*/ 2147483646 w 964"/>
                <a:gd name="T9" fmla="*/ 2147483646 h 1219"/>
                <a:gd name="T10" fmla="*/ 2147483646 w 964"/>
                <a:gd name="T11" fmla="*/ 2147483646 h 1219"/>
                <a:gd name="T12" fmla="*/ 2147483646 w 964"/>
                <a:gd name="T13" fmla="*/ 2147483646 h 1219"/>
                <a:gd name="T14" fmla="*/ 2147483646 w 964"/>
                <a:gd name="T15" fmla="*/ 2147483646 h 1219"/>
                <a:gd name="T16" fmla="*/ 2147483646 w 964"/>
                <a:gd name="T17" fmla="*/ 2147483646 h 1219"/>
                <a:gd name="T18" fmla="*/ 2147483646 w 964"/>
                <a:gd name="T19" fmla="*/ 2147483646 h 1219"/>
                <a:gd name="T20" fmla="*/ 2147483646 w 964"/>
                <a:gd name="T21" fmla="*/ 2147483646 h 1219"/>
                <a:gd name="T22" fmla="*/ 2147483646 w 964"/>
                <a:gd name="T23" fmla="*/ 2147483646 h 1219"/>
                <a:gd name="T24" fmla="*/ 2147483646 w 964"/>
                <a:gd name="T25" fmla="*/ 2147483646 h 1219"/>
                <a:gd name="T26" fmla="*/ 2147483646 w 964"/>
                <a:gd name="T27" fmla="*/ 2147483646 h 1219"/>
                <a:gd name="T28" fmla="*/ 2147483646 w 964"/>
                <a:gd name="T29" fmla="*/ 2147483646 h 1219"/>
                <a:gd name="T30" fmla="*/ 2147483646 w 964"/>
                <a:gd name="T31" fmla="*/ 2147483646 h 1219"/>
                <a:gd name="T32" fmla="*/ 2147483646 w 964"/>
                <a:gd name="T33" fmla="*/ 2147483646 h 1219"/>
                <a:gd name="T34" fmla="*/ 2147483646 w 964"/>
                <a:gd name="T35" fmla="*/ 2147483646 h 1219"/>
                <a:gd name="T36" fmla="*/ 2147483646 w 964"/>
                <a:gd name="T37" fmla="*/ 2147483646 h 12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964" h="1219">
                  <a:moveTo>
                    <a:pt x="728" y="141"/>
                  </a:moveTo>
                  <a:cubicBezTo>
                    <a:pt x="796" y="195"/>
                    <a:pt x="858" y="292"/>
                    <a:pt x="869" y="347"/>
                  </a:cubicBezTo>
                  <a:cubicBezTo>
                    <a:pt x="881" y="402"/>
                    <a:pt x="879" y="441"/>
                    <a:pt x="871" y="494"/>
                  </a:cubicBezTo>
                  <a:cubicBezTo>
                    <a:pt x="864" y="547"/>
                    <a:pt x="875" y="596"/>
                    <a:pt x="909" y="638"/>
                  </a:cubicBezTo>
                  <a:cubicBezTo>
                    <a:pt x="942" y="679"/>
                    <a:pt x="964" y="702"/>
                    <a:pt x="930" y="726"/>
                  </a:cubicBezTo>
                  <a:cubicBezTo>
                    <a:pt x="897" y="750"/>
                    <a:pt x="868" y="753"/>
                    <a:pt x="877" y="773"/>
                  </a:cubicBezTo>
                  <a:cubicBezTo>
                    <a:pt x="887" y="793"/>
                    <a:pt x="891" y="801"/>
                    <a:pt x="884" y="813"/>
                  </a:cubicBezTo>
                  <a:cubicBezTo>
                    <a:pt x="877" y="826"/>
                    <a:pt x="872" y="831"/>
                    <a:pt x="872" y="831"/>
                  </a:cubicBezTo>
                  <a:cubicBezTo>
                    <a:pt x="872" y="831"/>
                    <a:pt x="891" y="857"/>
                    <a:pt x="881" y="871"/>
                  </a:cubicBezTo>
                  <a:cubicBezTo>
                    <a:pt x="870" y="885"/>
                    <a:pt x="849" y="871"/>
                    <a:pt x="846" y="900"/>
                  </a:cubicBezTo>
                  <a:cubicBezTo>
                    <a:pt x="842" y="930"/>
                    <a:pt x="858" y="966"/>
                    <a:pt x="821" y="987"/>
                  </a:cubicBezTo>
                  <a:cubicBezTo>
                    <a:pt x="785" y="1008"/>
                    <a:pt x="693" y="987"/>
                    <a:pt x="656" y="979"/>
                  </a:cubicBezTo>
                  <a:cubicBezTo>
                    <a:pt x="620" y="970"/>
                    <a:pt x="583" y="970"/>
                    <a:pt x="550" y="1057"/>
                  </a:cubicBezTo>
                  <a:cubicBezTo>
                    <a:pt x="529" y="1113"/>
                    <a:pt x="507" y="1168"/>
                    <a:pt x="502" y="1219"/>
                  </a:cubicBezTo>
                  <a:cubicBezTo>
                    <a:pt x="68" y="1219"/>
                    <a:pt x="68" y="1219"/>
                    <a:pt x="68" y="1219"/>
                  </a:cubicBezTo>
                  <a:cubicBezTo>
                    <a:pt x="109" y="1121"/>
                    <a:pt x="192" y="931"/>
                    <a:pt x="172" y="853"/>
                  </a:cubicBezTo>
                  <a:cubicBezTo>
                    <a:pt x="151" y="770"/>
                    <a:pt x="60" y="735"/>
                    <a:pt x="30" y="579"/>
                  </a:cubicBezTo>
                  <a:cubicBezTo>
                    <a:pt x="0" y="423"/>
                    <a:pt x="11" y="192"/>
                    <a:pt x="209" y="96"/>
                  </a:cubicBezTo>
                  <a:cubicBezTo>
                    <a:pt x="408" y="0"/>
                    <a:pt x="624" y="57"/>
                    <a:pt x="728" y="141"/>
                  </a:cubicBezTo>
                  <a:close/>
                </a:path>
              </a:pathLst>
            </a:custGeom>
            <a:solidFill>
              <a:srgbClr val="354B5E"/>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040" name="PA_任意多边形 9"/>
            <p:cNvSpPr/>
            <p:nvPr>
              <p:custDataLst>
                <p:tags r:id="rId12"/>
              </p:custDataLst>
            </p:nvPr>
          </p:nvSpPr>
          <p:spPr bwMode="auto">
            <a:xfrm>
              <a:off x="3813175" y="3544888"/>
              <a:ext cx="173038" cy="238125"/>
            </a:xfrm>
            <a:custGeom>
              <a:avLst/>
              <a:gdLst>
                <a:gd name="T0" fmla="*/ 2147483646 w 102"/>
                <a:gd name="T1" fmla="*/ 2147483646 h 141"/>
                <a:gd name="T2" fmla="*/ 2147483646 w 102"/>
                <a:gd name="T3" fmla="*/ 2147483646 h 141"/>
                <a:gd name="T4" fmla="*/ 2147483646 w 102"/>
                <a:gd name="T5" fmla="*/ 2147483646 h 141"/>
                <a:gd name="T6" fmla="*/ 2147483646 w 102"/>
                <a:gd name="T7" fmla="*/ 2147483646 h 141"/>
                <a:gd name="T8" fmla="*/ 2147483646 w 102"/>
                <a:gd name="T9" fmla="*/ 2147483646 h 141"/>
                <a:gd name="T10" fmla="*/ 2147483646 w 102"/>
                <a:gd name="T11" fmla="*/ 2147483646 h 141"/>
                <a:gd name="T12" fmla="*/ 2147483646 w 102"/>
                <a:gd name="T13" fmla="*/ 2147483646 h 141"/>
                <a:gd name="T14" fmla="*/ 0 w 102"/>
                <a:gd name="T15" fmla="*/ 2147483646 h 141"/>
                <a:gd name="T16" fmla="*/ 0 w 102"/>
                <a:gd name="T17" fmla="*/ 2147483646 h 141"/>
                <a:gd name="T18" fmla="*/ 2147483646 w 102"/>
                <a:gd name="T19" fmla="*/ 2147483646 h 141"/>
                <a:gd name="T20" fmla="*/ 2147483646 w 102"/>
                <a:gd name="T21" fmla="*/ 2147483646 h 141"/>
                <a:gd name="T22" fmla="*/ 2147483646 w 102"/>
                <a:gd name="T23" fmla="*/ 2147483646 h 141"/>
                <a:gd name="T24" fmla="*/ 2147483646 w 102"/>
                <a:gd name="T25" fmla="*/ 2147483646 h 141"/>
                <a:gd name="T26" fmla="*/ 2147483646 w 102"/>
                <a:gd name="T27" fmla="*/ 2147483646 h 141"/>
                <a:gd name="T28" fmla="*/ 2147483646 w 102"/>
                <a:gd name="T29" fmla="*/ 2147483646 h 141"/>
                <a:gd name="T30" fmla="*/ 2147483646 w 102"/>
                <a:gd name="T31" fmla="*/ 2147483646 h 141"/>
                <a:gd name="T32" fmla="*/ 2147483646 w 102"/>
                <a:gd name="T33" fmla="*/ 2147483646 h 141"/>
                <a:gd name="T34" fmla="*/ 2147483646 w 102"/>
                <a:gd name="T35" fmla="*/ 2147483646 h 141"/>
                <a:gd name="T36" fmla="*/ 2147483646 w 102"/>
                <a:gd name="T37" fmla="*/ 2147483646 h 141"/>
                <a:gd name="T38" fmla="*/ 2147483646 w 102"/>
                <a:gd name="T39" fmla="*/ 2147483646 h 14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02" h="141">
                  <a:moveTo>
                    <a:pt x="55" y="27"/>
                  </a:moveTo>
                  <a:cubicBezTo>
                    <a:pt x="55" y="27"/>
                    <a:pt x="55" y="27"/>
                    <a:pt x="55" y="27"/>
                  </a:cubicBezTo>
                  <a:cubicBezTo>
                    <a:pt x="55" y="27"/>
                    <a:pt x="55" y="111"/>
                    <a:pt x="55" y="112"/>
                  </a:cubicBezTo>
                  <a:cubicBezTo>
                    <a:pt x="55" y="122"/>
                    <a:pt x="46" y="129"/>
                    <a:pt x="37" y="131"/>
                  </a:cubicBezTo>
                  <a:cubicBezTo>
                    <a:pt x="29" y="133"/>
                    <a:pt x="11" y="129"/>
                    <a:pt x="12" y="117"/>
                  </a:cubicBezTo>
                  <a:cubicBezTo>
                    <a:pt x="16" y="117"/>
                    <a:pt x="16" y="117"/>
                    <a:pt x="16" y="117"/>
                  </a:cubicBezTo>
                  <a:cubicBezTo>
                    <a:pt x="16" y="110"/>
                    <a:pt x="16" y="110"/>
                    <a:pt x="16" y="110"/>
                  </a:cubicBezTo>
                  <a:cubicBezTo>
                    <a:pt x="0" y="110"/>
                    <a:pt x="0" y="110"/>
                    <a:pt x="0" y="110"/>
                  </a:cubicBezTo>
                  <a:cubicBezTo>
                    <a:pt x="0" y="117"/>
                    <a:pt x="0" y="117"/>
                    <a:pt x="0" y="117"/>
                  </a:cubicBezTo>
                  <a:cubicBezTo>
                    <a:pt x="5" y="117"/>
                    <a:pt x="5" y="117"/>
                    <a:pt x="5" y="117"/>
                  </a:cubicBezTo>
                  <a:cubicBezTo>
                    <a:pt x="4" y="133"/>
                    <a:pt x="21" y="141"/>
                    <a:pt x="34" y="139"/>
                  </a:cubicBezTo>
                  <a:cubicBezTo>
                    <a:pt x="50" y="138"/>
                    <a:pt x="63" y="125"/>
                    <a:pt x="63" y="110"/>
                  </a:cubicBezTo>
                  <a:cubicBezTo>
                    <a:pt x="63" y="109"/>
                    <a:pt x="63" y="27"/>
                    <a:pt x="63" y="27"/>
                  </a:cubicBezTo>
                  <a:cubicBezTo>
                    <a:pt x="63" y="18"/>
                    <a:pt x="68" y="9"/>
                    <a:pt x="78" y="9"/>
                  </a:cubicBezTo>
                  <a:cubicBezTo>
                    <a:pt x="88" y="8"/>
                    <a:pt x="93" y="18"/>
                    <a:pt x="93" y="28"/>
                  </a:cubicBezTo>
                  <a:cubicBezTo>
                    <a:pt x="93" y="29"/>
                    <a:pt x="93" y="122"/>
                    <a:pt x="93" y="122"/>
                  </a:cubicBezTo>
                  <a:cubicBezTo>
                    <a:pt x="93" y="127"/>
                    <a:pt x="102" y="127"/>
                    <a:pt x="102" y="122"/>
                  </a:cubicBezTo>
                  <a:cubicBezTo>
                    <a:pt x="102" y="122"/>
                    <a:pt x="102" y="27"/>
                    <a:pt x="101" y="26"/>
                  </a:cubicBezTo>
                  <a:cubicBezTo>
                    <a:pt x="101" y="13"/>
                    <a:pt x="92" y="2"/>
                    <a:pt x="79" y="1"/>
                  </a:cubicBezTo>
                  <a:cubicBezTo>
                    <a:pt x="65" y="0"/>
                    <a:pt x="55" y="13"/>
                    <a:pt x="55" y="2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041" name="PA_任意多边形 10"/>
            <p:cNvSpPr/>
            <p:nvPr>
              <p:custDataLst>
                <p:tags r:id="rId13"/>
              </p:custDataLst>
            </p:nvPr>
          </p:nvSpPr>
          <p:spPr bwMode="auto">
            <a:xfrm>
              <a:off x="3790950" y="3600450"/>
              <a:ext cx="73025" cy="123825"/>
            </a:xfrm>
            <a:custGeom>
              <a:avLst/>
              <a:gdLst>
                <a:gd name="T0" fmla="*/ 2147483646 w 43"/>
                <a:gd name="T1" fmla="*/ 2147483646 h 73"/>
                <a:gd name="T2" fmla="*/ 2147483646 w 43"/>
                <a:gd name="T3" fmla="*/ 2147483646 h 73"/>
                <a:gd name="T4" fmla="*/ 2147483646 w 43"/>
                <a:gd name="T5" fmla="*/ 2147483646 h 73"/>
                <a:gd name="T6" fmla="*/ 2147483646 w 43"/>
                <a:gd name="T7" fmla="*/ 0 h 73"/>
                <a:gd name="T8" fmla="*/ 2147483646 w 43"/>
                <a:gd name="T9" fmla="*/ 2147483646 h 73"/>
                <a:gd name="T10" fmla="*/ 0 w 43"/>
                <a:gd name="T11" fmla="*/ 0 h 73"/>
                <a:gd name="T12" fmla="*/ 2147483646 w 43"/>
                <a:gd name="T13" fmla="*/ 2147483646 h 73"/>
                <a:gd name="T14" fmla="*/ 2147483646 w 43"/>
                <a:gd name="T15" fmla="*/ 2147483646 h 7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3" h="73">
                  <a:moveTo>
                    <a:pt x="13" y="73"/>
                  </a:moveTo>
                  <a:cubicBezTo>
                    <a:pt x="29" y="73"/>
                    <a:pt x="29" y="73"/>
                    <a:pt x="29" y="73"/>
                  </a:cubicBezTo>
                  <a:cubicBezTo>
                    <a:pt x="35" y="73"/>
                    <a:pt x="35" y="73"/>
                    <a:pt x="35" y="73"/>
                  </a:cubicBezTo>
                  <a:cubicBezTo>
                    <a:pt x="43" y="0"/>
                    <a:pt x="43" y="0"/>
                    <a:pt x="43" y="0"/>
                  </a:cubicBezTo>
                  <a:cubicBezTo>
                    <a:pt x="36" y="4"/>
                    <a:pt x="29" y="6"/>
                    <a:pt x="21" y="6"/>
                  </a:cubicBezTo>
                  <a:cubicBezTo>
                    <a:pt x="13" y="6"/>
                    <a:pt x="6" y="4"/>
                    <a:pt x="0" y="0"/>
                  </a:cubicBezTo>
                  <a:cubicBezTo>
                    <a:pt x="7" y="73"/>
                    <a:pt x="7" y="73"/>
                    <a:pt x="7" y="73"/>
                  </a:cubicBezTo>
                  <a:lnTo>
                    <a:pt x="13" y="73"/>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042" name="PA_任意多边形 11"/>
            <p:cNvSpPr/>
            <p:nvPr>
              <p:custDataLst>
                <p:tags r:id="rId14"/>
              </p:custDataLst>
            </p:nvPr>
          </p:nvSpPr>
          <p:spPr bwMode="auto">
            <a:xfrm>
              <a:off x="3781425" y="3524250"/>
              <a:ext cx="92075" cy="79375"/>
            </a:xfrm>
            <a:custGeom>
              <a:avLst/>
              <a:gdLst>
                <a:gd name="T0" fmla="*/ 0 w 54"/>
                <a:gd name="T1" fmla="*/ 2147483646 h 47"/>
                <a:gd name="T2" fmla="*/ 2147483646 w 54"/>
                <a:gd name="T3" fmla="*/ 2147483646 h 47"/>
                <a:gd name="T4" fmla="*/ 2147483646 w 54"/>
                <a:gd name="T5" fmla="*/ 2147483646 h 47"/>
                <a:gd name="T6" fmla="*/ 2147483646 w 54"/>
                <a:gd name="T7" fmla="*/ 2147483646 h 47"/>
                <a:gd name="T8" fmla="*/ 2147483646 w 54"/>
                <a:gd name="T9" fmla="*/ 2147483646 h 47"/>
                <a:gd name="T10" fmla="*/ 2147483646 w 54"/>
                <a:gd name="T11" fmla="*/ 2147483646 h 47"/>
                <a:gd name="T12" fmla="*/ 2147483646 w 54"/>
                <a:gd name="T13" fmla="*/ 2147483646 h 47"/>
                <a:gd name="T14" fmla="*/ 2147483646 w 54"/>
                <a:gd name="T15" fmla="*/ 2147483646 h 47"/>
                <a:gd name="T16" fmla="*/ 2147483646 w 54"/>
                <a:gd name="T17" fmla="*/ 2147483646 h 47"/>
                <a:gd name="T18" fmla="*/ 2147483646 w 54"/>
                <a:gd name="T19" fmla="*/ 2147483646 h 47"/>
                <a:gd name="T20" fmla="*/ 2147483646 w 54"/>
                <a:gd name="T21" fmla="*/ 2147483646 h 47"/>
                <a:gd name="T22" fmla="*/ 2147483646 w 54"/>
                <a:gd name="T23" fmla="*/ 2147483646 h 47"/>
                <a:gd name="T24" fmla="*/ 2147483646 w 54"/>
                <a:gd name="T25" fmla="*/ 2147483646 h 47"/>
                <a:gd name="T26" fmla="*/ 2147483646 w 54"/>
                <a:gd name="T27" fmla="*/ 2147483646 h 47"/>
                <a:gd name="T28" fmla="*/ 2147483646 w 54"/>
                <a:gd name="T29" fmla="*/ 2147483646 h 47"/>
                <a:gd name="T30" fmla="*/ 2147483646 w 54"/>
                <a:gd name="T31" fmla="*/ 0 h 47"/>
                <a:gd name="T32" fmla="*/ 0 w 54"/>
                <a:gd name="T33" fmla="*/ 2147483646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7">
                  <a:moveTo>
                    <a:pt x="0" y="26"/>
                  </a:moveTo>
                  <a:cubicBezTo>
                    <a:pt x="0" y="31"/>
                    <a:pt x="1" y="34"/>
                    <a:pt x="3" y="37"/>
                  </a:cubicBezTo>
                  <a:cubicBezTo>
                    <a:pt x="3" y="37"/>
                    <a:pt x="4" y="38"/>
                    <a:pt x="4" y="39"/>
                  </a:cubicBezTo>
                  <a:cubicBezTo>
                    <a:pt x="5" y="39"/>
                    <a:pt x="5" y="40"/>
                    <a:pt x="6" y="41"/>
                  </a:cubicBezTo>
                  <a:cubicBezTo>
                    <a:pt x="6" y="41"/>
                    <a:pt x="6" y="41"/>
                    <a:pt x="6" y="41"/>
                  </a:cubicBezTo>
                  <a:cubicBezTo>
                    <a:pt x="6" y="41"/>
                    <a:pt x="6" y="41"/>
                    <a:pt x="6" y="41"/>
                  </a:cubicBezTo>
                  <a:cubicBezTo>
                    <a:pt x="12" y="45"/>
                    <a:pt x="19" y="47"/>
                    <a:pt x="27" y="47"/>
                  </a:cubicBezTo>
                  <a:cubicBezTo>
                    <a:pt x="27" y="47"/>
                    <a:pt x="27" y="47"/>
                    <a:pt x="27" y="47"/>
                  </a:cubicBezTo>
                  <a:cubicBezTo>
                    <a:pt x="27" y="47"/>
                    <a:pt x="27" y="47"/>
                    <a:pt x="28" y="47"/>
                  </a:cubicBezTo>
                  <a:cubicBezTo>
                    <a:pt x="35" y="47"/>
                    <a:pt x="42" y="45"/>
                    <a:pt x="48" y="41"/>
                  </a:cubicBezTo>
                  <a:cubicBezTo>
                    <a:pt x="48" y="41"/>
                    <a:pt x="48" y="41"/>
                    <a:pt x="48" y="41"/>
                  </a:cubicBezTo>
                  <a:cubicBezTo>
                    <a:pt x="48" y="41"/>
                    <a:pt x="48" y="41"/>
                    <a:pt x="48" y="41"/>
                  </a:cubicBezTo>
                  <a:cubicBezTo>
                    <a:pt x="49" y="40"/>
                    <a:pt x="50" y="39"/>
                    <a:pt x="50" y="39"/>
                  </a:cubicBezTo>
                  <a:cubicBezTo>
                    <a:pt x="51" y="38"/>
                    <a:pt x="51" y="37"/>
                    <a:pt x="51" y="37"/>
                  </a:cubicBezTo>
                  <a:cubicBezTo>
                    <a:pt x="53" y="34"/>
                    <a:pt x="54" y="31"/>
                    <a:pt x="54" y="26"/>
                  </a:cubicBezTo>
                  <a:cubicBezTo>
                    <a:pt x="54" y="12"/>
                    <a:pt x="42" y="0"/>
                    <a:pt x="27" y="0"/>
                  </a:cubicBezTo>
                  <a:cubicBezTo>
                    <a:pt x="12" y="0"/>
                    <a:pt x="0" y="12"/>
                    <a:pt x="0" y="2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043" name="PA_椭圆 12"/>
            <p:cNvSpPr>
              <a:spLocks noChangeArrowheads="1"/>
            </p:cNvSpPr>
            <p:nvPr>
              <p:custDataLst>
                <p:tags r:id="rId15"/>
              </p:custDataLst>
            </p:nvPr>
          </p:nvSpPr>
          <p:spPr bwMode="auto">
            <a:xfrm>
              <a:off x="4808538" y="4308475"/>
              <a:ext cx="185737" cy="184150"/>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zh-CN" sz="1800" b="0" i="0" u="none" strike="noStrike" kern="1200" cap="none" spc="0" normalizeH="0" baseline="0" noProof="0">
                <a:ln>
                  <a:noFill/>
                </a:ln>
                <a:solidFill>
                  <a:srgbClr val="000000"/>
                </a:solidFill>
                <a:effectLst/>
                <a:uLnTx/>
                <a:uFillTx/>
                <a:latin typeface="Century Gothic" panose="020B0502020202020204" pitchFamily="34" charset="0"/>
                <a:ea typeface="Microsoft JhengHei" panose="020B0604030504040204" pitchFamily="34" charset="-120"/>
                <a:cs typeface="+mn-cs"/>
              </a:endParaRPr>
            </a:p>
          </p:txBody>
        </p:sp>
        <p:sp>
          <p:nvSpPr>
            <p:cNvPr id="44044" name="PA_矩形 13"/>
            <p:cNvSpPr>
              <a:spLocks noChangeArrowheads="1"/>
            </p:cNvSpPr>
            <p:nvPr>
              <p:custDataLst>
                <p:tags r:id="rId16"/>
              </p:custDataLst>
            </p:nvPr>
          </p:nvSpPr>
          <p:spPr bwMode="auto">
            <a:xfrm>
              <a:off x="4891088" y="4260850"/>
              <a:ext cx="23812" cy="333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zh-CN" sz="1800" b="0" i="0" u="none" strike="noStrike" kern="1200" cap="none" spc="0" normalizeH="0" baseline="0" noProof="0">
                <a:ln>
                  <a:noFill/>
                </a:ln>
                <a:solidFill>
                  <a:srgbClr val="000000"/>
                </a:solidFill>
                <a:effectLst/>
                <a:uLnTx/>
                <a:uFillTx/>
                <a:latin typeface="Century Gothic" panose="020B0502020202020204" pitchFamily="34" charset="0"/>
                <a:ea typeface="Microsoft JhengHei" panose="020B0604030504040204" pitchFamily="34" charset="-120"/>
                <a:cs typeface="+mn-cs"/>
              </a:endParaRPr>
            </a:p>
          </p:txBody>
        </p:sp>
        <p:sp>
          <p:nvSpPr>
            <p:cNvPr id="44045" name="PA_矩形 14"/>
            <p:cNvSpPr>
              <a:spLocks noChangeArrowheads="1"/>
            </p:cNvSpPr>
            <p:nvPr>
              <p:custDataLst>
                <p:tags r:id="rId17"/>
              </p:custDataLst>
            </p:nvPr>
          </p:nvSpPr>
          <p:spPr bwMode="auto">
            <a:xfrm>
              <a:off x="5006975" y="4387850"/>
              <a:ext cx="34925" cy="238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zh-CN" sz="1800" b="0" i="0" u="none" strike="noStrike" kern="1200" cap="none" spc="0" normalizeH="0" baseline="0" noProof="0">
                <a:ln>
                  <a:noFill/>
                </a:ln>
                <a:solidFill>
                  <a:srgbClr val="000000"/>
                </a:solidFill>
                <a:effectLst/>
                <a:uLnTx/>
                <a:uFillTx/>
                <a:latin typeface="Century Gothic" panose="020B0502020202020204" pitchFamily="34" charset="0"/>
                <a:ea typeface="Microsoft JhengHei" panose="020B0604030504040204" pitchFamily="34" charset="-120"/>
                <a:cs typeface="+mn-cs"/>
              </a:endParaRPr>
            </a:p>
          </p:txBody>
        </p:sp>
        <p:sp>
          <p:nvSpPr>
            <p:cNvPr id="44046" name="PA_矩形 15"/>
            <p:cNvSpPr>
              <a:spLocks noChangeArrowheads="1"/>
            </p:cNvSpPr>
            <p:nvPr>
              <p:custDataLst>
                <p:tags r:id="rId18"/>
              </p:custDataLst>
            </p:nvPr>
          </p:nvSpPr>
          <p:spPr bwMode="auto">
            <a:xfrm>
              <a:off x="4891088" y="4506913"/>
              <a:ext cx="23812" cy="3333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zh-CN" sz="1800" b="0" i="0" u="none" strike="noStrike" kern="1200" cap="none" spc="0" normalizeH="0" baseline="0" noProof="0">
                <a:ln>
                  <a:noFill/>
                </a:ln>
                <a:solidFill>
                  <a:srgbClr val="000000"/>
                </a:solidFill>
                <a:effectLst/>
                <a:uLnTx/>
                <a:uFillTx/>
                <a:latin typeface="Century Gothic" panose="020B0502020202020204" pitchFamily="34" charset="0"/>
                <a:ea typeface="Microsoft JhengHei" panose="020B0604030504040204" pitchFamily="34" charset="-120"/>
                <a:cs typeface="+mn-cs"/>
              </a:endParaRPr>
            </a:p>
          </p:txBody>
        </p:sp>
        <p:sp>
          <p:nvSpPr>
            <p:cNvPr id="44047" name="PA_矩形 16"/>
            <p:cNvSpPr>
              <a:spLocks noChangeArrowheads="1"/>
            </p:cNvSpPr>
            <p:nvPr>
              <p:custDataLst>
                <p:tags r:id="rId19"/>
              </p:custDataLst>
            </p:nvPr>
          </p:nvSpPr>
          <p:spPr bwMode="auto">
            <a:xfrm>
              <a:off x="4762500" y="4387850"/>
              <a:ext cx="33338" cy="238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zh-CN" sz="1800" b="0" i="0" u="none" strike="noStrike" kern="1200" cap="none" spc="0" normalizeH="0" baseline="0" noProof="0">
                <a:ln>
                  <a:noFill/>
                </a:ln>
                <a:solidFill>
                  <a:srgbClr val="000000"/>
                </a:solidFill>
                <a:effectLst/>
                <a:uLnTx/>
                <a:uFillTx/>
                <a:latin typeface="Century Gothic" panose="020B0502020202020204" pitchFamily="34" charset="0"/>
                <a:ea typeface="Microsoft JhengHei" panose="020B0604030504040204" pitchFamily="34" charset="-120"/>
                <a:cs typeface="+mn-cs"/>
              </a:endParaRPr>
            </a:p>
          </p:txBody>
        </p:sp>
        <p:sp>
          <p:nvSpPr>
            <p:cNvPr id="44048" name="PA_任意多边形 17"/>
            <p:cNvSpPr/>
            <p:nvPr>
              <p:custDataLst>
                <p:tags r:id="rId20"/>
              </p:custDataLst>
            </p:nvPr>
          </p:nvSpPr>
          <p:spPr bwMode="auto">
            <a:xfrm>
              <a:off x="4968875" y="4292600"/>
              <a:ext cx="39688" cy="41275"/>
            </a:xfrm>
            <a:custGeom>
              <a:avLst/>
              <a:gdLst>
                <a:gd name="T0" fmla="*/ 2147483646 w 25"/>
                <a:gd name="T1" fmla="*/ 2147483646 h 26"/>
                <a:gd name="T2" fmla="*/ 2147483646 w 25"/>
                <a:gd name="T3" fmla="*/ 2147483646 h 26"/>
                <a:gd name="T4" fmla="*/ 0 w 25"/>
                <a:gd name="T5" fmla="*/ 2147483646 h 26"/>
                <a:gd name="T6" fmla="*/ 2147483646 w 25"/>
                <a:gd name="T7" fmla="*/ 0 h 26"/>
                <a:gd name="T8" fmla="*/ 2147483646 w 25"/>
                <a:gd name="T9" fmla="*/ 2147483646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26">
                  <a:moveTo>
                    <a:pt x="25" y="11"/>
                  </a:moveTo>
                  <a:lnTo>
                    <a:pt x="10" y="26"/>
                  </a:lnTo>
                  <a:lnTo>
                    <a:pt x="0" y="15"/>
                  </a:lnTo>
                  <a:lnTo>
                    <a:pt x="15" y="0"/>
                  </a:lnTo>
                  <a:lnTo>
                    <a:pt x="25" y="1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049" name="PA_任意多边形 18"/>
            <p:cNvSpPr/>
            <p:nvPr>
              <p:custDataLst>
                <p:tags r:id="rId21"/>
              </p:custDataLst>
            </p:nvPr>
          </p:nvSpPr>
          <p:spPr bwMode="auto">
            <a:xfrm>
              <a:off x="4968875" y="4467225"/>
              <a:ext cx="39688" cy="41275"/>
            </a:xfrm>
            <a:custGeom>
              <a:avLst/>
              <a:gdLst>
                <a:gd name="T0" fmla="*/ 2147483646 w 25"/>
                <a:gd name="T1" fmla="*/ 0 h 26"/>
                <a:gd name="T2" fmla="*/ 2147483646 w 25"/>
                <a:gd name="T3" fmla="*/ 2147483646 h 26"/>
                <a:gd name="T4" fmla="*/ 2147483646 w 25"/>
                <a:gd name="T5" fmla="*/ 2147483646 h 26"/>
                <a:gd name="T6" fmla="*/ 0 w 25"/>
                <a:gd name="T7" fmla="*/ 2147483646 h 26"/>
                <a:gd name="T8" fmla="*/ 2147483646 w 25"/>
                <a:gd name="T9" fmla="*/ 0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26">
                  <a:moveTo>
                    <a:pt x="10" y="0"/>
                  </a:moveTo>
                  <a:lnTo>
                    <a:pt x="25" y="15"/>
                  </a:lnTo>
                  <a:lnTo>
                    <a:pt x="15" y="26"/>
                  </a:lnTo>
                  <a:lnTo>
                    <a:pt x="0" y="11"/>
                  </a:lnTo>
                  <a:lnTo>
                    <a:pt x="10"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050" name="PA_任意多边形 19"/>
            <p:cNvSpPr/>
            <p:nvPr>
              <p:custDataLst>
                <p:tags r:id="rId22"/>
              </p:custDataLst>
            </p:nvPr>
          </p:nvSpPr>
          <p:spPr bwMode="auto">
            <a:xfrm>
              <a:off x="4794250" y="4467225"/>
              <a:ext cx="39688" cy="41275"/>
            </a:xfrm>
            <a:custGeom>
              <a:avLst/>
              <a:gdLst>
                <a:gd name="T0" fmla="*/ 2147483646 w 25"/>
                <a:gd name="T1" fmla="*/ 0 h 26"/>
                <a:gd name="T2" fmla="*/ 2147483646 w 25"/>
                <a:gd name="T3" fmla="*/ 2147483646 h 26"/>
                <a:gd name="T4" fmla="*/ 2147483646 w 25"/>
                <a:gd name="T5" fmla="*/ 2147483646 h 26"/>
                <a:gd name="T6" fmla="*/ 0 w 25"/>
                <a:gd name="T7" fmla="*/ 2147483646 h 26"/>
                <a:gd name="T8" fmla="*/ 2147483646 w 25"/>
                <a:gd name="T9" fmla="*/ 0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26">
                  <a:moveTo>
                    <a:pt x="15" y="0"/>
                  </a:moveTo>
                  <a:lnTo>
                    <a:pt x="25" y="11"/>
                  </a:lnTo>
                  <a:lnTo>
                    <a:pt x="10" y="26"/>
                  </a:lnTo>
                  <a:lnTo>
                    <a:pt x="0" y="15"/>
                  </a:lnTo>
                  <a:lnTo>
                    <a:pt x="15"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051" name="PA_任意多边形 20"/>
            <p:cNvSpPr/>
            <p:nvPr>
              <p:custDataLst>
                <p:tags r:id="rId23"/>
              </p:custDataLst>
            </p:nvPr>
          </p:nvSpPr>
          <p:spPr bwMode="auto">
            <a:xfrm>
              <a:off x="4794250" y="4292600"/>
              <a:ext cx="39688" cy="41275"/>
            </a:xfrm>
            <a:custGeom>
              <a:avLst/>
              <a:gdLst>
                <a:gd name="T0" fmla="*/ 2147483646 w 25"/>
                <a:gd name="T1" fmla="*/ 2147483646 h 26"/>
                <a:gd name="T2" fmla="*/ 2147483646 w 25"/>
                <a:gd name="T3" fmla="*/ 2147483646 h 26"/>
                <a:gd name="T4" fmla="*/ 0 w 25"/>
                <a:gd name="T5" fmla="*/ 2147483646 h 26"/>
                <a:gd name="T6" fmla="*/ 2147483646 w 25"/>
                <a:gd name="T7" fmla="*/ 0 h 26"/>
                <a:gd name="T8" fmla="*/ 2147483646 w 25"/>
                <a:gd name="T9" fmla="*/ 2147483646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26">
                  <a:moveTo>
                    <a:pt x="25" y="15"/>
                  </a:moveTo>
                  <a:lnTo>
                    <a:pt x="15" y="26"/>
                  </a:lnTo>
                  <a:lnTo>
                    <a:pt x="0" y="11"/>
                  </a:lnTo>
                  <a:lnTo>
                    <a:pt x="10" y="0"/>
                  </a:lnTo>
                  <a:lnTo>
                    <a:pt x="25" y="15"/>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052" name="PA_任意多边形 21"/>
            <p:cNvSpPr/>
            <p:nvPr>
              <p:custDataLst>
                <p:tags r:id="rId24"/>
              </p:custDataLst>
            </p:nvPr>
          </p:nvSpPr>
          <p:spPr bwMode="auto">
            <a:xfrm>
              <a:off x="4930775" y="4267200"/>
              <a:ext cx="34925" cy="39688"/>
            </a:xfrm>
            <a:custGeom>
              <a:avLst/>
              <a:gdLst>
                <a:gd name="T0" fmla="*/ 2147483646 w 22"/>
                <a:gd name="T1" fmla="*/ 2147483646 h 25"/>
                <a:gd name="T2" fmla="*/ 2147483646 w 22"/>
                <a:gd name="T3" fmla="*/ 2147483646 h 25"/>
                <a:gd name="T4" fmla="*/ 0 w 22"/>
                <a:gd name="T5" fmla="*/ 2147483646 h 25"/>
                <a:gd name="T6" fmla="*/ 2147483646 w 22"/>
                <a:gd name="T7" fmla="*/ 0 h 25"/>
                <a:gd name="T8" fmla="*/ 2147483646 w 22"/>
                <a:gd name="T9" fmla="*/ 2147483646 h 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25">
                  <a:moveTo>
                    <a:pt x="22" y="6"/>
                  </a:moveTo>
                  <a:lnTo>
                    <a:pt x="14" y="25"/>
                  </a:lnTo>
                  <a:lnTo>
                    <a:pt x="0" y="20"/>
                  </a:lnTo>
                  <a:lnTo>
                    <a:pt x="8" y="0"/>
                  </a:lnTo>
                  <a:lnTo>
                    <a:pt x="22" y="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053" name="PA_任意多边形 22"/>
            <p:cNvSpPr/>
            <p:nvPr>
              <p:custDataLst>
                <p:tags r:id="rId25"/>
              </p:custDataLst>
            </p:nvPr>
          </p:nvSpPr>
          <p:spPr bwMode="auto">
            <a:xfrm>
              <a:off x="4995863" y="4430713"/>
              <a:ext cx="38100" cy="33337"/>
            </a:xfrm>
            <a:custGeom>
              <a:avLst/>
              <a:gdLst>
                <a:gd name="T0" fmla="*/ 2147483646 w 24"/>
                <a:gd name="T1" fmla="*/ 0 h 21"/>
                <a:gd name="T2" fmla="*/ 2147483646 w 24"/>
                <a:gd name="T3" fmla="*/ 2147483646 h 21"/>
                <a:gd name="T4" fmla="*/ 2147483646 w 24"/>
                <a:gd name="T5" fmla="*/ 2147483646 h 21"/>
                <a:gd name="T6" fmla="*/ 0 w 24"/>
                <a:gd name="T7" fmla="*/ 2147483646 h 21"/>
                <a:gd name="T8" fmla="*/ 2147483646 w 24"/>
                <a:gd name="T9" fmla="*/ 0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21">
                  <a:moveTo>
                    <a:pt x="5" y="0"/>
                  </a:moveTo>
                  <a:lnTo>
                    <a:pt x="24" y="7"/>
                  </a:lnTo>
                  <a:lnTo>
                    <a:pt x="19" y="21"/>
                  </a:lnTo>
                  <a:lnTo>
                    <a:pt x="0" y="14"/>
                  </a:lnTo>
                  <a:lnTo>
                    <a:pt x="5"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054" name="PA_任意多边形 23"/>
            <p:cNvSpPr/>
            <p:nvPr>
              <p:custDataLst>
                <p:tags r:id="rId26"/>
              </p:custDataLst>
            </p:nvPr>
          </p:nvSpPr>
          <p:spPr bwMode="auto">
            <a:xfrm>
              <a:off x="4838700" y="4494213"/>
              <a:ext cx="33338" cy="39687"/>
            </a:xfrm>
            <a:custGeom>
              <a:avLst/>
              <a:gdLst>
                <a:gd name="T0" fmla="*/ 2147483646 w 21"/>
                <a:gd name="T1" fmla="*/ 2147483646 h 25"/>
                <a:gd name="T2" fmla="*/ 2147483646 w 21"/>
                <a:gd name="T3" fmla="*/ 2147483646 h 25"/>
                <a:gd name="T4" fmla="*/ 0 w 21"/>
                <a:gd name="T5" fmla="*/ 2147483646 h 25"/>
                <a:gd name="T6" fmla="*/ 2147483646 w 21"/>
                <a:gd name="T7" fmla="*/ 0 h 25"/>
                <a:gd name="T8" fmla="*/ 2147483646 w 21"/>
                <a:gd name="T9" fmla="*/ 2147483646 h 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 h="25">
                  <a:moveTo>
                    <a:pt x="21" y="6"/>
                  </a:moveTo>
                  <a:lnTo>
                    <a:pt x="13" y="25"/>
                  </a:lnTo>
                  <a:lnTo>
                    <a:pt x="0" y="19"/>
                  </a:lnTo>
                  <a:lnTo>
                    <a:pt x="7" y="0"/>
                  </a:lnTo>
                  <a:lnTo>
                    <a:pt x="21" y="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055" name="PA_任意多边形 24"/>
            <p:cNvSpPr/>
            <p:nvPr>
              <p:custDataLst>
                <p:tags r:id="rId27"/>
              </p:custDataLst>
            </p:nvPr>
          </p:nvSpPr>
          <p:spPr bwMode="auto">
            <a:xfrm>
              <a:off x="4768850" y="4337050"/>
              <a:ext cx="38100" cy="33338"/>
            </a:xfrm>
            <a:custGeom>
              <a:avLst/>
              <a:gdLst>
                <a:gd name="T0" fmla="*/ 2147483646 w 24"/>
                <a:gd name="T1" fmla="*/ 2147483646 h 21"/>
                <a:gd name="T2" fmla="*/ 0 w 24"/>
                <a:gd name="T3" fmla="*/ 2147483646 h 21"/>
                <a:gd name="T4" fmla="*/ 2147483646 w 24"/>
                <a:gd name="T5" fmla="*/ 0 h 21"/>
                <a:gd name="T6" fmla="*/ 2147483646 w 24"/>
                <a:gd name="T7" fmla="*/ 2147483646 h 21"/>
                <a:gd name="T8" fmla="*/ 2147483646 w 24"/>
                <a:gd name="T9" fmla="*/ 2147483646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21">
                  <a:moveTo>
                    <a:pt x="19" y="21"/>
                  </a:moveTo>
                  <a:lnTo>
                    <a:pt x="0" y="14"/>
                  </a:lnTo>
                  <a:lnTo>
                    <a:pt x="5" y="0"/>
                  </a:lnTo>
                  <a:lnTo>
                    <a:pt x="24" y="8"/>
                  </a:lnTo>
                  <a:lnTo>
                    <a:pt x="19" y="2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056" name="PA_任意多边形 25"/>
            <p:cNvSpPr/>
            <p:nvPr>
              <p:custDataLst>
                <p:tags r:id="rId28"/>
              </p:custDataLst>
            </p:nvPr>
          </p:nvSpPr>
          <p:spPr bwMode="auto">
            <a:xfrm>
              <a:off x="4995863" y="4335463"/>
              <a:ext cx="38100" cy="34925"/>
            </a:xfrm>
            <a:custGeom>
              <a:avLst/>
              <a:gdLst>
                <a:gd name="T0" fmla="*/ 0 w 24"/>
                <a:gd name="T1" fmla="*/ 2147483646 h 22"/>
                <a:gd name="T2" fmla="*/ 2147483646 w 24"/>
                <a:gd name="T3" fmla="*/ 0 h 22"/>
                <a:gd name="T4" fmla="*/ 2147483646 w 24"/>
                <a:gd name="T5" fmla="*/ 2147483646 h 22"/>
                <a:gd name="T6" fmla="*/ 2147483646 w 24"/>
                <a:gd name="T7" fmla="*/ 2147483646 h 22"/>
                <a:gd name="T8" fmla="*/ 0 w 24"/>
                <a:gd name="T9" fmla="*/ 2147483646 h 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22">
                  <a:moveTo>
                    <a:pt x="0" y="9"/>
                  </a:moveTo>
                  <a:lnTo>
                    <a:pt x="19" y="0"/>
                  </a:lnTo>
                  <a:lnTo>
                    <a:pt x="24" y="14"/>
                  </a:lnTo>
                  <a:lnTo>
                    <a:pt x="5" y="22"/>
                  </a:lnTo>
                  <a:lnTo>
                    <a:pt x="0" y="9"/>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057" name="PA_任意多边形 26"/>
            <p:cNvSpPr/>
            <p:nvPr>
              <p:custDataLst>
                <p:tags r:id="rId29"/>
              </p:custDataLst>
            </p:nvPr>
          </p:nvSpPr>
          <p:spPr bwMode="auto">
            <a:xfrm>
              <a:off x="4930775" y="4494213"/>
              <a:ext cx="36513" cy="39687"/>
            </a:xfrm>
            <a:custGeom>
              <a:avLst/>
              <a:gdLst>
                <a:gd name="T0" fmla="*/ 2147483646 w 23"/>
                <a:gd name="T1" fmla="*/ 2147483646 h 25"/>
                <a:gd name="T2" fmla="*/ 2147483646 w 23"/>
                <a:gd name="T3" fmla="*/ 2147483646 h 25"/>
                <a:gd name="T4" fmla="*/ 0 w 23"/>
                <a:gd name="T5" fmla="*/ 2147483646 h 25"/>
                <a:gd name="T6" fmla="*/ 2147483646 w 23"/>
                <a:gd name="T7" fmla="*/ 0 h 25"/>
                <a:gd name="T8" fmla="*/ 2147483646 w 23"/>
                <a:gd name="T9" fmla="*/ 2147483646 h 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25">
                  <a:moveTo>
                    <a:pt x="23" y="19"/>
                  </a:moveTo>
                  <a:lnTo>
                    <a:pt x="9" y="25"/>
                  </a:lnTo>
                  <a:lnTo>
                    <a:pt x="0" y="6"/>
                  </a:lnTo>
                  <a:lnTo>
                    <a:pt x="14" y="0"/>
                  </a:lnTo>
                  <a:lnTo>
                    <a:pt x="23" y="19"/>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058" name="PA_任意多边形 27"/>
            <p:cNvSpPr/>
            <p:nvPr>
              <p:custDataLst>
                <p:tags r:id="rId30"/>
              </p:custDataLst>
            </p:nvPr>
          </p:nvSpPr>
          <p:spPr bwMode="auto">
            <a:xfrm>
              <a:off x="4768850" y="4430713"/>
              <a:ext cx="38100" cy="34925"/>
            </a:xfrm>
            <a:custGeom>
              <a:avLst/>
              <a:gdLst>
                <a:gd name="T0" fmla="*/ 2147483646 w 24"/>
                <a:gd name="T1" fmla="*/ 2147483646 h 22"/>
                <a:gd name="T2" fmla="*/ 2147483646 w 24"/>
                <a:gd name="T3" fmla="*/ 2147483646 h 22"/>
                <a:gd name="T4" fmla="*/ 0 w 24"/>
                <a:gd name="T5" fmla="*/ 2147483646 h 22"/>
                <a:gd name="T6" fmla="*/ 2147483646 w 24"/>
                <a:gd name="T7" fmla="*/ 0 h 22"/>
                <a:gd name="T8" fmla="*/ 2147483646 w 24"/>
                <a:gd name="T9" fmla="*/ 2147483646 h 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22">
                  <a:moveTo>
                    <a:pt x="24" y="14"/>
                  </a:moveTo>
                  <a:lnTo>
                    <a:pt x="5" y="22"/>
                  </a:lnTo>
                  <a:lnTo>
                    <a:pt x="0" y="8"/>
                  </a:lnTo>
                  <a:lnTo>
                    <a:pt x="19" y="0"/>
                  </a:lnTo>
                  <a:lnTo>
                    <a:pt x="24" y="1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059" name="PA_任意多边形 28"/>
            <p:cNvSpPr/>
            <p:nvPr>
              <p:custDataLst>
                <p:tags r:id="rId31"/>
              </p:custDataLst>
            </p:nvPr>
          </p:nvSpPr>
          <p:spPr bwMode="auto">
            <a:xfrm>
              <a:off x="4835525" y="4267200"/>
              <a:ext cx="36513" cy="39688"/>
            </a:xfrm>
            <a:custGeom>
              <a:avLst/>
              <a:gdLst>
                <a:gd name="T0" fmla="*/ 2147483646 w 23"/>
                <a:gd name="T1" fmla="*/ 2147483646 h 25"/>
                <a:gd name="T2" fmla="*/ 2147483646 w 23"/>
                <a:gd name="T3" fmla="*/ 2147483646 h 25"/>
                <a:gd name="T4" fmla="*/ 0 w 23"/>
                <a:gd name="T5" fmla="*/ 2147483646 h 25"/>
                <a:gd name="T6" fmla="*/ 2147483646 w 23"/>
                <a:gd name="T7" fmla="*/ 0 h 25"/>
                <a:gd name="T8" fmla="*/ 2147483646 w 23"/>
                <a:gd name="T9" fmla="*/ 2147483646 h 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25">
                  <a:moveTo>
                    <a:pt x="23" y="20"/>
                  </a:moveTo>
                  <a:lnTo>
                    <a:pt x="9" y="25"/>
                  </a:lnTo>
                  <a:lnTo>
                    <a:pt x="0" y="6"/>
                  </a:lnTo>
                  <a:lnTo>
                    <a:pt x="14" y="0"/>
                  </a:lnTo>
                  <a:lnTo>
                    <a:pt x="23" y="2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060" name="PA_任意多边形 29"/>
            <p:cNvSpPr/>
            <p:nvPr>
              <p:custDataLst>
                <p:tags r:id="rId32"/>
              </p:custDataLst>
            </p:nvPr>
          </p:nvSpPr>
          <p:spPr bwMode="auto">
            <a:xfrm>
              <a:off x="5516563" y="4838700"/>
              <a:ext cx="90487" cy="80963"/>
            </a:xfrm>
            <a:custGeom>
              <a:avLst/>
              <a:gdLst>
                <a:gd name="T0" fmla="*/ 2147483646 w 53"/>
                <a:gd name="T1" fmla="*/ 2147483646 h 48"/>
                <a:gd name="T2" fmla="*/ 0 w 53"/>
                <a:gd name="T3" fmla="*/ 2147483646 h 48"/>
                <a:gd name="T4" fmla="*/ 0 w 53"/>
                <a:gd name="T5" fmla="*/ 2147483646 h 48"/>
                <a:gd name="T6" fmla="*/ 0 w 53"/>
                <a:gd name="T7" fmla="*/ 2147483646 h 48"/>
                <a:gd name="T8" fmla="*/ 0 w 53"/>
                <a:gd name="T9" fmla="*/ 2147483646 h 48"/>
                <a:gd name="T10" fmla="*/ 0 w 53"/>
                <a:gd name="T11" fmla="*/ 2147483646 h 48"/>
                <a:gd name="T12" fmla="*/ 2147483646 w 53"/>
                <a:gd name="T13" fmla="*/ 2147483646 h 48"/>
                <a:gd name="T14" fmla="*/ 2147483646 w 53"/>
                <a:gd name="T15" fmla="*/ 2147483646 h 48"/>
                <a:gd name="T16" fmla="*/ 2147483646 w 53"/>
                <a:gd name="T17" fmla="*/ 2147483646 h 48"/>
                <a:gd name="T18" fmla="*/ 2147483646 w 53"/>
                <a:gd name="T19" fmla="*/ 2147483646 h 48"/>
                <a:gd name="T20" fmla="*/ 2147483646 w 53"/>
                <a:gd name="T21" fmla="*/ 2147483646 h 48"/>
                <a:gd name="T22" fmla="*/ 2147483646 w 53"/>
                <a:gd name="T23" fmla="*/ 2147483646 h 48"/>
                <a:gd name="T24" fmla="*/ 2147483646 w 53"/>
                <a:gd name="T25" fmla="*/ 2147483646 h 48"/>
                <a:gd name="T26" fmla="*/ 2147483646 w 53"/>
                <a:gd name="T27" fmla="*/ 2147483646 h 48"/>
                <a:gd name="T28" fmla="*/ 2147483646 w 53"/>
                <a:gd name="T29" fmla="*/ 2147483646 h 48"/>
                <a:gd name="T30" fmla="*/ 2147483646 w 53"/>
                <a:gd name="T31" fmla="*/ 2147483646 h 48"/>
                <a:gd name="T32" fmla="*/ 2147483646 w 53"/>
                <a:gd name="T33" fmla="*/ 2147483646 h 48"/>
                <a:gd name="T34" fmla="*/ 2147483646 w 53"/>
                <a:gd name="T35" fmla="*/ 2147483646 h 48"/>
                <a:gd name="T36" fmla="*/ 2147483646 w 53"/>
                <a:gd name="T37" fmla="*/ 2147483646 h 48"/>
                <a:gd name="T38" fmla="*/ 2147483646 w 53"/>
                <a:gd name="T39" fmla="*/ 2147483646 h 48"/>
                <a:gd name="T40" fmla="*/ 2147483646 w 53"/>
                <a:gd name="T41" fmla="*/ 2147483646 h 48"/>
                <a:gd name="T42" fmla="*/ 2147483646 w 53"/>
                <a:gd name="T43" fmla="*/ 2147483646 h 48"/>
                <a:gd name="T44" fmla="*/ 2147483646 w 53"/>
                <a:gd name="T45" fmla="*/ 2147483646 h 48"/>
                <a:gd name="T46" fmla="*/ 2147483646 w 53"/>
                <a:gd name="T47" fmla="*/ 2147483646 h 48"/>
                <a:gd name="T48" fmla="*/ 2147483646 w 53"/>
                <a:gd name="T49" fmla="*/ 2147483646 h 48"/>
                <a:gd name="T50" fmla="*/ 2147483646 w 53"/>
                <a:gd name="T51" fmla="*/ 2147483646 h 48"/>
                <a:gd name="T52" fmla="*/ 2147483646 w 53"/>
                <a:gd name="T53" fmla="*/ 2147483646 h 48"/>
                <a:gd name="T54" fmla="*/ 2147483646 w 53"/>
                <a:gd name="T55" fmla="*/ 2147483646 h 48"/>
                <a:gd name="T56" fmla="*/ 2147483646 w 53"/>
                <a:gd name="T57" fmla="*/ 2147483646 h 48"/>
                <a:gd name="T58" fmla="*/ 2147483646 w 53"/>
                <a:gd name="T59" fmla="*/ 2147483646 h 48"/>
                <a:gd name="T60" fmla="*/ 2147483646 w 53"/>
                <a:gd name="T61" fmla="*/ 2147483646 h 48"/>
                <a:gd name="T62" fmla="*/ 2147483646 w 53"/>
                <a:gd name="T63" fmla="*/ 2147483646 h 48"/>
                <a:gd name="T64" fmla="*/ 2147483646 w 53"/>
                <a:gd name="T65" fmla="*/ 2147483646 h 48"/>
                <a:gd name="T66" fmla="*/ 2147483646 w 53"/>
                <a:gd name="T67" fmla="*/ 0 h 48"/>
                <a:gd name="T68" fmla="*/ 2147483646 w 53"/>
                <a:gd name="T69" fmla="*/ 2147483646 h 48"/>
                <a:gd name="T70" fmla="*/ 2147483646 w 53"/>
                <a:gd name="T71" fmla="*/ 2147483646 h 48"/>
                <a:gd name="T72" fmla="*/ 2147483646 w 53"/>
                <a:gd name="T73" fmla="*/ 2147483646 h 48"/>
                <a:gd name="T74" fmla="*/ 2147483646 w 53"/>
                <a:gd name="T75" fmla="*/ 0 h 48"/>
                <a:gd name="T76" fmla="*/ 2147483646 w 53"/>
                <a:gd name="T77" fmla="*/ 2147483646 h 48"/>
                <a:gd name="T78" fmla="*/ 2147483646 w 53"/>
                <a:gd name="T79" fmla="*/ 2147483646 h 4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53" h="48">
                  <a:moveTo>
                    <a:pt x="5" y="5"/>
                  </a:moveTo>
                  <a:cubicBezTo>
                    <a:pt x="2" y="7"/>
                    <a:pt x="1" y="11"/>
                    <a:pt x="0" y="15"/>
                  </a:cubicBezTo>
                  <a:cubicBezTo>
                    <a:pt x="0" y="15"/>
                    <a:pt x="0" y="16"/>
                    <a:pt x="0" y="17"/>
                  </a:cubicBezTo>
                  <a:cubicBezTo>
                    <a:pt x="0" y="18"/>
                    <a:pt x="0" y="18"/>
                    <a:pt x="0" y="18"/>
                  </a:cubicBezTo>
                  <a:cubicBezTo>
                    <a:pt x="0" y="19"/>
                    <a:pt x="0" y="20"/>
                    <a:pt x="0" y="21"/>
                  </a:cubicBezTo>
                  <a:cubicBezTo>
                    <a:pt x="0" y="21"/>
                    <a:pt x="0" y="22"/>
                    <a:pt x="0" y="22"/>
                  </a:cubicBezTo>
                  <a:cubicBezTo>
                    <a:pt x="0" y="26"/>
                    <a:pt x="1" y="28"/>
                    <a:pt x="2" y="31"/>
                  </a:cubicBezTo>
                  <a:cubicBezTo>
                    <a:pt x="3" y="35"/>
                    <a:pt x="5" y="39"/>
                    <a:pt x="8" y="42"/>
                  </a:cubicBezTo>
                  <a:cubicBezTo>
                    <a:pt x="8" y="42"/>
                    <a:pt x="8" y="42"/>
                    <a:pt x="8" y="42"/>
                  </a:cubicBezTo>
                  <a:cubicBezTo>
                    <a:pt x="9" y="44"/>
                    <a:pt x="10" y="45"/>
                    <a:pt x="11" y="46"/>
                  </a:cubicBezTo>
                  <a:cubicBezTo>
                    <a:pt x="12" y="46"/>
                    <a:pt x="12" y="47"/>
                    <a:pt x="12" y="47"/>
                  </a:cubicBezTo>
                  <a:cubicBezTo>
                    <a:pt x="14" y="48"/>
                    <a:pt x="16" y="48"/>
                    <a:pt x="18" y="48"/>
                  </a:cubicBezTo>
                  <a:cubicBezTo>
                    <a:pt x="18" y="48"/>
                    <a:pt x="18" y="48"/>
                    <a:pt x="19" y="48"/>
                  </a:cubicBezTo>
                  <a:cubicBezTo>
                    <a:pt x="19" y="47"/>
                    <a:pt x="20" y="47"/>
                    <a:pt x="21" y="47"/>
                  </a:cubicBezTo>
                  <a:cubicBezTo>
                    <a:pt x="22" y="46"/>
                    <a:pt x="23" y="46"/>
                    <a:pt x="23" y="46"/>
                  </a:cubicBezTo>
                  <a:cubicBezTo>
                    <a:pt x="24" y="46"/>
                    <a:pt x="27" y="45"/>
                    <a:pt x="27" y="45"/>
                  </a:cubicBezTo>
                  <a:cubicBezTo>
                    <a:pt x="27" y="45"/>
                    <a:pt x="27" y="45"/>
                    <a:pt x="27" y="45"/>
                  </a:cubicBezTo>
                  <a:cubicBezTo>
                    <a:pt x="28" y="46"/>
                    <a:pt x="29" y="46"/>
                    <a:pt x="30" y="46"/>
                  </a:cubicBezTo>
                  <a:cubicBezTo>
                    <a:pt x="31" y="46"/>
                    <a:pt x="31" y="46"/>
                    <a:pt x="32" y="47"/>
                  </a:cubicBezTo>
                  <a:cubicBezTo>
                    <a:pt x="33" y="47"/>
                    <a:pt x="34" y="47"/>
                    <a:pt x="35" y="48"/>
                  </a:cubicBezTo>
                  <a:cubicBezTo>
                    <a:pt x="35" y="48"/>
                    <a:pt x="35" y="48"/>
                    <a:pt x="35" y="48"/>
                  </a:cubicBezTo>
                  <a:cubicBezTo>
                    <a:pt x="37" y="48"/>
                    <a:pt x="39" y="48"/>
                    <a:pt x="41" y="47"/>
                  </a:cubicBezTo>
                  <a:cubicBezTo>
                    <a:pt x="41" y="47"/>
                    <a:pt x="41" y="46"/>
                    <a:pt x="42" y="46"/>
                  </a:cubicBezTo>
                  <a:cubicBezTo>
                    <a:pt x="43" y="45"/>
                    <a:pt x="44" y="44"/>
                    <a:pt x="45" y="42"/>
                  </a:cubicBezTo>
                  <a:cubicBezTo>
                    <a:pt x="45" y="42"/>
                    <a:pt x="45" y="42"/>
                    <a:pt x="45" y="42"/>
                  </a:cubicBezTo>
                  <a:cubicBezTo>
                    <a:pt x="48" y="39"/>
                    <a:pt x="50" y="35"/>
                    <a:pt x="51" y="31"/>
                  </a:cubicBezTo>
                  <a:cubicBezTo>
                    <a:pt x="52" y="28"/>
                    <a:pt x="53" y="26"/>
                    <a:pt x="53" y="22"/>
                  </a:cubicBezTo>
                  <a:cubicBezTo>
                    <a:pt x="53" y="22"/>
                    <a:pt x="53" y="21"/>
                    <a:pt x="53" y="21"/>
                  </a:cubicBezTo>
                  <a:cubicBezTo>
                    <a:pt x="53" y="20"/>
                    <a:pt x="53" y="19"/>
                    <a:pt x="53" y="18"/>
                  </a:cubicBezTo>
                  <a:cubicBezTo>
                    <a:pt x="53" y="18"/>
                    <a:pt x="53" y="18"/>
                    <a:pt x="53" y="17"/>
                  </a:cubicBezTo>
                  <a:cubicBezTo>
                    <a:pt x="53" y="16"/>
                    <a:pt x="53" y="15"/>
                    <a:pt x="53" y="15"/>
                  </a:cubicBezTo>
                  <a:cubicBezTo>
                    <a:pt x="52" y="11"/>
                    <a:pt x="51" y="7"/>
                    <a:pt x="48" y="5"/>
                  </a:cubicBezTo>
                  <a:cubicBezTo>
                    <a:pt x="48" y="4"/>
                    <a:pt x="47" y="4"/>
                    <a:pt x="47" y="4"/>
                  </a:cubicBezTo>
                  <a:cubicBezTo>
                    <a:pt x="45" y="2"/>
                    <a:pt x="42" y="1"/>
                    <a:pt x="39" y="0"/>
                  </a:cubicBezTo>
                  <a:cubicBezTo>
                    <a:pt x="36" y="0"/>
                    <a:pt x="34" y="0"/>
                    <a:pt x="31" y="1"/>
                  </a:cubicBezTo>
                  <a:cubicBezTo>
                    <a:pt x="30" y="2"/>
                    <a:pt x="27" y="3"/>
                    <a:pt x="27" y="3"/>
                  </a:cubicBezTo>
                  <a:cubicBezTo>
                    <a:pt x="26" y="3"/>
                    <a:pt x="24" y="2"/>
                    <a:pt x="22" y="1"/>
                  </a:cubicBezTo>
                  <a:cubicBezTo>
                    <a:pt x="20" y="0"/>
                    <a:pt x="17" y="0"/>
                    <a:pt x="14" y="0"/>
                  </a:cubicBezTo>
                  <a:cubicBezTo>
                    <a:pt x="11" y="1"/>
                    <a:pt x="8" y="2"/>
                    <a:pt x="6" y="4"/>
                  </a:cubicBezTo>
                  <a:cubicBezTo>
                    <a:pt x="6" y="4"/>
                    <a:pt x="5" y="4"/>
                    <a:pt x="5" y="5"/>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061" name="PA_任意多边形 30"/>
            <p:cNvSpPr/>
            <p:nvPr>
              <p:custDataLst>
                <p:tags r:id="rId33"/>
              </p:custDataLst>
            </p:nvPr>
          </p:nvSpPr>
          <p:spPr bwMode="auto">
            <a:xfrm>
              <a:off x="5540375" y="4813300"/>
              <a:ext cx="22225" cy="25400"/>
            </a:xfrm>
            <a:custGeom>
              <a:avLst/>
              <a:gdLst>
                <a:gd name="T0" fmla="*/ 2147483646 w 13"/>
                <a:gd name="T1" fmla="*/ 2147483646 h 15"/>
                <a:gd name="T2" fmla="*/ 2147483646 w 13"/>
                <a:gd name="T3" fmla="*/ 2147483646 h 15"/>
                <a:gd name="T4" fmla="*/ 2147483646 w 13"/>
                <a:gd name="T5" fmla="*/ 2147483646 h 15"/>
                <a:gd name="T6" fmla="*/ 2147483646 w 13"/>
                <a:gd name="T7" fmla="*/ 2147483646 h 15"/>
                <a:gd name="T8" fmla="*/ 2147483646 w 13"/>
                <a:gd name="T9" fmla="*/ 2147483646 h 15"/>
                <a:gd name="T10" fmla="*/ 2147483646 w 13"/>
                <a:gd name="T11" fmla="*/ 0 h 15"/>
                <a:gd name="T12" fmla="*/ 0 w 13"/>
                <a:gd name="T13" fmla="*/ 0 h 15"/>
                <a:gd name="T14" fmla="*/ 0 w 13"/>
                <a:gd name="T15" fmla="*/ 0 h 15"/>
                <a:gd name="T16" fmla="*/ 0 w 13"/>
                <a:gd name="T17" fmla="*/ 2147483646 h 15"/>
                <a:gd name="T18" fmla="*/ 2147483646 w 13"/>
                <a:gd name="T19" fmla="*/ 2147483646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15">
                  <a:moveTo>
                    <a:pt x="4" y="11"/>
                  </a:moveTo>
                  <a:cubicBezTo>
                    <a:pt x="5" y="12"/>
                    <a:pt x="7" y="14"/>
                    <a:pt x="9" y="14"/>
                  </a:cubicBezTo>
                  <a:cubicBezTo>
                    <a:pt x="10" y="14"/>
                    <a:pt x="11" y="15"/>
                    <a:pt x="12" y="14"/>
                  </a:cubicBezTo>
                  <a:cubicBezTo>
                    <a:pt x="12" y="14"/>
                    <a:pt x="13" y="14"/>
                    <a:pt x="13" y="14"/>
                  </a:cubicBezTo>
                  <a:cubicBezTo>
                    <a:pt x="13" y="11"/>
                    <a:pt x="12" y="8"/>
                    <a:pt x="10" y="6"/>
                  </a:cubicBezTo>
                  <a:cubicBezTo>
                    <a:pt x="8" y="3"/>
                    <a:pt x="4" y="1"/>
                    <a:pt x="1" y="0"/>
                  </a:cubicBezTo>
                  <a:cubicBezTo>
                    <a:pt x="1" y="0"/>
                    <a:pt x="0" y="0"/>
                    <a:pt x="0" y="0"/>
                  </a:cubicBezTo>
                  <a:cubicBezTo>
                    <a:pt x="0" y="0"/>
                    <a:pt x="0" y="0"/>
                    <a:pt x="0" y="0"/>
                  </a:cubicBezTo>
                  <a:cubicBezTo>
                    <a:pt x="0" y="1"/>
                    <a:pt x="0" y="2"/>
                    <a:pt x="0" y="4"/>
                  </a:cubicBezTo>
                  <a:cubicBezTo>
                    <a:pt x="1" y="6"/>
                    <a:pt x="2" y="9"/>
                    <a:pt x="4" y="1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062" name="PA_任意多边形 31"/>
            <p:cNvSpPr/>
            <p:nvPr>
              <p:custDataLst>
                <p:tags r:id="rId34"/>
              </p:custDataLst>
            </p:nvPr>
          </p:nvSpPr>
          <p:spPr bwMode="auto">
            <a:xfrm>
              <a:off x="4972050" y="4011613"/>
              <a:ext cx="123825" cy="239712"/>
            </a:xfrm>
            <a:custGeom>
              <a:avLst/>
              <a:gdLst>
                <a:gd name="T0" fmla="*/ 2147483646 w 73"/>
                <a:gd name="T1" fmla="*/ 2147483646 h 141"/>
                <a:gd name="T2" fmla="*/ 2147483646 w 73"/>
                <a:gd name="T3" fmla="*/ 2147483646 h 141"/>
                <a:gd name="T4" fmla="*/ 2147483646 w 73"/>
                <a:gd name="T5" fmla="*/ 0 h 141"/>
                <a:gd name="T6" fmla="*/ 2147483646 w 73"/>
                <a:gd name="T7" fmla="*/ 0 h 141"/>
                <a:gd name="T8" fmla="*/ 0 w 73"/>
                <a:gd name="T9" fmla="*/ 2147483646 h 141"/>
                <a:gd name="T10" fmla="*/ 0 w 73"/>
                <a:gd name="T11" fmla="*/ 2147483646 h 141"/>
                <a:gd name="T12" fmla="*/ 2147483646 w 73"/>
                <a:gd name="T13" fmla="*/ 2147483646 h 141"/>
                <a:gd name="T14" fmla="*/ 2147483646 w 73"/>
                <a:gd name="T15" fmla="*/ 2147483646 h 141"/>
                <a:gd name="T16" fmla="*/ 2147483646 w 73"/>
                <a:gd name="T17" fmla="*/ 2147483646 h 141"/>
                <a:gd name="T18" fmla="*/ 2147483646 w 73"/>
                <a:gd name="T19" fmla="*/ 2147483646 h 141"/>
                <a:gd name="T20" fmla="*/ 2147483646 w 73"/>
                <a:gd name="T21" fmla="*/ 2147483646 h 141"/>
                <a:gd name="T22" fmla="*/ 2147483646 w 73"/>
                <a:gd name="T23" fmla="*/ 2147483646 h 141"/>
                <a:gd name="T24" fmla="*/ 2147483646 w 73"/>
                <a:gd name="T25" fmla="*/ 2147483646 h 141"/>
                <a:gd name="T26" fmla="*/ 2147483646 w 73"/>
                <a:gd name="T27" fmla="*/ 2147483646 h 141"/>
                <a:gd name="T28" fmla="*/ 2147483646 w 73"/>
                <a:gd name="T29" fmla="*/ 2147483646 h 141"/>
                <a:gd name="T30" fmla="*/ 2147483646 w 73"/>
                <a:gd name="T31" fmla="*/ 2147483646 h 141"/>
                <a:gd name="T32" fmla="*/ 2147483646 w 73"/>
                <a:gd name="T33" fmla="*/ 2147483646 h 141"/>
                <a:gd name="T34" fmla="*/ 2147483646 w 73"/>
                <a:gd name="T35" fmla="*/ 2147483646 h 141"/>
                <a:gd name="T36" fmla="*/ 2147483646 w 73"/>
                <a:gd name="T37" fmla="*/ 2147483646 h 141"/>
                <a:gd name="T38" fmla="*/ 2147483646 w 73"/>
                <a:gd name="T39" fmla="*/ 2147483646 h 141"/>
                <a:gd name="T40" fmla="*/ 2147483646 w 73"/>
                <a:gd name="T41" fmla="*/ 2147483646 h 141"/>
                <a:gd name="T42" fmla="*/ 2147483646 w 73"/>
                <a:gd name="T43" fmla="*/ 2147483646 h 141"/>
                <a:gd name="T44" fmla="*/ 2147483646 w 73"/>
                <a:gd name="T45" fmla="*/ 2147483646 h 141"/>
                <a:gd name="T46" fmla="*/ 2147483646 w 73"/>
                <a:gd name="T47" fmla="*/ 2147483646 h 141"/>
                <a:gd name="T48" fmla="*/ 2147483646 w 73"/>
                <a:gd name="T49" fmla="*/ 2147483646 h 141"/>
                <a:gd name="T50" fmla="*/ 2147483646 w 73"/>
                <a:gd name="T51" fmla="*/ 2147483646 h 141"/>
                <a:gd name="T52" fmla="*/ 2147483646 w 73"/>
                <a:gd name="T53" fmla="*/ 2147483646 h 141"/>
                <a:gd name="T54" fmla="*/ 2147483646 w 73"/>
                <a:gd name="T55" fmla="*/ 2147483646 h 141"/>
                <a:gd name="T56" fmla="*/ 2147483646 w 73"/>
                <a:gd name="T57" fmla="*/ 2147483646 h 14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141">
                  <a:moveTo>
                    <a:pt x="73" y="104"/>
                  </a:moveTo>
                  <a:cubicBezTo>
                    <a:pt x="73" y="34"/>
                    <a:pt x="73" y="34"/>
                    <a:pt x="73" y="34"/>
                  </a:cubicBezTo>
                  <a:cubicBezTo>
                    <a:pt x="73" y="14"/>
                    <a:pt x="61" y="0"/>
                    <a:pt x="43" y="0"/>
                  </a:cubicBezTo>
                  <a:cubicBezTo>
                    <a:pt x="29" y="0"/>
                    <a:pt x="29" y="0"/>
                    <a:pt x="29" y="0"/>
                  </a:cubicBezTo>
                  <a:cubicBezTo>
                    <a:pt x="11" y="0"/>
                    <a:pt x="0" y="14"/>
                    <a:pt x="0" y="34"/>
                  </a:cubicBezTo>
                  <a:cubicBezTo>
                    <a:pt x="0" y="34"/>
                    <a:pt x="0" y="112"/>
                    <a:pt x="0" y="112"/>
                  </a:cubicBezTo>
                  <a:cubicBezTo>
                    <a:pt x="0" y="127"/>
                    <a:pt x="12" y="141"/>
                    <a:pt x="28" y="141"/>
                  </a:cubicBezTo>
                  <a:cubicBezTo>
                    <a:pt x="28" y="141"/>
                    <a:pt x="28" y="141"/>
                    <a:pt x="28" y="141"/>
                  </a:cubicBezTo>
                  <a:cubicBezTo>
                    <a:pt x="44" y="141"/>
                    <a:pt x="56" y="128"/>
                    <a:pt x="57" y="113"/>
                  </a:cubicBezTo>
                  <a:cubicBezTo>
                    <a:pt x="57" y="58"/>
                    <a:pt x="57" y="58"/>
                    <a:pt x="57" y="58"/>
                  </a:cubicBezTo>
                  <a:cubicBezTo>
                    <a:pt x="57" y="47"/>
                    <a:pt x="48" y="38"/>
                    <a:pt x="37" y="38"/>
                  </a:cubicBezTo>
                  <a:cubicBezTo>
                    <a:pt x="35" y="38"/>
                    <a:pt x="35" y="38"/>
                    <a:pt x="35" y="38"/>
                  </a:cubicBezTo>
                  <a:cubicBezTo>
                    <a:pt x="24" y="38"/>
                    <a:pt x="16" y="47"/>
                    <a:pt x="16" y="58"/>
                  </a:cubicBezTo>
                  <a:cubicBezTo>
                    <a:pt x="16" y="103"/>
                    <a:pt x="16" y="103"/>
                    <a:pt x="16" y="103"/>
                  </a:cubicBezTo>
                  <a:cubicBezTo>
                    <a:pt x="27" y="103"/>
                    <a:pt x="27" y="103"/>
                    <a:pt x="27" y="103"/>
                  </a:cubicBezTo>
                  <a:cubicBezTo>
                    <a:pt x="27" y="58"/>
                    <a:pt x="27" y="58"/>
                    <a:pt x="27" y="58"/>
                  </a:cubicBezTo>
                  <a:cubicBezTo>
                    <a:pt x="27" y="53"/>
                    <a:pt x="29" y="49"/>
                    <a:pt x="35" y="49"/>
                  </a:cubicBezTo>
                  <a:cubicBezTo>
                    <a:pt x="37" y="49"/>
                    <a:pt x="37" y="49"/>
                    <a:pt x="37" y="49"/>
                  </a:cubicBezTo>
                  <a:cubicBezTo>
                    <a:pt x="42" y="49"/>
                    <a:pt x="46" y="53"/>
                    <a:pt x="46" y="58"/>
                  </a:cubicBezTo>
                  <a:cubicBezTo>
                    <a:pt x="46" y="112"/>
                    <a:pt x="46" y="112"/>
                    <a:pt x="46" y="112"/>
                  </a:cubicBezTo>
                  <a:cubicBezTo>
                    <a:pt x="46" y="122"/>
                    <a:pt x="38" y="130"/>
                    <a:pt x="28" y="130"/>
                  </a:cubicBezTo>
                  <a:cubicBezTo>
                    <a:pt x="23" y="130"/>
                    <a:pt x="18" y="128"/>
                    <a:pt x="15" y="124"/>
                  </a:cubicBezTo>
                  <a:cubicBezTo>
                    <a:pt x="12" y="120"/>
                    <a:pt x="10" y="115"/>
                    <a:pt x="10" y="107"/>
                  </a:cubicBezTo>
                  <a:cubicBezTo>
                    <a:pt x="10" y="34"/>
                    <a:pt x="10" y="34"/>
                    <a:pt x="10" y="34"/>
                  </a:cubicBezTo>
                  <a:cubicBezTo>
                    <a:pt x="10" y="17"/>
                    <a:pt x="20" y="11"/>
                    <a:pt x="29" y="11"/>
                  </a:cubicBezTo>
                  <a:cubicBezTo>
                    <a:pt x="43" y="11"/>
                    <a:pt x="43" y="11"/>
                    <a:pt x="43" y="11"/>
                  </a:cubicBezTo>
                  <a:cubicBezTo>
                    <a:pt x="56" y="11"/>
                    <a:pt x="62" y="23"/>
                    <a:pt x="62" y="34"/>
                  </a:cubicBezTo>
                  <a:cubicBezTo>
                    <a:pt x="62" y="104"/>
                    <a:pt x="62" y="104"/>
                    <a:pt x="62" y="104"/>
                  </a:cubicBezTo>
                  <a:lnTo>
                    <a:pt x="73" y="10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063" name="PA_任意多边形 32"/>
            <p:cNvSpPr/>
            <p:nvPr>
              <p:custDataLst>
                <p:tags r:id="rId35"/>
              </p:custDataLst>
            </p:nvPr>
          </p:nvSpPr>
          <p:spPr bwMode="auto">
            <a:xfrm>
              <a:off x="5054600" y="2500313"/>
              <a:ext cx="201613" cy="123825"/>
            </a:xfrm>
            <a:custGeom>
              <a:avLst/>
              <a:gdLst>
                <a:gd name="T0" fmla="*/ 2147483646 w 119"/>
                <a:gd name="T1" fmla="*/ 2147483646 h 73"/>
                <a:gd name="T2" fmla="*/ 2147483646 w 119"/>
                <a:gd name="T3" fmla="*/ 2147483646 h 73"/>
                <a:gd name="T4" fmla="*/ 2147483646 w 119"/>
                <a:gd name="T5" fmla="*/ 2147483646 h 73"/>
                <a:gd name="T6" fmla="*/ 2147483646 w 119"/>
                <a:gd name="T7" fmla="*/ 2147483646 h 73"/>
                <a:gd name="T8" fmla="*/ 2147483646 w 119"/>
                <a:gd name="T9" fmla="*/ 2147483646 h 73"/>
                <a:gd name="T10" fmla="*/ 2147483646 w 119"/>
                <a:gd name="T11" fmla="*/ 2147483646 h 73"/>
                <a:gd name="T12" fmla="*/ 2147483646 w 119"/>
                <a:gd name="T13" fmla="*/ 2147483646 h 73"/>
                <a:gd name="T14" fmla="*/ 2147483646 w 119"/>
                <a:gd name="T15" fmla="*/ 2147483646 h 73"/>
                <a:gd name="T16" fmla="*/ 2147483646 w 119"/>
                <a:gd name="T17" fmla="*/ 0 h 73"/>
                <a:gd name="T18" fmla="*/ 2147483646 w 119"/>
                <a:gd name="T19" fmla="*/ 2147483646 h 73"/>
                <a:gd name="T20" fmla="*/ 2147483646 w 119"/>
                <a:gd name="T21" fmla="*/ 2147483646 h 73"/>
                <a:gd name="T22" fmla="*/ 0 w 119"/>
                <a:gd name="T23" fmla="*/ 2147483646 h 73"/>
                <a:gd name="T24" fmla="*/ 2147483646 w 119"/>
                <a:gd name="T25" fmla="*/ 2147483646 h 7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19" h="73">
                  <a:moveTo>
                    <a:pt x="13" y="73"/>
                  </a:moveTo>
                  <a:cubicBezTo>
                    <a:pt x="43" y="73"/>
                    <a:pt x="43" y="73"/>
                    <a:pt x="43" y="73"/>
                  </a:cubicBezTo>
                  <a:cubicBezTo>
                    <a:pt x="51" y="58"/>
                    <a:pt x="66" y="48"/>
                    <a:pt x="84" y="48"/>
                  </a:cubicBezTo>
                  <a:cubicBezTo>
                    <a:pt x="96" y="48"/>
                    <a:pt x="107" y="53"/>
                    <a:pt x="116" y="62"/>
                  </a:cubicBezTo>
                  <a:cubicBezTo>
                    <a:pt x="116" y="62"/>
                    <a:pt x="116" y="62"/>
                    <a:pt x="117" y="62"/>
                  </a:cubicBezTo>
                  <a:cubicBezTo>
                    <a:pt x="118" y="59"/>
                    <a:pt x="119" y="56"/>
                    <a:pt x="119" y="52"/>
                  </a:cubicBezTo>
                  <a:cubicBezTo>
                    <a:pt x="119" y="40"/>
                    <a:pt x="110" y="31"/>
                    <a:pt x="98" y="31"/>
                  </a:cubicBezTo>
                  <a:cubicBezTo>
                    <a:pt x="93" y="31"/>
                    <a:pt x="88" y="33"/>
                    <a:pt x="85" y="36"/>
                  </a:cubicBezTo>
                  <a:cubicBezTo>
                    <a:pt x="84" y="16"/>
                    <a:pt x="68" y="0"/>
                    <a:pt x="48" y="0"/>
                  </a:cubicBezTo>
                  <a:cubicBezTo>
                    <a:pt x="28" y="0"/>
                    <a:pt x="11" y="16"/>
                    <a:pt x="11" y="37"/>
                  </a:cubicBezTo>
                  <a:cubicBezTo>
                    <a:pt x="11" y="40"/>
                    <a:pt x="12" y="44"/>
                    <a:pt x="13" y="47"/>
                  </a:cubicBezTo>
                  <a:cubicBezTo>
                    <a:pt x="6" y="47"/>
                    <a:pt x="0" y="53"/>
                    <a:pt x="0" y="60"/>
                  </a:cubicBezTo>
                  <a:cubicBezTo>
                    <a:pt x="0" y="67"/>
                    <a:pt x="6" y="73"/>
                    <a:pt x="13" y="7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064" name="PA_任意多边形 33"/>
            <p:cNvSpPr/>
            <p:nvPr>
              <p:custDataLst>
                <p:tags r:id="rId36"/>
              </p:custDataLst>
            </p:nvPr>
          </p:nvSpPr>
          <p:spPr bwMode="auto">
            <a:xfrm>
              <a:off x="5105400" y="2590800"/>
              <a:ext cx="228600" cy="139700"/>
            </a:xfrm>
            <a:custGeom>
              <a:avLst/>
              <a:gdLst>
                <a:gd name="T0" fmla="*/ 2147483646 w 135"/>
                <a:gd name="T1" fmla="*/ 2147483646 h 83"/>
                <a:gd name="T2" fmla="*/ 2147483646 w 135"/>
                <a:gd name="T3" fmla="*/ 2147483646 h 83"/>
                <a:gd name="T4" fmla="*/ 2147483646 w 135"/>
                <a:gd name="T5" fmla="*/ 2147483646 h 83"/>
                <a:gd name="T6" fmla="*/ 2147483646 w 135"/>
                <a:gd name="T7" fmla="*/ 0 h 83"/>
                <a:gd name="T8" fmla="*/ 2147483646 w 135"/>
                <a:gd name="T9" fmla="*/ 2147483646 h 83"/>
                <a:gd name="T10" fmla="*/ 2147483646 w 135"/>
                <a:gd name="T11" fmla="*/ 2147483646 h 83"/>
                <a:gd name="T12" fmla="*/ 2147483646 w 135"/>
                <a:gd name="T13" fmla="*/ 2147483646 h 83"/>
                <a:gd name="T14" fmla="*/ 0 w 135"/>
                <a:gd name="T15" fmla="*/ 2147483646 h 83"/>
                <a:gd name="T16" fmla="*/ 2147483646 w 135"/>
                <a:gd name="T17" fmla="*/ 2147483646 h 83"/>
                <a:gd name="T18" fmla="*/ 2147483646 w 135"/>
                <a:gd name="T19" fmla="*/ 2147483646 h 83"/>
                <a:gd name="T20" fmla="*/ 2147483646 w 135"/>
                <a:gd name="T21" fmla="*/ 2147483646 h 83"/>
                <a:gd name="T22" fmla="*/ 2147483646 w 135"/>
                <a:gd name="T23" fmla="*/ 2147483646 h 83"/>
                <a:gd name="T24" fmla="*/ 2147483646 w 135"/>
                <a:gd name="T25" fmla="*/ 2147483646 h 83"/>
                <a:gd name="T26" fmla="*/ 2147483646 w 135"/>
                <a:gd name="T27" fmla="*/ 2147483646 h 8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35" h="83">
                  <a:moveTo>
                    <a:pt x="111" y="35"/>
                  </a:moveTo>
                  <a:cubicBezTo>
                    <a:pt x="105" y="35"/>
                    <a:pt x="100" y="37"/>
                    <a:pt x="95" y="40"/>
                  </a:cubicBezTo>
                  <a:cubicBezTo>
                    <a:pt x="95" y="30"/>
                    <a:pt x="91" y="20"/>
                    <a:pt x="84" y="13"/>
                  </a:cubicBezTo>
                  <a:cubicBezTo>
                    <a:pt x="77" y="5"/>
                    <a:pt x="66" y="0"/>
                    <a:pt x="54" y="0"/>
                  </a:cubicBezTo>
                  <a:cubicBezTo>
                    <a:pt x="39" y="0"/>
                    <a:pt x="25" y="8"/>
                    <a:pt x="18" y="20"/>
                  </a:cubicBezTo>
                  <a:cubicBezTo>
                    <a:pt x="14" y="26"/>
                    <a:pt x="12" y="34"/>
                    <a:pt x="12" y="41"/>
                  </a:cubicBezTo>
                  <a:cubicBezTo>
                    <a:pt x="12" y="46"/>
                    <a:pt x="13" y="50"/>
                    <a:pt x="14" y="53"/>
                  </a:cubicBezTo>
                  <a:cubicBezTo>
                    <a:pt x="6" y="54"/>
                    <a:pt x="0" y="60"/>
                    <a:pt x="0" y="68"/>
                  </a:cubicBezTo>
                  <a:cubicBezTo>
                    <a:pt x="0" y="76"/>
                    <a:pt x="6" y="83"/>
                    <a:pt x="14" y="83"/>
                  </a:cubicBezTo>
                  <a:cubicBezTo>
                    <a:pt x="54" y="83"/>
                    <a:pt x="54" y="83"/>
                    <a:pt x="54" y="83"/>
                  </a:cubicBezTo>
                  <a:cubicBezTo>
                    <a:pt x="56" y="83"/>
                    <a:pt x="56" y="83"/>
                    <a:pt x="56" y="83"/>
                  </a:cubicBezTo>
                  <a:cubicBezTo>
                    <a:pt x="111" y="83"/>
                    <a:pt x="111" y="83"/>
                    <a:pt x="111" y="83"/>
                  </a:cubicBezTo>
                  <a:cubicBezTo>
                    <a:pt x="124" y="83"/>
                    <a:pt x="135" y="72"/>
                    <a:pt x="135" y="59"/>
                  </a:cubicBezTo>
                  <a:cubicBezTo>
                    <a:pt x="135" y="46"/>
                    <a:pt x="124" y="35"/>
                    <a:pt x="111" y="35"/>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065" name="PA_任意多边形 34"/>
            <p:cNvSpPr/>
            <p:nvPr>
              <p:custDataLst>
                <p:tags r:id="rId37"/>
              </p:custDataLst>
            </p:nvPr>
          </p:nvSpPr>
          <p:spPr bwMode="auto">
            <a:xfrm>
              <a:off x="5237163" y="4318000"/>
              <a:ext cx="44450" cy="53975"/>
            </a:xfrm>
            <a:custGeom>
              <a:avLst/>
              <a:gdLst>
                <a:gd name="T0" fmla="*/ 2147483646 w 28"/>
                <a:gd name="T1" fmla="*/ 0 h 34"/>
                <a:gd name="T2" fmla="*/ 0 w 28"/>
                <a:gd name="T3" fmla="*/ 0 h 34"/>
                <a:gd name="T4" fmla="*/ 0 w 28"/>
                <a:gd name="T5" fmla="*/ 2147483646 h 34"/>
                <a:gd name="T6" fmla="*/ 2147483646 w 28"/>
                <a:gd name="T7" fmla="*/ 2147483646 h 34"/>
                <a:gd name="T8" fmla="*/ 2147483646 w 28"/>
                <a:gd name="T9" fmla="*/ 0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 h="34">
                  <a:moveTo>
                    <a:pt x="28" y="0"/>
                  </a:moveTo>
                  <a:lnTo>
                    <a:pt x="0" y="0"/>
                  </a:lnTo>
                  <a:lnTo>
                    <a:pt x="0" y="12"/>
                  </a:lnTo>
                  <a:lnTo>
                    <a:pt x="28" y="34"/>
                  </a:lnTo>
                  <a:lnTo>
                    <a:pt x="28"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066" name="PA_任意多边形 35"/>
            <p:cNvSpPr/>
            <p:nvPr>
              <p:custDataLst>
                <p:tags r:id="rId38"/>
              </p:custDataLst>
            </p:nvPr>
          </p:nvSpPr>
          <p:spPr bwMode="auto">
            <a:xfrm>
              <a:off x="5102225" y="4364038"/>
              <a:ext cx="179388" cy="173037"/>
            </a:xfrm>
            <a:custGeom>
              <a:avLst/>
              <a:gdLst>
                <a:gd name="T0" fmla="*/ 2147483646 w 113"/>
                <a:gd name="T1" fmla="*/ 2147483646 h 109"/>
                <a:gd name="T2" fmla="*/ 2147483646 w 113"/>
                <a:gd name="T3" fmla="*/ 2147483646 h 109"/>
                <a:gd name="T4" fmla="*/ 2147483646 w 113"/>
                <a:gd name="T5" fmla="*/ 2147483646 h 109"/>
                <a:gd name="T6" fmla="*/ 2147483646 w 113"/>
                <a:gd name="T7" fmla="*/ 0 h 109"/>
                <a:gd name="T8" fmla="*/ 0 w 113"/>
                <a:gd name="T9" fmla="*/ 2147483646 h 109"/>
                <a:gd name="T10" fmla="*/ 0 w 113"/>
                <a:gd name="T11" fmla="*/ 2147483646 h 109"/>
                <a:gd name="T12" fmla="*/ 2147483646 w 113"/>
                <a:gd name="T13" fmla="*/ 2147483646 h 109"/>
                <a:gd name="T14" fmla="*/ 2147483646 w 113"/>
                <a:gd name="T15" fmla="*/ 2147483646 h 109"/>
                <a:gd name="T16" fmla="*/ 2147483646 w 113"/>
                <a:gd name="T17" fmla="*/ 2147483646 h 109"/>
                <a:gd name="T18" fmla="*/ 2147483646 w 113"/>
                <a:gd name="T19" fmla="*/ 2147483646 h 109"/>
                <a:gd name="T20" fmla="*/ 2147483646 w 113"/>
                <a:gd name="T21" fmla="*/ 2147483646 h 109"/>
                <a:gd name="T22" fmla="*/ 2147483646 w 113"/>
                <a:gd name="T23" fmla="*/ 2147483646 h 10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13" h="109">
                  <a:moveTo>
                    <a:pt x="113" y="58"/>
                  </a:moveTo>
                  <a:lnTo>
                    <a:pt x="113" y="46"/>
                  </a:lnTo>
                  <a:lnTo>
                    <a:pt x="85" y="24"/>
                  </a:lnTo>
                  <a:lnTo>
                    <a:pt x="56" y="0"/>
                  </a:lnTo>
                  <a:lnTo>
                    <a:pt x="0" y="46"/>
                  </a:lnTo>
                  <a:lnTo>
                    <a:pt x="0" y="109"/>
                  </a:lnTo>
                  <a:lnTo>
                    <a:pt x="35" y="109"/>
                  </a:lnTo>
                  <a:lnTo>
                    <a:pt x="35" y="47"/>
                  </a:lnTo>
                  <a:lnTo>
                    <a:pt x="77" y="47"/>
                  </a:lnTo>
                  <a:lnTo>
                    <a:pt x="77" y="109"/>
                  </a:lnTo>
                  <a:lnTo>
                    <a:pt x="113" y="109"/>
                  </a:lnTo>
                  <a:lnTo>
                    <a:pt x="113" y="5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067" name="PA_任意多边形 36"/>
            <p:cNvSpPr/>
            <p:nvPr>
              <p:custDataLst>
                <p:tags r:id="rId39"/>
              </p:custDataLst>
            </p:nvPr>
          </p:nvSpPr>
          <p:spPr bwMode="auto">
            <a:xfrm>
              <a:off x="5059363" y="4308475"/>
              <a:ext cx="265112" cy="134938"/>
            </a:xfrm>
            <a:custGeom>
              <a:avLst/>
              <a:gdLst>
                <a:gd name="T0" fmla="*/ 2147483646 w 167"/>
                <a:gd name="T1" fmla="*/ 2147483646 h 85"/>
                <a:gd name="T2" fmla="*/ 2147483646 w 167"/>
                <a:gd name="T3" fmla="*/ 2147483646 h 85"/>
                <a:gd name="T4" fmla="*/ 2147483646 w 167"/>
                <a:gd name="T5" fmla="*/ 2147483646 h 85"/>
                <a:gd name="T6" fmla="*/ 2147483646 w 167"/>
                <a:gd name="T7" fmla="*/ 2147483646 h 85"/>
                <a:gd name="T8" fmla="*/ 2147483646 w 167"/>
                <a:gd name="T9" fmla="*/ 2147483646 h 85"/>
                <a:gd name="T10" fmla="*/ 2147483646 w 167"/>
                <a:gd name="T11" fmla="*/ 2147483646 h 85"/>
                <a:gd name="T12" fmla="*/ 2147483646 w 167"/>
                <a:gd name="T13" fmla="*/ 2147483646 h 85"/>
                <a:gd name="T14" fmla="*/ 2147483646 w 167"/>
                <a:gd name="T15" fmla="*/ 2147483646 h 85"/>
                <a:gd name="T16" fmla="*/ 2147483646 w 167"/>
                <a:gd name="T17" fmla="*/ 0 h 85"/>
                <a:gd name="T18" fmla="*/ 0 w 167"/>
                <a:gd name="T19" fmla="*/ 2147483646 h 85"/>
                <a:gd name="T20" fmla="*/ 2147483646 w 167"/>
                <a:gd name="T21" fmla="*/ 2147483646 h 85"/>
                <a:gd name="T22" fmla="*/ 2147483646 w 167"/>
                <a:gd name="T23" fmla="*/ 2147483646 h 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7" h="85">
                  <a:moveTo>
                    <a:pt x="27" y="76"/>
                  </a:moveTo>
                  <a:lnTo>
                    <a:pt x="83" y="30"/>
                  </a:lnTo>
                  <a:lnTo>
                    <a:pt x="112" y="53"/>
                  </a:lnTo>
                  <a:lnTo>
                    <a:pt x="140" y="76"/>
                  </a:lnTo>
                  <a:lnTo>
                    <a:pt x="152" y="85"/>
                  </a:lnTo>
                  <a:lnTo>
                    <a:pt x="167" y="68"/>
                  </a:lnTo>
                  <a:lnTo>
                    <a:pt x="140" y="46"/>
                  </a:lnTo>
                  <a:lnTo>
                    <a:pt x="112" y="23"/>
                  </a:lnTo>
                  <a:lnTo>
                    <a:pt x="83" y="0"/>
                  </a:lnTo>
                  <a:lnTo>
                    <a:pt x="0" y="68"/>
                  </a:lnTo>
                  <a:lnTo>
                    <a:pt x="14" y="85"/>
                  </a:lnTo>
                  <a:lnTo>
                    <a:pt x="27" y="7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068" name="PA_矩形 37"/>
            <p:cNvSpPr>
              <a:spLocks noChangeArrowheads="1"/>
            </p:cNvSpPr>
            <p:nvPr>
              <p:custDataLst>
                <p:tags r:id="rId40"/>
              </p:custDataLst>
            </p:nvPr>
          </p:nvSpPr>
          <p:spPr bwMode="auto">
            <a:xfrm>
              <a:off x="4017963" y="3944938"/>
              <a:ext cx="61912" cy="476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zh-CN" sz="1800" b="0" i="0" u="none" strike="noStrike" kern="1200" cap="none" spc="0" normalizeH="0" baseline="0" noProof="0">
                <a:ln>
                  <a:noFill/>
                </a:ln>
                <a:solidFill>
                  <a:srgbClr val="000000"/>
                </a:solidFill>
                <a:effectLst/>
                <a:uLnTx/>
                <a:uFillTx/>
                <a:latin typeface="Century Gothic" panose="020B0502020202020204" pitchFamily="34" charset="0"/>
                <a:ea typeface="Microsoft JhengHei" panose="020B0604030504040204" pitchFamily="34" charset="-120"/>
                <a:cs typeface="+mn-cs"/>
              </a:endParaRPr>
            </a:p>
          </p:txBody>
        </p:sp>
        <p:sp>
          <p:nvSpPr>
            <p:cNvPr id="44069" name="PA_任意多边形 38"/>
            <p:cNvSpPr/>
            <p:nvPr>
              <p:custDataLst>
                <p:tags r:id="rId41"/>
              </p:custDataLst>
            </p:nvPr>
          </p:nvSpPr>
          <p:spPr bwMode="auto">
            <a:xfrm>
              <a:off x="3949700" y="4000500"/>
              <a:ext cx="60325" cy="28575"/>
            </a:xfrm>
            <a:custGeom>
              <a:avLst/>
              <a:gdLst>
                <a:gd name="T0" fmla="*/ 2147483646 w 38"/>
                <a:gd name="T1" fmla="*/ 2147483646 h 18"/>
                <a:gd name="T2" fmla="*/ 2147483646 w 38"/>
                <a:gd name="T3" fmla="*/ 0 h 18"/>
                <a:gd name="T4" fmla="*/ 0 w 38"/>
                <a:gd name="T5" fmla="*/ 0 h 18"/>
                <a:gd name="T6" fmla="*/ 2147483646 w 38"/>
                <a:gd name="T7" fmla="*/ 2147483646 h 18"/>
                <a:gd name="T8" fmla="*/ 2147483646 w 38"/>
                <a:gd name="T9" fmla="*/ 2147483646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18">
                  <a:moveTo>
                    <a:pt x="38" y="18"/>
                  </a:moveTo>
                  <a:lnTo>
                    <a:pt x="38" y="0"/>
                  </a:lnTo>
                  <a:lnTo>
                    <a:pt x="0" y="0"/>
                  </a:lnTo>
                  <a:lnTo>
                    <a:pt x="5" y="18"/>
                  </a:lnTo>
                  <a:lnTo>
                    <a:pt x="38" y="1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070" name="PA_矩形 39"/>
            <p:cNvSpPr>
              <a:spLocks noChangeArrowheads="1"/>
            </p:cNvSpPr>
            <p:nvPr>
              <p:custDataLst>
                <p:tags r:id="rId42"/>
              </p:custDataLst>
            </p:nvPr>
          </p:nvSpPr>
          <p:spPr bwMode="auto">
            <a:xfrm>
              <a:off x="4017963" y="3905250"/>
              <a:ext cx="61912" cy="301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zh-CN" sz="1800" b="0" i="0" u="none" strike="noStrike" kern="1200" cap="none" spc="0" normalizeH="0" baseline="0" noProof="0">
                <a:ln>
                  <a:noFill/>
                </a:ln>
                <a:solidFill>
                  <a:srgbClr val="000000"/>
                </a:solidFill>
                <a:effectLst/>
                <a:uLnTx/>
                <a:uFillTx/>
                <a:latin typeface="Century Gothic" panose="020B0502020202020204" pitchFamily="34" charset="0"/>
                <a:ea typeface="Microsoft JhengHei" panose="020B0604030504040204" pitchFamily="34" charset="-120"/>
                <a:cs typeface="+mn-cs"/>
              </a:endParaRPr>
            </a:p>
          </p:txBody>
        </p:sp>
        <p:sp>
          <p:nvSpPr>
            <p:cNvPr id="44071" name="PA_矩形 40"/>
            <p:cNvSpPr>
              <a:spLocks noChangeArrowheads="1"/>
            </p:cNvSpPr>
            <p:nvPr>
              <p:custDataLst>
                <p:tags r:id="rId43"/>
              </p:custDataLst>
            </p:nvPr>
          </p:nvSpPr>
          <p:spPr bwMode="auto">
            <a:xfrm>
              <a:off x="4017963" y="4000500"/>
              <a:ext cx="61912" cy="285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zh-CN" sz="1800" b="0" i="0" u="none" strike="noStrike" kern="1200" cap="none" spc="0" normalizeH="0" baseline="0" noProof="0">
                <a:ln>
                  <a:noFill/>
                </a:ln>
                <a:solidFill>
                  <a:srgbClr val="000000"/>
                </a:solidFill>
                <a:effectLst/>
                <a:uLnTx/>
                <a:uFillTx/>
                <a:latin typeface="Century Gothic" panose="020B0502020202020204" pitchFamily="34" charset="0"/>
                <a:ea typeface="Microsoft JhengHei" panose="020B0604030504040204" pitchFamily="34" charset="-120"/>
                <a:cs typeface="+mn-cs"/>
              </a:endParaRPr>
            </a:p>
          </p:txBody>
        </p:sp>
        <p:sp>
          <p:nvSpPr>
            <p:cNvPr id="44072" name="PA_任意多边形 41"/>
            <p:cNvSpPr/>
            <p:nvPr>
              <p:custDataLst>
                <p:tags r:id="rId44"/>
              </p:custDataLst>
            </p:nvPr>
          </p:nvSpPr>
          <p:spPr bwMode="auto">
            <a:xfrm>
              <a:off x="4086225" y="3944938"/>
              <a:ext cx="74613" cy="47625"/>
            </a:xfrm>
            <a:custGeom>
              <a:avLst/>
              <a:gdLst>
                <a:gd name="T0" fmla="*/ 2147483646 w 47"/>
                <a:gd name="T1" fmla="*/ 0 h 30"/>
                <a:gd name="T2" fmla="*/ 0 w 47"/>
                <a:gd name="T3" fmla="*/ 0 h 30"/>
                <a:gd name="T4" fmla="*/ 0 w 47"/>
                <a:gd name="T5" fmla="*/ 2147483646 h 30"/>
                <a:gd name="T6" fmla="*/ 2147483646 w 47"/>
                <a:gd name="T7" fmla="*/ 2147483646 h 30"/>
                <a:gd name="T8" fmla="*/ 2147483646 w 47"/>
                <a:gd name="T9" fmla="*/ 0 h 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 h="30">
                  <a:moveTo>
                    <a:pt x="47" y="0"/>
                  </a:moveTo>
                  <a:lnTo>
                    <a:pt x="0" y="0"/>
                  </a:lnTo>
                  <a:lnTo>
                    <a:pt x="0" y="30"/>
                  </a:lnTo>
                  <a:lnTo>
                    <a:pt x="39" y="30"/>
                  </a:lnTo>
                  <a:lnTo>
                    <a:pt x="47"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073" name="PA_任意多边形 42"/>
            <p:cNvSpPr/>
            <p:nvPr>
              <p:custDataLst>
                <p:tags r:id="rId45"/>
              </p:custDataLst>
            </p:nvPr>
          </p:nvSpPr>
          <p:spPr bwMode="auto">
            <a:xfrm>
              <a:off x="4086225" y="4000500"/>
              <a:ext cx="60325" cy="28575"/>
            </a:xfrm>
            <a:custGeom>
              <a:avLst/>
              <a:gdLst>
                <a:gd name="T0" fmla="*/ 0 w 38"/>
                <a:gd name="T1" fmla="*/ 2147483646 h 18"/>
                <a:gd name="T2" fmla="*/ 2147483646 w 38"/>
                <a:gd name="T3" fmla="*/ 2147483646 h 18"/>
                <a:gd name="T4" fmla="*/ 2147483646 w 38"/>
                <a:gd name="T5" fmla="*/ 0 h 18"/>
                <a:gd name="T6" fmla="*/ 0 w 38"/>
                <a:gd name="T7" fmla="*/ 0 h 18"/>
                <a:gd name="T8" fmla="*/ 0 w 38"/>
                <a:gd name="T9" fmla="*/ 2147483646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18">
                  <a:moveTo>
                    <a:pt x="0" y="18"/>
                  </a:moveTo>
                  <a:lnTo>
                    <a:pt x="33" y="18"/>
                  </a:lnTo>
                  <a:lnTo>
                    <a:pt x="38" y="0"/>
                  </a:lnTo>
                  <a:lnTo>
                    <a:pt x="0" y="0"/>
                  </a:lnTo>
                  <a:lnTo>
                    <a:pt x="0" y="1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074" name="PA_任意多边形 43"/>
            <p:cNvSpPr/>
            <p:nvPr>
              <p:custDataLst>
                <p:tags r:id="rId46"/>
              </p:custDataLst>
            </p:nvPr>
          </p:nvSpPr>
          <p:spPr bwMode="auto">
            <a:xfrm>
              <a:off x="3933825" y="3944938"/>
              <a:ext cx="76200" cy="47625"/>
            </a:xfrm>
            <a:custGeom>
              <a:avLst/>
              <a:gdLst>
                <a:gd name="T0" fmla="*/ 2147483646 w 48"/>
                <a:gd name="T1" fmla="*/ 0 h 30"/>
                <a:gd name="T2" fmla="*/ 0 w 48"/>
                <a:gd name="T3" fmla="*/ 0 h 30"/>
                <a:gd name="T4" fmla="*/ 2147483646 w 48"/>
                <a:gd name="T5" fmla="*/ 2147483646 h 30"/>
                <a:gd name="T6" fmla="*/ 2147483646 w 48"/>
                <a:gd name="T7" fmla="*/ 2147483646 h 30"/>
                <a:gd name="T8" fmla="*/ 2147483646 w 48"/>
                <a:gd name="T9" fmla="*/ 0 h 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 h="30">
                  <a:moveTo>
                    <a:pt x="48" y="0"/>
                  </a:moveTo>
                  <a:lnTo>
                    <a:pt x="0" y="0"/>
                  </a:lnTo>
                  <a:lnTo>
                    <a:pt x="9" y="30"/>
                  </a:lnTo>
                  <a:lnTo>
                    <a:pt x="48" y="30"/>
                  </a:lnTo>
                  <a:lnTo>
                    <a:pt x="48"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075" name="PA_任意多边形 44"/>
            <p:cNvSpPr/>
            <p:nvPr>
              <p:custDataLst>
                <p:tags r:id="rId47"/>
              </p:custDataLst>
            </p:nvPr>
          </p:nvSpPr>
          <p:spPr bwMode="auto">
            <a:xfrm>
              <a:off x="3924300" y="3835400"/>
              <a:ext cx="96838" cy="100013"/>
            </a:xfrm>
            <a:custGeom>
              <a:avLst/>
              <a:gdLst>
                <a:gd name="T0" fmla="*/ 0 w 58"/>
                <a:gd name="T1" fmla="*/ 2147483646 h 59"/>
                <a:gd name="T2" fmla="*/ 2147483646 w 58"/>
                <a:gd name="T3" fmla="*/ 2147483646 h 59"/>
                <a:gd name="T4" fmla="*/ 2147483646 w 58"/>
                <a:gd name="T5" fmla="*/ 2147483646 h 59"/>
                <a:gd name="T6" fmla="*/ 2147483646 w 58"/>
                <a:gd name="T7" fmla="*/ 2147483646 h 59"/>
                <a:gd name="T8" fmla="*/ 2147483646 w 58"/>
                <a:gd name="T9" fmla="*/ 2147483646 h 59"/>
                <a:gd name="T10" fmla="*/ 2147483646 w 58"/>
                <a:gd name="T11" fmla="*/ 2147483646 h 59"/>
                <a:gd name="T12" fmla="*/ 2147483646 w 58"/>
                <a:gd name="T13" fmla="*/ 0 h 59"/>
                <a:gd name="T14" fmla="*/ 2147483646 w 58"/>
                <a:gd name="T15" fmla="*/ 2147483646 h 59"/>
                <a:gd name="T16" fmla="*/ 0 w 58"/>
                <a:gd name="T17" fmla="*/ 2147483646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8" h="59">
                  <a:moveTo>
                    <a:pt x="0" y="41"/>
                  </a:moveTo>
                  <a:cubicBezTo>
                    <a:pt x="5" y="59"/>
                    <a:pt x="5" y="59"/>
                    <a:pt x="5" y="59"/>
                  </a:cubicBezTo>
                  <a:cubicBezTo>
                    <a:pt x="51" y="59"/>
                    <a:pt x="51" y="59"/>
                    <a:pt x="51" y="59"/>
                  </a:cubicBezTo>
                  <a:cubicBezTo>
                    <a:pt x="51" y="41"/>
                    <a:pt x="51" y="41"/>
                    <a:pt x="51" y="41"/>
                  </a:cubicBezTo>
                  <a:cubicBezTo>
                    <a:pt x="33" y="41"/>
                    <a:pt x="33" y="41"/>
                    <a:pt x="33" y="41"/>
                  </a:cubicBezTo>
                  <a:cubicBezTo>
                    <a:pt x="58" y="8"/>
                    <a:pt x="58" y="8"/>
                    <a:pt x="58" y="8"/>
                  </a:cubicBezTo>
                  <a:cubicBezTo>
                    <a:pt x="53" y="7"/>
                    <a:pt x="49" y="4"/>
                    <a:pt x="47" y="0"/>
                  </a:cubicBezTo>
                  <a:cubicBezTo>
                    <a:pt x="15" y="41"/>
                    <a:pt x="15" y="41"/>
                    <a:pt x="15" y="41"/>
                  </a:cubicBezTo>
                  <a:lnTo>
                    <a:pt x="0" y="4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076" name="PA_任意多边形 45"/>
            <p:cNvSpPr/>
            <p:nvPr>
              <p:custDataLst>
                <p:tags r:id="rId48"/>
              </p:custDataLst>
            </p:nvPr>
          </p:nvSpPr>
          <p:spPr bwMode="auto">
            <a:xfrm>
              <a:off x="4006850" y="3806825"/>
              <a:ext cx="36513" cy="36513"/>
            </a:xfrm>
            <a:custGeom>
              <a:avLst/>
              <a:gdLst>
                <a:gd name="T0" fmla="*/ 2147483646 w 22"/>
                <a:gd name="T1" fmla="*/ 2147483646 h 21"/>
                <a:gd name="T2" fmla="*/ 2147483646 w 22"/>
                <a:gd name="T3" fmla="*/ 0 h 21"/>
                <a:gd name="T4" fmla="*/ 2147483646 w 22"/>
                <a:gd name="T5" fmla="*/ 0 h 21"/>
                <a:gd name="T6" fmla="*/ 2147483646 w 22"/>
                <a:gd name="T7" fmla="*/ 2147483646 h 21"/>
                <a:gd name="T8" fmla="*/ 2147483646 w 22"/>
                <a:gd name="T9" fmla="*/ 2147483646 h 21"/>
                <a:gd name="T10" fmla="*/ 2147483646 w 22"/>
                <a:gd name="T11" fmla="*/ 2147483646 h 21"/>
                <a:gd name="T12" fmla="*/ 2147483646 w 22"/>
                <a:gd name="T13" fmla="*/ 2147483646 h 21"/>
                <a:gd name="T14" fmla="*/ 2147483646 w 22"/>
                <a:gd name="T15" fmla="*/ 2147483646 h 21"/>
                <a:gd name="T16" fmla="*/ 2147483646 w 22"/>
                <a:gd name="T17" fmla="*/ 2147483646 h 21"/>
                <a:gd name="T18" fmla="*/ 2147483646 w 22"/>
                <a:gd name="T19" fmla="*/ 2147483646 h 21"/>
                <a:gd name="T20" fmla="*/ 2147483646 w 22"/>
                <a:gd name="T21" fmla="*/ 2147483646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21">
                  <a:moveTo>
                    <a:pt x="22" y="8"/>
                  </a:moveTo>
                  <a:cubicBezTo>
                    <a:pt x="21" y="3"/>
                    <a:pt x="16" y="0"/>
                    <a:pt x="12" y="0"/>
                  </a:cubicBezTo>
                  <a:cubicBezTo>
                    <a:pt x="11" y="0"/>
                    <a:pt x="10" y="0"/>
                    <a:pt x="9" y="0"/>
                  </a:cubicBezTo>
                  <a:cubicBezTo>
                    <a:pt x="4" y="1"/>
                    <a:pt x="0" y="7"/>
                    <a:pt x="1" y="12"/>
                  </a:cubicBezTo>
                  <a:cubicBezTo>
                    <a:pt x="1" y="12"/>
                    <a:pt x="1" y="12"/>
                    <a:pt x="1" y="13"/>
                  </a:cubicBezTo>
                  <a:cubicBezTo>
                    <a:pt x="3" y="17"/>
                    <a:pt x="7" y="21"/>
                    <a:pt x="12" y="21"/>
                  </a:cubicBezTo>
                  <a:cubicBezTo>
                    <a:pt x="12" y="21"/>
                    <a:pt x="12" y="21"/>
                    <a:pt x="13" y="21"/>
                  </a:cubicBezTo>
                  <a:cubicBezTo>
                    <a:pt x="13" y="21"/>
                    <a:pt x="14" y="20"/>
                    <a:pt x="14" y="20"/>
                  </a:cubicBezTo>
                  <a:cubicBezTo>
                    <a:pt x="19" y="19"/>
                    <a:pt x="22" y="15"/>
                    <a:pt x="22" y="10"/>
                  </a:cubicBezTo>
                  <a:cubicBezTo>
                    <a:pt x="22" y="10"/>
                    <a:pt x="22" y="10"/>
                    <a:pt x="22" y="10"/>
                  </a:cubicBezTo>
                  <a:cubicBezTo>
                    <a:pt x="22" y="9"/>
                    <a:pt x="22" y="9"/>
                    <a:pt x="22" y="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077" name="PA_任意多边形 46"/>
            <p:cNvSpPr/>
            <p:nvPr>
              <p:custDataLst>
                <p:tags r:id="rId49"/>
              </p:custDataLst>
            </p:nvPr>
          </p:nvSpPr>
          <p:spPr bwMode="auto">
            <a:xfrm>
              <a:off x="4071938" y="3835400"/>
              <a:ext cx="98425" cy="100013"/>
            </a:xfrm>
            <a:custGeom>
              <a:avLst/>
              <a:gdLst>
                <a:gd name="T0" fmla="*/ 2147483646 w 58"/>
                <a:gd name="T1" fmla="*/ 0 h 59"/>
                <a:gd name="T2" fmla="*/ 0 w 58"/>
                <a:gd name="T3" fmla="*/ 2147483646 h 59"/>
                <a:gd name="T4" fmla="*/ 2147483646 w 58"/>
                <a:gd name="T5" fmla="*/ 2147483646 h 59"/>
                <a:gd name="T6" fmla="*/ 2147483646 w 58"/>
                <a:gd name="T7" fmla="*/ 2147483646 h 59"/>
                <a:gd name="T8" fmla="*/ 2147483646 w 58"/>
                <a:gd name="T9" fmla="*/ 2147483646 h 59"/>
                <a:gd name="T10" fmla="*/ 2147483646 w 58"/>
                <a:gd name="T11" fmla="*/ 2147483646 h 59"/>
                <a:gd name="T12" fmla="*/ 2147483646 w 58"/>
                <a:gd name="T13" fmla="*/ 2147483646 h 59"/>
                <a:gd name="T14" fmla="*/ 2147483646 w 58"/>
                <a:gd name="T15" fmla="*/ 2147483646 h 59"/>
                <a:gd name="T16" fmla="*/ 2147483646 w 58"/>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8" h="59">
                  <a:moveTo>
                    <a:pt x="12" y="0"/>
                  </a:moveTo>
                  <a:cubicBezTo>
                    <a:pt x="10" y="4"/>
                    <a:pt x="6" y="7"/>
                    <a:pt x="0" y="8"/>
                  </a:cubicBezTo>
                  <a:cubicBezTo>
                    <a:pt x="25" y="41"/>
                    <a:pt x="25" y="41"/>
                    <a:pt x="25" y="41"/>
                  </a:cubicBezTo>
                  <a:cubicBezTo>
                    <a:pt x="8" y="41"/>
                    <a:pt x="8" y="41"/>
                    <a:pt x="8" y="41"/>
                  </a:cubicBezTo>
                  <a:cubicBezTo>
                    <a:pt x="8" y="59"/>
                    <a:pt x="8" y="59"/>
                    <a:pt x="8" y="59"/>
                  </a:cubicBezTo>
                  <a:cubicBezTo>
                    <a:pt x="53" y="59"/>
                    <a:pt x="53" y="59"/>
                    <a:pt x="53" y="59"/>
                  </a:cubicBezTo>
                  <a:cubicBezTo>
                    <a:pt x="58" y="41"/>
                    <a:pt x="58" y="41"/>
                    <a:pt x="58" y="41"/>
                  </a:cubicBezTo>
                  <a:cubicBezTo>
                    <a:pt x="43" y="41"/>
                    <a:pt x="43" y="41"/>
                    <a:pt x="43" y="41"/>
                  </a:cubicBezTo>
                  <a:lnTo>
                    <a:pt x="12"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078" name="PA_任意多边形 47"/>
            <p:cNvSpPr/>
            <p:nvPr>
              <p:custDataLst>
                <p:tags r:id="rId50"/>
              </p:custDataLst>
            </p:nvPr>
          </p:nvSpPr>
          <p:spPr bwMode="auto">
            <a:xfrm>
              <a:off x="4052888" y="3806825"/>
              <a:ext cx="34925" cy="36513"/>
            </a:xfrm>
            <a:custGeom>
              <a:avLst/>
              <a:gdLst>
                <a:gd name="T0" fmla="*/ 0 w 21"/>
                <a:gd name="T1" fmla="*/ 2147483646 h 21"/>
                <a:gd name="T2" fmla="*/ 0 w 21"/>
                <a:gd name="T3" fmla="*/ 2147483646 h 21"/>
                <a:gd name="T4" fmla="*/ 0 w 21"/>
                <a:gd name="T5" fmla="*/ 2147483646 h 21"/>
                <a:gd name="T6" fmla="*/ 2147483646 w 21"/>
                <a:gd name="T7" fmla="*/ 2147483646 h 21"/>
                <a:gd name="T8" fmla="*/ 2147483646 w 21"/>
                <a:gd name="T9" fmla="*/ 2147483646 h 21"/>
                <a:gd name="T10" fmla="*/ 2147483646 w 21"/>
                <a:gd name="T11" fmla="*/ 2147483646 h 21"/>
                <a:gd name="T12" fmla="*/ 2147483646 w 21"/>
                <a:gd name="T13" fmla="*/ 2147483646 h 21"/>
                <a:gd name="T14" fmla="*/ 2147483646 w 21"/>
                <a:gd name="T15" fmla="*/ 2147483646 h 21"/>
                <a:gd name="T16" fmla="*/ 2147483646 w 21"/>
                <a:gd name="T17" fmla="*/ 0 h 21"/>
                <a:gd name="T18" fmla="*/ 2147483646 w 21"/>
                <a:gd name="T19" fmla="*/ 0 h 21"/>
                <a:gd name="T20" fmla="*/ 0 w 21"/>
                <a:gd name="T21" fmla="*/ 2147483646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 h="21">
                  <a:moveTo>
                    <a:pt x="0" y="8"/>
                  </a:moveTo>
                  <a:cubicBezTo>
                    <a:pt x="0" y="9"/>
                    <a:pt x="0" y="9"/>
                    <a:pt x="0" y="10"/>
                  </a:cubicBezTo>
                  <a:cubicBezTo>
                    <a:pt x="0" y="10"/>
                    <a:pt x="0" y="10"/>
                    <a:pt x="0" y="10"/>
                  </a:cubicBezTo>
                  <a:cubicBezTo>
                    <a:pt x="0" y="15"/>
                    <a:pt x="3" y="19"/>
                    <a:pt x="8" y="20"/>
                  </a:cubicBezTo>
                  <a:cubicBezTo>
                    <a:pt x="8" y="20"/>
                    <a:pt x="9" y="21"/>
                    <a:pt x="9" y="21"/>
                  </a:cubicBezTo>
                  <a:cubicBezTo>
                    <a:pt x="9" y="21"/>
                    <a:pt x="10" y="21"/>
                    <a:pt x="10" y="21"/>
                  </a:cubicBezTo>
                  <a:cubicBezTo>
                    <a:pt x="15" y="21"/>
                    <a:pt x="19" y="17"/>
                    <a:pt x="20" y="13"/>
                  </a:cubicBezTo>
                  <a:cubicBezTo>
                    <a:pt x="20" y="12"/>
                    <a:pt x="20" y="12"/>
                    <a:pt x="20" y="12"/>
                  </a:cubicBezTo>
                  <a:cubicBezTo>
                    <a:pt x="21" y="7"/>
                    <a:pt x="18" y="1"/>
                    <a:pt x="12" y="0"/>
                  </a:cubicBezTo>
                  <a:cubicBezTo>
                    <a:pt x="12" y="0"/>
                    <a:pt x="11" y="0"/>
                    <a:pt x="10" y="0"/>
                  </a:cubicBezTo>
                  <a:cubicBezTo>
                    <a:pt x="5" y="0"/>
                    <a:pt x="1" y="3"/>
                    <a:pt x="0" y="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079" name="PA_椭圆 48"/>
            <p:cNvSpPr>
              <a:spLocks noChangeArrowheads="1"/>
            </p:cNvSpPr>
            <p:nvPr>
              <p:custDataLst>
                <p:tags r:id="rId51"/>
              </p:custDataLst>
            </p:nvPr>
          </p:nvSpPr>
          <p:spPr bwMode="auto">
            <a:xfrm>
              <a:off x="5130800" y="3854450"/>
              <a:ext cx="23813" cy="23813"/>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zh-CN" sz="1800" b="0" i="0" u="none" strike="noStrike" kern="1200" cap="none" spc="0" normalizeH="0" baseline="0" noProof="0">
                <a:ln>
                  <a:noFill/>
                </a:ln>
                <a:solidFill>
                  <a:srgbClr val="000000"/>
                </a:solidFill>
                <a:effectLst/>
                <a:uLnTx/>
                <a:uFillTx/>
                <a:latin typeface="Century Gothic" panose="020B0502020202020204" pitchFamily="34" charset="0"/>
                <a:ea typeface="Microsoft JhengHei" panose="020B0604030504040204" pitchFamily="34" charset="-120"/>
                <a:cs typeface="+mn-cs"/>
              </a:endParaRPr>
            </a:p>
          </p:txBody>
        </p:sp>
        <p:sp>
          <p:nvSpPr>
            <p:cNvPr id="44080" name="PA_椭圆 49"/>
            <p:cNvSpPr>
              <a:spLocks noChangeArrowheads="1"/>
            </p:cNvSpPr>
            <p:nvPr>
              <p:custDataLst>
                <p:tags r:id="rId52"/>
              </p:custDataLst>
            </p:nvPr>
          </p:nvSpPr>
          <p:spPr bwMode="auto">
            <a:xfrm>
              <a:off x="5154613" y="3829050"/>
              <a:ext cx="20637" cy="19050"/>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zh-CN" sz="1800" b="0" i="0" u="none" strike="noStrike" kern="1200" cap="none" spc="0" normalizeH="0" baseline="0" noProof="0">
                <a:ln>
                  <a:noFill/>
                </a:ln>
                <a:solidFill>
                  <a:srgbClr val="000000"/>
                </a:solidFill>
                <a:effectLst/>
                <a:uLnTx/>
                <a:uFillTx/>
                <a:latin typeface="Century Gothic" panose="020B0502020202020204" pitchFamily="34" charset="0"/>
                <a:ea typeface="Microsoft JhengHei" panose="020B0604030504040204" pitchFamily="34" charset="-120"/>
                <a:cs typeface="+mn-cs"/>
              </a:endParaRPr>
            </a:p>
          </p:txBody>
        </p:sp>
        <p:sp>
          <p:nvSpPr>
            <p:cNvPr id="44081" name="PA_椭圆 50"/>
            <p:cNvSpPr>
              <a:spLocks noChangeArrowheads="1"/>
            </p:cNvSpPr>
            <p:nvPr>
              <p:custDataLst>
                <p:tags r:id="rId53"/>
              </p:custDataLst>
            </p:nvPr>
          </p:nvSpPr>
          <p:spPr bwMode="auto">
            <a:xfrm>
              <a:off x="5135563" y="3797300"/>
              <a:ext cx="14287" cy="11113"/>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zh-CN" sz="1800" b="0" i="0" u="none" strike="noStrike" kern="1200" cap="none" spc="0" normalizeH="0" baseline="0" noProof="0">
                <a:ln>
                  <a:noFill/>
                </a:ln>
                <a:solidFill>
                  <a:srgbClr val="000000"/>
                </a:solidFill>
                <a:effectLst/>
                <a:uLnTx/>
                <a:uFillTx/>
                <a:latin typeface="Century Gothic" panose="020B0502020202020204" pitchFamily="34" charset="0"/>
                <a:ea typeface="Microsoft JhengHei" panose="020B0604030504040204" pitchFamily="34" charset="-120"/>
                <a:cs typeface="+mn-cs"/>
              </a:endParaRPr>
            </a:p>
          </p:txBody>
        </p:sp>
        <p:sp>
          <p:nvSpPr>
            <p:cNvPr id="44082" name="PA_椭圆 51"/>
            <p:cNvSpPr>
              <a:spLocks noChangeArrowheads="1"/>
            </p:cNvSpPr>
            <p:nvPr>
              <p:custDataLst>
                <p:tags r:id="rId54"/>
              </p:custDataLst>
            </p:nvPr>
          </p:nvSpPr>
          <p:spPr bwMode="auto">
            <a:xfrm>
              <a:off x="5130800" y="3743325"/>
              <a:ext cx="23813" cy="23813"/>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zh-CN" sz="1800" b="0" i="0" u="none" strike="noStrike" kern="1200" cap="none" spc="0" normalizeH="0" baseline="0" noProof="0">
                <a:ln>
                  <a:noFill/>
                </a:ln>
                <a:solidFill>
                  <a:srgbClr val="000000"/>
                </a:solidFill>
                <a:effectLst/>
                <a:uLnTx/>
                <a:uFillTx/>
                <a:latin typeface="Century Gothic" panose="020B0502020202020204" pitchFamily="34" charset="0"/>
                <a:ea typeface="Microsoft JhengHei" panose="020B0604030504040204" pitchFamily="34" charset="-120"/>
                <a:cs typeface="+mn-cs"/>
              </a:endParaRPr>
            </a:p>
          </p:txBody>
        </p:sp>
        <p:sp>
          <p:nvSpPr>
            <p:cNvPr id="44083" name="PA_任意多边形 52"/>
            <p:cNvSpPr>
              <a:spLocks noEditPoints="1"/>
            </p:cNvSpPr>
            <p:nvPr>
              <p:custDataLst>
                <p:tags r:id="rId55"/>
              </p:custDataLst>
            </p:nvPr>
          </p:nvSpPr>
          <p:spPr bwMode="auto">
            <a:xfrm>
              <a:off x="5097463" y="3632200"/>
              <a:ext cx="122237" cy="274638"/>
            </a:xfrm>
            <a:custGeom>
              <a:avLst/>
              <a:gdLst>
                <a:gd name="T0" fmla="*/ 2147483646 w 72"/>
                <a:gd name="T1" fmla="*/ 2147483646 h 162"/>
                <a:gd name="T2" fmla="*/ 2147483646 w 72"/>
                <a:gd name="T3" fmla="*/ 2147483646 h 162"/>
                <a:gd name="T4" fmla="*/ 2147483646 w 72"/>
                <a:gd name="T5" fmla="*/ 2147483646 h 162"/>
                <a:gd name="T6" fmla="*/ 2147483646 w 72"/>
                <a:gd name="T7" fmla="*/ 2147483646 h 162"/>
                <a:gd name="T8" fmla="*/ 2147483646 w 72"/>
                <a:gd name="T9" fmla="*/ 2147483646 h 162"/>
                <a:gd name="T10" fmla="*/ 2147483646 w 72"/>
                <a:gd name="T11" fmla="*/ 2147483646 h 162"/>
                <a:gd name="T12" fmla="*/ 2147483646 w 72"/>
                <a:gd name="T13" fmla="*/ 2147483646 h 162"/>
                <a:gd name="T14" fmla="*/ 2147483646 w 72"/>
                <a:gd name="T15" fmla="*/ 2147483646 h 162"/>
                <a:gd name="T16" fmla="*/ 2147483646 w 72"/>
                <a:gd name="T17" fmla="*/ 2147483646 h 162"/>
                <a:gd name="T18" fmla="*/ 2147483646 w 72"/>
                <a:gd name="T19" fmla="*/ 2147483646 h 162"/>
                <a:gd name="T20" fmla="*/ 2147483646 w 72"/>
                <a:gd name="T21" fmla="*/ 2147483646 h 162"/>
                <a:gd name="T22" fmla="*/ 2147483646 w 72"/>
                <a:gd name="T23" fmla="*/ 2147483646 h 162"/>
                <a:gd name="T24" fmla="*/ 2147483646 w 72"/>
                <a:gd name="T25" fmla="*/ 2147483646 h 162"/>
                <a:gd name="T26" fmla="*/ 2147483646 w 72"/>
                <a:gd name="T27" fmla="*/ 2147483646 h 162"/>
                <a:gd name="T28" fmla="*/ 2147483646 w 72"/>
                <a:gd name="T29" fmla="*/ 2147483646 h 162"/>
                <a:gd name="T30" fmla="*/ 2147483646 w 72"/>
                <a:gd name="T31" fmla="*/ 2147483646 h 162"/>
                <a:gd name="T32" fmla="*/ 2147483646 w 72"/>
                <a:gd name="T33" fmla="*/ 2147483646 h 162"/>
                <a:gd name="T34" fmla="*/ 2147483646 w 72"/>
                <a:gd name="T35" fmla="*/ 2147483646 h 162"/>
                <a:gd name="T36" fmla="*/ 2147483646 w 72"/>
                <a:gd name="T37" fmla="*/ 2147483646 h 162"/>
                <a:gd name="T38" fmla="*/ 2147483646 w 72"/>
                <a:gd name="T39" fmla="*/ 2147483646 h 162"/>
                <a:gd name="T40" fmla="*/ 2147483646 w 72"/>
                <a:gd name="T41" fmla="*/ 2147483646 h 162"/>
                <a:gd name="T42" fmla="*/ 2147483646 w 72"/>
                <a:gd name="T43" fmla="*/ 2147483646 h 162"/>
                <a:gd name="T44" fmla="*/ 2147483646 w 72"/>
                <a:gd name="T45" fmla="*/ 2147483646 h 162"/>
                <a:gd name="T46" fmla="*/ 2147483646 w 72"/>
                <a:gd name="T47" fmla="*/ 2147483646 h 162"/>
                <a:gd name="T48" fmla="*/ 2147483646 w 72"/>
                <a:gd name="T49" fmla="*/ 2147483646 h 162"/>
                <a:gd name="T50" fmla="*/ 2147483646 w 72"/>
                <a:gd name="T51" fmla="*/ 2147483646 h 162"/>
                <a:gd name="T52" fmla="*/ 2147483646 w 72"/>
                <a:gd name="T53" fmla="*/ 2147483646 h 162"/>
                <a:gd name="T54" fmla="*/ 0 w 72"/>
                <a:gd name="T55" fmla="*/ 2147483646 h 162"/>
                <a:gd name="T56" fmla="*/ 0 w 72"/>
                <a:gd name="T57" fmla="*/ 2147483646 h 162"/>
                <a:gd name="T58" fmla="*/ 2147483646 w 72"/>
                <a:gd name="T59" fmla="*/ 2147483646 h 162"/>
                <a:gd name="T60" fmla="*/ 2147483646 w 72"/>
                <a:gd name="T61" fmla="*/ 2147483646 h 162"/>
                <a:gd name="T62" fmla="*/ 2147483646 w 72"/>
                <a:gd name="T63" fmla="*/ 2147483646 h 162"/>
                <a:gd name="T64" fmla="*/ 2147483646 w 72"/>
                <a:gd name="T65" fmla="*/ 2147483646 h 162"/>
                <a:gd name="T66" fmla="*/ 2147483646 w 72"/>
                <a:gd name="T67" fmla="*/ 2147483646 h 162"/>
                <a:gd name="T68" fmla="*/ 2147483646 w 72"/>
                <a:gd name="T69" fmla="*/ 2147483646 h 16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2" h="162">
                  <a:moveTo>
                    <a:pt x="39" y="8"/>
                  </a:moveTo>
                  <a:cubicBezTo>
                    <a:pt x="37" y="10"/>
                    <a:pt x="37" y="12"/>
                    <a:pt x="37" y="14"/>
                  </a:cubicBezTo>
                  <a:cubicBezTo>
                    <a:pt x="37" y="14"/>
                    <a:pt x="37" y="18"/>
                    <a:pt x="37" y="24"/>
                  </a:cubicBezTo>
                  <a:cubicBezTo>
                    <a:pt x="34" y="24"/>
                    <a:pt x="34" y="24"/>
                    <a:pt x="34" y="24"/>
                  </a:cubicBezTo>
                  <a:cubicBezTo>
                    <a:pt x="34" y="53"/>
                    <a:pt x="34" y="53"/>
                    <a:pt x="34" y="53"/>
                  </a:cubicBezTo>
                  <a:cubicBezTo>
                    <a:pt x="37" y="53"/>
                    <a:pt x="37" y="53"/>
                    <a:pt x="37" y="53"/>
                  </a:cubicBezTo>
                  <a:cubicBezTo>
                    <a:pt x="37" y="64"/>
                    <a:pt x="37" y="73"/>
                    <a:pt x="37" y="74"/>
                  </a:cubicBezTo>
                  <a:cubicBezTo>
                    <a:pt x="37" y="76"/>
                    <a:pt x="37" y="84"/>
                    <a:pt x="37" y="84"/>
                  </a:cubicBezTo>
                  <a:cubicBezTo>
                    <a:pt x="37" y="88"/>
                    <a:pt x="40" y="91"/>
                    <a:pt x="44" y="91"/>
                  </a:cubicBezTo>
                  <a:cubicBezTo>
                    <a:pt x="44" y="91"/>
                    <a:pt x="45" y="91"/>
                    <a:pt x="45" y="91"/>
                  </a:cubicBezTo>
                  <a:cubicBezTo>
                    <a:pt x="48" y="90"/>
                    <a:pt x="50" y="87"/>
                    <a:pt x="50" y="84"/>
                  </a:cubicBezTo>
                  <a:cubicBezTo>
                    <a:pt x="50" y="53"/>
                    <a:pt x="50" y="53"/>
                    <a:pt x="50" y="53"/>
                  </a:cubicBezTo>
                  <a:cubicBezTo>
                    <a:pt x="54" y="53"/>
                    <a:pt x="54" y="53"/>
                    <a:pt x="54" y="53"/>
                  </a:cubicBezTo>
                  <a:cubicBezTo>
                    <a:pt x="54" y="53"/>
                    <a:pt x="54" y="53"/>
                    <a:pt x="54" y="53"/>
                  </a:cubicBezTo>
                  <a:cubicBezTo>
                    <a:pt x="54" y="147"/>
                    <a:pt x="54" y="147"/>
                    <a:pt x="54" y="147"/>
                  </a:cubicBezTo>
                  <a:cubicBezTo>
                    <a:pt x="34" y="147"/>
                    <a:pt x="34" y="147"/>
                    <a:pt x="34" y="147"/>
                  </a:cubicBezTo>
                  <a:cubicBezTo>
                    <a:pt x="34" y="162"/>
                    <a:pt x="34" y="162"/>
                    <a:pt x="34" y="162"/>
                  </a:cubicBezTo>
                  <a:cubicBezTo>
                    <a:pt x="68" y="162"/>
                    <a:pt x="68" y="162"/>
                    <a:pt x="68" y="162"/>
                  </a:cubicBezTo>
                  <a:cubicBezTo>
                    <a:pt x="68" y="24"/>
                    <a:pt x="68" y="24"/>
                    <a:pt x="68" y="24"/>
                  </a:cubicBezTo>
                  <a:cubicBezTo>
                    <a:pt x="50" y="24"/>
                    <a:pt x="50" y="24"/>
                    <a:pt x="50" y="24"/>
                  </a:cubicBezTo>
                  <a:cubicBezTo>
                    <a:pt x="50" y="17"/>
                    <a:pt x="50" y="17"/>
                    <a:pt x="50" y="17"/>
                  </a:cubicBezTo>
                  <a:cubicBezTo>
                    <a:pt x="67" y="13"/>
                    <a:pt x="67" y="13"/>
                    <a:pt x="67" y="13"/>
                  </a:cubicBezTo>
                  <a:cubicBezTo>
                    <a:pt x="70" y="13"/>
                    <a:pt x="72" y="9"/>
                    <a:pt x="71" y="6"/>
                  </a:cubicBezTo>
                  <a:cubicBezTo>
                    <a:pt x="71" y="2"/>
                    <a:pt x="67" y="0"/>
                    <a:pt x="64" y="1"/>
                  </a:cubicBezTo>
                  <a:cubicBezTo>
                    <a:pt x="62" y="1"/>
                    <a:pt x="46" y="5"/>
                    <a:pt x="43" y="6"/>
                  </a:cubicBezTo>
                  <a:cubicBezTo>
                    <a:pt x="42" y="6"/>
                    <a:pt x="40" y="7"/>
                    <a:pt x="39" y="8"/>
                  </a:cubicBezTo>
                  <a:close/>
                  <a:moveTo>
                    <a:pt x="34" y="24"/>
                  </a:moveTo>
                  <a:cubicBezTo>
                    <a:pt x="0" y="24"/>
                    <a:pt x="0" y="24"/>
                    <a:pt x="0" y="24"/>
                  </a:cubicBezTo>
                  <a:cubicBezTo>
                    <a:pt x="0" y="162"/>
                    <a:pt x="0" y="162"/>
                    <a:pt x="0" y="162"/>
                  </a:cubicBezTo>
                  <a:cubicBezTo>
                    <a:pt x="34" y="162"/>
                    <a:pt x="34" y="162"/>
                    <a:pt x="34" y="162"/>
                  </a:cubicBezTo>
                  <a:cubicBezTo>
                    <a:pt x="34" y="147"/>
                    <a:pt x="34" y="147"/>
                    <a:pt x="34" y="147"/>
                  </a:cubicBezTo>
                  <a:cubicBezTo>
                    <a:pt x="14" y="147"/>
                    <a:pt x="14" y="147"/>
                    <a:pt x="14" y="147"/>
                  </a:cubicBezTo>
                  <a:cubicBezTo>
                    <a:pt x="14" y="53"/>
                    <a:pt x="14" y="53"/>
                    <a:pt x="14" y="53"/>
                  </a:cubicBezTo>
                  <a:cubicBezTo>
                    <a:pt x="34" y="53"/>
                    <a:pt x="34" y="53"/>
                    <a:pt x="34" y="53"/>
                  </a:cubicBezTo>
                  <a:lnTo>
                    <a:pt x="34" y="2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084" name="PA_任意多边形 53"/>
            <p:cNvSpPr>
              <a:spLocks noEditPoints="1"/>
            </p:cNvSpPr>
            <p:nvPr>
              <p:custDataLst>
                <p:tags r:id="rId56"/>
              </p:custDataLst>
            </p:nvPr>
          </p:nvSpPr>
          <p:spPr bwMode="auto">
            <a:xfrm>
              <a:off x="4116388" y="3043238"/>
              <a:ext cx="107950" cy="242887"/>
            </a:xfrm>
            <a:custGeom>
              <a:avLst/>
              <a:gdLst>
                <a:gd name="T0" fmla="*/ 2147483646 w 64"/>
                <a:gd name="T1" fmla="*/ 2147483646 h 143"/>
                <a:gd name="T2" fmla="*/ 2147483646 w 64"/>
                <a:gd name="T3" fmla="*/ 2147483646 h 143"/>
                <a:gd name="T4" fmla="*/ 2147483646 w 64"/>
                <a:gd name="T5" fmla="*/ 2147483646 h 143"/>
                <a:gd name="T6" fmla="*/ 2147483646 w 64"/>
                <a:gd name="T7" fmla="*/ 2147483646 h 143"/>
                <a:gd name="T8" fmla="*/ 2147483646 w 64"/>
                <a:gd name="T9" fmla="*/ 2147483646 h 143"/>
                <a:gd name="T10" fmla="*/ 2147483646 w 64"/>
                <a:gd name="T11" fmla="*/ 2147483646 h 143"/>
                <a:gd name="T12" fmla="*/ 2147483646 w 64"/>
                <a:gd name="T13" fmla="*/ 2147483646 h 143"/>
                <a:gd name="T14" fmla="*/ 2147483646 w 64"/>
                <a:gd name="T15" fmla="*/ 2147483646 h 143"/>
                <a:gd name="T16" fmla="*/ 2147483646 w 64"/>
                <a:gd name="T17" fmla="*/ 0 h 143"/>
                <a:gd name="T18" fmla="*/ 2147483646 w 64"/>
                <a:gd name="T19" fmla="*/ 0 h 143"/>
                <a:gd name="T20" fmla="*/ 2147483646 w 64"/>
                <a:gd name="T21" fmla="*/ 0 h 143"/>
                <a:gd name="T22" fmla="*/ 2147483646 w 64"/>
                <a:gd name="T23" fmla="*/ 2147483646 h 143"/>
                <a:gd name="T24" fmla="*/ 2147483646 w 64"/>
                <a:gd name="T25" fmla="*/ 2147483646 h 143"/>
                <a:gd name="T26" fmla="*/ 2147483646 w 64"/>
                <a:gd name="T27" fmla="*/ 2147483646 h 143"/>
                <a:gd name="T28" fmla="*/ 2147483646 w 64"/>
                <a:gd name="T29" fmla="*/ 2147483646 h 143"/>
                <a:gd name="T30" fmla="*/ 2147483646 w 64"/>
                <a:gd name="T31" fmla="*/ 2147483646 h 143"/>
                <a:gd name="T32" fmla="*/ 2147483646 w 64"/>
                <a:gd name="T33" fmla="*/ 2147483646 h 143"/>
                <a:gd name="T34" fmla="*/ 2147483646 w 64"/>
                <a:gd name="T35" fmla="*/ 2147483646 h 143"/>
                <a:gd name="T36" fmla="*/ 2147483646 w 64"/>
                <a:gd name="T37" fmla="*/ 2147483646 h 143"/>
                <a:gd name="T38" fmla="*/ 2147483646 w 64"/>
                <a:gd name="T39" fmla="*/ 2147483646 h 143"/>
                <a:gd name="T40" fmla="*/ 2147483646 w 64"/>
                <a:gd name="T41" fmla="*/ 2147483646 h 143"/>
                <a:gd name="T42" fmla="*/ 2147483646 w 64"/>
                <a:gd name="T43" fmla="*/ 2147483646 h 143"/>
                <a:gd name="T44" fmla="*/ 2147483646 w 64"/>
                <a:gd name="T45" fmla="*/ 2147483646 h 143"/>
                <a:gd name="T46" fmla="*/ 2147483646 w 64"/>
                <a:gd name="T47" fmla="*/ 2147483646 h 143"/>
                <a:gd name="T48" fmla="*/ 2147483646 w 64"/>
                <a:gd name="T49" fmla="*/ 2147483646 h 143"/>
                <a:gd name="T50" fmla="*/ 2147483646 w 64"/>
                <a:gd name="T51" fmla="*/ 2147483646 h 143"/>
                <a:gd name="T52" fmla="*/ 2147483646 w 64"/>
                <a:gd name="T53" fmla="*/ 2147483646 h 143"/>
                <a:gd name="T54" fmla="*/ 2147483646 w 64"/>
                <a:gd name="T55" fmla="*/ 0 h 143"/>
                <a:gd name="T56" fmla="*/ 2147483646 w 64"/>
                <a:gd name="T57" fmla="*/ 0 h 143"/>
                <a:gd name="T58" fmla="*/ 2147483646 w 64"/>
                <a:gd name="T59" fmla="*/ 0 h 143"/>
                <a:gd name="T60" fmla="*/ 2147483646 w 64"/>
                <a:gd name="T61" fmla="*/ 2147483646 h 143"/>
                <a:gd name="T62" fmla="*/ 2147483646 w 64"/>
                <a:gd name="T63" fmla="*/ 2147483646 h 143"/>
                <a:gd name="T64" fmla="*/ 2147483646 w 64"/>
                <a:gd name="T65" fmla="*/ 2147483646 h 143"/>
                <a:gd name="T66" fmla="*/ 0 w 64"/>
                <a:gd name="T67" fmla="*/ 2147483646 h 143"/>
                <a:gd name="T68" fmla="*/ 0 w 64"/>
                <a:gd name="T69" fmla="*/ 2147483646 h 143"/>
                <a:gd name="T70" fmla="*/ 2147483646 w 64"/>
                <a:gd name="T71" fmla="*/ 2147483646 h 14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4" h="143">
                  <a:moveTo>
                    <a:pt x="32" y="124"/>
                  </a:moveTo>
                  <a:cubicBezTo>
                    <a:pt x="32" y="124"/>
                    <a:pt x="32" y="124"/>
                    <a:pt x="32" y="124"/>
                  </a:cubicBezTo>
                  <a:cubicBezTo>
                    <a:pt x="47" y="124"/>
                    <a:pt x="59" y="128"/>
                    <a:pt x="63" y="139"/>
                  </a:cubicBezTo>
                  <a:cubicBezTo>
                    <a:pt x="64" y="143"/>
                    <a:pt x="64" y="143"/>
                    <a:pt x="64" y="139"/>
                  </a:cubicBezTo>
                  <a:cubicBezTo>
                    <a:pt x="64" y="118"/>
                    <a:pt x="64" y="59"/>
                    <a:pt x="64" y="38"/>
                  </a:cubicBezTo>
                  <a:cubicBezTo>
                    <a:pt x="64" y="34"/>
                    <a:pt x="64" y="27"/>
                    <a:pt x="62" y="23"/>
                  </a:cubicBezTo>
                  <a:cubicBezTo>
                    <a:pt x="61" y="18"/>
                    <a:pt x="58" y="15"/>
                    <a:pt x="54" y="13"/>
                  </a:cubicBezTo>
                  <a:cubicBezTo>
                    <a:pt x="54" y="4"/>
                    <a:pt x="54" y="4"/>
                    <a:pt x="54" y="4"/>
                  </a:cubicBezTo>
                  <a:cubicBezTo>
                    <a:pt x="54" y="0"/>
                    <a:pt x="54" y="0"/>
                    <a:pt x="54" y="0"/>
                  </a:cubicBezTo>
                  <a:cubicBezTo>
                    <a:pt x="50" y="0"/>
                    <a:pt x="50" y="0"/>
                    <a:pt x="50" y="0"/>
                  </a:cubicBezTo>
                  <a:cubicBezTo>
                    <a:pt x="32" y="0"/>
                    <a:pt x="32" y="0"/>
                    <a:pt x="32" y="0"/>
                  </a:cubicBezTo>
                  <a:cubicBezTo>
                    <a:pt x="32" y="4"/>
                    <a:pt x="32" y="4"/>
                    <a:pt x="32" y="4"/>
                  </a:cubicBezTo>
                  <a:cubicBezTo>
                    <a:pt x="50" y="4"/>
                    <a:pt x="50" y="4"/>
                    <a:pt x="50" y="4"/>
                  </a:cubicBezTo>
                  <a:cubicBezTo>
                    <a:pt x="50" y="11"/>
                    <a:pt x="50" y="11"/>
                    <a:pt x="50" y="11"/>
                  </a:cubicBezTo>
                  <a:cubicBezTo>
                    <a:pt x="50" y="60"/>
                    <a:pt x="50" y="60"/>
                    <a:pt x="50" y="60"/>
                  </a:cubicBezTo>
                  <a:cubicBezTo>
                    <a:pt x="32" y="42"/>
                    <a:pt x="32" y="42"/>
                    <a:pt x="32" y="42"/>
                  </a:cubicBezTo>
                  <a:cubicBezTo>
                    <a:pt x="32" y="42"/>
                    <a:pt x="32" y="42"/>
                    <a:pt x="32" y="42"/>
                  </a:cubicBezTo>
                  <a:lnTo>
                    <a:pt x="32" y="124"/>
                  </a:lnTo>
                  <a:close/>
                  <a:moveTo>
                    <a:pt x="1" y="139"/>
                  </a:moveTo>
                  <a:cubicBezTo>
                    <a:pt x="5" y="128"/>
                    <a:pt x="17" y="124"/>
                    <a:pt x="32" y="124"/>
                  </a:cubicBezTo>
                  <a:cubicBezTo>
                    <a:pt x="32" y="42"/>
                    <a:pt x="32" y="42"/>
                    <a:pt x="32" y="42"/>
                  </a:cubicBezTo>
                  <a:cubicBezTo>
                    <a:pt x="14" y="60"/>
                    <a:pt x="14" y="60"/>
                    <a:pt x="14" y="60"/>
                  </a:cubicBezTo>
                  <a:cubicBezTo>
                    <a:pt x="14" y="11"/>
                    <a:pt x="14" y="11"/>
                    <a:pt x="14" y="11"/>
                  </a:cubicBezTo>
                  <a:cubicBezTo>
                    <a:pt x="14" y="11"/>
                    <a:pt x="14" y="11"/>
                    <a:pt x="14" y="11"/>
                  </a:cubicBezTo>
                  <a:cubicBezTo>
                    <a:pt x="14" y="11"/>
                    <a:pt x="14" y="11"/>
                    <a:pt x="14" y="11"/>
                  </a:cubicBezTo>
                  <a:cubicBezTo>
                    <a:pt x="14" y="4"/>
                    <a:pt x="14" y="4"/>
                    <a:pt x="14" y="4"/>
                  </a:cubicBezTo>
                  <a:cubicBezTo>
                    <a:pt x="32" y="4"/>
                    <a:pt x="32" y="4"/>
                    <a:pt x="32" y="4"/>
                  </a:cubicBezTo>
                  <a:cubicBezTo>
                    <a:pt x="32" y="0"/>
                    <a:pt x="32" y="0"/>
                    <a:pt x="32" y="0"/>
                  </a:cubicBezTo>
                  <a:cubicBezTo>
                    <a:pt x="14" y="0"/>
                    <a:pt x="14" y="0"/>
                    <a:pt x="14" y="0"/>
                  </a:cubicBezTo>
                  <a:cubicBezTo>
                    <a:pt x="10" y="0"/>
                    <a:pt x="10" y="0"/>
                    <a:pt x="10" y="0"/>
                  </a:cubicBezTo>
                  <a:cubicBezTo>
                    <a:pt x="10" y="4"/>
                    <a:pt x="10" y="4"/>
                    <a:pt x="10" y="4"/>
                  </a:cubicBezTo>
                  <a:cubicBezTo>
                    <a:pt x="10" y="13"/>
                    <a:pt x="10" y="13"/>
                    <a:pt x="10" y="13"/>
                  </a:cubicBezTo>
                  <a:cubicBezTo>
                    <a:pt x="6" y="15"/>
                    <a:pt x="3" y="18"/>
                    <a:pt x="1" y="23"/>
                  </a:cubicBezTo>
                  <a:cubicBezTo>
                    <a:pt x="0" y="27"/>
                    <a:pt x="0" y="34"/>
                    <a:pt x="0" y="38"/>
                  </a:cubicBezTo>
                  <a:cubicBezTo>
                    <a:pt x="0" y="59"/>
                    <a:pt x="0" y="118"/>
                    <a:pt x="0" y="139"/>
                  </a:cubicBezTo>
                  <a:cubicBezTo>
                    <a:pt x="0" y="143"/>
                    <a:pt x="0" y="143"/>
                    <a:pt x="1" y="13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085" name="PA_任意多边形 54"/>
            <p:cNvSpPr/>
            <p:nvPr>
              <p:custDataLst>
                <p:tags r:id="rId57"/>
              </p:custDataLst>
            </p:nvPr>
          </p:nvSpPr>
          <p:spPr bwMode="auto">
            <a:xfrm>
              <a:off x="4232275" y="3059113"/>
              <a:ext cx="107950" cy="227012"/>
            </a:xfrm>
            <a:custGeom>
              <a:avLst/>
              <a:gdLst>
                <a:gd name="T0" fmla="*/ 2147483646 w 64"/>
                <a:gd name="T1" fmla="*/ 2147483646 h 134"/>
                <a:gd name="T2" fmla="*/ 2147483646 w 64"/>
                <a:gd name="T3" fmla="*/ 2147483646 h 134"/>
                <a:gd name="T4" fmla="*/ 2147483646 w 64"/>
                <a:gd name="T5" fmla="*/ 2147483646 h 134"/>
                <a:gd name="T6" fmla="*/ 2147483646 w 64"/>
                <a:gd name="T7" fmla="*/ 2147483646 h 134"/>
                <a:gd name="T8" fmla="*/ 2147483646 w 64"/>
                <a:gd name="T9" fmla="*/ 2147483646 h 134"/>
                <a:gd name="T10" fmla="*/ 2147483646 w 64"/>
                <a:gd name="T11" fmla="*/ 2147483646 h 134"/>
                <a:gd name="T12" fmla="*/ 2147483646 w 64"/>
                <a:gd name="T13" fmla="*/ 0 h 134"/>
                <a:gd name="T14" fmla="*/ 2147483646 w 64"/>
                <a:gd name="T15" fmla="*/ 2147483646 h 134"/>
                <a:gd name="T16" fmla="*/ 0 w 64"/>
                <a:gd name="T17" fmla="*/ 2147483646 h 134"/>
                <a:gd name="T18" fmla="*/ 0 w 64"/>
                <a:gd name="T19" fmla="*/ 2147483646 h 134"/>
                <a:gd name="T20" fmla="*/ 2147483646 w 64"/>
                <a:gd name="T21" fmla="*/ 2147483646 h 1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4" h="134">
                  <a:moveTo>
                    <a:pt x="1" y="130"/>
                  </a:moveTo>
                  <a:cubicBezTo>
                    <a:pt x="5" y="119"/>
                    <a:pt x="17" y="115"/>
                    <a:pt x="32" y="115"/>
                  </a:cubicBezTo>
                  <a:cubicBezTo>
                    <a:pt x="47" y="115"/>
                    <a:pt x="59" y="119"/>
                    <a:pt x="63" y="130"/>
                  </a:cubicBezTo>
                  <a:cubicBezTo>
                    <a:pt x="64" y="134"/>
                    <a:pt x="64" y="134"/>
                    <a:pt x="64" y="130"/>
                  </a:cubicBezTo>
                  <a:cubicBezTo>
                    <a:pt x="64" y="109"/>
                    <a:pt x="64" y="50"/>
                    <a:pt x="64" y="29"/>
                  </a:cubicBezTo>
                  <a:cubicBezTo>
                    <a:pt x="64" y="25"/>
                    <a:pt x="64" y="18"/>
                    <a:pt x="63" y="14"/>
                  </a:cubicBezTo>
                  <a:cubicBezTo>
                    <a:pt x="59" y="3"/>
                    <a:pt x="46" y="0"/>
                    <a:pt x="32" y="0"/>
                  </a:cubicBezTo>
                  <a:cubicBezTo>
                    <a:pt x="17" y="0"/>
                    <a:pt x="5" y="3"/>
                    <a:pt x="1" y="14"/>
                  </a:cubicBezTo>
                  <a:cubicBezTo>
                    <a:pt x="0" y="18"/>
                    <a:pt x="0" y="25"/>
                    <a:pt x="0" y="29"/>
                  </a:cubicBezTo>
                  <a:cubicBezTo>
                    <a:pt x="0" y="50"/>
                    <a:pt x="0" y="109"/>
                    <a:pt x="0" y="130"/>
                  </a:cubicBezTo>
                  <a:cubicBezTo>
                    <a:pt x="0" y="134"/>
                    <a:pt x="0" y="134"/>
                    <a:pt x="1" y="13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086" name="PA_任意多边形 55"/>
            <p:cNvSpPr/>
            <p:nvPr>
              <p:custDataLst>
                <p:tags r:id="rId58"/>
              </p:custDataLst>
            </p:nvPr>
          </p:nvSpPr>
          <p:spPr bwMode="auto">
            <a:xfrm>
              <a:off x="5041900" y="3160713"/>
              <a:ext cx="254000" cy="209550"/>
            </a:xfrm>
            <a:custGeom>
              <a:avLst/>
              <a:gdLst>
                <a:gd name="T0" fmla="*/ 2147483646 w 160"/>
                <a:gd name="T1" fmla="*/ 0 h 132"/>
                <a:gd name="T2" fmla="*/ 2147483646 w 160"/>
                <a:gd name="T3" fmla="*/ 2147483646 h 132"/>
                <a:gd name="T4" fmla="*/ 2147483646 w 160"/>
                <a:gd name="T5" fmla="*/ 2147483646 h 132"/>
                <a:gd name="T6" fmla="*/ 0 w 160"/>
                <a:gd name="T7" fmla="*/ 2147483646 h 132"/>
                <a:gd name="T8" fmla="*/ 2147483646 w 160"/>
                <a:gd name="T9" fmla="*/ 2147483646 h 132"/>
                <a:gd name="T10" fmla="*/ 2147483646 w 160"/>
                <a:gd name="T11" fmla="*/ 2147483646 h 132"/>
                <a:gd name="T12" fmla="*/ 2147483646 w 160"/>
                <a:gd name="T13" fmla="*/ 2147483646 h 132"/>
                <a:gd name="T14" fmla="*/ 2147483646 w 160"/>
                <a:gd name="T15" fmla="*/ 2147483646 h 132"/>
                <a:gd name="T16" fmla="*/ 2147483646 w 160"/>
                <a:gd name="T17" fmla="*/ 0 h 1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0" h="132">
                  <a:moveTo>
                    <a:pt x="131" y="0"/>
                  </a:moveTo>
                  <a:lnTo>
                    <a:pt x="56" y="75"/>
                  </a:lnTo>
                  <a:lnTo>
                    <a:pt x="28" y="46"/>
                  </a:lnTo>
                  <a:lnTo>
                    <a:pt x="0" y="76"/>
                  </a:lnTo>
                  <a:lnTo>
                    <a:pt x="27" y="103"/>
                  </a:lnTo>
                  <a:lnTo>
                    <a:pt x="56" y="132"/>
                  </a:lnTo>
                  <a:lnTo>
                    <a:pt x="86" y="103"/>
                  </a:lnTo>
                  <a:lnTo>
                    <a:pt x="160" y="29"/>
                  </a:lnTo>
                  <a:lnTo>
                    <a:pt x="131"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087" name="PA_任意多边形 56"/>
            <p:cNvSpPr/>
            <p:nvPr>
              <p:custDataLst>
                <p:tags r:id="rId59"/>
              </p:custDataLst>
            </p:nvPr>
          </p:nvSpPr>
          <p:spPr bwMode="auto">
            <a:xfrm>
              <a:off x="4144963" y="2917825"/>
              <a:ext cx="239712" cy="58738"/>
            </a:xfrm>
            <a:custGeom>
              <a:avLst/>
              <a:gdLst>
                <a:gd name="T0" fmla="*/ 2147483646 w 151"/>
                <a:gd name="T1" fmla="*/ 0 h 37"/>
                <a:gd name="T2" fmla="*/ 2147483646 w 151"/>
                <a:gd name="T3" fmla="*/ 0 h 37"/>
                <a:gd name="T4" fmla="*/ 2147483646 w 151"/>
                <a:gd name="T5" fmla="*/ 2147483646 h 37"/>
                <a:gd name="T6" fmla="*/ 2147483646 w 151"/>
                <a:gd name="T7" fmla="*/ 2147483646 h 37"/>
                <a:gd name="T8" fmla="*/ 2147483646 w 151"/>
                <a:gd name="T9" fmla="*/ 2147483646 h 37"/>
                <a:gd name="T10" fmla="*/ 0 w 151"/>
                <a:gd name="T11" fmla="*/ 2147483646 h 37"/>
                <a:gd name="T12" fmla="*/ 0 w 151"/>
                <a:gd name="T13" fmla="*/ 2147483646 h 37"/>
                <a:gd name="T14" fmla="*/ 2147483646 w 151"/>
                <a:gd name="T15" fmla="*/ 2147483646 h 37"/>
                <a:gd name="T16" fmla="*/ 2147483646 w 151"/>
                <a:gd name="T17" fmla="*/ 0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1" h="37">
                  <a:moveTo>
                    <a:pt x="151" y="0"/>
                  </a:moveTo>
                  <a:lnTo>
                    <a:pt x="137" y="0"/>
                  </a:lnTo>
                  <a:lnTo>
                    <a:pt x="137" y="23"/>
                  </a:lnTo>
                  <a:lnTo>
                    <a:pt x="14" y="23"/>
                  </a:lnTo>
                  <a:lnTo>
                    <a:pt x="14" y="1"/>
                  </a:lnTo>
                  <a:lnTo>
                    <a:pt x="0" y="1"/>
                  </a:lnTo>
                  <a:lnTo>
                    <a:pt x="0" y="37"/>
                  </a:lnTo>
                  <a:lnTo>
                    <a:pt x="151" y="37"/>
                  </a:lnTo>
                  <a:lnTo>
                    <a:pt x="151"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088" name="PA_任意多边形 57"/>
            <p:cNvSpPr/>
            <p:nvPr>
              <p:custDataLst>
                <p:tags r:id="rId60"/>
              </p:custDataLst>
            </p:nvPr>
          </p:nvSpPr>
          <p:spPr bwMode="auto">
            <a:xfrm>
              <a:off x="4179888" y="2749550"/>
              <a:ext cx="176212" cy="187325"/>
            </a:xfrm>
            <a:custGeom>
              <a:avLst/>
              <a:gdLst>
                <a:gd name="T0" fmla="*/ 2147483646 w 111"/>
                <a:gd name="T1" fmla="*/ 2147483646 h 118"/>
                <a:gd name="T2" fmla="*/ 0 w 111"/>
                <a:gd name="T3" fmla="*/ 2147483646 h 118"/>
                <a:gd name="T4" fmla="*/ 2147483646 w 111"/>
                <a:gd name="T5" fmla="*/ 2147483646 h 118"/>
                <a:gd name="T6" fmla="*/ 2147483646 w 111"/>
                <a:gd name="T7" fmla="*/ 2147483646 h 118"/>
                <a:gd name="T8" fmla="*/ 2147483646 w 111"/>
                <a:gd name="T9" fmla="*/ 2147483646 h 118"/>
                <a:gd name="T10" fmla="*/ 2147483646 w 111"/>
                <a:gd name="T11" fmla="*/ 0 h 118"/>
                <a:gd name="T12" fmla="*/ 2147483646 w 111"/>
                <a:gd name="T13" fmla="*/ 0 h 118"/>
                <a:gd name="T14" fmla="*/ 2147483646 w 111"/>
                <a:gd name="T15" fmla="*/ 2147483646 h 1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1" h="118">
                  <a:moveTo>
                    <a:pt x="19" y="50"/>
                  </a:moveTo>
                  <a:lnTo>
                    <a:pt x="0" y="50"/>
                  </a:lnTo>
                  <a:lnTo>
                    <a:pt x="55" y="118"/>
                  </a:lnTo>
                  <a:lnTo>
                    <a:pt x="111" y="50"/>
                  </a:lnTo>
                  <a:lnTo>
                    <a:pt x="91" y="50"/>
                  </a:lnTo>
                  <a:lnTo>
                    <a:pt x="91" y="0"/>
                  </a:lnTo>
                  <a:lnTo>
                    <a:pt x="19" y="0"/>
                  </a:lnTo>
                  <a:lnTo>
                    <a:pt x="19" y="5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089" name="PA_矩形 58"/>
            <p:cNvSpPr>
              <a:spLocks noChangeArrowheads="1"/>
            </p:cNvSpPr>
            <p:nvPr>
              <p:custDataLst>
                <p:tags r:id="rId61"/>
              </p:custDataLst>
            </p:nvPr>
          </p:nvSpPr>
          <p:spPr bwMode="auto">
            <a:xfrm>
              <a:off x="4660900" y="3232150"/>
              <a:ext cx="34925" cy="2333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zh-CN" sz="1800" b="0" i="0" u="none" strike="noStrike" kern="1200" cap="none" spc="0" normalizeH="0" baseline="0" noProof="0">
                <a:ln>
                  <a:noFill/>
                </a:ln>
                <a:solidFill>
                  <a:srgbClr val="000000"/>
                </a:solidFill>
                <a:effectLst/>
                <a:uLnTx/>
                <a:uFillTx/>
                <a:latin typeface="Century Gothic" panose="020B0502020202020204" pitchFamily="34" charset="0"/>
                <a:ea typeface="Microsoft JhengHei" panose="020B0604030504040204" pitchFamily="34" charset="-120"/>
                <a:cs typeface="+mn-cs"/>
              </a:endParaRPr>
            </a:p>
          </p:txBody>
        </p:sp>
        <p:sp>
          <p:nvSpPr>
            <p:cNvPr id="44090" name="PA_矩形 59"/>
            <p:cNvSpPr>
              <a:spLocks noChangeArrowheads="1"/>
            </p:cNvSpPr>
            <p:nvPr>
              <p:custDataLst>
                <p:tags r:id="rId62"/>
              </p:custDataLst>
            </p:nvPr>
          </p:nvSpPr>
          <p:spPr bwMode="auto">
            <a:xfrm>
              <a:off x="4610100" y="3359150"/>
              <a:ext cx="33338" cy="1063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zh-CN" sz="1800" b="0" i="0" u="none" strike="noStrike" kern="1200" cap="none" spc="0" normalizeH="0" baseline="0" noProof="0">
                <a:ln>
                  <a:noFill/>
                </a:ln>
                <a:solidFill>
                  <a:srgbClr val="000000"/>
                </a:solidFill>
                <a:effectLst/>
                <a:uLnTx/>
                <a:uFillTx/>
                <a:latin typeface="Century Gothic" panose="020B0502020202020204" pitchFamily="34" charset="0"/>
                <a:ea typeface="Microsoft JhengHei" panose="020B0604030504040204" pitchFamily="34" charset="-120"/>
                <a:cs typeface="+mn-cs"/>
              </a:endParaRPr>
            </a:p>
          </p:txBody>
        </p:sp>
        <p:sp>
          <p:nvSpPr>
            <p:cNvPr id="44091" name="PA_矩形 60"/>
            <p:cNvSpPr>
              <a:spLocks noChangeArrowheads="1"/>
            </p:cNvSpPr>
            <p:nvPr>
              <p:custDataLst>
                <p:tags r:id="rId63"/>
              </p:custDataLst>
            </p:nvPr>
          </p:nvSpPr>
          <p:spPr bwMode="auto">
            <a:xfrm>
              <a:off x="4557713" y="3267075"/>
              <a:ext cx="34925" cy="1984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zh-CN" sz="1800" b="0" i="0" u="none" strike="noStrike" kern="1200" cap="none" spc="0" normalizeH="0" baseline="0" noProof="0">
                <a:ln>
                  <a:noFill/>
                </a:ln>
                <a:solidFill>
                  <a:srgbClr val="000000"/>
                </a:solidFill>
                <a:effectLst/>
                <a:uLnTx/>
                <a:uFillTx/>
                <a:latin typeface="Century Gothic" panose="020B0502020202020204" pitchFamily="34" charset="0"/>
                <a:ea typeface="Microsoft JhengHei" panose="020B0604030504040204" pitchFamily="34" charset="-120"/>
                <a:cs typeface="+mn-cs"/>
              </a:endParaRPr>
            </a:p>
          </p:txBody>
        </p:sp>
        <p:sp>
          <p:nvSpPr>
            <p:cNvPr id="44092" name="PA_矩形 61"/>
            <p:cNvSpPr>
              <a:spLocks noChangeArrowheads="1"/>
            </p:cNvSpPr>
            <p:nvPr>
              <p:custDataLst>
                <p:tags r:id="rId64"/>
              </p:custDataLst>
            </p:nvPr>
          </p:nvSpPr>
          <p:spPr bwMode="auto">
            <a:xfrm>
              <a:off x="4506913" y="3328988"/>
              <a:ext cx="34925" cy="1365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zh-CN" sz="1800" b="0" i="0" u="none" strike="noStrike" kern="1200" cap="none" spc="0" normalizeH="0" baseline="0" noProof="0">
                <a:ln>
                  <a:noFill/>
                </a:ln>
                <a:solidFill>
                  <a:srgbClr val="000000"/>
                </a:solidFill>
                <a:effectLst/>
                <a:uLnTx/>
                <a:uFillTx/>
                <a:latin typeface="Century Gothic" panose="020B0502020202020204" pitchFamily="34" charset="0"/>
                <a:ea typeface="Microsoft JhengHei" panose="020B0604030504040204" pitchFamily="34" charset="-120"/>
                <a:cs typeface="+mn-cs"/>
              </a:endParaRPr>
            </a:p>
          </p:txBody>
        </p:sp>
        <p:sp>
          <p:nvSpPr>
            <p:cNvPr id="44093" name="PA_矩形 62"/>
            <p:cNvSpPr>
              <a:spLocks noChangeArrowheads="1"/>
            </p:cNvSpPr>
            <p:nvPr>
              <p:custDataLst>
                <p:tags r:id="rId65"/>
              </p:custDataLst>
            </p:nvPr>
          </p:nvSpPr>
          <p:spPr bwMode="auto">
            <a:xfrm>
              <a:off x="4456113" y="3306763"/>
              <a:ext cx="34925" cy="1587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zh-CN" sz="1800" b="0" i="0" u="none" strike="noStrike" kern="1200" cap="none" spc="0" normalizeH="0" baseline="0" noProof="0">
                <a:ln>
                  <a:noFill/>
                </a:ln>
                <a:solidFill>
                  <a:srgbClr val="000000"/>
                </a:solidFill>
                <a:effectLst/>
                <a:uLnTx/>
                <a:uFillTx/>
                <a:latin typeface="Century Gothic" panose="020B0502020202020204" pitchFamily="34" charset="0"/>
                <a:ea typeface="Microsoft JhengHei" panose="020B0604030504040204" pitchFamily="34" charset="-120"/>
                <a:cs typeface="+mn-cs"/>
              </a:endParaRPr>
            </a:p>
          </p:txBody>
        </p:sp>
        <p:sp>
          <p:nvSpPr>
            <p:cNvPr id="44094" name="PA_矩形 63"/>
            <p:cNvSpPr>
              <a:spLocks noChangeArrowheads="1"/>
            </p:cNvSpPr>
            <p:nvPr>
              <p:custDataLst>
                <p:tags r:id="rId66"/>
              </p:custDataLst>
            </p:nvPr>
          </p:nvSpPr>
          <p:spPr bwMode="auto">
            <a:xfrm>
              <a:off x="4660900" y="3205163"/>
              <a:ext cx="34925" cy="158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zh-CN" sz="1800" b="0" i="0" u="none" strike="noStrike" kern="1200" cap="none" spc="0" normalizeH="0" baseline="0" noProof="0">
                <a:ln>
                  <a:noFill/>
                </a:ln>
                <a:solidFill>
                  <a:srgbClr val="000000"/>
                </a:solidFill>
                <a:effectLst/>
                <a:uLnTx/>
                <a:uFillTx/>
                <a:latin typeface="Century Gothic" panose="020B0502020202020204" pitchFamily="34" charset="0"/>
                <a:ea typeface="Microsoft JhengHei" panose="020B0604030504040204" pitchFamily="34" charset="-120"/>
                <a:cs typeface="+mn-cs"/>
              </a:endParaRPr>
            </a:p>
          </p:txBody>
        </p:sp>
        <p:sp>
          <p:nvSpPr>
            <p:cNvPr id="44095" name="PA_矩形 64"/>
            <p:cNvSpPr>
              <a:spLocks noChangeArrowheads="1"/>
            </p:cNvSpPr>
            <p:nvPr>
              <p:custDataLst>
                <p:tags r:id="rId67"/>
              </p:custDataLst>
            </p:nvPr>
          </p:nvSpPr>
          <p:spPr bwMode="auto">
            <a:xfrm>
              <a:off x="4557713" y="3240088"/>
              <a:ext cx="34925" cy="174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zh-CN" sz="1800" b="0" i="0" u="none" strike="noStrike" kern="1200" cap="none" spc="0" normalizeH="0" baseline="0" noProof="0">
                <a:ln>
                  <a:noFill/>
                </a:ln>
                <a:solidFill>
                  <a:srgbClr val="000000"/>
                </a:solidFill>
                <a:effectLst/>
                <a:uLnTx/>
                <a:uFillTx/>
                <a:latin typeface="Century Gothic" panose="020B0502020202020204" pitchFamily="34" charset="0"/>
                <a:ea typeface="Microsoft JhengHei" panose="020B0604030504040204" pitchFamily="34" charset="-120"/>
                <a:cs typeface="+mn-cs"/>
              </a:endParaRPr>
            </a:p>
          </p:txBody>
        </p:sp>
        <p:sp>
          <p:nvSpPr>
            <p:cNvPr id="44096" name="PA_矩形 65"/>
            <p:cNvSpPr>
              <a:spLocks noChangeArrowheads="1"/>
            </p:cNvSpPr>
            <p:nvPr>
              <p:custDataLst>
                <p:tags r:id="rId68"/>
              </p:custDataLst>
            </p:nvPr>
          </p:nvSpPr>
          <p:spPr bwMode="auto">
            <a:xfrm>
              <a:off x="4506913" y="3303588"/>
              <a:ext cx="34925" cy="158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zh-CN" sz="1800" b="0" i="0" u="none" strike="noStrike" kern="1200" cap="none" spc="0" normalizeH="0" baseline="0" noProof="0">
                <a:ln>
                  <a:noFill/>
                </a:ln>
                <a:solidFill>
                  <a:srgbClr val="000000"/>
                </a:solidFill>
                <a:effectLst/>
                <a:uLnTx/>
                <a:uFillTx/>
                <a:latin typeface="Century Gothic" panose="020B0502020202020204" pitchFamily="34" charset="0"/>
                <a:ea typeface="Microsoft JhengHei" panose="020B0604030504040204" pitchFamily="34" charset="-120"/>
                <a:cs typeface="+mn-cs"/>
              </a:endParaRPr>
            </a:p>
          </p:txBody>
        </p:sp>
        <p:sp>
          <p:nvSpPr>
            <p:cNvPr id="44097" name="PA_矩形 66"/>
            <p:cNvSpPr>
              <a:spLocks noChangeArrowheads="1"/>
            </p:cNvSpPr>
            <p:nvPr>
              <p:custDataLst>
                <p:tags r:id="rId69"/>
              </p:custDataLst>
            </p:nvPr>
          </p:nvSpPr>
          <p:spPr bwMode="auto">
            <a:xfrm>
              <a:off x="4456113" y="3281363"/>
              <a:ext cx="34925" cy="158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zh-CN" sz="1800" b="0" i="0" u="none" strike="noStrike" kern="1200" cap="none" spc="0" normalizeH="0" baseline="0" noProof="0">
                <a:ln>
                  <a:noFill/>
                </a:ln>
                <a:solidFill>
                  <a:srgbClr val="000000"/>
                </a:solidFill>
                <a:effectLst/>
                <a:uLnTx/>
                <a:uFillTx/>
                <a:latin typeface="Century Gothic" panose="020B0502020202020204" pitchFamily="34" charset="0"/>
                <a:ea typeface="Microsoft JhengHei" panose="020B0604030504040204" pitchFamily="34" charset="-120"/>
                <a:cs typeface="+mn-cs"/>
              </a:endParaRPr>
            </a:p>
          </p:txBody>
        </p:sp>
        <p:sp>
          <p:nvSpPr>
            <p:cNvPr id="44098" name="PA_矩形 67"/>
            <p:cNvSpPr>
              <a:spLocks noChangeArrowheads="1"/>
            </p:cNvSpPr>
            <p:nvPr>
              <p:custDataLst>
                <p:tags r:id="rId70"/>
              </p:custDataLst>
            </p:nvPr>
          </p:nvSpPr>
          <p:spPr bwMode="auto">
            <a:xfrm>
              <a:off x="4610100" y="3333750"/>
              <a:ext cx="33338" cy="158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zh-CN" sz="1800" b="0" i="0" u="none" strike="noStrike" kern="1200" cap="none" spc="0" normalizeH="0" baseline="0" noProof="0">
                <a:ln>
                  <a:noFill/>
                </a:ln>
                <a:solidFill>
                  <a:srgbClr val="000000"/>
                </a:solidFill>
                <a:effectLst/>
                <a:uLnTx/>
                <a:uFillTx/>
                <a:latin typeface="Century Gothic" panose="020B0502020202020204" pitchFamily="34" charset="0"/>
                <a:ea typeface="Microsoft JhengHei" panose="020B0604030504040204" pitchFamily="34" charset="-120"/>
                <a:cs typeface="+mn-cs"/>
              </a:endParaRPr>
            </a:p>
          </p:txBody>
        </p:sp>
        <p:sp>
          <p:nvSpPr>
            <p:cNvPr id="44099" name="PA_任意多边形 68"/>
            <p:cNvSpPr>
              <a:spLocks noEditPoints="1"/>
            </p:cNvSpPr>
            <p:nvPr>
              <p:custDataLst>
                <p:tags r:id="rId71"/>
              </p:custDataLst>
            </p:nvPr>
          </p:nvSpPr>
          <p:spPr bwMode="auto">
            <a:xfrm>
              <a:off x="3806825" y="3305175"/>
              <a:ext cx="136525" cy="82550"/>
            </a:xfrm>
            <a:custGeom>
              <a:avLst/>
              <a:gdLst>
                <a:gd name="T0" fmla="*/ 2147483646 w 86"/>
                <a:gd name="T1" fmla="*/ 2147483646 h 52"/>
                <a:gd name="T2" fmla="*/ 2147483646 w 86"/>
                <a:gd name="T3" fmla="*/ 0 h 52"/>
                <a:gd name="T4" fmla="*/ 2147483646 w 86"/>
                <a:gd name="T5" fmla="*/ 0 h 52"/>
                <a:gd name="T6" fmla="*/ 2147483646 w 86"/>
                <a:gd name="T7" fmla="*/ 2147483646 h 52"/>
                <a:gd name="T8" fmla="*/ 2147483646 w 86"/>
                <a:gd name="T9" fmla="*/ 2147483646 h 52"/>
                <a:gd name="T10" fmla="*/ 2147483646 w 86"/>
                <a:gd name="T11" fmla="*/ 2147483646 h 52"/>
                <a:gd name="T12" fmla="*/ 2147483646 w 86"/>
                <a:gd name="T13" fmla="*/ 2147483646 h 52"/>
                <a:gd name="T14" fmla="*/ 2147483646 w 86"/>
                <a:gd name="T15" fmla="*/ 2147483646 h 52"/>
                <a:gd name="T16" fmla="*/ 2147483646 w 86"/>
                <a:gd name="T17" fmla="*/ 2147483646 h 52"/>
                <a:gd name="T18" fmla="*/ 2147483646 w 86"/>
                <a:gd name="T19" fmla="*/ 2147483646 h 52"/>
                <a:gd name="T20" fmla="*/ 2147483646 w 86"/>
                <a:gd name="T21" fmla="*/ 2147483646 h 52"/>
                <a:gd name="T22" fmla="*/ 2147483646 w 86"/>
                <a:gd name="T23" fmla="*/ 2147483646 h 52"/>
                <a:gd name="T24" fmla="*/ 2147483646 w 86"/>
                <a:gd name="T25" fmla="*/ 2147483646 h 52"/>
                <a:gd name="T26" fmla="*/ 2147483646 w 86"/>
                <a:gd name="T27" fmla="*/ 0 h 52"/>
                <a:gd name="T28" fmla="*/ 0 w 86"/>
                <a:gd name="T29" fmla="*/ 0 h 52"/>
                <a:gd name="T30" fmla="*/ 0 w 86"/>
                <a:gd name="T31" fmla="*/ 2147483646 h 52"/>
                <a:gd name="T32" fmla="*/ 2147483646 w 86"/>
                <a:gd name="T33" fmla="*/ 2147483646 h 52"/>
                <a:gd name="T34" fmla="*/ 2147483646 w 86"/>
                <a:gd name="T35" fmla="*/ 2147483646 h 52"/>
                <a:gd name="T36" fmla="*/ 2147483646 w 86"/>
                <a:gd name="T37" fmla="*/ 2147483646 h 52"/>
                <a:gd name="T38" fmla="*/ 2147483646 w 86"/>
                <a:gd name="T39" fmla="*/ 2147483646 h 52"/>
                <a:gd name="T40" fmla="*/ 2147483646 w 86"/>
                <a:gd name="T41" fmla="*/ 2147483646 h 52"/>
                <a:gd name="T42" fmla="*/ 2147483646 w 86"/>
                <a:gd name="T43" fmla="*/ 2147483646 h 52"/>
                <a:gd name="T44" fmla="*/ 2147483646 w 86"/>
                <a:gd name="T45" fmla="*/ 2147483646 h 52"/>
                <a:gd name="T46" fmla="*/ 2147483646 w 86"/>
                <a:gd name="T47" fmla="*/ 2147483646 h 52"/>
                <a:gd name="T48" fmla="*/ 2147483646 w 86"/>
                <a:gd name="T49" fmla="*/ 2147483646 h 52"/>
                <a:gd name="T50" fmla="*/ 2147483646 w 86"/>
                <a:gd name="T51" fmla="*/ 0 h 5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86" h="52">
                  <a:moveTo>
                    <a:pt x="86" y="9"/>
                  </a:moveTo>
                  <a:lnTo>
                    <a:pt x="86" y="0"/>
                  </a:lnTo>
                  <a:lnTo>
                    <a:pt x="43" y="0"/>
                  </a:lnTo>
                  <a:lnTo>
                    <a:pt x="43" y="8"/>
                  </a:lnTo>
                  <a:lnTo>
                    <a:pt x="62" y="8"/>
                  </a:lnTo>
                  <a:lnTo>
                    <a:pt x="62" y="12"/>
                  </a:lnTo>
                  <a:lnTo>
                    <a:pt x="43" y="12"/>
                  </a:lnTo>
                  <a:lnTo>
                    <a:pt x="43" y="19"/>
                  </a:lnTo>
                  <a:lnTo>
                    <a:pt x="62" y="19"/>
                  </a:lnTo>
                  <a:lnTo>
                    <a:pt x="62" y="23"/>
                  </a:lnTo>
                  <a:lnTo>
                    <a:pt x="43" y="23"/>
                  </a:lnTo>
                  <a:lnTo>
                    <a:pt x="43" y="52"/>
                  </a:lnTo>
                  <a:lnTo>
                    <a:pt x="86" y="9"/>
                  </a:lnTo>
                  <a:close/>
                  <a:moveTo>
                    <a:pt x="43" y="0"/>
                  </a:moveTo>
                  <a:lnTo>
                    <a:pt x="0" y="0"/>
                  </a:lnTo>
                  <a:lnTo>
                    <a:pt x="0" y="9"/>
                  </a:lnTo>
                  <a:lnTo>
                    <a:pt x="43" y="52"/>
                  </a:lnTo>
                  <a:lnTo>
                    <a:pt x="43" y="23"/>
                  </a:lnTo>
                  <a:lnTo>
                    <a:pt x="23" y="23"/>
                  </a:lnTo>
                  <a:lnTo>
                    <a:pt x="23" y="19"/>
                  </a:lnTo>
                  <a:lnTo>
                    <a:pt x="43" y="19"/>
                  </a:lnTo>
                  <a:lnTo>
                    <a:pt x="43" y="12"/>
                  </a:lnTo>
                  <a:lnTo>
                    <a:pt x="23" y="12"/>
                  </a:lnTo>
                  <a:lnTo>
                    <a:pt x="23" y="8"/>
                  </a:lnTo>
                  <a:lnTo>
                    <a:pt x="43" y="8"/>
                  </a:lnTo>
                  <a:lnTo>
                    <a:pt x="43"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00" name="PA_任意多边形 69"/>
            <p:cNvSpPr>
              <a:spLocks noEditPoints="1"/>
            </p:cNvSpPr>
            <p:nvPr>
              <p:custDataLst>
                <p:tags r:id="rId72"/>
              </p:custDataLst>
            </p:nvPr>
          </p:nvSpPr>
          <p:spPr bwMode="auto">
            <a:xfrm>
              <a:off x="3760788" y="3184525"/>
              <a:ext cx="227012" cy="239713"/>
            </a:xfrm>
            <a:custGeom>
              <a:avLst/>
              <a:gdLst>
                <a:gd name="T0" fmla="*/ 2147483646 w 143"/>
                <a:gd name="T1" fmla="*/ 2147483646 h 151"/>
                <a:gd name="T2" fmla="*/ 2147483646 w 143"/>
                <a:gd name="T3" fmla="*/ 2147483646 h 151"/>
                <a:gd name="T4" fmla="*/ 2147483646 w 143"/>
                <a:gd name="T5" fmla="*/ 2147483646 h 151"/>
                <a:gd name="T6" fmla="*/ 2147483646 w 143"/>
                <a:gd name="T7" fmla="*/ 0 h 151"/>
                <a:gd name="T8" fmla="*/ 2147483646 w 143"/>
                <a:gd name="T9" fmla="*/ 2147483646 h 151"/>
                <a:gd name="T10" fmla="*/ 2147483646 w 143"/>
                <a:gd name="T11" fmla="*/ 2147483646 h 151"/>
                <a:gd name="T12" fmla="*/ 2147483646 w 143"/>
                <a:gd name="T13" fmla="*/ 2147483646 h 151"/>
                <a:gd name="T14" fmla="*/ 2147483646 w 143"/>
                <a:gd name="T15" fmla="*/ 2147483646 h 151"/>
                <a:gd name="T16" fmla="*/ 2147483646 w 143"/>
                <a:gd name="T17" fmla="*/ 2147483646 h 151"/>
                <a:gd name="T18" fmla="*/ 0 w 143"/>
                <a:gd name="T19" fmla="*/ 2147483646 h 151"/>
                <a:gd name="T20" fmla="*/ 2147483646 w 143"/>
                <a:gd name="T21" fmla="*/ 2147483646 h 151"/>
                <a:gd name="T22" fmla="*/ 2147483646 w 143"/>
                <a:gd name="T23" fmla="*/ 2147483646 h 151"/>
                <a:gd name="T24" fmla="*/ 2147483646 w 143"/>
                <a:gd name="T25" fmla="*/ 2147483646 h 151"/>
                <a:gd name="T26" fmla="*/ 2147483646 w 143"/>
                <a:gd name="T27" fmla="*/ 2147483646 h 151"/>
                <a:gd name="T28" fmla="*/ 2147483646 w 143"/>
                <a:gd name="T29" fmla="*/ 2147483646 h 151"/>
                <a:gd name="T30" fmla="*/ 2147483646 w 143"/>
                <a:gd name="T31" fmla="*/ 0 h 151"/>
                <a:gd name="T32" fmla="*/ 0 w 143"/>
                <a:gd name="T33" fmla="*/ 2147483646 h 151"/>
                <a:gd name="T34" fmla="*/ 0 w 143"/>
                <a:gd name="T35" fmla="*/ 2147483646 h 1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3" h="151">
                  <a:moveTo>
                    <a:pt x="72" y="151"/>
                  </a:moveTo>
                  <a:lnTo>
                    <a:pt x="143" y="151"/>
                  </a:lnTo>
                  <a:lnTo>
                    <a:pt x="143" y="70"/>
                  </a:lnTo>
                  <a:lnTo>
                    <a:pt x="72" y="0"/>
                  </a:lnTo>
                  <a:lnTo>
                    <a:pt x="72" y="71"/>
                  </a:lnTo>
                  <a:lnTo>
                    <a:pt x="136" y="71"/>
                  </a:lnTo>
                  <a:lnTo>
                    <a:pt x="115" y="91"/>
                  </a:lnTo>
                  <a:lnTo>
                    <a:pt x="72" y="134"/>
                  </a:lnTo>
                  <a:lnTo>
                    <a:pt x="72" y="151"/>
                  </a:lnTo>
                  <a:close/>
                  <a:moveTo>
                    <a:pt x="0" y="151"/>
                  </a:moveTo>
                  <a:lnTo>
                    <a:pt x="72" y="151"/>
                  </a:lnTo>
                  <a:lnTo>
                    <a:pt x="72" y="134"/>
                  </a:lnTo>
                  <a:lnTo>
                    <a:pt x="29" y="91"/>
                  </a:lnTo>
                  <a:lnTo>
                    <a:pt x="9" y="71"/>
                  </a:lnTo>
                  <a:lnTo>
                    <a:pt x="72" y="71"/>
                  </a:lnTo>
                  <a:lnTo>
                    <a:pt x="72" y="0"/>
                  </a:lnTo>
                  <a:lnTo>
                    <a:pt x="0" y="70"/>
                  </a:lnTo>
                  <a:lnTo>
                    <a:pt x="0" y="15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01" name="PA_任意多边形 70"/>
            <p:cNvSpPr>
              <a:spLocks noEditPoints="1"/>
            </p:cNvSpPr>
            <p:nvPr>
              <p:custDataLst>
                <p:tags r:id="rId73"/>
              </p:custDataLst>
            </p:nvPr>
          </p:nvSpPr>
          <p:spPr bwMode="auto">
            <a:xfrm>
              <a:off x="4421188" y="4208463"/>
              <a:ext cx="242887" cy="242887"/>
            </a:xfrm>
            <a:custGeom>
              <a:avLst/>
              <a:gdLst>
                <a:gd name="T0" fmla="*/ 2147483646 w 143"/>
                <a:gd name="T1" fmla="*/ 0 h 143"/>
                <a:gd name="T2" fmla="*/ 2147483646 w 143"/>
                <a:gd name="T3" fmla="*/ 0 h 143"/>
                <a:gd name="T4" fmla="*/ 2147483646 w 143"/>
                <a:gd name="T5" fmla="*/ 2147483646 h 143"/>
                <a:gd name="T6" fmla="*/ 2147483646 w 143"/>
                <a:gd name="T7" fmla="*/ 2147483646 h 143"/>
                <a:gd name="T8" fmla="*/ 2147483646 w 143"/>
                <a:gd name="T9" fmla="*/ 2147483646 h 143"/>
                <a:gd name="T10" fmla="*/ 2147483646 w 143"/>
                <a:gd name="T11" fmla="*/ 2147483646 h 143"/>
                <a:gd name="T12" fmla="*/ 2147483646 w 143"/>
                <a:gd name="T13" fmla="*/ 2147483646 h 143"/>
                <a:gd name="T14" fmla="*/ 2147483646 w 143"/>
                <a:gd name="T15" fmla="*/ 2147483646 h 143"/>
                <a:gd name="T16" fmla="*/ 2147483646 w 143"/>
                <a:gd name="T17" fmla="*/ 2147483646 h 143"/>
                <a:gd name="T18" fmla="*/ 2147483646 w 143"/>
                <a:gd name="T19" fmla="*/ 2147483646 h 143"/>
                <a:gd name="T20" fmla="*/ 2147483646 w 143"/>
                <a:gd name="T21" fmla="*/ 2147483646 h 143"/>
                <a:gd name="T22" fmla="*/ 2147483646 w 143"/>
                <a:gd name="T23" fmla="*/ 2147483646 h 143"/>
                <a:gd name="T24" fmla="*/ 2147483646 w 143"/>
                <a:gd name="T25" fmla="*/ 2147483646 h 143"/>
                <a:gd name="T26" fmla="*/ 2147483646 w 143"/>
                <a:gd name="T27" fmla="*/ 2147483646 h 143"/>
                <a:gd name="T28" fmla="*/ 2147483646 w 143"/>
                <a:gd name="T29" fmla="*/ 2147483646 h 143"/>
                <a:gd name="T30" fmla="*/ 2147483646 w 143"/>
                <a:gd name="T31" fmla="*/ 2147483646 h 143"/>
                <a:gd name="T32" fmla="*/ 2147483646 w 143"/>
                <a:gd name="T33" fmla="*/ 2147483646 h 143"/>
                <a:gd name="T34" fmla="*/ 2147483646 w 143"/>
                <a:gd name="T35" fmla="*/ 2147483646 h 143"/>
                <a:gd name="T36" fmla="*/ 2147483646 w 143"/>
                <a:gd name="T37" fmla="*/ 0 h 143"/>
                <a:gd name="T38" fmla="*/ 2147483646 w 143"/>
                <a:gd name="T39" fmla="*/ 0 h 143"/>
                <a:gd name="T40" fmla="*/ 0 w 143"/>
                <a:gd name="T41" fmla="*/ 2147483646 h 143"/>
                <a:gd name="T42" fmla="*/ 2147483646 w 143"/>
                <a:gd name="T43" fmla="*/ 2147483646 h 143"/>
                <a:gd name="T44" fmla="*/ 2147483646 w 143"/>
                <a:gd name="T45" fmla="*/ 2147483646 h 143"/>
                <a:gd name="T46" fmla="*/ 2147483646 w 143"/>
                <a:gd name="T47" fmla="*/ 2147483646 h 143"/>
                <a:gd name="T48" fmla="*/ 2147483646 w 143"/>
                <a:gd name="T49" fmla="*/ 2147483646 h 143"/>
                <a:gd name="T50" fmla="*/ 2147483646 w 143"/>
                <a:gd name="T51" fmla="*/ 2147483646 h 143"/>
                <a:gd name="T52" fmla="*/ 2147483646 w 143"/>
                <a:gd name="T53" fmla="*/ 2147483646 h 143"/>
                <a:gd name="T54" fmla="*/ 2147483646 w 143"/>
                <a:gd name="T55" fmla="*/ 2147483646 h 143"/>
                <a:gd name="T56" fmla="*/ 2147483646 w 143"/>
                <a:gd name="T57" fmla="*/ 2147483646 h 143"/>
                <a:gd name="T58" fmla="*/ 2147483646 w 143"/>
                <a:gd name="T59" fmla="*/ 2147483646 h 143"/>
                <a:gd name="T60" fmla="*/ 2147483646 w 143"/>
                <a:gd name="T61" fmla="*/ 2147483646 h 143"/>
                <a:gd name="T62" fmla="*/ 2147483646 w 143"/>
                <a:gd name="T63" fmla="*/ 2147483646 h 143"/>
                <a:gd name="T64" fmla="*/ 2147483646 w 143"/>
                <a:gd name="T65" fmla="*/ 2147483646 h 143"/>
                <a:gd name="T66" fmla="*/ 2147483646 w 143"/>
                <a:gd name="T67" fmla="*/ 0 h 14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3" h="143">
                  <a:moveTo>
                    <a:pt x="72" y="0"/>
                  </a:moveTo>
                  <a:cubicBezTo>
                    <a:pt x="72" y="0"/>
                    <a:pt x="72" y="0"/>
                    <a:pt x="72" y="0"/>
                  </a:cubicBezTo>
                  <a:cubicBezTo>
                    <a:pt x="72" y="9"/>
                    <a:pt x="72" y="9"/>
                    <a:pt x="72" y="9"/>
                  </a:cubicBezTo>
                  <a:cubicBezTo>
                    <a:pt x="77" y="9"/>
                    <a:pt x="77" y="9"/>
                    <a:pt x="77" y="9"/>
                  </a:cubicBezTo>
                  <a:cubicBezTo>
                    <a:pt x="77" y="71"/>
                    <a:pt x="77" y="71"/>
                    <a:pt x="77" y="71"/>
                  </a:cubicBezTo>
                  <a:cubicBezTo>
                    <a:pt x="72" y="71"/>
                    <a:pt x="72" y="71"/>
                    <a:pt x="72" y="71"/>
                  </a:cubicBezTo>
                  <a:cubicBezTo>
                    <a:pt x="72" y="117"/>
                    <a:pt x="72" y="117"/>
                    <a:pt x="72" y="117"/>
                  </a:cubicBezTo>
                  <a:cubicBezTo>
                    <a:pt x="72" y="117"/>
                    <a:pt x="72" y="117"/>
                    <a:pt x="72" y="117"/>
                  </a:cubicBezTo>
                  <a:cubicBezTo>
                    <a:pt x="97" y="117"/>
                    <a:pt x="117" y="97"/>
                    <a:pt x="117" y="72"/>
                  </a:cubicBezTo>
                  <a:cubicBezTo>
                    <a:pt x="117" y="54"/>
                    <a:pt x="107" y="39"/>
                    <a:pt x="92" y="31"/>
                  </a:cubicBezTo>
                  <a:cubicBezTo>
                    <a:pt x="97" y="21"/>
                    <a:pt x="97" y="21"/>
                    <a:pt x="97" y="21"/>
                  </a:cubicBezTo>
                  <a:cubicBezTo>
                    <a:pt x="117" y="30"/>
                    <a:pt x="129" y="50"/>
                    <a:pt x="129" y="72"/>
                  </a:cubicBezTo>
                  <a:cubicBezTo>
                    <a:pt x="129" y="103"/>
                    <a:pt x="103" y="129"/>
                    <a:pt x="72" y="129"/>
                  </a:cubicBezTo>
                  <a:cubicBezTo>
                    <a:pt x="72" y="129"/>
                    <a:pt x="72" y="129"/>
                    <a:pt x="72" y="129"/>
                  </a:cubicBezTo>
                  <a:cubicBezTo>
                    <a:pt x="72" y="129"/>
                    <a:pt x="72" y="129"/>
                    <a:pt x="72" y="129"/>
                  </a:cubicBezTo>
                  <a:cubicBezTo>
                    <a:pt x="72" y="143"/>
                    <a:pt x="72" y="143"/>
                    <a:pt x="72" y="143"/>
                  </a:cubicBezTo>
                  <a:cubicBezTo>
                    <a:pt x="72" y="143"/>
                    <a:pt x="72" y="143"/>
                    <a:pt x="72" y="143"/>
                  </a:cubicBezTo>
                  <a:cubicBezTo>
                    <a:pt x="111" y="143"/>
                    <a:pt x="143" y="111"/>
                    <a:pt x="143" y="72"/>
                  </a:cubicBezTo>
                  <a:cubicBezTo>
                    <a:pt x="143" y="32"/>
                    <a:pt x="111" y="0"/>
                    <a:pt x="72" y="0"/>
                  </a:cubicBezTo>
                  <a:close/>
                  <a:moveTo>
                    <a:pt x="72" y="0"/>
                  </a:moveTo>
                  <a:cubicBezTo>
                    <a:pt x="32" y="0"/>
                    <a:pt x="0" y="32"/>
                    <a:pt x="0" y="72"/>
                  </a:cubicBezTo>
                  <a:cubicBezTo>
                    <a:pt x="0" y="111"/>
                    <a:pt x="32" y="143"/>
                    <a:pt x="72" y="143"/>
                  </a:cubicBezTo>
                  <a:cubicBezTo>
                    <a:pt x="72" y="129"/>
                    <a:pt x="72" y="129"/>
                    <a:pt x="72" y="129"/>
                  </a:cubicBezTo>
                  <a:cubicBezTo>
                    <a:pt x="40" y="129"/>
                    <a:pt x="14" y="103"/>
                    <a:pt x="14" y="72"/>
                  </a:cubicBezTo>
                  <a:cubicBezTo>
                    <a:pt x="14" y="50"/>
                    <a:pt x="26" y="30"/>
                    <a:pt x="46" y="21"/>
                  </a:cubicBezTo>
                  <a:cubicBezTo>
                    <a:pt x="51" y="31"/>
                    <a:pt x="51" y="31"/>
                    <a:pt x="51" y="31"/>
                  </a:cubicBezTo>
                  <a:cubicBezTo>
                    <a:pt x="36" y="39"/>
                    <a:pt x="26" y="54"/>
                    <a:pt x="26" y="72"/>
                  </a:cubicBezTo>
                  <a:cubicBezTo>
                    <a:pt x="26" y="97"/>
                    <a:pt x="47" y="117"/>
                    <a:pt x="72" y="117"/>
                  </a:cubicBezTo>
                  <a:cubicBezTo>
                    <a:pt x="72" y="71"/>
                    <a:pt x="72" y="71"/>
                    <a:pt x="72" y="71"/>
                  </a:cubicBezTo>
                  <a:cubicBezTo>
                    <a:pt x="66" y="71"/>
                    <a:pt x="66" y="71"/>
                    <a:pt x="66" y="71"/>
                  </a:cubicBezTo>
                  <a:cubicBezTo>
                    <a:pt x="66" y="9"/>
                    <a:pt x="66" y="9"/>
                    <a:pt x="66" y="9"/>
                  </a:cubicBezTo>
                  <a:cubicBezTo>
                    <a:pt x="66" y="9"/>
                    <a:pt x="66" y="9"/>
                    <a:pt x="66" y="9"/>
                  </a:cubicBezTo>
                  <a:cubicBezTo>
                    <a:pt x="72" y="9"/>
                    <a:pt x="72" y="9"/>
                    <a:pt x="72" y="9"/>
                  </a:cubicBezTo>
                  <a:lnTo>
                    <a:pt x="72"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02" name="PA_任意多边形 71"/>
            <p:cNvSpPr>
              <a:spLocks noEditPoints="1"/>
            </p:cNvSpPr>
            <p:nvPr>
              <p:custDataLst>
                <p:tags r:id="rId74"/>
              </p:custDataLst>
            </p:nvPr>
          </p:nvSpPr>
          <p:spPr bwMode="auto">
            <a:xfrm>
              <a:off x="4783138" y="3475038"/>
              <a:ext cx="242887" cy="244475"/>
            </a:xfrm>
            <a:custGeom>
              <a:avLst/>
              <a:gdLst>
                <a:gd name="T0" fmla="*/ 2147483646 w 143"/>
                <a:gd name="T1" fmla="*/ 2147483646 h 144"/>
                <a:gd name="T2" fmla="*/ 2147483646 w 143"/>
                <a:gd name="T3" fmla="*/ 2147483646 h 144"/>
                <a:gd name="T4" fmla="*/ 2147483646 w 143"/>
                <a:gd name="T5" fmla="*/ 0 h 144"/>
                <a:gd name="T6" fmla="*/ 2147483646 w 143"/>
                <a:gd name="T7" fmla="*/ 0 h 144"/>
                <a:gd name="T8" fmla="*/ 2147483646 w 143"/>
                <a:gd name="T9" fmla="*/ 2147483646 h 144"/>
                <a:gd name="T10" fmla="*/ 2147483646 w 143"/>
                <a:gd name="T11" fmla="*/ 2147483646 h 144"/>
                <a:gd name="T12" fmla="*/ 2147483646 w 143"/>
                <a:gd name="T13" fmla="*/ 2147483646 h 144"/>
                <a:gd name="T14" fmla="*/ 2147483646 w 143"/>
                <a:gd name="T15" fmla="*/ 2147483646 h 144"/>
                <a:gd name="T16" fmla="*/ 2147483646 w 143"/>
                <a:gd name="T17" fmla="*/ 2147483646 h 144"/>
                <a:gd name="T18" fmla="*/ 2147483646 w 143"/>
                <a:gd name="T19" fmla="*/ 2147483646 h 144"/>
                <a:gd name="T20" fmla="*/ 2147483646 w 143"/>
                <a:gd name="T21" fmla="*/ 2147483646 h 144"/>
                <a:gd name="T22" fmla="*/ 2147483646 w 143"/>
                <a:gd name="T23" fmla="*/ 2147483646 h 144"/>
                <a:gd name="T24" fmla="*/ 2147483646 w 143"/>
                <a:gd name="T25" fmla="*/ 2147483646 h 144"/>
                <a:gd name="T26" fmla="*/ 2147483646 w 143"/>
                <a:gd name="T27" fmla="*/ 2147483646 h 144"/>
                <a:gd name="T28" fmla="*/ 2147483646 w 143"/>
                <a:gd name="T29" fmla="*/ 2147483646 h 144"/>
                <a:gd name="T30" fmla="*/ 2147483646 w 143"/>
                <a:gd name="T31" fmla="*/ 2147483646 h 144"/>
                <a:gd name="T32" fmla="*/ 2147483646 w 143"/>
                <a:gd name="T33" fmla="*/ 2147483646 h 144"/>
                <a:gd name="T34" fmla="*/ 2147483646 w 143"/>
                <a:gd name="T35" fmla="*/ 2147483646 h 144"/>
                <a:gd name="T36" fmla="*/ 2147483646 w 143"/>
                <a:gd name="T37" fmla="*/ 2147483646 h 144"/>
                <a:gd name="T38" fmla="*/ 2147483646 w 143"/>
                <a:gd name="T39" fmla="*/ 2147483646 h 144"/>
                <a:gd name="T40" fmla="*/ 2147483646 w 143"/>
                <a:gd name="T41" fmla="*/ 2147483646 h 144"/>
                <a:gd name="T42" fmla="*/ 2147483646 w 143"/>
                <a:gd name="T43" fmla="*/ 2147483646 h 144"/>
                <a:gd name="T44" fmla="*/ 2147483646 w 143"/>
                <a:gd name="T45" fmla="*/ 2147483646 h 144"/>
                <a:gd name="T46" fmla="*/ 2147483646 w 143"/>
                <a:gd name="T47" fmla="*/ 2147483646 h 144"/>
                <a:gd name="T48" fmla="*/ 2147483646 w 143"/>
                <a:gd name="T49" fmla="*/ 2147483646 h 144"/>
                <a:gd name="T50" fmla="*/ 0 w 143"/>
                <a:gd name="T51" fmla="*/ 2147483646 h 144"/>
                <a:gd name="T52" fmla="*/ 2147483646 w 143"/>
                <a:gd name="T53" fmla="*/ 2147483646 h 144"/>
                <a:gd name="T54" fmla="*/ 2147483646 w 143"/>
                <a:gd name="T55" fmla="*/ 2147483646 h 144"/>
                <a:gd name="T56" fmla="*/ 2147483646 w 143"/>
                <a:gd name="T57" fmla="*/ 2147483646 h 144"/>
                <a:gd name="T58" fmla="*/ 2147483646 w 143"/>
                <a:gd name="T59" fmla="*/ 2147483646 h 144"/>
                <a:gd name="T60" fmla="*/ 2147483646 w 143"/>
                <a:gd name="T61" fmla="*/ 2147483646 h 144"/>
                <a:gd name="T62" fmla="*/ 2147483646 w 143"/>
                <a:gd name="T63" fmla="*/ 2147483646 h 144"/>
                <a:gd name="T64" fmla="*/ 2147483646 w 143"/>
                <a:gd name="T65" fmla="*/ 2147483646 h 144"/>
                <a:gd name="T66" fmla="*/ 2147483646 w 143"/>
                <a:gd name="T67" fmla="*/ 2147483646 h 144"/>
                <a:gd name="T68" fmla="*/ 2147483646 w 143"/>
                <a:gd name="T69" fmla="*/ 2147483646 h 144"/>
                <a:gd name="T70" fmla="*/ 2147483646 w 143"/>
                <a:gd name="T71" fmla="*/ 2147483646 h 144"/>
                <a:gd name="T72" fmla="*/ 2147483646 w 143"/>
                <a:gd name="T73" fmla="*/ 2147483646 h 144"/>
                <a:gd name="T74" fmla="*/ 2147483646 w 143"/>
                <a:gd name="T75" fmla="*/ 2147483646 h 144"/>
                <a:gd name="T76" fmla="*/ 2147483646 w 143"/>
                <a:gd name="T77" fmla="*/ 2147483646 h 144"/>
                <a:gd name="T78" fmla="*/ 2147483646 w 143"/>
                <a:gd name="T79" fmla="*/ 0 h 144"/>
                <a:gd name="T80" fmla="*/ 0 w 143"/>
                <a:gd name="T81" fmla="*/ 0 h 144"/>
                <a:gd name="T82" fmla="*/ 0 w 143"/>
                <a:gd name="T83" fmla="*/ 2147483646 h 1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3" h="144">
                  <a:moveTo>
                    <a:pt x="71" y="144"/>
                  </a:moveTo>
                  <a:cubicBezTo>
                    <a:pt x="143" y="144"/>
                    <a:pt x="143" y="144"/>
                    <a:pt x="143" y="144"/>
                  </a:cubicBezTo>
                  <a:cubicBezTo>
                    <a:pt x="143" y="0"/>
                    <a:pt x="143" y="0"/>
                    <a:pt x="143" y="0"/>
                  </a:cubicBezTo>
                  <a:cubicBezTo>
                    <a:pt x="71" y="0"/>
                    <a:pt x="71" y="0"/>
                    <a:pt x="71" y="0"/>
                  </a:cubicBezTo>
                  <a:cubicBezTo>
                    <a:pt x="71" y="12"/>
                    <a:pt x="71" y="12"/>
                    <a:pt x="71" y="12"/>
                  </a:cubicBezTo>
                  <a:cubicBezTo>
                    <a:pt x="72" y="12"/>
                    <a:pt x="72" y="12"/>
                    <a:pt x="73" y="12"/>
                  </a:cubicBezTo>
                  <a:cubicBezTo>
                    <a:pt x="73" y="12"/>
                    <a:pt x="73" y="12"/>
                    <a:pt x="73" y="12"/>
                  </a:cubicBezTo>
                  <a:cubicBezTo>
                    <a:pt x="91" y="12"/>
                    <a:pt x="104" y="24"/>
                    <a:pt x="104" y="42"/>
                  </a:cubicBezTo>
                  <a:cubicBezTo>
                    <a:pt x="104" y="56"/>
                    <a:pt x="96" y="64"/>
                    <a:pt x="86" y="72"/>
                  </a:cubicBezTo>
                  <a:cubicBezTo>
                    <a:pt x="79" y="79"/>
                    <a:pt x="77" y="80"/>
                    <a:pt x="77" y="91"/>
                  </a:cubicBezTo>
                  <a:cubicBezTo>
                    <a:pt x="77" y="93"/>
                    <a:pt x="77" y="93"/>
                    <a:pt x="77" y="93"/>
                  </a:cubicBezTo>
                  <a:cubicBezTo>
                    <a:pt x="71" y="93"/>
                    <a:pt x="71" y="93"/>
                    <a:pt x="71" y="93"/>
                  </a:cubicBezTo>
                  <a:cubicBezTo>
                    <a:pt x="71" y="109"/>
                    <a:pt x="71" y="109"/>
                    <a:pt x="71" y="109"/>
                  </a:cubicBezTo>
                  <a:cubicBezTo>
                    <a:pt x="77" y="109"/>
                    <a:pt x="77" y="109"/>
                    <a:pt x="77" y="109"/>
                  </a:cubicBezTo>
                  <a:cubicBezTo>
                    <a:pt x="77" y="121"/>
                    <a:pt x="77" y="121"/>
                    <a:pt x="77" y="121"/>
                  </a:cubicBezTo>
                  <a:cubicBezTo>
                    <a:pt x="77" y="121"/>
                    <a:pt x="77" y="121"/>
                    <a:pt x="77" y="121"/>
                  </a:cubicBezTo>
                  <a:cubicBezTo>
                    <a:pt x="77" y="121"/>
                    <a:pt x="77" y="121"/>
                    <a:pt x="77" y="121"/>
                  </a:cubicBezTo>
                  <a:cubicBezTo>
                    <a:pt x="71" y="121"/>
                    <a:pt x="71" y="121"/>
                    <a:pt x="71" y="121"/>
                  </a:cubicBezTo>
                  <a:cubicBezTo>
                    <a:pt x="71" y="144"/>
                    <a:pt x="71" y="144"/>
                    <a:pt x="71" y="144"/>
                  </a:cubicBezTo>
                  <a:close/>
                  <a:moveTo>
                    <a:pt x="71" y="70"/>
                  </a:moveTo>
                  <a:cubicBezTo>
                    <a:pt x="71" y="24"/>
                    <a:pt x="71" y="24"/>
                    <a:pt x="71" y="24"/>
                  </a:cubicBezTo>
                  <a:cubicBezTo>
                    <a:pt x="72" y="23"/>
                    <a:pt x="73" y="23"/>
                    <a:pt x="73" y="23"/>
                  </a:cubicBezTo>
                  <a:cubicBezTo>
                    <a:pt x="85" y="23"/>
                    <a:pt x="91" y="32"/>
                    <a:pt x="91" y="43"/>
                  </a:cubicBezTo>
                  <a:cubicBezTo>
                    <a:pt x="91" y="53"/>
                    <a:pt x="83" y="60"/>
                    <a:pt x="76" y="66"/>
                  </a:cubicBezTo>
                  <a:cubicBezTo>
                    <a:pt x="74" y="68"/>
                    <a:pt x="72" y="69"/>
                    <a:pt x="71" y="70"/>
                  </a:cubicBezTo>
                  <a:close/>
                  <a:moveTo>
                    <a:pt x="0" y="144"/>
                  </a:moveTo>
                  <a:cubicBezTo>
                    <a:pt x="71" y="144"/>
                    <a:pt x="71" y="144"/>
                    <a:pt x="71" y="144"/>
                  </a:cubicBezTo>
                  <a:cubicBezTo>
                    <a:pt x="71" y="121"/>
                    <a:pt x="71" y="121"/>
                    <a:pt x="71" y="121"/>
                  </a:cubicBezTo>
                  <a:cubicBezTo>
                    <a:pt x="65" y="121"/>
                    <a:pt x="65" y="121"/>
                    <a:pt x="65" y="121"/>
                  </a:cubicBezTo>
                  <a:cubicBezTo>
                    <a:pt x="65" y="109"/>
                    <a:pt x="65" y="109"/>
                    <a:pt x="65" y="109"/>
                  </a:cubicBezTo>
                  <a:cubicBezTo>
                    <a:pt x="71" y="109"/>
                    <a:pt x="71" y="109"/>
                    <a:pt x="71" y="109"/>
                  </a:cubicBezTo>
                  <a:cubicBezTo>
                    <a:pt x="71" y="93"/>
                    <a:pt x="71" y="93"/>
                    <a:pt x="71" y="93"/>
                  </a:cubicBezTo>
                  <a:cubicBezTo>
                    <a:pt x="65" y="93"/>
                    <a:pt x="65" y="93"/>
                    <a:pt x="65" y="93"/>
                  </a:cubicBezTo>
                  <a:cubicBezTo>
                    <a:pt x="65" y="90"/>
                    <a:pt x="65" y="90"/>
                    <a:pt x="65" y="90"/>
                  </a:cubicBezTo>
                  <a:cubicBezTo>
                    <a:pt x="65" y="80"/>
                    <a:pt x="65" y="76"/>
                    <a:pt x="71" y="70"/>
                  </a:cubicBezTo>
                  <a:cubicBezTo>
                    <a:pt x="71" y="24"/>
                    <a:pt x="71" y="24"/>
                    <a:pt x="71" y="24"/>
                  </a:cubicBezTo>
                  <a:cubicBezTo>
                    <a:pt x="59" y="25"/>
                    <a:pt x="53" y="36"/>
                    <a:pt x="51" y="48"/>
                  </a:cubicBezTo>
                  <a:cubicBezTo>
                    <a:pt x="39" y="45"/>
                    <a:pt x="39" y="45"/>
                    <a:pt x="39" y="45"/>
                  </a:cubicBezTo>
                  <a:cubicBezTo>
                    <a:pt x="43" y="27"/>
                    <a:pt x="52" y="13"/>
                    <a:pt x="71" y="12"/>
                  </a:cubicBezTo>
                  <a:cubicBezTo>
                    <a:pt x="71" y="0"/>
                    <a:pt x="71" y="0"/>
                    <a:pt x="71" y="0"/>
                  </a:cubicBezTo>
                  <a:cubicBezTo>
                    <a:pt x="0" y="0"/>
                    <a:pt x="0" y="0"/>
                    <a:pt x="0" y="0"/>
                  </a:cubicBezTo>
                  <a:lnTo>
                    <a:pt x="0" y="14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03" name="PA_任意多边形 72"/>
            <p:cNvSpPr/>
            <p:nvPr>
              <p:custDataLst>
                <p:tags r:id="rId75"/>
              </p:custDataLst>
            </p:nvPr>
          </p:nvSpPr>
          <p:spPr bwMode="auto">
            <a:xfrm>
              <a:off x="5732463" y="4481513"/>
              <a:ext cx="15875" cy="15875"/>
            </a:xfrm>
            <a:custGeom>
              <a:avLst/>
              <a:gdLst>
                <a:gd name="T0" fmla="*/ 0 w 10"/>
                <a:gd name="T1" fmla="*/ 2147483646 h 10"/>
                <a:gd name="T2" fmla="*/ 2147483646 w 10"/>
                <a:gd name="T3" fmla="*/ 2147483646 h 10"/>
                <a:gd name="T4" fmla="*/ 2147483646 w 10"/>
                <a:gd name="T5" fmla="*/ 2147483646 h 10"/>
                <a:gd name="T6" fmla="*/ 2147483646 w 10"/>
                <a:gd name="T7" fmla="*/ 2147483646 h 10"/>
                <a:gd name="T8" fmla="*/ 2147483646 w 10"/>
                <a:gd name="T9" fmla="*/ 0 h 10"/>
                <a:gd name="T10" fmla="*/ 0 w 10"/>
                <a:gd name="T11" fmla="*/ 2147483646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0">
                  <a:moveTo>
                    <a:pt x="0" y="5"/>
                  </a:moveTo>
                  <a:cubicBezTo>
                    <a:pt x="1" y="6"/>
                    <a:pt x="1" y="6"/>
                    <a:pt x="2" y="6"/>
                  </a:cubicBezTo>
                  <a:cubicBezTo>
                    <a:pt x="3" y="7"/>
                    <a:pt x="5" y="8"/>
                    <a:pt x="7" y="10"/>
                  </a:cubicBezTo>
                  <a:cubicBezTo>
                    <a:pt x="10" y="4"/>
                    <a:pt x="10" y="4"/>
                    <a:pt x="10" y="4"/>
                  </a:cubicBezTo>
                  <a:cubicBezTo>
                    <a:pt x="3" y="0"/>
                    <a:pt x="3" y="0"/>
                    <a:pt x="3" y="0"/>
                  </a:cubicBezTo>
                  <a:lnTo>
                    <a:pt x="0" y="5"/>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04" name="PA_任意多边形 73"/>
            <p:cNvSpPr/>
            <p:nvPr>
              <p:custDataLst>
                <p:tags r:id="rId76"/>
              </p:custDataLst>
            </p:nvPr>
          </p:nvSpPr>
          <p:spPr bwMode="auto">
            <a:xfrm>
              <a:off x="5616575" y="4570413"/>
              <a:ext cx="82550" cy="63500"/>
            </a:xfrm>
            <a:custGeom>
              <a:avLst/>
              <a:gdLst>
                <a:gd name="T0" fmla="*/ 2147483646 w 49"/>
                <a:gd name="T1" fmla="*/ 2147483646 h 37"/>
                <a:gd name="T2" fmla="*/ 2147483646 w 49"/>
                <a:gd name="T3" fmla="*/ 2147483646 h 37"/>
                <a:gd name="T4" fmla="*/ 2147483646 w 49"/>
                <a:gd name="T5" fmla="*/ 2147483646 h 37"/>
                <a:gd name="T6" fmla="*/ 2147483646 w 49"/>
                <a:gd name="T7" fmla="*/ 2147483646 h 37"/>
                <a:gd name="T8" fmla="*/ 2147483646 w 49"/>
                <a:gd name="T9" fmla="*/ 2147483646 h 37"/>
                <a:gd name="T10" fmla="*/ 2147483646 w 49"/>
                <a:gd name="T11" fmla="*/ 2147483646 h 37"/>
                <a:gd name="T12" fmla="*/ 2147483646 w 49"/>
                <a:gd name="T13" fmla="*/ 0 h 37"/>
                <a:gd name="T14" fmla="*/ 2147483646 w 49"/>
                <a:gd name="T15" fmla="*/ 2147483646 h 37"/>
                <a:gd name="T16" fmla="*/ 2147483646 w 49"/>
                <a:gd name="T17" fmla="*/ 2147483646 h 37"/>
                <a:gd name="T18" fmla="*/ 2147483646 w 49"/>
                <a:gd name="T19" fmla="*/ 2147483646 h 37"/>
                <a:gd name="T20" fmla="*/ 2147483646 w 49"/>
                <a:gd name="T21" fmla="*/ 2147483646 h 37"/>
                <a:gd name="T22" fmla="*/ 2147483646 w 49"/>
                <a:gd name="T23" fmla="*/ 2147483646 h 3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9" h="37">
                  <a:moveTo>
                    <a:pt x="12" y="34"/>
                  </a:moveTo>
                  <a:cubicBezTo>
                    <a:pt x="15" y="36"/>
                    <a:pt x="18" y="37"/>
                    <a:pt x="21" y="37"/>
                  </a:cubicBezTo>
                  <a:cubicBezTo>
                    <a:pt x="23" y="37"/>
                    <a:pt x="25" y="36"/>
                    <a:pt x="27" y="36"/>
                  </a:cubicBezTo>
                  <a:cubicBezTo>
                    <a:pt x="31" y="34"/>
                    <a:pt x="35" y="31"/>
                    <a:pt x="38" y="27"/>
                  </a:cubicBezTo>
                  <a:cubicBezTo>
                    <a:pt x="49" y="6"/>
                    <a:pt x="49" y="6"/>
                    <a:pt x="49" y="6"/>
                  </a:cubicBezTo>
                  <a:cubicBezTo>
                    <a:pt x="48" y="4"/>
                    <a:pt x="46" y="2"/>
                    <a:pt x="45" y="1"/>
                  </a:cubicBezTo>
                  <a:cubicBezTo>
                    <a:pt x="44" y="1"/>
                    <a:pt x="43" y="1"/>
                    <a:pt x="43" y="0"/>
                  </a:cubicBezTo>
                  <a:cubicBezTo>
                    <a:pt x="31" y="23"/>
                    <a:pt x="31" y="23"/>
                    <a:pt x="31" y="23"/>
                  </a:cubicBezTo>
                  <a:cubicBezTo>
                    <a:pt x="28" y="28"/>
                    <a:pt x="21" y="30"/>
                    <a:pt x="16" y="27"/>
                  </a:cubicBezTo>
                  <a:cubicBezTo>
                    <a:pt x="11" y="25"/>
                    <a:pt x="9" y="18"/>
                    <a:pt x="11" y="13"/>
                  </a:cubicBezTo>
                  <a:cubicBezTo>
                    <a:pt x="4" y="9"/>
                    <a:pt x="4" y="9"/>
                    <a:pt x="4" y="9"/>
                  </a:cubicBezTo>
                  <a:cubicBezTo>
                    <a:pt x="0" y="18"/>
                    <a:pt x="3" y="30"/>
                    <a:pt x="12" y="3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05" name="PA_任意多边形 74"/>
            <p:cNvSpPr/>
            <p:nvPr>
              <p:custDataLst>
                <p:tags r:id="rId77"/>
              </p:custDataLst>
            </p:nvPr>
          </p:nvSpPr>
          <p:spPr bwMode="auto">
            <a:xfrm>
              <a:off x="5632450" y="4487863"/>
              <a:ext cx="144463" cy="122237"/>
            </a:xfrm>
            <a:custGeom>
              <a:avLst/>
              <a:gdLst>
                <a:gd name="T0" fmla="*/ 2147483646 w 86"/>
                <a:gd name="T1" fmla="*/ 2147483646 h 72"/>
                <a:gd name="T2" fmla="*/ 2147483646 w 86"/>
                <a:gd name="T3" fmla="*/ 2147483646 h 72"/>
                <a:gd name="T4" fmla="*/ 2147483646 w 86"/>
                <a:gd name="T5" fmla="*/ 2147483646 h 72"/>
                <a:gd name="T6" fmla="*/ 2147483646 w 86"/>
                <a:gd name="T7" fmla="*/ 0 h 72"/>
                <a:gd name="T8" fmla="*/ 2147483646 w 86"/>
                <a:gd name="T9" fmla="*/ 2147483646 h 72"/>
                <a:gd name="T10" fmla="*/ 2147483646 w 86"/>
                <a:gd name="T11" fmla="*/ 2147483646 h 72"/>
                <a:gd name="T12" fmla="*/ 0 w 86"/>
                <a:gd name="T13" fmla="*/ 2147483646 h 72"/>
                <a:gd name="T14" fmla="*/ 2147483646 w 86"/>
                <a:gd name="T15" fmla="*/ 2147483646 h 72"/>
                <a:gd name="T16" fmla="*/ 2147483646 w 86"/>
                <a:gd name="T17" fmla="*/ 2147483646 h 72"/>
                <a:gd name="T18" fmla="*/ 2147483646 w 86"/>
                <a:gd name="T19" fmla="*/ 2147483646 h 72"/>
                <a:gd name="T20" fmla="*/ 2147483646 w 86"/>
                <a:gd name="T21" fmla="*/ 2147483646 h 72"/>
                <a:gd name="T22" fmla="*/ 2147483646 w 86"/>
                <a:gd name="T23" fmla="*/ 2147483646 h 72"/>
                <a:gd name="T24" fmla="*/ 2147483646 w 86"/>
                <a:gd name="T25" fmla="*/ 2147483646 h 72"/>
                <a:gd name="T26" fmla="*/ 2147483646 w 86"/>
                <a:gd name="T27" fmla="*/ 2147483646 h 72"/>
                <a:gd name="T28" fmla="*/ 2147483646 w 86"/>
                <a:gd name="T29" fmla="*/ 2147483646 h 72"/>
                <a:gd name="T30" fmla="*/ 2147483646 w 86"/>
                <a:gd name="T31" fmla="*/ 2147483646 h 72"/>
                <a:gd name="T32" fmla="*/ 2147483646 w 86"/>
                <a:gd name="T33" fmla="*/ 2147483646 h 72"/>
                <a:gd name="T34" fmla="*/ 2147483646 w 86"/>
                <a:gd name="T35" fmla="*/ 2147483646 h 72"/>
                <a:gd name="T36" fmla="*/ 2147483646 w 86"/>
                <a:gd name="T37" fmla="*/ 2147483646 h 72"/>
                <a:gd name="T38" fmla="*/ 2147483646 w 86"/>
                <a:gd name="T39" fmla="*/ 2147483646 h 72"/>
                <a:gd name="T40" fmla="*/ 2147483646 w 86"/>
                <a:gd name="T41" fmla="*/ 2147483646 h 72"/>
                <a:gd name="T42" fmla="*/ 2147483646 w 86"/>
                <a:gd name="T43" fmla="*/ 2147483646 h 72"/>
                <a:gd name="T44" fmla="*/ 2147483646 w 86"/>
                <a:gd name="T45" fmla="*/ 2147483646 h 72"/>
                <a:gd name="T46" fmla="*/ 2147483646 w 86"/>
                <a:gd name="T47" fmla="*/ 2147483646 h 72"/>
                <a:gd name="T48" fmla="*/ 2147483646 w 86"/>
                <a:gd name="T49" fmla="*/ 2147483646 h 72"/>
                <a:gd name="T50" fmla="*/ 2147483646 w 86"/>
                <a:gd name="T51" fmla="*/ 2147483646 h 72"/>
                <a:gd name="T52" fmla="*/ 2147483646 w 86"/>
                <a:gd name="T53" fmla="*/ 2147483646 h 72"/>
                <a:gd name="T54" fmla="*/ 2147483646 w 86"/>
                <a:gd name="T55" fmla="*/ 2147483646 h 72"/>
                <a:gd name="T56" fmla="*/ 2147483646 w 86"/>
                <a:gd name="T57" fmla="*/ 2147483646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86" h="72">
                  <a:moveTo>
                    <a:pt x="64" y="8"/>
                  </a:moveTo>
                  <a:cubicBezTo>
                    <a:pt x="63" y="7"/>
                    <a:pt x="61" y="6"/>
                    <a:pt x="60" y="5"/>
                  </a:cubicBezTo>
                  <a:cubicBezTo>
                    <a:pt x="59" y="4"/>
                    <a:pt x="58" y="4"/>
                    <a:pt x="58" y="4"/>
                  </a:cubicBezTo>
                  <a:cubicBezTo>
                    <a:pt x="52" y="1"/>
                    <a:pt x="46" y="0"/>
                    <a:pt x="41" y="0"/>
                  </a:cubicBezTo>
                  <a:cubicBezTo>
                    <a:pt x="26" y="0"/>
                    <a:pt x="12" y="8"/>
                    <a:pt x="5" y="22"/>
                  </a:cubicBezTo>
                  <a:cubicBezTo>
                    <a:pt x="3" y="26"/>
                    <a:pt x="1" y="31"/>
                    <a:pt x="1" y="36"/>
                  </a:cubicBezTo>
                  <a:cubicBezTo>
                    <a:pt x="0" y="37"/>
                    <a:pt x="0" y="38"/>
                    <a:pt x="0" y="39"/>
                  </a:cubicBezTo>
                  <a:cubicBezTo>
                    <a:pt x="0" y="40"/>
                    <a:pt x="1" y="40"/>
                    <a:pt x="1" y="40"/>
                  </a:cubicBezTo>
                  <a:cubicBezTo>
                    <a:pt x="1" y="40"/>
                    <a:pt x="1" y="40"/>
                    <a:pt x="2" y="40"/>
                  </a:cubicBezTo>
                  <a:cubicBezTo>
                    <a:pt x="2" y="39"/>
                    <a:pt x="3" y="38"/>
                    <a:pt x="4" y="38"/>
                  </a:cubicBezTo>
                  <a:cubicBezTo>
                    <a:pt x="6" y="36"/>
                    <a:pt x="8" y="36"/>
                    <a:pt x="11" y="36"/>
                  </a:cubicBezTo>
                  <a:cubicBezTo>
                    <a:pt x="13" y="36"/>
                    <a:pt x="14" y="36"/>
                    <a:pt x="16" y="37"/>
                  </a:cubicBezTo>
                  <a:cubicBezTo>
                    <a:pt x="20" y="39"/>
                    <a:pt x="22" y="43"/>
                    <a:pt x="22" y="47"/>
                  </a:cubicBezTo>
                  <a:cubicBezTo>
                    <a:pt x="22" y="49"/>
                    <a:pt x="22" y="50"/>
                    <a:pt x="22" y="50"/>
                  </a:cubicBezTo>
                  <a:cubicBezTo>
                    <a:pt x="23" y="50"/>
                    <a:pt x="23" y="49"/>
                    <a:pt x="24" y="49"/>
                  </a:cubicBezTo>
                  <a:cubicBezTo>
                    <a:pt x="26" y="47"/>
                    <a:pt x="29" y="46"/>
                    <a:pt x="31" y="46"/>
                  </a:cubicBezTo>
                  <a:cubicBezTo>
                    <a:pt x="32" y="46"/>
                    <a:pt x="34" y="47"/>
                    <a:pt x="35" y="47"/>
                  </a:cubicBezTo>
                  <a:cubicBezTo>
                    <a:pt x="35" y="47"/>
                    <a:pt x="36" y="47"/>
                    <a:pt x="37" y="48"/>
                  </a:cubicBezTo>
                  <a:cubicBezTo>
                    <a:pt x="39" y="49"/>
                    <a:pt x="40" y="50"/>
                    <a:pt x="41" y="52"/>
                  </a:cubicBezTo>
                  <a:cubicBezTo>
                    <a:pt x="42" y="54"/>
                    <a:pt x="43" y="56"/>
                    <a:pt x="43" y="58"/>
                  </a:cubicBezTo>
                  <a:cubicBezTo>
                    <a:pt x="43" y="60"/>
                    <a:pt x="43" y="61"/>
                    <a:pt x="43" y="61"/>
                  </a:cubicBezTo>
                  <a:cubicBezTo>
                    <a:pt x="43" y="61"/>
                    <a:pt x="44" y="60"/>
                    <a:pt x="45" y="60"/>
                  </a:cubicBezTo>
                  <a:cubicBezTo>
                    <a:pt x="47" y="58"/>
                    <a:pt x="49" y="57"/>
                    <a:pt x="52" y="57"/>
                  </a:cubicBezTo>
                  <a:cubicBezTo>
                    <a:pt x="54" y="57"/>
                    <a:pt x="56" y="58"/>
                    <a:pt x="57" y="59"/>
                  </a:cubicBezTo>
                  <a:cubicBezTo>
                    <a:pt x="61" y="61"/>
                    <a:pt x="64" y="65"/>
                    <a:pt x="64" y="69"/>
                  </a:cubicBezTo>
                  <a:cubicBezTo>
                    <a:pt x="63" y="71"/>
                    <a:pt x="64" y="72"/>
                    <a:pt x="65" y="72"/>
                  </a:cubicBezTo>
                  <a:cubicBezTo>
                    <a:pt x="65" y="72"/>
                    <a:pt x="66" y="72"/>
                    <a:pt x="66" y="71"/>
                  </a:cubicBezTo>
                  <a:cubicBezTo>
                    <a:pt x="70" y="68"/>
                    <a:pt x="74" y="64"/>
                    <a:pt x="76" y="59"/>
                  </a:cubicBezTo>
                  <a:cubicBezTo>
                    <a:pt x="86" y="41"/>
                    <a:pt x="80" y="20"/>
                    <a:pt x="64" y="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06" name="PA_任意多边形 75"/>
            <p:cNvSpPr>
              <a:spLocks noEditPoints="1"/>
            </p:cNvSpPr>
            <p:nvPr>
              <p:custDataLst>
                <p:tags r:id="rId78"/>
              </p:custDataLst>
            </p:nvPr>
          </p:nvSpPr>
          <p:spPr bwMode="auto">
            <a:xfrm>
              <a:off x="4038600" y="3579813"/>
              <a:ext cx="247650" cy="239712"/>
            </a:xfrm>
            <a:custGeom>
              <a:avLst/>
              <a:gdLst>
                <a:gd name="T0" fmla="*/ 2147483646 w 146"/>
                <a:gd name="T1" fmla="*/ 2147483646 h 141"/>
                <a:gd name="T2" fmla="*/ 2147483646 w 146"/>
                <a:gd name="T3" fmla="*/ 2147483646 h 141"/>
                <a:gd name="T4" fmla="*/ 2147483646 w 146"/>
                <a:gd name="T5" fmla="*/ 2147483646 h 141"/>
                <a:gd name="T6" fmla="*/ 2147483646 w 146"/>
                <a:gd name="T7" fmla="*/ 2147483646 h 141"/>
                <a:gd name="T8" fmla="*/ 2147483646 w 146"/>
                <a:gd name="T9" fmla="*/ 2147483646 h 141"/>
                <a:gd name="T10" fmla="*/ 2147483646 w 146"/>
                <a:gd name="T11" fmla="*/ 2147483646 h 141"/>
                <a:gd name="T12" fmla="*/ 2147483646 w 146"/>
                <a:gd name="T13" fmla="*/ 0 h 141"/>
                <a:gd name="T14" fmla="*/ 2147483646 w 146"/>
                <a:gd name="T15" fmla="*/ 2147483646 h 141"/>
                <a:gd name="T16" fmla="*/ 2147483646 w 146"/>
                <a:gd name="T17" fmla="*/ 2147483646 h 141"/>
                <a:gd name="T18" fmla="*/ 2147483646 w 146"/>
                <a:gd name="T19" fmla="*/ 2147483646 h 141"/>
                <a:gd name="T20" fmla="*/ 2147483646 w 146"/>
                <a:gd name="T21" fmla="*/ 2147483646 h 141"/>
                <a:gd name="T22" fmla="*/ 2147483646 w 146"/>
                <a:gd name="T23" fmla="*/ 2147483646 h 141"/>
                <a:gd name="T24" fmla="*/ 2147483646 w 146"/>
                <a:gd name="T25" fmla="*/ 2147483646 h 141"/>
                <a:gd name="T26" fmla="*/ 2147483646 w 146"/>
                <a:gd name="T27" fmla="*/ 2147483646 h 141"/>
                <a:gd name="T28" fmla="*/ 2147483646 w 146"/>
                <a:gd name="T29" fmla="*/ 2147483646 h 141"/>
                <a:gd name="T30" fmla="*/ 2147483646 w 146"/>
                <a:gd name="T31" fmla="*/ 2147483646 h 141"/>
                <a:gd name="T32" fmla="*/ 2147483646 w 146"/>
                <a:gd name="T33" fmla="*/ 2147483646 h 141"/>
                <a:gd name="T34" fmla="*/ 2147483646 w 146"/>
                <a:gd name="T35" fmla="*/ 2147483646 h 141"/>
                <a:gd name="T36" fmla="*/ 2147483646 w 146"/>
                <a:gd name="T37" fmla="*/ 2147483646 h 141"/>
                <a:gd name="T38" fmla="*/ 2147483646 w 146"/>
                <a:gd name="T39" fmla="*/ 2147483646 h 141"/>
                <a:gd name="T40" fmla="*/ 2147483646 w 146"/>
                <a:gd name="T41" fmla="*/ 2147483646 h 141"/>
                <a:gd name="T42" fmla="*/ 2147483646 w 146"/>
                <a:gd name="T43" fmla="*/ 2147483646 h 141"/>
                <a:gd name="T44" fmla="*/ 2147483646 w 146"/>
                <a:gd name="T45" fmla="*/ 2147483646 h 141"/>
                <a:gd name="T46" fmla="*/ 2147483646 w 146"/>
                <a:gd name="T47" fmla="*/ 2147483646 h 141"/>
                <a:gd name="T48" fmla="*/ 2147483646 w 146"/>
                <a:gd name="T49" fmla="*/ 2147483646 h 141"/>
                <a:gd name="T50" fmla="*/ 2147483646 w 146"/>
                <a:gd name="T51" fmla="*/ 2147483646 h 141"/>
                <a:gd name="T52" fmla="*/ 2147483646 w 146"/>
                <a:gd name="T53" fmla="*/ 2147483646 h 141"/>
                <a:gd name="T54" fmla="*/ 2147483646 w 146"/>
                <a:gd name="T55" fmla="*/ 0 h 141"/>
                <a:gd name="T56" fmla="*/ 2147483646 w 146"/>
                <a:gd name="T57" fmla="*/ 2147483646 h 141"/>
                <a:gd name="T58" fmla="*/ 2147483646 w 146"/>
                <a:gd name="T59" fmla="*/ 2147483646 h 1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46" h="141">
                  <a:moveTo>
                    <a:pt x="60" y="110"/>
                  </a:moveTo>
                  <a:cubicBezTo>
                    <a:pt x="70" y="110"/>
                    <a:pt x="80" y="108"/>
                    <a:pt x="89" y="102"/>
                  </a:cubicBezTo>
                  <a:cubicBezTo>
                    <a:pt x="129" y="141"/>
                    <a:pt x="129" y="141"/>
                    <a:pt x="129" y="141"/>
                  </a:cubicBezTo>
                  <a:cubicBezTo>
                    <a:pt x="146" y="123"/>
                    <a:pt x="146" y="123"/>
                    <a:pt x="146" y="123"/>
                  </a:cubicBezTo>
                  <a:cubicBezTo>
                    <a:pt x="107" y="84"/>
                    <a:pt x="107" y="84"/>
                    <a:pt x="107" y="84"/>
                  </a:cubicBezTo>
                  <a:cubicBezTo>
                    <a:pt x="120" y="63"/>
                    <a:pt x="118" y="35"/>
                    <a:pt x="99" y="16"/>
                  </a:cubicBezTo>
                  <a:cubicBezTo>
                    <a:pt x="88" y="5"/>
                    <a:pt x="74" y="0"/>
                    <a:pt x="60" y="0"/>
                  </a:cubicBezTo>
                  <a:cubicBezTo>
                    <a:pt x="60" y="22"/>
                    <a:pt x="60" y="22"/>
                    <a:pt x="60" y="22"/>
                  </a:cubicBezTo>
                  <a:cubicBezTo>
                    <a:pt x="71" y="22"/>
                    <a:pt x="71" y="22"/>
                    <a:pt x="71" y="22"/>
                  </a:cubicBezTo>
                  <a:cubicBezTo>
                    <a:pt x="71" y="45"/>
                    <a:pt x="71" y="45"/>
                    <a:pt x="71" y="45"/>
                  </a:cubicBezTo>
                  <a:cubicBezTo>
                    <a:pt x="93" y="45"/>
                    <a:pt x="93" y="45"/>
                    <a:pt x="93" y="45"/>
                  </a:cubicBezTo>
                  <a:cubicBezTo>
                    <a:pt x="93" y="66"/>
                    <a:pt x="93" y="66"/>
                    <a:pt x="93" y="66"/>
                  </a:cubicBezTo>
                  <a:cubicBezTo>
                    <a:pt x="71" y="66"/>
                    <a:pt x="71" y="66"/>
                    <a:pt x="71" y="66"/>
                  </a:cubicBezTo>
                  <a:cubicBezTo>
                    <a:pt x="71" y="88"/>
                    <a:pt x="71" y="88"/>
                    <a:pt x="71" y="88"/>
                  </a:cubicBezTo>
                  <a:cubicBezTo>
                    <a:pt x="60" y="88"/>
                    <a:pt x="60" y="88"/>
                    <a:pt x="60" y="88"/>
                  </a:cubicBezTo>
                  <a:lnTo>
                    <a:pt x="60" y="110"/>
                  </a:lnTo>
                  <a:close/>
                  <a:moveTo>
                    <a:pt x="21" y="94"/>
                  </a:moveTo>
                  <a:cubicBezTo>
                    <a:pt x="32" y="105"/>
                    <a:pt x="46" y="110"/>
                    <a:pt x="60" y="110"/>
                  </a:cubicBezTo>
                  <a:cubicBezTo>
                    <a:pt x="60" y="88"/>
                    <a:pt x="60" y="88"/>
                    <a:pt x="60" y="88"/>
                  </a:cubicBezTo>
                  <a:cubicBezTo>
                    <a:pt x="50" y="88"/>
                    <a:pt x="50" y="88"/>
                    <a:pt x="50" y="88"/>
                  </a:cubicBezTo>
                  <a:cubicBezTo>
                    <a:pt x="50" y="66"/>
                    <a:pt x="50" y="66"/>
                    <a:pt x="50" y="66"/>
                  </a:cubicBezTo>
                  <a:cubicBezTo>
                    <a:pt x="27" y="66"/>
                    <a:pt x="27" y="66"/>
                    <a:pt x="27" y="66"/>
                  </a:cubicBezTo>
                  <a:cubicBezTo>
                    <a:pt x="27" y="45"/>
                    <a:pt x="27" y="45"/>
                    <a:pt x="27" y="45"/>
                  </a:cubicBezTo>
                  <a:cubicBezTo>
                    <a:pt x="27" y="45"/>
                    <a:pt x="27" y="45"/>
                    <a:pt x="27" y="45"/>
                  </a:cubicBezTo>
                  <a:cubicBezTo>
                    <a:pt x="50" y="45"/>
                    <a:pt x="50" y="45"/>
                    <a:pt x="50" y="45"/>
                  </a:cubicBezTo>
                  <a:cubicBezTo>
                    <a:pt x="50" y="22"/>
                    <a:pt x="50" y="22"/>
                    <a:pt x="50" y="22"/>
                  </a:cubicBezTo>
                  <a:cubicBezTo>
                    <a:pt x="60" y="22"/>
                    <a:pt x="60" y="22"/>
                    <a:pt x="60" y="22"/>
                  </a:cubicBezTo>
                  <a:cubicBezTo>
                    <a:pt x="60" y="0"/>
                    <a:pt x="60" y="0"/>
                    <a:pt x="60" y="0"/>
                  </a:cubicBezTo>
                  <a:cubicBezTo>
                    <a:pt x="46" y="0"/>
                    <a:pt x="32" y="5"/>
                    <a:pt x="21" y="16"/>
                  </a:cubicBezTo>
                  <a:cubicBezTo>
                    <a:pt x="0" y="38"/>
                    <a:pt x="0" y="73"/>
                    <a:pt x="21" y="9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07" name="PA_任意多边形 76"/>
            <p:cNvSpPr/>
            <p:nvPr>
              <p:custDataLst>
                <p:tags r:id="rId79"/>
              </p:custDataLst>
            </p:nvPr>
          </p:nvSpPr>
          <p:spPr bwMode="auto">
            <a:xfrm>
              <a:off x="5284788" y="3308350"/>
              <a:ext cx="149225" cy="163513"/>
            </a:xfrm>
            <a:custGeom>
              <a:avLst/>
              <a:gdLst>
                <a:gd name="T0" fmla="*/ 0 w 88"/>
                <a:gd name="T1" fmla="*/ 2147483646 h 97"/>
                <a:gd name="T2" fmla="*/ 2147483646 w 88"/>
                <a:gd name="T3" fmla="*/ 2147483646 h 97"/>
                <a:gd name="T4" fmla="*/ 2147483646 w 88"/>
                <a:gd name="T5" fmla="*/ 2147483646 h 97"/>
                <a:gd name="T6" fmla="*/ 2147483646 w 88"/>
                <a:gd name="T7" fmla="*/ 2147483646 h 97"/>
                <a:gd name="T8" fmla="*/ 2147483646 w 88"/>
                <a:gd name="T9" fmla="*/ 0 h 97"/>
                <a:gd name="T10" fmla="*/ 2147483646 w 88"/>
                <a:gd name="T11" fmla="*/ 0 h 97"/>
                <a:gd name="T12" fmla="*/ 2147483646 w 88"/>
                <a:gd name="T13" fmla="*/ 2147483646 h 97"/>
                <a:gd name="T14" fmla="*/ 2147483646 w 88"/>
                <a:gd name="T15" fmla="*/ 0 h 97"/>
                <a:gd name="T16" fmla="*/ 2147483646 w 88"/>
                <a:gd name="T17" fmla="*/ 0 h 97"/>
                <a:gd name="T18" fmla="*/ 0 w 88"/>
                <a:gd name="T19" fmla="*/ 214748364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8" h="97">
                  <a:moveTo>
                    <a:pt x="0" y="29"/>
                  </a:moveTo>
                  <a:cubicBezTo>
                    <a:pt x="0" y="29"/>
                    <a:pt x="15" y="61"/>
                    <a:pt x="14" y="97"/>
                  </a:cubicBezTo>
                  <a:cubicBezTo>
                    <a:pt x="74" y="97"/>
                    <a:pt x="74" y="97"/>
                    <a:pt x="74" y="97"/>
                  </a:cubicBezTo>
                  <a:cubicBezTo>
                    <a:pt x="73" y="61"/>
                    <a:pt x="88" y="29"/>
                    <a:pt x="88" y="29"/>
                  </a:cubicBezTo>
                  <a:cubicBezTo>
                    <a:pt x="72" y="23"/>
                    <a:pt x="74" y="0"/>
                    <a:pt x="74" y="0"/>
                  </a:cubicBezTo>
                  <a:cubicBezTo>
                    <a:pt x="65" y="0"/>
                    <a:pt x="65" y="0"/>
                    <a:pt x="65" y="0"/>
                  </a:cubicBezTo>
                  <a:cubicBezTo>
                    <a:pt x="65" y="24"/>
                    <a:pt x="44" y="24"/>
                    <a:pt x="44" y="24"/>
                  </a:cubicBezTo>
                  <a:cubicBezTo>
                    <a:pt x="44" y="24"/>
                    <a:pt x="23" y="24"/>
                    <a:pt x="23" y="0"/>
                  </a:cubicBezTo>
                  <a:cubicBezTo>
                    <a:pt x="14" y="0"/>
                    <a:pt x="14" y="0"/>
                    <a:pt x="14" y="0"/>
                  </a:cubicBezTo>
                  <a:cubicBezTo>
                    <a:pt x="14" y="0"/>
                    <a:pt x="16" y="23"/>
                    <a:pt x="0" y="2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08" name="PA_任意多边形 77"/>
            <p:cNvSpPr/>
            <p:nvPr>
              <p:custDataLst>
                <p:tags r:id="rId80"/>
              </p:custDataLst>
            </p:nvPr>
          </p:nvSpPr>
          <p:spPr bwMode="auto">
            <a:xfrm>
              <a:off x="5241925" y="3495675"/>
              <a:ext cx="236538" cy="120650"/>
            </a:xfrm>
            <a:custGeom>
              <a:avLst/>
              <a:gdLst>
                <a:gd name="T0" fmla="*/ 2147483646 w 139"/>
                <a:gd name="T1" fmla="*/ 0 h 71"/>
                <a:gd name="T2" fmla="*/ 2147483646 w 139"/>
                <a:gd name="T3" fmla="*/ 0 h 71"/>
                <a:gd name="T4" fmla="*/ 2147483646 w 139"/>
                <a:gd name="T5" fmla="*/ 2147483646 h 71"/>
                <a:gd name="T6" fmla="*/ 2147483646 w 139"/>
                <a:gd name="T7" fmla="*/ 2147483646 h 71"/>
                <a:gd name="T8" fmla="*/ 2147483646 w 139"/>
                <a:gd name="T9" fmla="*/ 2147483646 h 71"/>
                <a:gd name="T10" fmla="*/ 2147483646 w 139"/>
                <a:gd name="T11" fmla="*/ 2147483646 h 71"/>
                <a:gd name="T12" fmla="*/ 2147483646 w 139"/>
                <a:gd name="T13" fmla="*/ 2147483646 h 71"/>
                <a:gd name="T14" fmla="*/ 2147483646 w 139"/>
                <a:gd name="T15" fmla="*/ 2147483646 h 71"/>
                <a:gd name="T16" fmla="*/ 2147483646 w 139"/>
                <a:gd name="T17" fmla="*/ 2147483646 h 71"/>
                <a:gd name="T18" fmla="*/ 2147483646 w 139"/>
                <a:gd name="T19" fmla="*/ 2147483646 h 71"/>
                <a:gd name="T20" fmla="*/ 2147483646 w 139"/>
                <a:gd name="T21" fmla="*/ 2147483646 h 71"/>
                <a:gd name="T22" fmla="*/ 2147483646 w 139"/>
                <a:gd name="T23" fmla="*/ 0 h 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9" h="71">
                  <a:moveTo>
                    <a:pt x="100" y="0"/>
                  </a:moveTo>
                  <a:cubicBezTo>
                    <a:pt x="38" y="0"/>
                    <a:pt x="38" y="0"/>
                    <a:pt x="38" y="0"/>
                  </a:cubicBezTo>
                  <a:cubicBezTo>
                    <a:pt x="35" y="15"/>
                    <a:pt x="29" y="32"/>
                    <a:pt x="23" y="39"/>
                  </a:cubicBezTo>
                  <a:cubicBezTo>
                    <a:pt x="0" y="71"/>
                    <a:pt x="27" y="54"/>
                    <a:pt x="27" y="54"/>
                  </a:cubicBezTo>
                  <a:cubicBezTo>
                    <a:pt x="27" y="54"/>
                    <a:pt x="33" y="65"/>
                    <a:pt x="41" y="54"/>
                  </a:cubicBezTo>
                  <a:cubicBezTo>
                    <a:pt x="41" y="54"/>
                    <a:pt x="49" y="65"/>
                    <a:pt x="55" y="53"/>
                  </a:cubicBezTo>
                  <a:cubicBezTo>
                    <a:pt x="55" y="53"/>
                    <a:pt x="62" y="64"/>
                    <a:pt x="69" y="54"/>
                  </a:cubicBezTo>
                  <a:cubicBezTo>
                    <a:pt x="76" y="64"/>
                    <a:pt x="83" y="53"/>
                    <a:pt x="83" y="53"/>
                  </a:cubicBezTo>
                  <a:cubicBezTo>
                    <a:pt x="89" y="65"/>
                    <a:pt x="97" y="54"/>
                    <a:pt x="97" y="54"/>
                  </a:cubicBezTo>
                  <a:cubicBezTo>
                    <a:pt x="105" y="65"/>
                    <a:pt x="111" y="54"/>
                    <a:pt x="111" y="54"/>
                  </a:cubicBezTo>
                  <a:cubicBezTo>
                    <a:pt x="111" y="54"/>
                    <a:pt x="139" y="71"/>
                    <a:pt x="115" y="39"/>
                  </a:cubicBezTo>
                  <a:cubicBezTo>
                    <a:pt x="110" y="32"/>
                    <a:pt x="103" y="15"/>
                    <a:pt x="100"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09" name="PA_任意多边形 78"/>
            <p:cNvSpPr>
              <a:spLocks noEditPoints="1"/>
            </p:cNvSpPr>
            <p:nvPr>
              <p:custDataLst>
                <p:tags r:id="rId81"/>
              </p:custDataLst>
            </p:nvPr>
          </p:nvSpPr>
          <p:spPr bwMode="auto">
            <a:xfrm>
              <a:off x="5302250" y="3636963"/>
              <a:ext cx="249238" cy="304800"/>
            </a:xfrm>
            <a:custGeom>
              <a:avLst/>
              <a:gdLst>
                <a:gd name="T0" fmla="*/ 2147483646 w 147"/>
                <a:gd name="T1" fmla="*/ 2147483646 h 180"/>
                <a:gd name="T2" fmla="*/ 2147483646 w 147"/>
                <a:gd name="T3" fmla="*/ 2147483646 h 180"/>
                <a:gd name="T4" fmla="*/ 2147483646 w 147"/>
                <a:gd name="T5" fmla="*/ 2147483646 h 180"/>
                <a:gd name="T6" fmla="*/ 2147483646 w 147"/>
                <a:gd name="T7" fmla="*/ 2147483646 h 180"/>
                <a:gd name="T8" fmla="*/ 2147483646 w 147"/>
                <a:gd name="T9" fmla="*/ 2147483646 h 180"/>
                <a:gd name="T10" fmla="*/ 2147483646 w 147"/>
                <a:gd name="T11" fmla="*/ 2147483646 h 180"/>
                <a:gd name="T12" fmla="*/ 2147483646 w 147"/>
                <a:gd name="T13" fmla="*/ 2147483646 h 180"/>
                <a:gd name="T14" fmla="*/ 2147483646 w 147"/>
                <a:gd name="T15" fmla="*/ 2147483646 h 180"/>
                <a:gd name="T16" fmla="*/ 2147483646 w 147"/>
                <a:gd name="T17" fmla="*/ 2147483646 h 180"/>
                <a:gd name="T18" fmla="*/ 2147483646 w 147"/>
                <a:gd name="T19" fmla="*/ 2147483646 h 180"/>
                <a:gd name="T20" fmla="*/ 2147483646 w 147"/>
                <a:gd name="T21" fmla="*/ 2147483646 h 180"/>
                <a:gd name="T22" fmla="*/ 2147483646 w 147"/>
                <a:gd name="T23" fmla="*/ 2147483646 h 180"/>
                <a:gd name="T24" fmla="*/ 2147483646 w 147"/>
                <a:gd name="T25" fmla="*/ 2147483646 h 180"/>
                <a:gd name="T26" fmla="*/ 2147483646 w 147"/>
                <a:gd name="T27" fmla="*/ 2147483646 h 180"/>
                <a:gd name="T28" fmla="*/ 2147483646 w 147"/>
                <a:gd name="T29" fmla="*/ 2147483646 h 180"/>
                <a:gd name="T30" fmla="*/ 2147483646 w 147"/>
                <a:gd name="T31" fmla="*/ 2147483646 h 180"/>
                <a:gd name="T32" fmla="*/ 2147483646 w 147"/>
                <a:gd name="T33" fmla="*/ 2147483646 h 180"/>
                <a:gd name="T34" fmla="*/ 2147483646 w 147"/>
                <a:gd name="T35" fmla="*/ 2147483646 h 180"/>
                <a:gd name="T36" fmla="*/ 2147483646 w 147"/>
                <a:gd name="T37" fmla="*/ 2147483646 h 180"/>
                <a:gd name="T38" fmla="*/ 2147483646 w 147"/>
                <a:gd name="T39" fmla="*/ 2147483646 h 180"/>
                <a:gd name="T40" fmla="*/ 2147483646 w 147"/>
                <a:gd name="T41" fmla="*/ 2147483646 h 180"/>
                <a:gd name="T42" fmla="*/ 2147483646 w 147"/>
                <a:gd name="T43" fmla="*/ 2147483646 h 180"/>
                <a:gd name="T44" fmla="*/ 2147483646 w 147"/>
                <a:gd name="T45" fmla="*/ 2147483646 h 180"/>
                <a:gd name="T46" fmla="*/ 2147483646 w 147"/>
                <a:gd name="T47" fmla="*/ 2147483646 h 180"/>
                <a:gd name="T48" fmla="*/ 2147483646 w 147"/>
                <a:gd name="T49" fmla="*/ 0 h 180"/>
                <a:gd name="T50" fmla="*/ 2147483646 w 147"/>
                <a:gd name="T51" fmla="*/ 2147483646 h 180"/>
                <a:gd name="T52" fmla="*/ 2147483646 w 147"/>
                <a:gd name="T53" fmla="*/ 2147483646 h 180"/>
                <a:gd name="T54" fmla="*/ 2147483646 w 147"/>
                <a:gd name="T55" fmla="*/ 2147483646 h 180"/>
                <a:gd name="T56" fmla="*/ 2147483646 w 147"/>
                <a:gd name="T57" fmla="*/ 2147483646 h 180"/>
                <a:gd name="T58" fmla="*/ 2147483646 w 147"/>
                <a:gd name="T59" fmla="*/ 2147483646 h 180"/>
                <a:gd name="T60" fmla="*/ 2147483646 w 147"/>
                <a:gd name="T61" fmla="*/ 2147483646 h 180"/>
                <a:gd name="T62" fmla="*/ 2147483646 w 147"/>
                <a:gd name="T63" fmla="*/ 2147483646 h 180"/>
                <a:gd name="T64" fmla="*/ 2147483646 w 147"/>
                <a:gd name="T65" fmla="*/ 2147483646 h 180"/>
                <a:gd name="T66" fmla="*/ 2147483646 w 147"/>
                <a:gd name="T67" fmla="*/ 2147483646 h 180"/>
                <a:gd name="T68" fmla="*/ 2147483646 w 147"/>
                <a:gd name="T69" fmla="*/ 2147483646 h 180"/>
                <a:gd name="T70" fmla="*/ 2147483646 w 147"/>
                <a:gd name="T71" fmla="*/ 2147483646 h 180"/>
                <a:gd name="T72" fmla="*/ 0 w 147"/>
                <a:gd name="T73" fmla="*/ 2147483646 h 180"/>
                <a:gd name="T74" fmla="*/ 2147483646 w 147"/>
                <a:gd name="T75" fmla="*/ 2147483646 h 180"/>
                <a:gd name="T76" fmla="*/ 2147483646 w 147"/>
                <a:gd name="T77" fmla="*/ 2147483646 h 180"/>
                <a:gd name="T78" fmla="*/ 2147483646 w 147"/>
                <a:gd name="T79" fmla="*/ 2147483646 h 180"/>
                <a:gd name="T80" fmla="*/ 2147483646 w 147"/>
                <a:gd name="T81" fmla="*/ 2147483646 h 180"/>
                <a:gd name="T82" fmla="*/ 2147483646 w 147"/>
                <a:gd name="T83" fmla="*/ 2147483646 h 180"/>
                <a:gd name="T84" fmla="*/ 2147483646 w 147"/>
                <a:gd name="T85" fmla="*/ 2147483646 h 180"/>
                <a:gd name="T86" fmla="*/ 2147483646 w 147"/>
                <a:gd name="T87" fmla="*/ 2147483646 h 180"/>
                <a:gd name="T88" fmla="*/ 2147483646 w 147"/>
                <a:gd name="T89" fmla="*/ 2147483646 h 18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47" h="180">
                  <a:moveTo>
                    <a:pt x="84" y="166"/>
                  </a:moveTo>
                  <a:cubicBezTo>
                    <a:pt x="102" y="166"/>
                    <a:pt x="102" y="166"/>
                    <a:pt x="102" y="166"/>
                  </a:cubicBezTo>
                  <a:cubicBezTo>
                    <a:pt x="117" y="180"/>
                    <a:pt x="117" y="180"/>
                    <a:pt x="117" y="180"/>
                  </a:cubicBezTo>
                  <a:cubicBezTo>
                    <a:pt x="147" y="180"/>
                    <a:pt x="147" y="180"/>
                    <a:pt x="147" y="180"/>
                  </a:cubicBezTo>
                  <a:cubicBezTo>
                    <a:pt x="123" y="167"/>
                    <a:pt x="107" y="134"/>
                    <a:pt x="97" y="102"/>
                  </a:cubicBezTo>
                  <a:cubicBezTo>
                    <a:pt x="103" y="102"/>
                    <a:pt x="103" y="102"/>
                    <a:pt x="103" y="102"/>
                  </a:cubicBezTo>
                  <a:cubicBezTo>
                    <a:pt x="103" y="87"/>
                    <a:pt x="103" y="87"/>
                    <a:pt x="103" y="87"/>
                  </a:cubicBezTo>
                  <a:cubicBezTo>
                    <a:pt x="93" y="87"/>
                    <a:pt x="93" y="87"/>
                    <a:pt x="93" y="87"/>
                  </a:cubicBezTo>
                  <a:cubicBezTo>
                    <a:pt x="89" y="72"/>
                    <a:pt x="86" y="58"/>
                    <a:pt x="84" y="47"/>
                  </a:cubicBezTo>
                  <a:cubicBezTo>
                    <a:pt x="84" y="124"/>
                    <a:pt x="84" y="124"/>
                    <a:pt x="84" y="124"/>
                  </a:cubicBezTo>
                  <a:cubicBezTo>
                    <a:pt x="85" y="124"/>
                    <a:pt x="85" y="124"/>
                    <a:pt x="85" y="124"/>
                  </a:cubicBezTo>
                  <a:cubicBezTo>
                    <a:pt x="86" y="128"/>
                    <a:pt x="87" y="132"/>
                    <a:pt x="88" y="136"/>
                  </a:cubicBezTo>
                  <a:cubicBezTo>
                    <a:pt x="88" y="136"/>
                    <a:pt x="88" y="136"/>
                    <a:pt x="88" y="136"/>
                  </a:cubicBezTo>
                  <a:cubicBezTo>
                    <a:pt x="84" y="132"/>
                    <a:pt x="84" y="132"/>
                    <a:pt x="84" y="132"/>
                  </a:cubicBezTo>
                  <a:cubicBezTo>
                    <a:pt x="84" y="146"/>
                    <a:pt x="84" y="146"/>
                    <a:pt x="84" y="146"/>
                  </a:cubicBezTo>
                  <a:cubicBezTo>
                    <a:pt x="91" y="152"/>
                    <a:pt x="91" y="152"/>
                    <a:pt x="91" y="152"/>
                  </a:cubicBezTo>
                  <a:cubicBezTo>
                    <a:pt x="84" y="152"/>
                    <a:pt x="84" y="152"/>
                    <a:pt x="84" y="152"/>
                  </a:cubicBezTo>
                  <a:lnTo>
                    <a:pt x="84" y="166"/>
                  </a:lnTo>
                  <a:close/>
                  <a:moveTo>
                    <a:pt x="73" y="166"/>
                  </a:moveTo>
                  <a:cubicBezTo>
                    <a:pt x="84" y="166"/>
                    <a:pt x="84" y="166"/>
                    <a:pt x="84" y="166"/>
                  </a:cubicBezTo>
                  <a:cubicBezTo>
                    <a:pt x="84" y="152"/>
                    <a:pt x="84" y="152"/>
                    <a:pt x="84" y="152"/>
                  </a:cubicBezTo>
                  <a:cubicBezTo>
                    <a:pt x="73" y="152"/>
                    <a:pt x="73" y="152"/>
                    <a:pt x="73" y="152"/>
                  </a:cubicBezTo>
                  <a:cubicBezTo>
                    <a:pt x="73" y="166"/>
                    <a:pt x="73" y="166"/>
                    <a:pt x="73" y="166"/>
                  </a:cubicBezTo>
                  <a:close/>
                  <a:moveTo>
                    <a:pt x="84" y="47"/>
                  </a:moveTo>
                  <a:cubicBezTo>
                    <a:pt x="82" y="35"/>
                    <a:pt x="81" y="26"/>
                    <a:pt x="81" y="26"/>
                  </a:cubicBezTo>
                  <a:cubicBezTo>
                    <a:pt x="78" y="26"/>
                    <a:pt x="78" y="26"/>
                    <a:pt x="78" y="26"/>
                  </a:cubicBezTo>
                  <a:cubicBezTo>
                    <a:pt x="73" y="0"/>
                    <a:pt x="73" y="0"/>
                    <a:pt x="73" y="0"/>
                  </a:cubicBezTo>
                  <a:cubicBezTo>
                    <a:pt x="73" y="53"/>
                    <a:pt x="73" y="53"/>
                    <a:pt x="73" y="53"/>
                  </a:cubicBezTo>
                  <a:cubicBezTo>
                    <a:pt x="73" y="54"/>
                    <a:pt x="75" y="79"/>
                    <a:pt x="76" y="87"/>
                  </a:cubicBezTo>
                  <a:cubicBezTo>
                    <a:pt x="73" y="87"/>
                    <a:pt x="73" y="87"/>
                    <a:pt x="73" y="87"/>
                  </a:cubicBezTo>
                  <a:cubicBezTo>
                    <a:pt x="73" y="102"/>
                    <a:pt x="73" y="102"/>
                    <a:pt x="73" y="102"/>
                  </a:cubicBezTo>
                  <a:cubicBezTo>
                    <a:pt x="80" y="102"/>
                    <a:pt x="80" y="102"/>
                    <a:pt x="80" y="102"/>
                  </a:cubicBezTo>
                  <a:cubicBezTo>
                    <a:pt x="80" y="102"/>
                    <a:pt x="81" y="107"/>
                    <a:pt x="82" y="113"/>
                  </a:cubicBezTo>
                  <a:cubicBezTo>
                    <a:pt x="73" y="122"/>
                    <a:pt x="73" y="122"/>
                    <a:pt x="73" y="122"/>
                  </a:cubicBezTo>
                  <a:cubicBezTo>
                    <a:pt x="73" y="135"/>
                    <a:pt x="73" y="135"/>
                    <a:pt x="73" y="135"/>
                  </a:cubicBezTo>
                  <a:cubicBezTo>
                    <a:pt x="84" y="146"/>
                    <a:pt x="84" y="146"/>
                    <a:pt x="84" y="146"/>
                  </a:cubicBezTo>
                  <a:cubicBezTo>
                    <a:pt x="84" y="132"/>
                    <a:pt x="84" y="132"/>
                    <a:pt x="84" y="132"/>
                  </a:cubicBezTo>
                  <a:cubicBezTo>
                    <a:pt x="80" y="128"/>
                    <a:pt x="80" y="128"/>
                    <a:pt x="80" y="128"/>
                  </a:cubicBezTo>
                  <a:cubicBezTo>
                    <a:pt x="84" y="124"/>
                    <a:pt x="84" y="124"/>
                    <a:pt x="84" y="124"/>
                  </a:cubicBezTo>
                  <a:lnTo>
                    <a:pt x="84" y="47"/>
                  </a:lnTo>
                  <a:close/>
                  <a:moveTo>
                    <a:pt x="63" y="166"/>
                  </a:moveTo>
                  <a:cubicBezTo>
                    <a:pt x="73" y="166"/>
                    <a:pt x="73" y="166"/>
                    <a:pt x="73" y="166"/>
                  </a:cubicBezTo>
                  <a:cubicBezTo>
                    <a:pt x="73" y="166"/>
                    <a:pt x="73" y="166"/>
                    <a:pt x="73" y="166"/>
                  </a:cubicBezTo>
                  <a:cubicBezTo>
                    <a:pt x="73" y="152"/>
                    <a:pt x="73" y="152"/>
                    <a:pt x="73" y="152"/>
                  </a:cubicBezTo>
                  <a:cubicBezTo>
                    <a:pt x="73" y="152"/>
                    <a:pt x="73" y="152"/>
                    <a:pt x="73" y="152"/>
                  </a:cubicBezTo>
                  <a:cubicBezTo>
                    <a:pt x="73" y="152"/>
                    <a:pt x="73" y="152"/>
                    <a:pt x="73" y="152"/>
                  </a:cubicBezTo>
                  <a:cubicBezTo>
                    <a:pt x="63" y="152"/>
                    <a:pt x="63" y="152"/>
                    <a:pt x="63" y="152"/>
                  </a:cubicBezTo>
                  <a:cubicBezTo>
                    <a:pt x="63" y="166"/>
                    <a:pt x="63" y="166"/>
                    <a:pt x="63" y="166"/>
                  </a:cubicBezTo>
                  <a:close/>
                  <a:moveTo>
                    <a:pt x="73" y="0"/>
                  </a:moveTo>
                  <a:cubicBezTo>
                    <a:pt x="73" y="0"/>
                    <a:pt x="73" y="0"/>
                    <a:pt x="73" y="0"/>
                  </a:cubicBezTo>
                  <a:cubicBezTo>
                    <a:pt x="69" y="26"/>
                    <a:pt x="69" y="26"/>
                    <a:pt x="69" y="26"/>
                  </a:cubicBezTo>
                  <a:cubicBezTo>
                    <a:pt x="66" y="26"/>
                    <a:pt x="66" y="26"/>
                    <a:pt x="66" y="26"/>
                  </a:cubicBezTo>
                  <a:cubicBezTo>
                    <a:pt x="66" y="26"/>
                    <a:pt x="65" y="35"/>
                    <a:pt x="63" y="47"/>
                  </a:cubicBezTo>
                  <a:cubicBezTo>
                    <a:pt x="63" y="124"/>
                    <a:pt x="63" y="124"/>
                    <a:pt x="63" y="124"/>
                  </a:cubicBezTo>
                  <a:cubicBezTo>
                    <a:pt x="67" y="128"/>
                    <a:pt x="67" y="128"/>
                    <a:pt x="67" y="128"/>
                  </a:cubicBezTo>
                  <a:cubicBezTo>
                    <a:pt x="63" y="132"/>
                    <a:pt x="63" y="132"/>
                    <a:pt x="63" y="132"/>
                  </a:cubicBezTo>
                  <a:cubicBezTo>
                    <a:pt x="63" y="146"/>
                    <a:pt x="63" y="146"/>
                    <a:pt x="63" y="146"/>
                  </a:cubicBezTo>
                  <a:cubicBezTo>
                    <a:pt x="73" y="135"/>
                    <a:pt x="73" y="135"/>
                    <a:pt x="73" y="135"/>
                  </a:cubicBezTo>
                  <a:cubicBezTo>
                    <a:pt x="73" y="135"/>
                    <a:pt x="73" y="135"/>
                    <a:pt x="73" y="135"/>
                  </a:cubicBezTo>
                  <a:cubicBezTo>
                    <a:pt x="73" y="122"/>
                    <a:pt x="73" y="122"/>
                    <a:pt x="73" y="122"/>
                  </a:cubicBezTo>
                  <a:cubicBezTo>
                    <a:pt x="73" y="122"/>
                    <a:pt x="73" y="122"/>
                    <a:pt x="73" y="122"/>
                  </a:cubicBezTo>
                  <a:cubicBezTo>
                    <a:pt x="65" y="113"/>
                    <a:pt x="65" y="113"/>
                    <a:pt x="65" y="113"/>
                  </a:cubicBezTo>
                  <a:cubicBezTo>
                    <a:pt x="66" y="107"/>
                    <a:pt x="67" y="102"/>
                    <a:pt x="67" y="102"/>
                  </a:cubicBezTo>
                  <a:cubicBezTo>
                    <a:pt x="73" y="102"/>
                    <a:pt x="73" y="102"/>
                    <a:pt x="73" y="102"/>
                  </a:cubicBezTo>
                  <a:cubicBezTo>
                    <a:pt x="73" y="102"/>
                    <a:pt x="73" y="102"/>
                    <a:pt x="73" y="102"/>
                  </a:cubicBezTo>
                  <a:cubicBezTo>
                    <a:pt x="73" y="102"/>
                    <a:pt x="73" y="102"/>
                    <a:pt x="73" y="102"/>
                  </a:cubicBezTo>
                  <a:cubicBezTo>
                    <a:pt x="73" y="87"/>
                    <a:pt x="73" y="87"/>
                    <a:pt x="73" y="87"/>
                  </a:cubicBezTo>
                  <a:cubicBezTo>
                    <a:pt x="73" y="87"/>
                    <a:pt x="73" y="87"/>
                    <a:pt x="73" y="87"/>
                  </a:cubicBezTo>
                  <a:cubicBezTo>
                    <a:pt x="70" y="87"/>
                    <a:pt x="70" y="87"/>
                    <a:pt x="70" y="87"/>
                  </a:cubicBezTo>
                  <a:cubicBezTo>
                    <a:pt x="72" y="79"/>
                    <a:pt x="73" y="53"/>
                    <a:pt x="73" y="53"/>
                  </a:cubicBezTo>
                  <a:cubicBezTo>
                    <a:pt x="73" y="53"/>
                    <a:pt x="73" y="53"/>
                    <a:pt x="73" y="53"/>
                  </a:cubicBezTo>
                  <a:cubicBezTo>
                    <a:pt x="73" y="53"/>
                    <a:pt x="73" y="53"/>
                    <a:pt x="73" y="53"/>
                  </a:cubicBezTo>
                  <a:lnTo>
                    <a:pt x="73" y="0"/>
                  </a:lnTo>
                  <a:close/>
                  <a:moveTo>
                    <a:pt x="0" y="180"/>
                  </a:moveTo>
                  <a:cubicBezTo>
                    <a:pt x="29" y="180"/>
                    <a:pt x="29" y="180"/>
                    <a:pt x="29" y="180"/>
                  </a:cubicBezTo>
                  <a:cubicBezTo>
                    <a:pt x="44" y="166"/>
                    <a:pt x="44" y="166"/>
                    <a:pt x="44" y="166"/>
                  </a:cubicBezTo>
                  <a:cubicBezTo>
                    <a:pt x="63" y="166"/>
                    <a:pt x="63" y="166"/>
                    <a:pt x="63" y="166"/>
                  </a:cubicBezTo>
                  <a:cubicBezTo>
                    <a:pt x="63" y="152"/>
                    <a:pt x="63" y="152"/>
                    <a:pt x="63" y="152"/>
                  </a:cubicBezTo>
                  <a:cubicBezTo>
                    <a:pt x="56" y="152"/>
                    <a:pt x="56" y="152"/>
                    <a:pt x="56" y="152"/>
                  </a:cubicBezTo>
                  <a:cubicBezTo>
                    <a:pt x="63" y="146"/>
                    <a:pt x="63" y="146"/>
                    <a:pt x="63" y="146"/>
                  </a:cubicBezTo>
                  <a:cubicBezTo>
                    <a:pt x="63" y="132"/>
                    <a:pt x="63" y="132"/>
                    <a:pt x="63" y="132"/>
                  </a:cubicBezTo>
                  <a:cubicBezTo>
                    <a:pt x="59" y="136"/>
                    <a:pt x="59" y="136"/>
                    <a:pt x="59" y="136"/>
                  </a:cubicBezTo>
                  <a:cubicBezTo>
                    <a:pt x="60" y="132"/>
                    <a:pt x="61" y="128"/>
                    <a:pt x="62" y="124"/>
                  </a:cubicBezTo>
                  <a:cubicBezTo>
                    <a:pt x="62" y="124"/>
                    <a:pt x="62" y="124"/>
                    <a:pt x="62" y="124"/>
                  </a:cubicBezTo>
                  <a:cubicBezTo>
                    <a:pt x="63" y="124"/>
                    <a:pt x="63" y="124"/>
                    <a:pt x="63" y="124"/>
                  </a:cubicBezTo>
                  <a:cubicBezTo>
                    <a:pt x="63" y="47"/>
                    <a:pt x="63" y="47"/>
                    <a:pt x="63" y="47"/>
                  </a:cubicBezTo>
                  <a:cubicBezTo>
                    <a:pt x="61" y="58"/>
                    <a:pt x="58" y="72"/>
                    <a:pt x="54" y="87"/>
                  </a:cubicBezTo>
                  <a:cubicBezTo>
                    <a:pt x="44" y="87"/>
                    <a:pt x="44" y="87"/>
                    <a:pt x="44" y="87"/>
                  </a:cubicBezTo>
                  <a:cubicBezTo>
                    <a:pt x="44" y="102"/>
                    <a:pt x="44" y="102"/>
                    <a:pt x="44" y="102"/>
                  </a:cubicBezTo>
                  <a:cubicBezTo>
                    <a:pt x="49" y="102"/>
                    <a:pt x="49" y="102"/>
                    <a:pt x="49" y="102"/>
                  </a:cubicBezTo>
                  <a:cubicBezTo>
                    <a:pt x="39" y="134"/>
                    <a:pt x="24" y="167"/>
                    <a:pt x="0" y="18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10" name="PA_任意多边形 79"/>
            <p:cNvSpPr/>
            <p:nvPr>
              <p:custDataLst>
                <p:tags r:id="rId82"/>
              </p:custDataLst>
            </p:nvPr>
          </p:nvSpPr>
          <p:spPr bwMode="auto">
            <a:xfrm>
              <a:off x="5659438" y="4222750"/>
              <a:ext cx="242887" cy="228600"/>
            </a:xfrm>
            <a:custGeom>
              <a:avLst/>
              <a:gdLst>
                <a:gd name="T0" fmla="*/ 2147483646 w 144"/>
                <a:gd name="T1" fmla="*/ 2147483646 h 135"/>
                <a:gd name="T2" fmla="*/ 2147483646 w 144"/>
                <a:gd name="T3" fmla="*/ 2147483646 h 135"/>
                <a:gd name="T4" fmla="*/ 2147483646 w 144"/>
                <a:gd name="T5" fmla="*/ 2147483646 h 135"/>
                <a:gd name="T6" fmla="*/ 2147483646 w 144"/>
                <a:gd name="T7" fmla="*/ 2147483646 h 135"/>
                <a:gd name="T8" fmla="*/ 2147483646 w 144"/>
                <a:gd name="T9" fmla="*/ 2147483646 h 135"/>
                <a:gd name="T10" fmla="*/ 2147483646 w 144"/>
                <a:gd name="T11" fmla="*/ 2147483646 h 135"/>
                <a:gd name="T12" fmla="*/ 2147483646 w 144"/>
                <a:gd name="T13" fmla="*/ 2147483646 h 135"/>
                <a:gd name="T14" fmla="*/ 2147483646 w 144"/>
                <a:gd name="T15" fmla="*/ 2147483646 h 135"/>
                <a:gd name="T16" fmla="*/ 2147483646 w 144"/>
                <a:gd name="T17" fmla="*/ 2147483646 h 135"/>
                <a:gd name="T18" fmla="*/ 2147483646 w 144"/>
                <a:gd name="T19" fmla="*/ 2147483646 h 135"/>
                <a:gd name="T20" fmla="*/ 2147483646 w 144"/>
                <a:gd name="T21" fmla="*/ 2147483646 h 135"/>
                <a:gd name="T22" fmla="*/ 2147483646 w 144"/>
                <a:gd name="T23" fmla="*/ 2147483646 h 135"/>
                <a:gd name="T24" fmla="*/ 2147483646 w 144"/>
                <a:gd name="T25" fmla="*/ 2147483646 h 1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4" h="135">
                  <a:moveTo>
                    <a:pt x="86" y="67"/>
                  </a:moveTo>
                  <a:cubicBezTo>
                    <a:pt x="88" y="56"/>
                    <a:pt x="98" y="48"/>
                    <a:pt x="110" y="48"/>
                  </a:cubicBezTo>
                  <a:cubicBezTo>
                    <a:pt x="112" y="48"/>
                    <a:pt x="114" y="48"/>
                    <a:pt x="116" y="48"/>
                  </a:cubicBezTo>
                  <a:cubicBezTo>
                    <a:pt x="123" y="50"/>
                    <a:pt x="128" y="54"/>
                    <a:pt x="132" y="60"/>
                  </a:cubicBezTo>
                  <a:cubicBezTo>
                    <a:pt x="135" y="58"/>
                    <a:pt x="139" y="56"/>
                    <a:pt x="143" y="56"/>
                  </a:cubicBezTo>
                  <a:cubicBezTo>
                    <a:pt x="144" y="42"/>
                    <a:pt x="142" y="34"/>
                    <a:pt x="142" y="34"/>
                  </a:cubicBezTo>
                  <a:cubicBezTo>
                    <a:pt x="138" y="13"/>
                    <a:pt x="117" y="0"/>
                    <a:pt x="97" y="5"/>
                  </a:cubicBezTo>
                  <a:cubicBezTo>
                    <a:pt x="83" y="8"/>
                    <a:pt x="73" y="18"/>
                    <a:pt x="69" y="31"/>
                  </a:cubicBezTo>
                  <a:cubicBezTo>
                    <a:pt x="60" y="21"/>
                    <a:pt x="47" y="16"/>
                    <a:pt x="33" y="19"/>
                  </a:cubicBezTo>
                  <a:cubicBezTo>
                    <a:pt x="13" y="24"/>
                    <a:pt x="0" y="44"/>
                    <a:pt x="4" y="64"/>
                  </a:cubicBezTo>
                  <a:cubicBezTo>
                    <a:pt x="4" y="64"/>
                    <a:pt x="12" y="114"/>
                    <a:pt x="92" y="135"/>
                  </a:cubicBezTo>
                  <a:cubicBezTo>
                    <a:pt x="98" y="131"/>
                    <a:pt x="103" y="126"/>
                    <a:pt x="107" y="122"/>
                  </a:cubicBezTo>
                  <a:cubicBezTo>
                    <a:pt x="79" y="94"/>
                    <a:pt x="85" y="70"/>
                    <a:pt x="86" y="6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11" name="PA_任意多边形 80"/>
            <p:cNvSpPr/>
            <p:nvPr>
              <p:custDataLst>
                <p:tags r:id="rId83"/>
              </p:custDataLst>
            </p:nvPr>
          </p:nvSpPr>
          <p:spPr bwMode="auto">
            <a:xfrm>
              <a:off x="5799138" y="4310063"/>
              <a:ext cx="146050" cy="123825"/>
            </a:xfrm>
            <a:custGeom>
              <a:avLst/>
              <a:gdLst>
                <a:gd name="T0" fmla="*/ 2147483646 w 86"/>
                <a:gd name="T1" fmla="*/ 2147483646 h 73"/>
                <a:gd name="T2" fmla="*/ 2147483646 w 86"/>
                <a:gd name="T3" fmla="*/ 2147483646 h 73"/>
                <a:gd name="T4" fmla="*/ 2147483646 w 86"/>
                <a:gd name="T5" fmla="*/ 2147483646 h 73"/>
                <a:gd name="T6" fmla="*/ 2147483646 w 86"/>
                <a:gd name="T7" fmla="*/ 2147483646 h 73"/>
                <a:gd name="T8" fmla="*/ 2147483646 w 86"/>
                <a:gd name="T9" fmla="*/ 2147483646 h 73"/>
                <a:gd name="T10" fmla="*/ 2147483646 w 86"/>
                <a:gd name="T11" fmla="*/ 0 h 73"/>
                <a:gd name="T12" fmla="*/ 2147483646 w 86"/>
                <a:gd name="T13" fmla="*/ 2147483646 h 73"/>
                <a:gd name="T14" fmla="*/ 2147483646 w 86"/>
                <a:gd name="T15" fmla="*/ 2147483646 h 73"/>
                <a:gd name="T16" fmla="*/ 2147483646 w 86"/>
                <a:gd name="T17" fmla="*/ 2147483646 h 73"/>
                <a:gd name="T18" fmla="*/ 2147483646 w 86"/>
                <a:gd name="T19" fmla="*/ 2147483646 h 73"/>
                <a:gd name="T20" fmla="*/ 2147483646 w 86"/>
                <a:gd name="T21" fmla="*/ 2147483646 h 7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6" h="73">
                  <a:moveTo>
                    <a:pt x="67" y="9"/>
                  </a:moveTo>
                  <a:cubicBezTo>
                    <a:pt x="66" y="8"/>
                    <a:pt x="64" y="8"/>
                    <a:pt x="63" y="8"/>
                  </a:cubicBezTo>
                  <a:cubicBezTo>
                    <a:pt x="61" y="8"/>
                    <a:pt x="60" y="8"/>
                    <a:pt x="59" y="8"/>
                  </a:cubicBezTo>
                  <a:cubicBezTo>
                    <a:pt x="54" y="9"/>
                    <a:pt x="50" y="12"/>
                    <a:pt x="47" y="15"/>
                  </a:cubicBezTo>
                  <a:cubicBezTo>
                    <a:pt x="45" y="8"/>
                    <a:pt x="40" y="2"/>
                    <a:pt x="32" y="1"/>
                  </a:cubicBezTo>
                  <a:cubicBezTo>
                    <a:pt x="30" y="0"/>
                    <a:pt x="29" y="0"/>
                    <a:pt x="27" y="0"/>
                  </a:cubicBezTo>
                  <a:cubicBezTo>
                    <a:pt x="18" y="0"/>
                    <a:pt x="9" y="7"/>
                    <a:pt x="7" y="16"/>
                  </a:cubicBezTo>
                  <a:cubicBezTo>
                    <a:pt x="7" y="16"/>
                    <a:pt x="0" y="40"/>
                    <a:pt x="27" y="67"/>
                  </a:cubicBezTo>
                  <a:cubicBezTo>
                    <a:pt x="29" y="69"/>
                    <a:pt x="32" y="71"/>
                    <a:pt x="34" y="73"/>
                  </a:cubicBezTo>
                  <a:cubicBezTo>
                    <a:pt x="79" y="62"/>
                    <a:pt x="83" y="34"/>
                    <a:pt x="83" y="34"/>
                  </a:cubicBezTo>
                  <a:cubicBezTo>
                    <a:pt x="86" y="22"/>
                    <a:pt x="79" y="11"/>
                    <a:pt x="67" y="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12" name="PA_矩形 81"/>
            <p:cNvSpPr>
              <a:spLocks noChangeArrowheads="1"/>
            </p:cNvSpPr>
            <p:nvPr>
              <p:custDataLst>
                <p:tags r:id="rId84"/>
              </p:custDataLst>
            </p:nvPr>
          </p:nvSpPr>
          <p:spPr bwMode="auto">
            <a:xfrm>
              <a:off x="4779963" y="3189288"/>
              <a:ext cx="20637" cy="508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zh-CN" sz="1800" b="0" i="0" u="none" strike="noStrike" kern="1200" cap="none" spc="0" normalizeH="0" baseline="0" noProof="0">
                <a:ln>
                  <a:noFill/>
                </a:ln>
                <a:solidFill>
                  <a:srgbClr val="000000"/>
                </a:solidFill>
                <a:effectLst/>
                <a:uLnTx/>
                <a:uFillTx/>
                <a:latin typeface="Century Gothic" panose="020B0502020202020204" pitchFamily="34" charset="0"/>
                <a:ea typeface="Microsoft JhengHei" panose="020B0604030504040204" pitchFamily="34" charset="-120"/>
                <a:cs typeface="+mn-cs"/>
              </a:endParaRPr>
            </a:p>
          </p:txBody>
        </p:sp>
        <p:sp>
          <p:nvSpPr>
            <p:cNvPr id="44113" name="PA_任意多边形 82"/>
            <p:cNvSpPr/>
            <p:nvPr>
              <p:custDataLst>
                <p:tags r:id="rId85"/>
              </p:custDataLst>
            </p:nvPr>
          </p:nvSpPr>
          <p:spPr bwMode="auto">
            <a:xfrm>
              <a:off x="4865688" y="3189288"/>
              <a:ext cx="80962" cy="50800"/>
            </a:xfrm>
            <a:custGeom>
              <a:avLst/>
              <a:gdLst>
                <a:gd name="T0" fmla="*/ 2147483646 w 51"/>
                <a:gd name="T1" fmla="*/ 2147483646 h 32"/>
                <a:gd name="T2" fmla="*/ 2147483646 w 51"/>
                <a:gd name="T3" fmla="*/ 0 h 32"/>
                <a:gd name="T4" fmla="*/ 2147483646 w 51"/>
                <a:gd name="T5" fmla="*/ 0 h 32"/>
                <a:gd name="T6" fmla="*/ 0 w 51"/>
                <a:gd name="T7" fmla="*/ 2147483646 h 32"/>
                <a:gd name="T8" fmla="*/ 2147483646 w 51"/>
                <a:gd name="T9" fmla="*/ 214748364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32">
                  <a:moveTo>
                    <a:pt x="51" y="32"/>
                  </a:moveTo>
                  <a:lnTo>
                    <a:pt x="51" y="0"/>
                  </a:lnTo>
                  <a:lnTo>
                    <a:pt x="31" y="0"/>
                  </a:lnTo>
                  <a:lnTo>
                    <a:pt x="0" y="32"/>
                  </a:lnTo>
                  <a:lnTo>
                    <a:pt x="51" y="3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14" name="PA_任意多边形 83"/>
            <p:cNvSpPr/>
            <p:nvPr>
              <p:custDataLst>
                <p:tags r:id="rId86"/>
              </p:custDataLst>
            </p:nvPr>
          </p:nvSpPr>
          <p:spPr bwMode="auto">
            <a:xfrm>
              <a:off x="4808538" y="3189288"/>
              <a:ext cx="55562" cy="50800"/>
            </a:xfrm>
            <a:custGeom>
              <a:avLst/>
              <a:gdLst>
                <a:gd name="T0" fmla="*/ 2147483646 w 35"/>
                <a:gd name="T1" fmla="*/ 0 h 32"/>
                <a:gd name="T2" fmla="*/ 0 w 35"/>
                <a:gd name="T3" fmla="*/ 0 h 32"/>
                <a:gd name="T4" fmla="*/ 0 w 35"/>
                <a:gd name="T5" fmla="*/ 2147483646 h 32"/>
                <a:gd name="T6" fmla="*/ 2147483646 w 35"/>
                <a:gd name="T7" fmla="*/ 2147483646 h 32"/>
                <a:gd name="T8" fmla="*/ 2147483646 w 35"/>
                <a:gd name="T9" fmla="*/ 0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32">
                  <a:moveTo>
                    <a:pt x="35" y="0"/>
                  </a:moveTo>
                  <a:lnTo>
                    <a:pt x="0" y="0"/>
                  </a:lnTo>
                  <a:lnTo>
                    <a:pt x="0" y="32"/>
                  </a:lnTo>
                  <a:lnTo>
                    <a:pt x="3" y="32"/>
                  </a:lnTo>
                  <a:lnTo>
                    <a:pt x="35"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15" name="PA_任意多边形 84"/>
            <p:cNvSpPr>
              <a:spLocks noEditPoints="1"/>
            </p:cNvSpPr>
            <p:nvPr>
              <p:custDataLst>
                <p:tags r:id="rId87"/>
              </p:custDataLst>
            </p:nvPr>
          </p:nvSpPr>
          <p:spPr bwMode="auto">
            <a:xfrm>
              <a:off x="4732338" y="3084513"/>
              <a:ext cx="263525" cy="260350"/>
            </a:xfrm>
            <a:custGeom>
              <a:avLst/>
              <a:gdLst>
                <a:gd name="T0" fmla="*/ 2147483646 w 155"/>
                <a:gd name="T1" fmla="*/ 2147483646 h 154"/>
                <a:gd name="T2" fmla="*/ 2147483646 w 155"/>
                <a:gd name="T3" fmla="*/ 2147483646 h 154"/>
                <a:gd name="T4" fmla="*/ 2147483646 w 155"/>
                <a:gd name="T5" fmla="*/ 0 h 154"/>
                <a:gd name="T6" fmla="*/ 2147483646 w 155"/>
                <a:gd name="T7" fmla="*/ 2147483646 h 154"/>
                <a:gd name="T8" fmla="*/ 2147483646 w 155"/>
                <a:gd name="T9" fmla="*/ 2147483646 h 154"/>
                <a:gd name="T10" fmla="*/ 2147483646 w 155"/>
                <a:gd name="T11" fmla="*/ 2147483646 h 154"/>
                <a:gd name="T12" fmla="*/ 2147483646 w 155"/>
                <a:gd name="T13" fmla="*/ 2147483646 h 154"/>
                <a:gd name="T14" fmla="*/ 2147483646 w 155"/>
                <a:gd name="T15" fmla="*/ 2147483646 h 154"/>
                <a:gd name="T16" fmla="*/ 2147483646 w 155"/>
                <a:gd name="T17" fmla="*/ 2147483646 h 154"/>
                <a:gd name="T18" fmla="*/ 2147483646 w 155"/>
                <a:gd name="T19" fmla="*/ 2147483646 h 154"/>
                <a:gd name="T20" fmla="*/ 2147483646 w 155"/>
                <a:gd name="T21" fmla="*/ 2147483646 h 154"/>
                <a:gd name="T22" fmla="*/ 2147483646 w 155"/>
                <a:gd name="T23" fmla="*/ 2147483646 h 154"/>
                <a:gd name="T24" fmla="*/ 2147483646 w 155"/>
                <a:gd name="T25" fmla="*/ 2147483646 h 154"/>
                <a:gd name="T26" fmla="*/ 2147483646 w 155"/>
                <a:gd name="T27" fmla="*/ 2147483646 h 154"/>
                <a:gd name="T28" fmla="*/ 2147483646 w 155"/>
                <a:gd name="T29" fmla="*/ 2147483646 h 154"/>
                <a:gd name="T30" fmla="*/ 2147483646 w 155"/>
                <a:gd name="T31" fmla="*/ 2147483646 h 154"/>
                <a:gd name="T32" fmla="*/ 2147483646 w 155"/>
                <a:gd name="T33" fmla="*/ 2147483646 h 154"/>
                <a:gd name="T34" fmla="*/ 2147483646 w 155"/>
                <a:gd name="T35" fmla="*/ 2147483646 h 154"/>
                <a:gd name="T36" fmla="*/ 2147483646 w 155"/>
                <a:gd name="T37" fmla="*/ 2147483646 h 154"/>
                <a:gd name="T38" fmla="*/ 2147483646 w 155"/>
                <a:gd name="T39" fmla="*/ 2147483646 h 154"/>
                <a:gd name="T40" fmla="*/ 2147483646 w 155"/>
                <a:gd name="T41" fmla="*/ 2147483646 h 154"/>
                <a:gd name="T42" fmla="*/ 2147483646 w 155"/>
                <a:gd name="T43" fmla="*/ 2147483646 h 154"/>
                <a:gd name="T44" fmla="*/ 2147483646 w 155"/>
                <a:gd name="T45" fmla="*/ 2147483646 h 154"/>
                <a:gd name="T46" fmla="*/ 2147483646 w 155"/>
                <a:gd name="T47" fmla="*/ 2147483646 h 154"/>
                <a:gd name="T48" fmla="*/ 2147483646 w 155"/>
                <a:gd name="T49" fmla="*/ 2147483646 h 154"/>
                <a:gd name="T50" fmla="*/ 2147483646 w 155"/>
                <a:gd name="T51" fmla="*/ 2147483646 h 154"/>
                <a:gd name="T52" fmla="*/ 2147483646 w 155"/>
                <a:gd name="T53" fmla="*/ 2147483646 h 154"/>
                <a:gd name="T54" fmla="*/ 2147483646 w 155"/>
                <a:gd name="T55" fmla="*/ 2147483646 h 154"/>
                <a:gd name="T56" fmla="*/ 2147483646 w 155"/>
                <a:gd name="T57" fmla="*/ 2147483646 h 154"/>
                <a:gd name="T58" fmla="*/ 2147483646 w 155"/>
                <a:gd name="T59" fmla="*/ 2147483646 h 154"/>
                <a:gd name="T60" fmla="*/ 2147483646 w 155"/>
                <a:gd name="T61" fmla="*/ 2147483646 h 154"/>
                <a:gd name="T62" fmla="*/ 2147483646 w 155"/>
                <a:gd name="T63" fmla="*/ 2147483646 h 154"/>
                <a:gd name="T64" fmla="*/ 2147483646 w 155"/>
                <a:gd name="T65" fmla="*/ 2147483646 h 154"/>
                <a:gd name="T66" fmla="*/ 2147483646 w 155"/>
                <a:gd name="T67" fmla="*/ 2147483646 h 154"/>
                <a:gd name="T68" fmla="*/ 2147483646 w 155"/>
                <a:gd name="T69" fmla="*/ 2147483646 h 154"/>
                <a:gd name="T70" fmla="*/ 2147483646 w 155"/>
                <a:gd name="T71" fmla="*/ 2147483646 h 154"/>
                <a:gd name="T72" fmla="*/ 2147483646 w 155"/>
                <a:gd name="T73" fmla="*/ 0 h 154"/>
                <a:gd name="T74" fmla="*/ 2147483646 w 155"/>
                <a:gd name="T75" fmla="*/ 0 h 154"/>
                <a:gd name="T76" fmla="*/ 0 w 155"/>
                <a:gd name="T77" fmla="*/ 2147483646 h 154"/>
                <a:gd name="T78" fmla="*/ 2147483646 w 155"/>
                <a:gd name="T79" fmla="*/ 2147483646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55" h="154">
                  <a:moveTo>
                    <a:pt x="89" y="154"/>
                  </a:moveTo>
                  <a:cubicBezTo>
                    <a:pt x="126" y="148"/>
                    <a:pt x="155" y="116"/>
                    <a:pt x="155" y="77"/>
                  </a:cubicBezTo>
                  <a:cubicBezTo>
                    <a:pt x="155" y="38"/>
                    <a:pt x="126" y="6"/>
                    <a:pt x="89" y="0"/>
                  </a:cubicBezTo>
                  <a:cubicBezTo>
                    <a:pt x="89" y="14"/>
                    <a:pt x="89" y="14"/>
                    <a:pt x="89" y="14"/>
                  </a:cubicBezTo>
                  <a:cubicBezTo>
                    <a:pt x="100" y="16"/>
                    <a:pt x="110" y="20"/>
                    <a:pt x="118" y="27"/>
                  </a:cubicBezTo>
                  <a:cubicBezTo>
                    <a:pt x="89" y="56"/>
                    <a:pt x="89" y="56"/>
                    <a:pt x="89" y="56"/>
                  </a:cubicBezTo>
                  <a:cubicBezTo>
                    <a:pt x="89" y="74"/>
                    <a:pt x="89" y="74"/>
                    <a:pt x="89" y="74"/>
                  </a:cubicBezTo>
                  <a:cubicBezTo>
                    <a:pt x="101" y="62"/>
                    <a:pt x="101" y="62"/>
                    <a:pt x="101" y="62"/>
                  </a:cubicBezTo>
                  <a:cubicBezTo>
                    <a:pt x="103" y="60"/>
                    <a:pt x="103" y="60"/>
                    <a:pt x="103" y="60"/>
                  </a:cubicBezTo>
                  <a:cubicBezTo>
                    <a:pt x="105" y="58"/>
                    <a:pt x="105" y="58"/>
                    <a:pt x="105" y="58"/>
                  </a:cubicBezTo>
                  <a:cubicBezTo>
                    <a:pt x="127" y="36"/>
                    <a:pt x="127" y="36"/>
                    <a:pt x="127" y="36"/>
                  </a:cubicBezTo>
                  <a:cubicBezTo>
                    <a:pt x="136" y="47"/>
                    <a:pt x="142" y="62"/>
                    <a:pt x="142" y="77"/>
                  </a:cubicBezTo>
                  <a:cubicBezTo>
                    <a:pt x="142" y="77"/>
                    <a:pt x="142" y="77"/>
                    <a:pt x="142" y="77"/>
                  </a:cubicBezTo>
                  <a:cubicBezTo>
                    <a:pt x="142" y="109"/>
                    <a:pt x="119" y="135"/>
                    <a:pt x="89" y="140"/>
                  </a:cubicBezTo>
                  <a:lnTo>
                    <a:pt x="89" y="154"/>
                  </a:lnTo>
                  <a:close/>
                  <a:moveTo>
                    <a:pt x="77" y="154"/>
                  </a:moveTo>
                  <a:cubicBezTo>
                    <a:pt x="81" y="154"/>
                    <a:pt x="85" y="154"/>
                    <a:pt x="89" y="154"/>
                  </a:cubicBezTo>
                  <a:cubicBezTo>
                    <a:pt x="89" y="140"/>
                    <a:pt x="89" y="140"/>
                    <a:pt x="89" y="140"/>
                  </a:cubicBezTo>
                  <a:cubicBezTo>
                    <a:pt x="85" y="141"/>
                    <a:pt x="81" y="142"/>
                    <a:pt x="77" y="142"/>
                  </a:cubicBezTo>
                  <a:cubicBezTo>
                    <a:pt x="62" y="142"/>
                    <a:pt x="47" y="136"/>
                    <a:pt x="36" y="127"/>
                  </a:cubicBezTo>
                  <a:cubicBezTo>
                    <a:pt x="67" y="96"/>
                    <a:pt x="67" y="96"/>
                    <a:pt x="67" y="96"/>
                  </a:cubicBezTo>
                  <a:cubicBezTo>
                    <a:pt x="69" y="94"/>
                    <a:pt x="69" y="94"/>
                    <a:pt x="69" y="94"/>
                  </a:cubicBezTo>
                  <a:cubicBezTo>
                    <a:pt x="71" y="92"/>
                    <a:pt x="71" y="92"/>
                    <a:pt x="71" y="92"/>
                  </a:cubicBezTo>
                  <a:cubicBezTo>
                    <a:pt x="89" y="74"/>
                    <a:pt x="89" y="74"/>
                    <a:pt x="89" y="74"/>
                  </a:cubicBezTo>
                  <a:cubicBezTo>
                    <a:pt x="89" y="56"/>
                    <a:pt x="89" y="56"/>
                    <a:pt x="89" y="56"/>
                  </a:cubicBezTo>
                  <a:cubicBezTo>
                    <a:pt x="87" y="58"/>
                    <a:pt x="87" y="58"/>
                    <a:pt x="87" y="58"/>
                  </a:cubicBezTo>
                  <a:cubicBezTo>
                    <a:pt x="85" y="60"/>
                    <a:pt x="85" y="60"/>
                    <a:pt x="85" y="60"/>
                  </a:cubicBezTo>
                  <a:cubicBezTo>
                    <a:pt x="83" y="62"/>
                    <a:pt x="83" y="62"/>
                    <a:pt x="83" y="62"/>
                  </a:cubicBezTo>
                  <a:cubicBezTo>
                    <a:pt x="53" y="92"/>
                    <a:pt x="53" y="92"/>
                    <a:pt x="53" y="92"/>
                  </a:cubicBezTo>
                  <a:cubicBezTo>
                    <a:pt x="51" y="94"/>
                    <a:pt x="51" y="94"/>
                    <a:pt x="51" y="94"/>
                  </a:cubicBezTo>
                  <a:cubicBezTo>
                    <a:pt x="49" y="96"/>
                    <a:pt x="49" y="96"/>
                    <a:pt x="49" y="96"/>
                  </a:cubicBezTo>
                  <a:cubicBezTo>
                    <a:pt x="27" y="118"/>
                    <a:pt x="27" y="118"/>
                    <a:pt x="27" y="118"/>
                  </a:cubicBezTo>
                  <a:cubicBezTo>
                    <a:pt x="18" y="107"/>
                    <a:pt x="13" y="92"/>
                    <a:pt x="13" y="77"/>
                  </a:cubicBezTo>
                  <a:cubicBezTo>
                    <a:pt x="13" y="41"/>
                    <a:pt x="41" y="12"/>
                    <a:pt x="77" y="12"/>
                  </a:cubicBezTo>
                  <a:cubicBezTo>
                    <a:pt x="77" y="12"/>
                    <a:pt x="77" y="12"/>
                    <a:pt x="77" y="12"/>
                  </a:cubicBezTo>
                  <a:cubicBezTo>
                    <a:pt x="81" y="12"/>
                    <a:pt x="85" y="13"/>
                    <a:pt x="89" y="14"/>
                  </a:cubicBezTo>
                  <a:cubicBezTo>
                    <a:pt x="89" y="0"/>
                    <a:pt x="89" y="0"/>
                    <a:pt x="89" y="0"/>
                  </a:cubicBezTo>
                  <a:cubicBezTo>
                    <a:pt x="85" y="0"/>
                    <a:pt x="81" y="0"/>
                    <a:pt x="77" y="0"/>
                  </a:cubicBezTo>
                  <a:cubicBezTo>
                    <a:pt x="34" y="0"/>
                    <a:pt x="0" y="34"/>
                    <a:pt x="0" y="77"/>
                  </a:cubicBezTo>
                  <a:cubicBezTo>
                    <a:pt x="0" y="120"/>
                    <a:pt x="34" y="154"/>
                    <a:pt x="77" y="15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16" name="PA_任意多边形 85"/>
            <p:cNvSpPr/>
            <p:nvPr>
              <p:custDataLst>
                <p:tags r:id="rId88"/>
              </p:custDataLst>
            </p:nvPr>
          </p:nvSpPr>
          <p:spPr bwMode="auto">
            <a:xfrm>
              <a:off x="4487863" y="3097213"/>
              <a:ext cx="157162" cy="87312"/>
            </a:xfrm>
            <a:custGeom>
              <a:avLst/>
              <a:gdLst>
                <a:gd name="T0" fmla="*/ 2147483646 w 93"/>
                <a:gd name="T1" fmla="*/ 2147483646 h 51"/>
                <a:gd name="T2" fmla="*/ 0 w 93"/>
                <a:gd name="T3" fmla="*/ 2147483646 h 51"/>
                <a:gd name="T4" fmla="*/ 2147483646 w 93"/>
                <a:gd name="T5" fmla="*/ 2147483646 h 51"/>
                <a:gd name="T6" fmla="*/ 2147483646 w 93"/>
                <a:gd name="T7" fmla="*/ 2147483646 h 51"/>
                <a:gd name="T8" fmla="*/ 2147483646 w 93"/>
                <a:gd name="T9" fmla="*/ 2147483646 h 51"/>
                <a:gd name="T10" fmla="*/ 2147483646 w 93"/>
                <a:gd name="T11" fmla="*/ 2147483646 h 51"/>
                <a:gd name="T12" fmla="*/ 2147483646 w 93"/>
                <a:gd name="T13" fmla="*/ 2147483646 h 51"/>
                <a:gd name="T14" fmla="*/ 2147483646 w 93"/>
                <a:gd name="T15" fmla="*/ 2147483646 h 51"/>
                <a:gd name="T16" fmla="*/ 2147483646 w 93"/>
                <a:gd name="T17" fmla="*/ 0 h 51"/>
                <a:gd name="T18" fmla="*/ 2147483646 w 93"/>
                <a:gd name="T19" fmla="*/ 2147483646 h 51"/>
                <a:gd name="T20" fmla="*/ 2147483646 w 93"/>
                <a:gd name="T21" fmla="*/ 2147483646 h 51"/>
                <a:gd name="T22" fmla="*/ 2147483646 w 93"/>
                <a:gd name="T23" fmla="*/ 2147483646 h 51"/>
                <a:gd name="T24" fmla="*/ 2147483646 w 93"/>
                <a:gd name="T25" fmla="*/ 2147483646 h 51"/>
                <a:gd name="T26" fmla="*/ 2147483646 w 93"/>
                <a:gd name="T27" fmla="*/ 2147483646 h 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3" h="51">
                  <a:moveTo>
                    <a:pt x="24" y="1"/>
                  </a:moveTo>
                  <a:cubicBezTo>
                    <a:pt x="0" y="34"/>
                    <a:pt x="0" y="34"/>
                    <a:pt x="0" y="34"/>
                  </a:cubicBezTo>
                  <a:cubicBezTo>
                    <a:pt x="18" y="33"/>
                    <a:pt x="18" y="33"/>
                    <a:pt x="18" y="33"/>
                  </a:cubicBezTo>
                  <a:cubicBezTo>
                    <a:pt x="23" y="51"/>
                    <a:pt x="23" y="51"/>
                    <a:pt x="23" y="51"/>
                  </a:cubicBezTo>
                  <a:cubicBezTo>
                    <a:pt x="46" y="19"/>
                    <a:pt x="46" y="19"/>
                    <a:pt x="46" y="19"/>
                  </a:cubicBezTo>
                  <a:cubicBezTo>
                    <a:pt x="70" y="51"/>
                    <a:pt x="70" y="51"/>
                    <a:pt x="70" y="51"/>
                  </a:cubicBezTo>
                  <a:cubicBezTo>
                    <a:pt x="75" y="33"/>
                    <a:pt x="75" y="33"/>
                    <a:pt x="75" y="33"/>
                  </a:cubicBezTo>
                  <a:cubicBezTo>
                    <a:pt x="93" y="34"/>
                    <a:pt x="93" y="34"/>
                    <a:pt x="93" y="34"/>
                  </a:cubicBezTo>
                  <a:cubicBezTo>
                    <a:pt x="69" y="0"/>
                    <a:pt x="69" y="0"/>
                    <a:pt x="69" y="0"/>
                  </a:cubicBezTo>
                  <a:cubicBezTo>
                    <a:pt x="68" y="3"/>
                    <a:pt x="66" y="6"/>
                    <a:pt x="63" y="6"/>
                  </a:cubicBezTo>
                  <a:cubicBezTo>
                    <a:pt x="52" y="6"/>
                    <a:pt x="52" y="6"/>
                    <a:pt x="52" y="6"/>
                  </a:cubicBezTo>
                  <a:cubicBezTo>
                    <a:pt x="41" y="6"/>
                    <a:pt x="41" y="6"/>
                    <a:pt x="41" y="6"/>
                  </a:cubicBezTo>
                  <a:cubicBezTo>
                    <a:pt x="30" y="6"/>
                    <a:pt x="30" y="6"/>
                    <a:pt x="30" y="6"/>
                  </a:cubicBezTo>
                  <a:cubicBezTo>
                    <a:pt x="27" y="6"/>
                    <a:pt x="24" y="3"/>
                    <a:pt x="24" y="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17" name="PA_任意多边形 86"/>
            <p:cNvSpPr/>
            <p:nvPr>
              <p:custDataLst>
                <p:tags r:id="rId89"/>
              </p:custDataLst>
            </p:nvPr>
          </p:nvSpPr>
          <p:spPr bwMode="auto">
            <a:xfrm>
              <a:off x="4425950" y="2992438"/>
              <a:ext cx="100013" cy="117475"/>
            </a:xfrm>
            <a:custGeom>
              <a:avLst/>
              <a:gdLst>
                <a:gd name="T0" fmla="*/ 2147483646 w 59"/>
                <a:gd name="T1" fmla="*/ 2147483646 h 69"/>
                <a:gd name="T2" fmla="*/ 2147483646 w 59"/>
                <a:gd name="T3" fmla="*/ 2147483646 h 69"/>
                <a:gd name="T4" fmla="*/ 0 w 59"/>
                <a:gd name="T5" fmla="*/ 2147483646 h 69"/>
                <a:gd name="T6" fmla="*/ 0 w 59"/>
                <a:gd name="T7" fmla="*/ 2147483646 h 69"/>
                <a:gd name="T8" fmla="*/ 2147483646 w 59"/>
                <a:gd name="T9" fmla="*/ 2147483646 h 69"/>
                <a:gd name="T10" fmla="*/ 2147483646 w 59"/>
                <a:gd name="T11" fmla="*/ 2147483646 h 69"/>
                <a:gd name="T12" fmla="*/ 2147483646 w 59"/>
                <a:gd name="T13" fmla="*/ 2147483646 h 6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9" h="69">
                  <a:moveTo>
                    <a:pt x="59" y="59"/>
                  </a:moveTo>
                  <a:cubicBezTo>
                    <a:pt x="59" y="33"/>
                    <a:pt x="59" y="33"/>
                    <a:pt x="59" y="33"/>
                  </a:cubicBezTo>
                  <a:cubicBezTo>
                    <a:pt x="55" y="28"/>
                    <a:pt x="28" y="0"/>
                    <a:pt x="0" y="21"/>
                  </a:cubicBezTo>
                  <a:cubicBezTo>
                    <a:pt x="0" y="59"/>
                    <a:pt x="0" y="59"/>
                    <a:pt x="0" y="59"/>
                  </a:cubicBezTo>
                  <a:cubicBezTo>
                    <a:pt x="0" y="60"/>
                    <a:pt x="0" y="62"/>
                    <a:pt x="3" y="65"/>
                  </a:cubicBezTo>
                  <a:cubicBezTo>
                    <a:pt x="6" y="67"/>
                    <a:pt x="11" y="69"/>
                    <a:pt x="17" y="69"/>
                  </a:cubicBezTo>
                  <a:cubicBezTo>
                    <a:pt x="27" y="69"/>
                    <a:pt x="41" y="64"/>
                    <a:pt x="59" y="5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18" name="PA_任意多边形 87"/>
            <p:cNvSpPr/>
            <p:nvPr>
              <p:custDataLst>
                <p:tags r:id="rId90"/>
              </p:custDataLst>
            </p:nvPr>
          </p:nvSpPr>
          <p:spPr bwMode="auto">
            <a:xfrm>
              <a:off x="4603750" y="2994025"/>
              <a:ext cx="100013" cy="115888"/>
            </a:xfrm>
            <a:custGeom>
              <a:avLst/>
              <a:gdLst>
                <a:gd name="T0" fmla="*/ 2147483646 w 59"/>
                <a:gd name="T1" fmla="*/ 2147483646 h 68"/>
                <a:gd name="T2" fmla="*/ 0 w 59"/>
                <a:gd name="T3" fmla="*/ 2147483646 h 68"/>
                <a:gd name="T4" fmla="*/ 0 w 59"/>
                <a:gd name="T5" fmla="*/ 2147483646 h 68"/>
                <a:gd name="T6" fmla="*/ 2147483646 w 59"/>
                <a:gd name="T7" fmla="*/ 2147483646 h 68"/>
                <a:gd name="T8" fmla="*/ 2147483646 w 59"/>
                <a:gd name="T9" fmla="*/ 2147483646 h 68"/>
                <a:gd name="T10" fmla="*/ 2147483646 w 59"/>
                <a:gd name="T11" fmla="*/ 2147483646 h 68"/>
                <a:gd name="T12" fmla="*/ 2147483646 w 59"/>
                <a:gd name="T13" fmla="*/ 2147483646 h 6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9" h="68">
                  <a:moveTo>
                    <a:pt x="58" y="20"/>
                  </a:moveTo>
                  <a:cubicBezTo>
                    <a:pt x="31" y="0"/>
                    <a:pt x="6" y="25"/>
                    <a:pt x="0" y="32"/>
                  </a:cubicBezTo>
                  <a:cubicBezTo>
                    <a:pt x="0" y="58"/>
                    <a:pt x="0" y="58"/>
                    <a:pt x="0" y="58"/>
                  </a:cubicBezTo>
                  <a:cubicBezTo>
                    <a:pt x="18" y="63"/>
                    <a:pt x="31" y="68"/>
                    <a:pt x="41" y="68"/>
                  </a:cubicBezTo>
                  <a:cubicBezTo>
                    <a:pt x="48" y="68"/>
                    <a:pt x="53" y="66"/>
                    <a:pt x="56" y="64"/>
                  </a:cubicBezTo>
                  <a:cubicBezTo>
                    <a:pt x="59" y="61"/>
                    <a:pt x="58" y="59"/>
                    <a:pt x="58" y="58"/>
                  </a:cubicBezTo>
                  <a:lnTo>
                    <a:pt x="58" y="2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19" name="PA_任意多边形 88"/>
            <p:cNvSpPr/>
            <p:nvPr>
              <p:custDataLst>
                <p:tags r:id="rId91"/>
              </p:custDataLst>
            </p:nvPr>
          </p:nvSpPr>
          <p:spPr bwMode="auto">
            <a:xfrm>
              <a:off x="4535488" y="3038475"/>
              <a:ext cx="60325" cy="61913"/>
            </a:xfrm>
            <a:custGeom>
              <a:avLst/>
              <a:gdLst>
                <a:gd name="T0" fmla="*/ 2147483646 w 36"/>
                <a:gd name="T1" fmla="*/ 2147483646 h 36"/>
                <a:gd name="T2" fmla="*/ 2147483646 w 36"/>
                <a:gd name="T3" fmla="*/ 2147483646 h 36"/>
                <a:gd name="T4" fmla="*/ 2147483646 w 36"/>
                <a:gd name="T5" fmla="*/ 2147483646 h 36"/>
                <a:gd name="T6" fmla="*/ 2147483646 w 36"/>
                <a:gd name="T7" fmla="*/ 2147483646 h 36"/>
                <a:gd name="T8" fmla="*/ 2147483646 w 36"/>
                <a:gd name="T9" fmla="*/ 2147483646 h 36"/>
                <a:gd name="T10" fmla="*/ 2147483646 w 36"/>
                <a:gd name="T11" fmla="*/ 2147483646 h 36"/>
                <a:gd name="T12" fmla="*/ 2147483646 w 36"/>
                <a:gd name="T13" fmla="*/ 0 h 36"/>
                <a:gd name="T14" fmla="*/ 2147483646 w 36"/>
                <a:gd name="T15" fmla="*/ 0 h 36"/>
                <a:gd name="T16" fmla="*/ 0 w 36"/>
                <a:gd name="T17" fmla="*/ 2147483646 h 36"/>
                <a:gd name="T18" fmla="*/ 0 w 36"/>
                <a:gd name="T19" fmla="*/ 2147483646 h 36"/>
                <a:gd name="T20" fmla="*/ 0 w 36"/>
                <a:gd name="T21" fmla="*/ 2147483646 h 36"/>
                <a:gd name="T22" fmla="*/ 2147483646 w 36"/>
                <a:gd name="T23" fmla="*/ 2147483646 h 36"/>
                <a:gd name="T24" fmla="*/ 2147483646 w 36"/>
                <a:gd name="T25" fmla="*/ 214748364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 h="36">
                  <a:moveTo>
                    <a:pt x="18" y="36"/>
                  </a:moveTo>
                  <a:cubicBezTo>
                    <a:pt x="19" y="36"/>
                    <a:pt x="19" y="36"/>
                    <a:pt x="19" y="36"/>
                  </a:cubicBezTo>
                  <a:cubicBezTo>
                    <a:pt x="35" y="36"/>
                    <a:pt x="35" y="36"/>
                    <a:pt x="35" y="36"/>
                  </a:cubicBezTo>
                  <a:cubicBezTo>
                    <a:pt x="36" y="36"/>
                    <a:pt x="36" y="35"/>
                    <a:pt x="36" y="34"/>
                  </a:cubicBezTo>
                  <a:cubicBezTo>
                    <a:pt x="36" y="29"/>
                    <a:pt x="36" y="29"/>
                    <a:pt x="36" y="29"/>
                  </a:cubicBezTo>
                  <a:cubicBezTo>
                    <a:pt x="36" y="1"/>
                    <a:pt x="36" y="1"/>
                    <a:pt x="36" y="1"/>
                  </a:cubicBezTo>
                  <a:cubicBezTo>
                    <a:pt x="36" y="0"/>
                    <a:pt x="36" y="0"/>
                    <a:pt x="35" y="0"/>
                  </a:cubicBezTo>
                  <a:cubicBezTo>
                    <a:pt x="2" y="0"/>
                    <a:pt x="2" y="0"/>
                    <a:pt x="2" y="0"/>
                  </a:cubicBezTo>
                  <a:cubicBezTo>
                    <a:pt x="1" y="0"/>
                    <a:pt x="0" y="0"/>
                    <a:pt x="0" y="1"/>
                  </a:cubicBezTo>
                  <a:cubicBezTo>
                    <a:pt x="0" y="30"/>
                    <a:pt x="0" y="30"/>
                    <a:pt x="0" y="30"/>
                  </a:cubicBezTo>
                  <a:cubicBezTo>
                    <a:pt x="0" y="34"/>
                    <a:pt x="0" y="34"/>
                    <a:pt x="0" y="34"/>
                  </a:cubicBezTo>
                  <a:cubicBezTo>
                    <a:pt x="0" y="35"/>
                    <a:pt x="1" y="36"/>
                    <a:pt x="2" y="36"/>
                  </a:cubicBezTo>
                  <a:lnTo>
                    <a:pt x="18" y="3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20" name="PA_任意多边形 89"/>
            <p:cNvSpPr>
              <a:spLocks noEditPoints="1"/>
            </p:cNvSpPr>
            <p:nvPr>
              <p:custDataLst>
                <p:tags r:id="rId92"/>
              </p:custDataLst>
            </p:nvPr>
          </p:nvSpPr>
          <p:spPr bwMode="auto">
            <a:xfrm>
              <a:off x="4456113" y="2822575"/>
              <a:ext cx="209550" cy="52388"/>
            </a:xfrm>
            <a:custGeom>
              <a:avLst/>
              <a:gdLst>
                <a:gd name="T0" fmla="*/ 2147483646 w 132"/>
                <a:gd name="T1" fmla="*/ 2147483646 h 33"/>
                <a:gd name="T2" fmla="*/ 2147483646 w 132"/>
                <a:gd name="T3" fmla="*/ 2147483646 h 33"/>
                <a:gd name="T4" fmla="*/ 2147483646 w 132"/>
                <a:gd name="T5" fmla="*/ 2147483646 h 33"/>
                <a:gd name="T6" fmla="*/ 2147483646 w 132"/>
                <a:gd name="T7" fmla="*/ 2147483646 h 33"/>
                <a:gd name="T8" fmla="*/ 2147483646 w 132"/>
                <a:gd name="T9" fmla="*/ 0 h 33"/>
                <a:gd name="T10" fmla="*/ 2147483646 w 132"/>
                <a:gd name="T11" fmla="*/ 0 h 33"/>
                <a:gd name="T12" fmla="*/ 2147483646 w 132"/>
                <a:gd name="T13" fmla="*/ 2147483646 h 33"/>
                <a:gd name="T14" fmla="*/ 2147483646 w 132"/>
                <a:gd name="T15" fmla="*/ 2147483646 h 33"/>
                <a:gd name="T16" fmla="*/ 2147483646 w 132"/>
                <a:gd name="T17" fmla="*/ 2147483646 h 33"/>
                <a:gd name="T18" fmla="*/ 2147483646 w 132"/>
                <a:gd name="T19" fmla="*/ 2147483646 h 33"/>
                <a:gd name="T20" fmla="*/ 2147483646 w 132"/>
                <a:gd name="T21" fmla="*/ 2147483646 h 33"/>
                <a:gd name="T22" fmla="*/ 2147483646 w 132"/>
                <a:gd name="T23" fmla="*/ 2147483646 h 33"/>
                <a:gd name="T24" fmla="*/ 2147483646 w 132"/>
                <a:gd name="T25" fmla="*/ 2147483646 h 33"/>
                <a:gd name="T26" fmla="*/ 2147483646 w 132"/>
                <a:gd name="T27" fmla="*/ 2147483646 h 33"/>
                <a:gd name="T28" fmla="*/ 2147483646 w 132"/>
                <a:gd name="T29" fmla="*/ 2147483646 h 33"/>
                <a:gd name="T30" fmla="*/ 2147483646 w 132"/>
                <a:gd name="T31" fmla="*/ 2147483646 h 33"/>
                <a:gd name="T32" fmla="*/ 2147483646 w 132"/>
                <a:gd name="T33" fmla="*/ 2147483646 h 33"/>
                <a:gd name="T34" fmla="*/ 2147483646 w 132"/>
                <a:gd name="T35" fmla="*/ 2147483646 h 33"/>
                <a:gd name="T36" fmla="*/ 2147483646 w 132"/>
                <a:gd name="T37" fmla="*/ 2147483646 h 33"/>
                <a:gd name="T38" fmla="*/ 2147483646 w 132"/>
                <a:gd name="T39" fmla="*/ 2147483646 h 33"/>
                <a:gd name="T40" fmla="*/ 2147483646 w 132"/>
                <a:gd name="T41" fmla="*/ 2147483646 h 33"/>
                <a:gd name="T42" fmla="*/ 2147483646 w 132"/>
                <a:gd name="T43" fmla="*/ 0 h 33"/>
                <a:gd name="T44" fmla="*/ 2147483646 w 132"/>
                <a:gd name="T45" fmla="*/ 0 h 33"/>
                <a:gd name="T46" fmla="*/ 0 w 132"/>
                <a:gd name="T47" fmla="*/ 2147483646 h 33"/>
                <a:gd name="T48" fmla="*/ 2147483646 w 132"/>
                <a:gd name="T49" fmla="*/ 2147483646 h 33"/>
                <a:gd name="T50" fmla="*/ 2147483646 w 132"/>
                <a:gd name="T51" fmla="*/ 2147483646 h 3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32" h="33">
                  <a:moveTo>
                    <a:pt x="66" y="27"/>
                  </a:moveTo>
                  <a:lnTo>
                    <a:pt x="113" y="27"/>
                  </a:lnTo>
                  <a:lnTo>
                    <a:pt x="117" y="33"/>
                  </a:lnTo>
                  <a:lnTo>
                    <a:pt x="132" y="33"/>
                  </a:lnTo>
                  <a:lnTo>
                    <a:pt x="106" y="0"/>
                  </a:lnTo>
                  <a:lnTo>
                    <a:pt x="91" y="0"/>
                  </a:lnTo>
                  <a:lnTo>
                    <a:pt x="94" y="4"/>
                  </a:lnTo>
                  <a:lnTo>
                    <a:pt x="66" y="4"/>
                  </a:lnTo>
                  <a:lnTo>
                    <a:pt x="66" y="12"/>
                  </a:lnTo>
                  <a:lnTo>
                    <a:pt x="101" y="12"/>
                  </a:lnTo>
                  <a:lnTo>
                    <a:pt x="106" y="19"/>
                  </a:lnTo>
                  <a:lnTo>
                    <a:pt x="66" y="19"/>
                  </a:lnTo>
                  <a:lnTo>
                    <a:pt x="66" y="27"/>
                  </a:lnTo>
                  <a:close/>
                  <a:moveTo>
                    <a:pt x="19" y="27"/>
                  </a:moveTo>
                  <a:lnTo>
                    <a:pt x="66" y="27"/>
                  </a:lnTo>
                  <a:lnTo>
                    <a:pt x="66" y="19"/>
                  </a:lnTo>
                  <a:lnTo>
                    <a:pt x="25" y="19"/>
                  </a:lnTo>
                  <a:lnTo>
                    <a:pt x="29" y="12"/>
                  </a:lnTo>
                  <a:lnTo>
                    <a:pt x="66" y="12"/>
                  </a:lnTo>
                  <a:lnTo>
                    <a:pt x="66" y="4"/>
                  </a:lnTo>
                  <a:lnTo>
                    <a:pt x="37" y="4"/>
                  </a:lnTo>
                  <a:lnTo>
                    <a:pt x="40" y="0"/>
                  </a:lnTo>
                  <a:lnTo>
                    <a:pt x="24" y="0"/>
                  </a:lnTo>
                  <a:lnTo>
                    <a:pt x="0" y="33"/>
                  </a:lnTo>
                  <a:lnTo>
                    <a:pt x="14" y="33"/>
                  </a:lnTo>
                  <a:lnTo>
                    <a:pt x="19" y="2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21" name="PA_任意多边形 90"/>
            <p:cNvSpPr>
              <a:spLocks noEditPoints="1"/>
            </p:cNvSpPr>
            <p:nvPr>
              <p:custDataLst>
                <p:tags r:id="rId93"/>
              </p:custDataLst>
            </p:nvPr>
          </p:nvSpPr>
          <p:spPr bwMode="auto">
            <a:xfrm>
              <a:off x="4467225" y="2619375"/>
              <a:ext cx="192088" cy="195263"/>
            </a:xfrm>
            <a:custGeom>
              <a:avLst/>
              <a:gdLst>
                <a:gd name="T0" fmla="*/ 2147483646 w 121"/>
                <a:gd name="T1" fmla="*/ 0 h 123"/>
                <a:gd name="T2" fmla="*/ 2147483646 w 121"/>
                <a:gd name="T3" fmla="*/ 0 h 123"/>
                <a:gd name="T4" fmla="*/ 2147483646 w 121"/>
                <a:gd name="T5" fmla="*/ 2147483646 h 123"/>
                <a:gd name="T6" fmla="*/ 2147483646 w 121"/>
                <a:gd name="T7" fmla="*/ 2147483646 h 123"/>
                <a:gd name="T8" fmla="*/ 2147483646 w 121"/>
                <a:gd name="T9" fmla="*/ 2147483646 h 123"/>
                <a:gd name="T10" fmla="*/ 2147483646 w 121"/>
                <a:gd name="T11" fmla="*/ 2147483646 h 123"/>
                <a:gd name="T12" fmla="*/ 2147483646 w 121"/>
                <a:gd name="T13" fmla="*/ 2147483646 h 123"/>
                <a:gd name="T14" fmla="*/ 2147483646 w 121"/>
                <a:gd name="T15" fmla="*/ 2147483646 h 123"/>
                <a:gd name="T16" fmla="*/ 2147483646 w 121"/>
                <a:gd name="T17" fmla="*/ 2147483646 h 123"/>
                <a:gd name="T18" fmla="*/ 2147483646 w 121"/>
                <a:gd name="T19" fmla="*/ 2147483646 h 123"/>
                <a:gd name="T20" fmla="*/ 2147483646 w 121"/>
                <a:gd name="T21" fmla="*/ 2147483646 h 123"/>
                <a:gd name="T22" fmla="*/ 2147483646 w 121"/>
                <a:gd name="T23" fmla="*/ 2147483646 h 123"/>
                <a:gd name="T24" fmla="*/ 2147483646 w 121"/>
                <a:gd name="T25" fmla="*/ 0 h 123"/>
                <a:gd name="T26" fmla="*/ 2147483646 w 121"/>
                <a:gd name="T27" fmla="*/ 0 h 123"/>
                <a:gd name="T28" fmla="*/ 2147483646 w 121"/>
                <a:gd name="T29" fmla="*/ 0 h 123"/>
                <a:gd name="T30" fmla="*/ 2147483646 w 121"/>
                <a:gd name="T31" fmla="*/ 2147483646 h 123"/>
                <a:gd name="T32" fmla="*/ 2147483646 w 121"/>
                <a:gd name="T33" fmla="*/ 2147483646 h 123"/>
                <a:gd name="T34" fmla="*/ 2147483646 w 121"/>
                <a:gd name="T35" fmla="*/ 2147483646 h 123"/>
                <a:gd name="T36" fmla="*/ 2147483646 w 121"/>
                <a:gd name="T37" fmla="*/ 2147483646 h 123"/>
                <a:gd name="T38" fmla="*/ 2147483646 w 121"/>
                <a:gd name="T39" fmla="*/ 2147483646 h 123"/>
                <a:gd name="T40" fmla="*/ 2147483646 w 121"/>
                <a:gd name="T41" fmla="*/ 2147483646 h 123"/>
                <a:gd name="T42" fmla="*/ 2147483646 w 121"/>
                <a:gd name="T43" fmla="*/ 0 h 123"/>
                <a:gd name="T44" fmla="*/ 2147483646 w 121"/>
                <a:gd name="T45" fmla="*/ 2147483646 h 123"/>
                <a:gd name="T46" fmla="*/ 2147483646 w 121"/>
                <a:gd name="T47" fmla="*/ 2147483646 h 123"/>
                <a:gd name="T48" fmla="*/ 2147483646 w 121"/>
                <a:gd name="T49" fmla="*/ 2147483646 h 123"/>
                <a:gd name="T50" fmla="*/ 2147483646 w 121"/>
                <a:gd name="T51" fmla="*/ 2147483646 h 123"/>
                <a:gd name="T52" fmla="*/ 2147483646 w 121"/>
                <a:gd name="T53" fmla="*/ 2147483646 h 123"/>
                <a:gd name="T54" fmla="*/ 2147483646 w 121"/>
                <a:gd name="T55" fmla="*/ 2147483646 h 123"/>
                <a:gd name="T56" fmla="*/ 2147483646 w 121"/>
                <a:gd name="T57" fmla="*/ 2147483646 h 123"/>
                <a:gd name="T58" fmla="*/ 2147483646 w 121"/>
                <a:gd name="T59" fmla="*/ 2147483646 h 123"/>
                <a:gd name="T60" fmla="*/ 2147483646 w 121"/>
                <a:gd name="T61" fmla="*/ 2147483646 h 123"/>
                <a:gd name="T62" fmla="*/ 2147483646 w 121"/>
                <a:gd name="T63" fmla="*/ 0 h 123"/>
                <a:gd name="T64" fmla="*/ 2147483646 w 121"/>
                <a:gd name="T65" fmla="*/ 0 h 123"/>
                <a:gd name="T66" fmla="*/ 2147483646 w 121"/>
                <a:gd name="T67" fmla="*/ 2147483646 h 123"/>
                <a:gd name="T68" fmla="*/ 2147483646 w 121"/>
                <a:gd name="T69" fmla="*/ 2147483646 h 123"/>
                <a:gd name="T70" fmla="*/ 2147483646 w 121"/>
                <a:gd name="T71" fmla="*/ 2147483646 h 123"/>
                <a:gd name="T72" fmla="*/ 2147483646 w 121"/>
                <a:gd name="T73" fmla="*/ 2147483646 h 123"/>
                <a:gd name="T74" fmla="*/ 2147483646 w 121"/>
                <a:gd name="T75" fmla="*/ 2147483646 h 123"/>
                <a:gd name="T76" fmla="*/ 2147483646 w 121"/>
                <a:gd name="T77" fmla="*/ 2147483646 h 123"/>
                <a:gd name="T78" fmla="*/ 2147483646 w 121"/>
                <a:gd name="T79" fmla="*/ 0 h 123"/>
                <a:gd name="T80" fmla="*/ 2147483646 w 121"/>
                <a:gd name="T81" fmla="*/ 2147483646 h 123"/>
                <a:gd name="T82" fmla="*/ 2147483646 w 121"/>
                <a:gd name="T83" fmla="*/ 2147483646 h 123"/>
                <a:gd name="T84" fmla="*/ 2147483646 w 121"/>
                <a:gd name="T85" fmla="*/ 2147483646 h 123"/>
                <a:gd name="T86" fmla="*/ 2147483646 w 121"/>
                <a:gd name="T87" fmla="*/ 2147483646 h 123"/>
                <a:gd name="T88" fmla="*/ 2147483646 w 121"/>
                <a:gd name="T89" fmla="*/ 2147483646 h 123"/>
                <a:gd name="T90" fmla="*/ 2147483646 w 121"/>
                <a:gd name="T91" fmla="*/ 2147483646 h 123"/>
                <a:gd name="T92" fmla="*/ 2147483646 w 121"/>
                <a:gd name="T93" fmla="*/ 2147483646 h 123"/>
                <a:gd name="T94" fmla="*/ 2147483646 w 121"/>
                <a:gd name="T95" fmla="*/ 2147483646 h 123"/>
                <a:gd name="T96" fmla="*/ 2147483646 w 121"/>
                <a:gd name="T97" fmla="*/ 2147483646 h 123"/>
                <a:gd name="T98" fmla="*/ 2147483646 w 121"/>
                <a:gd name="T99" fmla="*/ 0 h 123"/>
                <a:gd name="T100" fmla="*/ 0 w 121"/>
                <a:gd name="T101" fmla="*/ 0 h 123"/>
                <a:gd name="T102" fmla="*/ 0 w 121"/>
                <a:gd name="T103" fmla="*/ 2147483646 h 123"/>
                <a:gd name="T104" fmla="*/ 2147483646 w 121"/>
                <a:gd name="T105" fmla="*/ 2147483646 h 123"/>
                <a:gd name="T106" fmla="*/ 2147483646 w 121"/>
                <a:gd name="T107" fmla="*/ 2147483646 h 123"/>
                <a:gd name="T108" fmla="*/ 2147483646 w 121"/>
                <a:gd name="T109" fmla="*/ 2147483646 h 123"/>
                <a:gd name="T110" fmla="*/ 2147483646 w 121"/>
                <a:gd name="T111" fmla="*/ 2147483646 h 123"/>
                <a:gd name="T112" fmla="*/ 2147483646 w 121"/>
                <a:gd name="T113" fmla="*/ 2147483646 h 123"/>
                <a:gd name="T114" fmla="*/ 2147483646 w 121"/>
                <a:gd name="T115" fmla="*/ 2147483646 h 123"/>
                <a:gd name="T116" fmla="*/ 2147483646 w 121"/>
                <a:gd name="T117" fmla="*/ 2147483646 h 123"/>
                <a:gd name="T118" fmla="*/ 2147483646 w 121"/>
                <a:gd name="T119" fmla="*/ 2147483646 h 123"/>
                <a:gd name="T120" fmla="*/ 2147483646 w 121"/>
                <a:gd name="T121" fmla="*/ 2147483646 h 123"/>
                <a:gd name="T122" fmla="*/ 2147483646 w 121"/>
                <a:gd name="T123" fmla="*/ 0 h 1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21" h="123">
                  <a:moveTo>
                    <a:pt x="121" y="0"/>
                  </a:moveTo>
                  <a:lnTo>
                    <a:pt x="100" y="0"/>
                  </a:lnTo>
                  <a:lnTo>
                    <a:pt x="100" y="26"/>
                  </a:lnTo>
                  <a:lnTo>
                    <a:pt x="111" y="26"/>
                  </a:lnTo>
                  <a:lnTo>
                    <a:pt x="111" y="86"/>
                  </a:lnTo>
                  <a:lnTo>
                    <a:pt x="100" y="86"/>
                  </a:lnTo>
                  <a:lnTo>
                    <a:pt x="100" y="98"/>
                  </a:lnTo>
                  <a:lnTo>
                    <a:pt x="111" y="98"/>
                  </a:lnTo>
                  <a:lnTo>
                    <a:pt x="111" y="110"/>
                  </a:lnTo>
                  <a:lnTo>
                    <a:pt x="100" y="110"/>
                  </a:lnTo>
                  <a:lnTo>
                    <a:pt x="100" y="123"/>
                  </a:lnTo>
                  <a:lnTo>
                    <a:pt x="121" y="123"/>
                  </a:lnTo>
                  <a:lnTo>
                    <a:pt x="121" y="0"/>
                  </a:lnTo>
                  <a:close/>
                  <a:moveTo>
                    <a:pt x="100" y="0"/>
                  </a:moveTo>
                  <a:lnTo>
                    <a:pt x="60" y="0"/>
                  </a:lnTo>
                  <a:lnTo>
                    <a:pt x="60" y="8"/>
                  </a:lnTo>
                  <a:lnTo>
                    <a:pt x="95" y="8"/>
                  </a:lnTo>
                  <a:lnTo>
                    <a:pt x="95" y="16"/>
                  </a:lnTo>
                  <a:lnTo>
                    <a:pt x="60" y="16"/>
                  </a:lnTo>
                  <a:lnTo>
                    <a:pt x="60" y="26"/>
                  </a:lnTo>
                  <a:lnTo>
                    <a:pt x="100" y="26"/>
                  </a:lnTo>
                  <a:lnTo>
                    <a:pt x="100" y="0"/>
                  </a:lnTo>
                  <a:close/>
                  <a:moveTo>
                    <a:pt x="60" y="123"/>
                  </a:moveTo>
                  <a:lnTo>
                    <a:pt x="100" y="123"/>
                  </a:lnTo>
                  <a:lnTo>
                    <a:pt x="100" y="110"/>
                  </a:lnTo>
                  <a:lnTo>
                    <a:pt x="90" y="110"/>
                  </a:lnTo>
                  <a:lnTo>
                    <a:pt x="90" y="98"/>
                  </a:lnTo>
                  <a:lnTo>
                    <a:pt x="100" y="98"/>
                  </a:lnTo>
                  <a:lnTo>
                    <a:pt x="100" y="86"/>
                  </a:lnTo>
                  <a:lnTo>
                    <a:pt x="60" y="86"/>
                  </a:lnTo>
                  <a:lnTo>
                    <a:pt x="60" y="123"/>
                  </a:lnTo>
                  <a:close/>
                  <a:moveTo>
                    <a:pt x="60" y="0"/>
                  </a:moveTo>
                  <a:lnTo>
                    <a:pt x="20" y="0"/>
                  </a:lnTo>
                  <a:lnTo>
                    <a:pt x="20" y="26"/>
                  </a:lnTo>
                  <a:lnTo>
                    <a:pt x="60" y="26"/>
                  </a:lnTo>
                  <a:lnTo>
                    <a:pt x="60" y="16"/>
                  </a:lnTo>
                  <a:lnTo>
                    <a:pt x="25" y="16"/>
                  </a:lnTo>
                  <a:lnTo>
                    <a:pt x="25" y="8"/>
                  </a:lnTo>
                  <a:lnTo>
                    <a:pt x="60" y="8"/>
                  </a:lnTo>
                  <a:lnTo>
                    <a:pt x="60" y="0"/>
                  </a:lnTo>
                  <a:close/>
                  <a:moveTo>
                    <a:pt x="20" y="123"/>
                  </a:moveTo>
                  <a:lnTo>
                    <a:pt x="60" y="123"/>
                  </a:lnTo>
                  <a:lnTo>
                    <a:pt x="60" y="86"/>
                  </a:lnTo>
                  <a:lnTo>
                    <a:pt x="20" y="86"/>
                  </a:lnTo>
                  <a:lnTo>
                    <a:pt x="20" y="98"/>
                  </a:lnTo>
                  <a:lnTo>
                    <a:pt x="30" y="98"/>
                  </a:lnTo>
                  <a:lnTo>
                    <a:pt x="30" y="110"/>
                  </a:lnTo>
                  <a:lnTo>
                    <a:pt x="20" y="110"/>
                  </a:lnTo>
                  <a:lnTo>
                    <a:pt x="20" y="123"/>
                  </a:lnTo>
                  <a:close/>
                  <a:moveTo>
                    <a:pt x="20" y="0"/>
                  </a:moveTo>
                  <a:lnTo>
                    <a:pt x="0" y="0"/>
                  </a:lnTo>
                  <a:lnTo>
                    <a:pt x="0" y="123"/>
                  </a:lnTo>
                  <a:lnTo>
                    <a:pt x="20" y="123"/>
                  </a:lnTo>
                  <a:lnTo>
                    <a:pt x="20" y="110"/>
                  </a:lnTo>
                  <a:lnTo>
                    <a:pt x="10" y="110"/>
                  </a:lnTo>
                  <a:lnTo>
                    <a:pt x="10" y="98"/>
                  </a:lnTo>
                  <a:lnTo>
                    <a:pt x="20" y="98"/>
                  </a:lnTo>
                  <a:lnTo>
                    <a:pt x="20" y="86"/>
                  </a:lnTo>
                  <a:lnTo>
                    <a:pt x="10" y="86"/>
                  </a:lnTo>
                  <a:lnTo>
                    <a:pt x="10" y="26"/>
                  </a:lnTo>
                  <a:lnTo>
                    <a:pt x="20" y="26"/>
                  </a:lnTo>
                  <a:lnTo>
                    <a:pt x="20"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22" name="PA_矩形 91"/>
            <p:cNvSpPr>
              <a:spLocks noChangeArrowheads="1"/>
            </p:cNvSpPr>
            <p:nvPr>
              <p:custDataLst>
                <p:tags r:id="rId94"/>
              </p:custDataLst>
            </p:nvPr>
          </p:nvSpPr>
          <p:spPr bwMode="auto">
            <a:xfrm>
              <a:off x="4733925" y="2524125"/>
              <a:ext cx="239713" cy="285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zh-CN" sz="1800" b="0" i="0" u="none" strike="noStrike" kern="1200" cap="none" spc="0" normalizeH="0" baseline="0" noProof="0">
                <a:ln>
                  <a:noFill/>
                </a:ln>
                <a:solidFill>
                  <a:srgbClr val="000000"/>
                </a:solidFill>
                <a:effectLst/>
                <a:uLnTx/>
                <a:uFillTx/>
                <a:latin typeface="Century Gothic" panose="020B0502020202020204" pitchFamily="34" charset="0"/>
                <a:ea typeface="Microsoft JhengHei" panose="020B0604030504040204" pitchFamily="34" charset="-120"/>
                <a:cs typeface="+mn-cs"/>
              </a:endParaRPr>
            </a:p>
          </p:txBody>
        </p:sp>
        <p:sp>
          <p:nvSpPr>
            <p:cNvPr id="44123" name="PA_任意多边形 92"/>
            <p:cNvSpPr>
              <a:spLocks noEditPoints="1"/>
            </p:cNvSpPr>
            <p:nvPr>
              <p:custDataLst>
                <p:tags r:id="rId95"/>
              </p:custDataLst>
            </p:nvPr>
          </p:nvSpPr>
          <p:spPr bwMode="auto">
            <a:xfrm>
              <a:off x="4733925" y="2579688"/>
              <a:ext cx="239713" cy="98425"/>
            </a:xfrm>
            <a:custGeom>
              <a:avLst/>
              <a:gdLst>
                <a:gd name="T0" fmla="*/ 2147483646 w 151"/>
                <a:gd name="T1" fmla="*/ 2147483646 h 62"/>
                <a:gd name="T2" fmla="*/ 2147483646 w 151"/>
                <a:gd name="T3" fmla="*/ 2147483646 h 62"/>
                <a:gd name="T4" fmla="*/ 2147483646 w 151"/>
                <a:gd name="T5" fmla="*/ 0 h 62"/>
                <a:gd name="T6" fmla="*/ 2147483646 w 151"/>
                <a:gd name="T7" fmla="*/ 0 h 62"/>
                <a:gd name="T8" fmla="*/ 2147483646 w 151"/>
                <a:gd name="T9" fmla="*/ 2147483646 h 62"/>
                <a:gd name="T10" fmla="*/ 2147483646 w 151"/>
                <a:gd name="T11" fmla="*/ 2147483646 h 62"/>
                <a:gd name="T12" fmla="*/ 2147483646 w 151"/>
                <a:gd name="T13" fmla="*/ 2147483646 h 62"/>
                <a:gd name="T14" fmla="*/ 2147483646 w 151"/>
                <a:gd name="T15" fmla="*/ 2147483646 h 62"/>
                <a:gd name="T16" fmla="*/ 0 w 151"/>
                <a:gd name="T17" fmla="*/ 2147483646 h 62"/>
                <a:gd name="T18" fmla="*/ 2147483646 w 151"/>
                <a:gd name="T19" fmla="*/ 2147483646 h 62"/>
                <a:gd name="T20" fmla="*/ 2147483646 w 151"/>
                <a:gd name="T21" fmla="*/ 2147483646 h 62"/>
                <a:gd name="T22" fmla="*/ 2147483646 w 151"/>
                <a:gd name="T23" fmla="*/ 2147483646 h 62"/>
                <a:gd name="T24" fmla="*/ 2147483646 w 151"/>
                <a:gd name="T25" fmla="*/ 2147483646 h 62"/>
                <a:gd name="T26" fmla="*/ 2147483646 w 151"/>
                <a:gd name="T27" fmla="*/ 0 h 62"/>
                <a:gd name="T28" fmla="*/ 0 w 151"/>
                <a:gd name="T29" fmla="*/ 0 h 62"/>
                <a:gd name="T30" fmla="*/ 0 w 151"/>
                <a:gd name="T31" fmla="*/ 2147483646 h 6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51" h="62">
                  <a:moveTo>
                    <a:pt x="127" y="62"/>
                  </a:moveTo>
                  <a:lnTo>
                    <a:pt x="151" y="62"/>
                  </a:lnTo>
                  <a:lnTo>
                    <a:pt x="151" y="0"/>
                  </a:lnTo>
                  <a:lnTo>
                    <a:pt x="127" y="0"/>
                  </a:lnTo>
                  <a:lnTo>
                    <a:pt x="127" y="30"/>
                  </a:lnTo>
                  <a:lnTo>
                    <a:pt x="139" y="42"/>
                  </a:lnTo>
                  <a:lnTo>
                    <a:pt x="127" y="52"/>
                  </a:lnTo>
                  <a:lnTo>
                    <a:pt x="127" y="62"/>
                  </a:lnTo>
                  <a:close/>
                  <a:moveTo>
                    <a:pt x="0" y="62"/>
                  </a:moveTo>
                  <a:lnTo>
                    <a:pt x="127" y="62"/>
                  </a:lnTo>
                  <a:lnTo>
                    <a:pt x="127" y="52"/>
                  </a:lnTo>
                  <a:lnTo>
                    <a:pt x="117" y="42"/>
                  </a:lnTo>
                  <a:lnTo>
                    <a:pt x="127" y="30"/>
                  </a:lnTo>
                  <a:lnTo>
                    <a:pt x="127" y="0"/>
                  </a:lnTo>
                  <a:lnTo>
                    <a:pt x="0" y="0"/>
                  </a:lnTo>
                  <a:lnTo>
                    <a:pt x="0" y="6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24" name="PA_任意多边形 93"/>
            <p:cNvSpPr/>
            <p:nvPr>
              <p:custDataLst>
                <p:tags r:id="rId96"/>
              </p:custDataLst>
            </p:nvPr>
          </p:nvSpPr>
          <p:spPr bwMode="auto">
            <a:xfrm>
              <a:off x="4370388" y="3836988"/>
              <a:ext cx="166687" cy="149225"/>
            </a:xfrm>
            <a:custGeom>
              <a:avLst/>
              <a:gdLst>
                <a:gd name="T0" fmla="*/ 0 w 105"/>
                <a:gd name="T1" fmla="*/ 2147483646 h 94"/>
                <a:gd name="T2" fmla="*/ 0 w 105"/>
                <a:gd name="T3" fmla="*/ 2147483646 h 94"/>
                <a:gd name="T4" fmla="*/ 2147483646 w 105"/>
                <a:gd name="T5" fmla="*/ 2147483646 h 94"/>
                <a:gd name="T6" fmla="*/ 2147483646 w 105"/>
                <a:gd name="T7" fmla="*/ 2147483646 h 94"/>
                <a:gd name="T8" fmla="*/ 2147483646 w 105"/>
                <a:gd name="T9" fmla="*/ 2147483646 h 94"/>
                <a:gd name="T10" fmla="*/ 2147483646 w 105"/>
                <a:gd name="T11" fmla="*/ 2147483646 h 94"/>
                <a:gd name="T12" fmla="*/ 2147483646 w 105"/>
                <a:gd name="T13" fmla="*/ 2147483646 h 94"/>
                <a:gd name="T14" fmla="*/ 2147483646 w 105"/>
                <a:gd name="T15" fmla="*/ 2147483646 h 94"/>
                <a:gd name="T16" fmla="*/ 2147483646 w 105"/>
                <a:gd name="T17" fmla="*/ 2147483646 h 94"/>
                <a:gd name="T18" fmla="*/ 2147483646 w 105"/>
                <a:gd name="T19" fmla="*/ 2147483646 h 94"/>
                <a:gd name="T20" fmla="*/ 2147483646 w 105"/>
                <a:gd name="T21" fmla="*/ 2147483646 h 94"/>
                <a:gd name="T22" fmla="*/ 2147483646 w 105"/>
                <a:gd name="T23" fmla="*/ 2147483646 h 94"/>
                <a:gd name="T24" fmla="*/ 2147483646 w 105"/>
                <a:gd name="T25" fmla="*/ 2147483646 h 94"/>
                <a:gd name="T26" fmla="*/ 2147483646 w 105"/>
                <a:gd name="T27" fmla="*/ 2147483646 h 94"/>
                <a:gd name="T28" fmla="*/ 2147483646 w 105"/>
                <a:gd name="T29" fmla="*/ 2147483646 h 94"/>
                <a:gd name="T30" fmla="*/ 2147483646 w 105"/>
                <a:gd name="T31" fmla="*/ 2147483646 h 94"/>
                <a:gd name="T32" fmla="*/ 2147483646 w 105"/>
                <a:gd name="T33" fmla="*/ 2147483646 h 94"/>
                <a:gd name="T34" fmla="*/ 2147483646 w 105"/>
                <a:gd name="T35" fmla="*/ 2147483646 h 94"/>
                <a:gd name="T36" fmla="*/ 2147483646 w 105"/>
                <a:gd name="T37" fmla="*/ 2147483646 h 94"/>
                <a:gd name="T38" fmla="*/ 2147483646 w 105"/>
                <a:gd name="T39" fmla="*/ 2147483646 h 94"/>
                <a:gd name="T40" fmla="*/ 2147483646 w 105"/>
                <a:gd name="T41" fmla="*/ 2147483646 h 94"/>
                <a:gd name="T42" fmla="*/ 2147483646 w 105"/>
                <a:gd name="T43" fmla="*/ 2147483646 h 94"/>
                <a:gd name="T44" fmla="*/ 2147483646 w 105"/>
                <a:gd name="T45" fmla="*/ 2147483646 h 94"/>
                <a:gd name="T46" fmla="*/ 2147483646 w 105"/>
                <a:gd name="T47" fmla="*/ 2147483646 h 94"/>
                <a:gd name="T48" fmla="*/ 2147483646 w 105"/>
                <a:gd name="T49" fmla="*/ 2147483646 h 94"/>
                <a:gd name="T50" fmla="*/ 2147483646 w 105"/>
                <a:gd name="T51" fmla="*/ 2147483646 h 94"/>
                <a:gd name="T52" fmla="*/ 2147483646 w 105"/>
                <a:gd name="T53" fmla="*/ 2147483646 h 94"/>
                <a:gd name="T54" fmla="*/ 2147483646 w 105"/>
                <a:gd name="T55" fmla="*/ 2147483646 h 94"/>
                <a:gd name="T56" fmla="*/ 2147483646 w 105"/>
                <a:gd name="T57" fmla="*/ 2147483646 h 94"/>
                <a:gd name="T58" fmla="*/ 2147483646 w 105"/>
                <a:gd name="T59" fmla="*/ 2147483646 h 94"/>
                <a:gd name="T60" fmla="*/ 2147483646 w 105"/>
                <a:gd name="T61" fmla="*/ 2147483646 h 94"/>
                <a:gd name="T62" fmla="*/ 2147483646 w 105"/>
                <a:gd name="T63" fmla="*/ 2147483646 h 94"/>
                <a:gd name="T64" fmla="*/ 2147483646 w 105"/>
                <a:gd name="T65" fmla="*/ 2147483646 h 94"/>
                <a:gd name="T66" fmla="*/ 2147483646 w 105"/>
                <a:gd name="T67" fmla="*/ 2147483646 h 94"/>
                <a:gd name="T68" fmla="*/ 2147483646 w 105"/>
                <a:gd name="T69" fmla="*/ 2147483646 h 94"/>
                <a:gd name="T70" fmla="*/ 2147483646 w 105"/>
                <a:gd name="T71" fmla="*/ 2147483646 h 94"/>
                <a:gd name="T72" fmla="*/ 2147483646 w 105"/>
                <a:gd name="T73" fmla="*/ 2147483646 h 94"/>
                <a:gd name="T74" fmla="*/ 2147483646 w 105"/>
                <a:gd name="T75" fmla="*/ 2147483646 h 94"/>
                <a:gd name="T76" fmla="*/ 2147483646 w 105"/>
                <a:gd name="T77" fmla="*/ 2147483646 h 94"/>
                <a:gd name="T78" fmla="*/ 2147483646 w 105"/>
                <a:gd name="T79" fmla="*/ 0 h 94"/>
                <a:gd name="T80" fmla="*/ 2147483646 w 105"/>
                <a:gd name="T81" fmla="*/ 0 h 94"/>
                <a:gd name="T82" fmla="*/ 2147483646 w 105"/>
                <a:gd name="T83" fmla="*/ 2147483646 h 94"/>
                <a:gd name="T84" fmla="*/ 2147483646 w 105"/>
                <a:gd name="T85" fmla="*/ 2147483646 h 94"/>
                <a:gd name="T86" fmla="*/ 2147483646 w 105"/>
                <a:gd name="T87" fmla="*/ 2147483646 h 94"/>
                <a:gd name="T88" fmla="*/ 2147483646 w 105"/>
                <a:gd name="T89" fmla="*/ 2147483646 h 94"/>
                <a:gd name="T90" fmla="*/ 2147483646 w 105"/>
                <a:gd name="T91" fmla="*/ 2147483646 h 94"/>
                <a:gd name="T92" fmla="*/ 2147483646 w 105"/>
                <a:gd name="T93" fmla="*/ 2147483646 h 94"/>
                <a:gd name="T94" fmla="*/ 2147483646 w 105"/>
                <a:gd name="T95" fmla="*/ 2147483646 h 94"/>
                <a:gd name="T96" fmla="*/ 2147483646 w 105"/>
                <a:gd name="T97" fmla="*/ 2147483646 h 94"/>
                <a:gd name="T98" fmla="*/ 2147483646 w 105"/>
                <a:gd name="T99" fmla="*/ 2147483646 h 94"/>
                <a:gd name="T100" fmla="*/ 0 w 105"/>
                <a:gd name="T101" fmla="*/ 2147483646 h 9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05" h="94">
                  <a:moveTo>
                    <a:pt x="0" y="38"/>
                  </a:moveTo>
                  <a:lnTo>
                    <a:pt x="0" y="80"/>
                  </a:lnTo>
                  <a:lnTo>
                    <a:pt x="2" y="80"/>
                  </a:lnTo>
                  <a:lnTo>
                    <a:pt x="17" y="80"/>
                  </a:lnTo>
                  <a:lnTo>
                    <a:pt x="22" y="80"/>
                  </a:lnTo>
                  <a:lnTo>
                    <a:pt x="22" y="85"/>
                  </a:lnTo>
                  <a:lnTo>
                    <a:pt x="22" y="94"/>
                  </a:lnTo>
                  <a:lnTo>
                    <a:pt x="27" y="94"/>
                  </a:lnTo>
                  <a:lnTo>
                    <a:pt x="27" y="85"/>
                  </a:lnTo>
                  <a:lnTo>
                    <a:pt x="27" y="80"/>
                  </a:lnTo>
                  <a:lnTo>
                    <a:pt x="31" y="80"/>
                  </a:lnTo>
                  <a:lnTo>
                    <a:pt x="45" y="80"/>
                  </a:lnTo>
                  <a:lnTo>
                    <a:pt x="50" y="80"/>
                  </a:lnTo>
                  <a:lnTo>
                    <a:pt x="50" y="85"/>
                  </a:lnTo>
                  <a:lnTo>
                    <a:pt x="50" y="94"/>
                  </a:lnTo>
                  <a:lnTo>
                    <a:pt x="56" y="94"/>
                  </a:lnTo>
                  <a:lnTo>
                    <a:pt x="56" y="85"/>
                  </a:lnTo>
                  <a:lnTo>
                    <a:pt x="56" y="80"/>
                  </a:lnTo>
                  <a:lnTo>
                    <a:pt x="60" y="80"/>
                  </a:lnTo>
                  <a:lnTo>
                    <a:pt x="74" y="80"/>
                  </a:lnTo>
                  <a:lnTo>
                    <a:pt x="78" y="80"/>
                  </a:lnTo>
                  <a:lnTo>
                    <a:pt x="78" y="85"/>
                  </a:lnTo>
                  <a:lnTo>
                    <a:pt x="78" y="94"/>
                  </a:lnTo>
                  <a:lnTo>
                    <a:pt x="83" y="94"/>
                  </a:lnTo>
                  <a:lnTo>
                    <a:pt x="83" y="85"/>
                  </a:lnTo>
                  <a:lnTo>
                    <a:pt x="83" y="80"/>
                  </a:lnTo>
                  <a:lnTo>
                    <a:pt x="89" y="80"/>
                  </a:lnTo>
                  <a:lnTo>
                    <a:pt x="103" y="80"/>
                  </a:lnTo>
                  <a:lnTo>
                    <a:pt x="105" y="80"/>
                  </a:lnTo>
                  <a:lnTo>
                    <a:pt x="105" y="38"/>
                  </a:lnTo>
                  <a:lnTo>
                    <a:pt x="98" y="38"/>
                  </a:lnTo>
                  <a:lnTo>
                    <a:pt x="98" y="47"/>
                  </a:lnTo>
                  <a:lnTo>
                    <a:pt x="88" y="47"/>
                  </a:lnTo>
                  <a:lnTo>
                    <a:pt x="88" y="38"/>
                  </a:lnTo>
                  <a:lnTo>
                    <a:pt x="78" y="38"/>
                  </a:lnTo>
                  <a:lnTo>
                    <a:pt x="78" y="47"/>
                  </a:lnTo>
                  <a:lnTo>
                    <a:pt x="67" y="47"/>
                  </a:lnTo>
                  <a:lnTo>
                    <a:pt x="67" y="38"/>
                  </a:lnTo>
                  <a:lnTo>
                    <a:pt x="59" y="38"/>
                  </a:lnTo>
                  <a:lnTo>
                    <a:pt x="59" y="0"/>
                  </a:lnTo>
                  <a:lnTo>
                    <a:pt x="46" y="0"/>
                  </a:lnTo>
                  <a:lnTo>
                    <a:pt x="46" y="38"/>
                  </a:lnTo>
                  <a:lnTo>
                    <a:pt x="38" y="38"/>
                  </a:lnTo>
                  <a:lnTo>
                    <a:pt x="38" y="47"/>
                  </a:lnTo>
                  <a:lnTo>
                    <a:pt x="27" y="47"/>
                  </a:lnTo>
                  <a:lnTo>
                    <a:pt x="27" y="38"/>
                  </a:lnTo>
                  <a:lnTo>
                    <a:pt x="17" y="38"/>
                  </a:lnTo>
                  <a:lnTo>
                    <a:pt x="17" y="47"/>
                  </a:lnTo>
                  <a:lnTo>
                    <a:pt x="7" y="47"/>
                  </a:lnTo>
                  <a:lnTo>
                    <a:pt x="7" y="38"/>
                  </a:lnTo>
                  <a:lnTo>
                    <a:pt x="0" y="3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25" name="PA_任意多边形 94"/>
            <p:cNvSpPr/>
            <p:nvPr>
              <p:custDataLst>
                <p:tags r:id="rId97"/>
              </p:custDataLst>
            </p:nvPr>
          </p:nvSpPr>
          <p:spPr bwMode="auto">
            <a:xfrm>
              <a:off x="4335463" y="3971925"/>
              <a:ext cx="236537" cy="122238"/>
            </a:xfrm>
            <a:custGeom>
              <a:avLst/>
              <a:gdLst>
                <a:gd name="T0" fmla="*/ 2147483646 w 149"/>
                <a:gd name="T1" fmla="*/ 0 h 77"/>
                <a:gd name="T2" fmla="*/ 2147483646 w 149"/>
                <a:gd name="T3" fmla="*/ 0 h 77"/>
                <a:gd name="T4" fmla="*/ 2147483646 w 149"/>
                <a:gd name="T5" fmla="*/ 2147483646 h 77"/>
                <a:gd name="T6" fmla="*/ 2147483646 w 149"/>
                <a:gd name="T7" fmla="*/ 2147483646 h 77"/>
                <a:gd name="T8" fmla="*/ 2147483646 w 149"/>
                <a:gd name="T9" fmla="*/ 2147483646 h 77"/>
                <a:gd name="T10" fmla="*/ 2147483646 w 149"/>
                <a:gd name="T11" fmla="*/ 0 h 77"/>
                <a:gd name="T12" fmla="*/ 2147483646 w 149"/>
                <a:gd name="T13" fmla="*/ 0 h 77"/>
                <a:gd name="T14" fmla="*/ 2147483646 w 149"/>
                <a:gd name="T15" fmla="*/ 2147483646 h 77"/>
                <a:gd name="T16" fmla="*/ 2147483646 w 149"/>
                <a:gd name="T17" fmla="*/ 2147483646 h 77"/>
                <a:gd name="T18" fmla="*/ 2147483646 w 149"/>
                <a:gd name="T19" fmla="*/ 0 h 77"/>
                <a:gd name="T20" fmla="*/ 2147483646 w 149"/>
                <a:gd name="T21" fmla="*/ 0 h 77"/>
                <a:gd name="T22" fmla="*/ 2147483646 w 149"/>
                <a:gd name="T23" fmla="*/ 2147483646 h 77"/>
                <a:gd name="T24" fmla="*/ 2147483646 w 149"/>
                <a:gd name="T25" fmla="*/ 2147483646 h 77"/>
                <a:gd name="T26" fmla="*/ 2147483646 w 149"/>
                <a:gd name="T27" fmla="*/ 0 h 77"/>
                <a:gd name="T28" fmla="*/ 2147483646 w 149"/>
                <a:gd name="T29" fmla="*/ 0 h 77"/>
                <a:gd name="T30" fmla="*/ 2147483646 w 149"/>
                <a:gd name="T31" fmla="*/ 2147483646 h 77"/>
                <a:gd name="T32" fmla="*/ 2147483646 w 149"/>
                <a:gd name="T33" fmla="*/ 2147483646 h 77"/>
                <a:gd name="T34" fmla="*/ 2147483646 w 149"/>
                <a:gd name="T35" fmla="*/ 0 h 77"/>
                <a:gd name="T36" fmla="*/ 2147483646 w 149"/>
                <a:gd name="T37" fmla="*/ 0 h 77"/>
                <a:gd name="T38" fmla="*/ 2147483646 w 149"/>
                <a:gd name="T39" fmla="*/ 2147483646 h 77"/>
                <a:gd name="T40" fmla="*/ 2147483646 w 149"/>
                <a:gd name="T41" fmla="*/ 2147483646 h 77"/>
                <a:gd name="T42" fmla="*/ 2147483646 w 149"/>
                <a:gd name="T43" fmla="*/ 2147483646 h 77"/>
                <a:gd name="T44" fmla="*/ 2147483646 w 149"/>
                <a:gd name="T45" fmla="*/ 0 h 77"/>
                <a:gd name="T46" fmla="*/ 0 w 149"/>
                <a:gd name="T47" fmla="*/ 0 h 77"/>
                <a:gd name="T48" fmla="*/ 0 w 149"/>
                <a:gd name="T49" fmla="*/ 2147483646 h 77"/>
                <a:gd name="T50" fmla="*/ 2147483646 w 149"/>
                <a:gd name="T51" fmla="*/ 2147483646 h 77"/>
                <a:gd name="T52" fmla="*/ 2147483646 w 149"/>
                <a:gd name="T53" fmla="*/ 2147483646 h 77"/>
                <a:gd name="T54" fmla="*/ 2147483646 w 149"/>
                <a:gd name="T55" fmla="*/ 2147483646 h 77"/>
                <a:gd name="T56" fmla="*/ 2147483646 w 149"/>
                <a:gd name="T57" fmla="*/ 2147483646 h 77"/>
                <a:gd name="T58" fmla="*/ 2147483646 w 149"/>
                <a:gd name="T59" fmla="*/ 2147483646 h 77"/>
                <a:gd name="T60" fmla="*/ 2147483646 w 149"/>
                <a:gd name="T61" fmla="*/ 0 h 7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49" h="77">
                  <a:moveTo>
                    <a:pt x="149" y="0"/>
                  </a:moveTo>
                  <a:lnTo>
                    <a:pt x="138" y="0"/>
                  </a:lnTo>
                  <a:lnTo>
                    <a:pt x="138" y="14"/>
                  </a:lnTo>
                  <a:lnTo>
                    <a:pt x="127" y="14"/>
                  </a:lnTo>
                  <a:lnTo>
                    <a:pt x="125" y="14"/>
                  </a:lnTo>
                  <a:lnTo>
                    <a:pt x="125" y="0"/>
                  </a:lnTo>
                  <a:lnTo>
                    <a:pt x="111" y="0"/>
                  </a:lnTo>
                  <a:lnTo>
                    <a:pt x="111" y="14"/>
                  </a:lnTo>
                  <a:lnTo>
                    <a:pt x="96" y="14"/>
                  </a:lnTo>
                  <a:lnTo>
                    <a:pt x="96" y="0"/>
                  </a:lnTo>
                  <a:lnTo>
                    <a:pt x="82" y="0"/>
                  </a:lnTo>
                  <a:lnTo>
                    <a:pt x="82" y="14"/>
                  </a:lnTo>
                  <a:lnTo>
                    <a:pt x="67" y="14"/>
                  </a:lnTo>
                  <a:lnTo>
                    <a:pt x="67" y="0"/>
                  </a:lnTo>
                  <a:lnTo>
                    <a:pt x="53" y="0"/>
                  </a:lnTo>
                  <a:lnTo>
                    <a:pt x="53" y="14"/>
                  </a:lnTo>
                  <a:lnTo>
                    <a:pt x="39" y="14"/>
                  </a:lnTo>
                  <a:lnTo>
                    <a:pt x="39" y="0"/>
                  </a:lnTo>
                  <a:lnTo>
                    <a:pt x="24" y="0"/>
                  </a:lnTo>
                  <a:lnTo>
                    <a:pt x="24" y="14"/>
                  </a:lnTo>
                  <a:lnTo>
                    <a:pt x="22" y="14"/>
                  </a:lnTo>
                  <a:lnTo>
                    <a:pt x="10" y="14"/>
                  </a:lnTo>
                  <a:lnTo>
                    <a:pt x="10" y="0"/>
                  </a:lnTo>
                  <a:lnTo>
                    <a:pt x="0" y="0"/>
                  </a:lnTo>
                  <a:lnTo>
                    <a:pt x="0" y="77"/>
                  </a:lnTo>
                  <a:lnTo>
                    <a:pt x="56" y="77"/>
                  </a:lnTo>
                  <a:lnTo>
                    <a:pt x="56" y="47"/>
                  </a:lnTo>
                  <a:lnTo>
                    <a:pt x="96" y="47"/>
                  </a:lnTo>
                  <a:lnTo>
                    <a:pt x="96" y="77"/>
                  </a:lnTo>
                  <a:lnTo>
                    <a:pt x="149" y="77"/>
                  </a:lnTo>
                  <a:lnTo>
                    <a:pt x="149"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26" name="PA_任意多边形 95"/>
            <p:cNvSpPr/>
            <p:nvPr>
              <p:custDataLst>
                <p:tags r:id="rId98"/>
              </p:custDataLst>
            </p:nvPr>
          </p:nvSpPr>
          <p:spPr bwMode="auto">
            <a:xfrm>
              <a:off x="4475163" y="3843338"/>
              <a:ext cx="68262" cy="42862"/>
            </a:xfrm>
            <a:custGeom>
              <a:avLst/>
              <a:gdLst>
                <a:gd name="T0" fmla="*/ 0 w 43"/>
                <a:gd name="T1" fmla="*/ 0 h 27"/>
                <a:gd name="T2" fmla="*/ 0 w 43"/>
                <a:gd name="T3" fmla="*/ 2147483646 h 27"/>
                <a:gd name="T4" fmla="*/ 2147483646 w 43"/>
                <a:gd name="T5" fmla="*/ 2147483646 h 27"/>
                <a:gd name="T6" fmla="*/ 0 w 43"/>
                <a:gd name="T7" fmla="*/ 0 h 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3" h="27">
                  <a:moveTo>
                    <a:pt x="0" y="0"/>
                  </a:moveTo>
                  <a:lnTo>
                    <a:pt x="0" y="27"/>
                  </a:lnTo>
                  <a:lnTo>
                    <a:pt x="43" y="14"/>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27" name="PA_椭圆 96"/>
            <p:cNvSpPr>
              <a:spLocks noChangeArrowheads="1"/>
            </p:cNvSpPr>
            <p:nvPr>
              <p:custDataLst>
                <p:tags r:id="rId99"/>
              </p:custDataLst>
            </p:nvPr>
          </p:nvSpPr>
          <p:spPr bwMode="auto">
            <a:xfrm>
              <a:off x="5638800" y="4656138"/>
              <a:ext cx="30163" cy="30162"/>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zh-CN" sz="1800" b="0" i="0" u="none" strike="noStrike" kern="1200" cap="none" spc="0" normalizeH="0" baseline="0" noProof="0">
                <a:ln>
                  <a:noFill/>
                </a:ln>
                <a:solidFill>
                  <a:srgbClr val="000000"/>
                </a:solidFill>
                <a:effectLst/>
                <a:uLnTx/>
                <a:uFillTx/>
                <a:latin typeface="Century Gothic" panose="020B0502020202020204" pitchFamily="34" charset="0"/>
                <a:ea typeface="Microsoft JhengHei" panose="020B0604030504040204" pitchFamily="34" charset="-120"/>
                <a:cs typeface="+mn-cs"/>
              </a:endParaRPr>
            </a:p>
          </p:txBody>
        </p:sp>
        <p:sp>
          <p:nvSpPr>
            <p:cNvPr id="44128" name="PA_任意多边形 97"/>
            <p:cNvSpPr/>
            <p:nvPr>
              <p:custDataLst>
                <p:tags r:id="rId100"/>
              </p:custDataLst>
            </p:nvPr>
          </p:nvSpPr>
          <p:spPr bwMode="auto">
            <a:xfrm>
              <a:off x="5557838" y="4684713"/>
              <a:ext cx="147637" cy="112712"/>
            </a:xfrm>
            <a:custGeom>
              <a:avLst/>
              <a:gdLst>
                <a:gd name="T0" fmla="*/ 2147483646 w 93"/>
                <a:gd name="T1" fmla="*/ 2147483646 h 71"/>
                <a:gd name="T2" fmla="*/ 2147483646 w 93"/>
                <a:gd name="T3" fmla="*/ 2147483646 h 71"/>
                <a:gd name="T4" fmla="*/ 2147483646 w 93"/>
                <a:gd name="T5" fmla="*/ 0 h 71"/>
                <a:gd name="T6" fmla="*/ 2147483646 w 93"/>
                <a:gd name="T7" fmla="*/ 0 h 71"/>
                <a:gd name="T8" fmla="*/ 2147483646 w 93"/>
                <a:gd name="T9" fmla="*/ 2147483646 h 71"/>
                <a:gd name="T10" fmla="*/ 2147483646 w 93"/>
                <a:gd name="T11" fmla="*/ 2147483646 h 71"/>
                <a:gd name="T12" fmla="*/ 2147483646 w 93"/>
                <a:gd name="T13" fmla="*/ 2147483646 h 71"/>
                <a:gd name="T14" fmla="*/ 2147483646 w 93"/>
                <a:gd name="T15" fmla="*/ 2147483646 h 71"/>
                <a:gd name="T16" fmla="*/ 2147483646 w 93"/>
                <a:gd name="T17" fmla="*/ 2147483646 h 71"/>
                <a:gd name="T18" fmla="*/ 2147483646 w 93"/>
                <a:gd name="T19" fmla="*/ 2147483646 h 71"/>
                <a:gd name="T20" fmla="*/ 0 w 93"/>
                <a:gd name="T21" fmla="*/ 2147483646 h 71"/>
                <a:gd name="T22" fmla="*/ 2147483646 w 93"/>
                <a:gd name="T23" fmla="*/ 2147483646 h 71"/>
                <a:gd name="T24" fmla="*/ 2147483646 w 93"/>
                <a:gd name="T25" fmla="*/ 2147483646 h 71"/>
                <a:gd name="T26" fmla="*/ 2147483646 w 93"/>
                <a:gd name="T27" fmla="*/ 2147483646 h 71"/>
                <a:gd name="T28" fmla="*/ 2147483646 w 93"/>
                <a:gd name="T29" fmla="*/ 2147483646 h 71"/>
                <a:gd name="T30" fmla="*/ 2147483646 w 93"/>
                <a:gd name="T31" fmla="*/ 2147483646 h 71"/>
                <a:gd name="T32" fmla="*/ 2147483646 w 93"/>
                <a:gd name="T33" fmla="*/ 2147483646 h 71"/>
                <a:gd name="T34" fmla="*/ 2147483646 w 93"/>
                <a:gd name="T35" fmla="*/ 2147483646 h 71"/>
                <a:gd name="T36" fmla="*/ 2147483646 w 93"/>
                <a:gd name="T37" fmla="*/ 2147483646 h 71"/>
                <a:gd name="T38" fmla="*/ 2147483646 w 93"/>
                <a:gd name="T39" fmla="*/ 2147483646 h 71"/>
                <a:gd name="T40" fmla="*/ 2147483646 w 93"/>
                <a:gd name="T41" fmla="*/ 2147483646 h 71"/>
                <a:gd name="T42" fmla="*/ 2147483646 w 93"/>
                <a:gd name="T43" fmla="*/ 2147483646 h 71"/>
                <a:gd name="T44" fmla="*/ 2147483646 w 93"/>
                <a:gd name="T45" fmla="*/ 2147483646 h 71"/>
                <a:gd name="T46" fmla="*/ 2147483646 w 93"/>
                <a:gd name="T47" fmla="*/ 2147483646 h 71"/>
                <a:gd name="T48" fmla="*/ 2147483646 w 93"/>
                <a:gd name="T49" fmla="*/ 2147483646 h 71"/>
                <a:gd name="T50" fmla="*/ 2147483646 w 93"/>
                <a:gd name="T51" fmla="*/ 2147483646 h 71"/>
                <a:gd name="T52" fmla="*/ 2147483646 w 93"/>
                <a:gd name="T53" fmla="*/ 2147483646 h 71"/>
                <a:gd name="T54" fmla="*/ 2147483646 w 93"/>
                <a:gd name="T55" fmla="*/ 2147483646 h 71"/>
                <a:gd name="T56" fmla="*/ 2147483646 w 93"/>
                <a:gd name="T57" fmla="*/ 2147483646 h 71"/>
                <a:gd name="T58" fmla="*/ 2147483646 w 93"/>
                <a:gd name="T59" fmla="*/ 2147483646 h 71"/>
                <a:gd name="T60" fmla="*/ 2147483646 w 93"/>
                <a:gd name="T61" fmla="*/ 2147483646 h 71"/>
                <a:gd name="T62" fmla="*/ 2147483646 w 93"/>
                <a:gd name="T63" fmla="*/ 2147483646 h 71"/>
                <a:gd name="T64" fmla="*/ 2147483646 w 93"/>
                <a:gd name="T65" fmla="*/ 2147483646 h 71"/>
                <a:gd name="T66" fmla="*/ 2147483646 w 93"/>
                <a:gd name="T67" fmla="*/ 2147483646 h 71"/>
                <a:gd name="T68" fmla="*/ 2147483646 w 93"/>
                <a:gd name="T69" fmla="*/ 2147483646 h 71"/>
                <a:gd name="T70" fmla="*/ 2147483646 w 93"/>
                <a:gd name="T71" fmla="*/ 2147483646 h 71"/>
                <a:gd name="T72" fmla="*/ 2147483646 w 93"/>
                <a:gd name="T73" fmla="*/ 2147483646 h 71"/>
                <a:gd name="T74" fmla="*/ 2147483646 w 93"/>
                <a:gd name="T75" fmla="*/ 2147483646 h 71"/>
                <a:gd name="T76" fmla="*/ 2147483646 w 93"/>
                <a:gd name="T77" fmla="*/ 2147483646 h 71"/>
                <a:gd name="T78" fmla="*/ 2147483646 w 93"/>
                <a:gd name="T79" fmla="*/ 2147483646 h 71"/>
                <a:gd name="T80" fmla="*/ 2147483646 w 93"/>
                <a:gd name="T81" fmla="*/ 2147483646 h 71"/>
                <a:gd name="T82" fmla="*/ 2147483646 w 93"/>
                <a:gd name="T83" fmla="*/ 2147483646 h 71"/>
                <a:gd name="T84" fmla="*/ 2147483646 w 93"/>
                <a:gd name="T85" fmla="*/ 2147483646 h 71"/>
                <a:gd name="T86" fmla="*/ 2147483646 w 93"/>
                <a:gd name="T87" fmla="*/ 2147483646 h 7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3" h="71">
                  <a:moveTo>
                    <a:pt x="74" y="14"/>
                  </a:moveTo>
                  <a:lnTo>
                    <a:pt x="64" y="6"/>
                  </a:lnTo>
                  <a:lnTo>
                    <a:pt x="47" y="0"/>
                  </a:lnTo>
                  <a:lnTo>
                    <a:pt x="25" y="0"/>
                  </a:lnTo>
                  <a:lnTo>
                    <a:pt x="16" y="22"/>
                  </a:lnTo>
                  <a:lnTo>
                    <a:pt x="13" y="21"/>
                  </a:lnTo>
                  <a:lnTo>
                    <a:pt x="12" y="23"/>
                  </a:lnTo>
                  <a:lnTo>
                    <a:pt x="12" y="24"/>
                  </a:lnTo>
                  <a:lnTo>
                    <a:pt x="11" y="25"/>
                  </a:lnTo>
                  <a:lnTo>
                    <a:pt x="7" y="24"/>
                  </a:lnTo>
                  <a:lnTo>
                    <a:pt x="0" y="41"/>
                  </a:lnTo>
                  <a:lnTo>
                    <a:pt x="17" y="49"/>
                  </a:lnTo>
                  <a:lnTo>
                    <a:pt x="19" y="50"/>
                  </a:lnTo>
                  <a:lnTo>
                    <a:pt x="19" y="49"/>
                  </a:lnTo>
                  <a:lnTo>
                    <a:pt x="26" y="32"/>
                  </a:lnTo>
                  <a:lnTo>
                    <a:pt x="23" y="31"/>
                  </a:lnTo>
                  <a:lnTo>
                    <a:pt x="23" y="30"/>
                  </a:lnTo>
                  <a:lnTo>
                    <a:pt x="23" y="29"/>
                  </a:lnTo>
                  <a:lnTo>
                    <a:pt x="24" y="26"/>
                  </a:lnTo>
                  <a:lnTo>
                    <a:pt x="22" y="25"/>
                  </a:lnTo>
                  <a:lnTo>
                    <a:pt x="30" y="6"/>
                  </a:lnTo>
                  <a:lnTo>
                    <a:pt x="45" y="6"/>
                  </a:lnTo>
                  <a:lnTo>
                    <a:pt x="35" y="33"/>
                  </a:lnTo>
                  <a:lnTo>
                    <a:pt x="32" y="48"/>
                  </a:lnTo>
                  <a:lnTo>
                    <a:pt x="28" y="48"/>
                  </a:lnTo>
                  <a:lnTo>
                    <a:pt x="26" y="52"/>
                  </a:lnTo>
                  <a:lnTo>
                    <a:pt x="25" y="54"/>
                  </a:lnTo>
                  <a:lnTo>
                    <a:pt x="23" y="54"/>
                  </a:lnTo>
                  <a:lnTo>
                    <a:pt x="13" y="49"/>
                  </a:lnTo>
                  <a:lnTo>
                    <a:pt x="11" y="49"/>
                  </a:lnTo>
                  <a:lnTo>
                    <a:pt x="12" y="58"/>
                  </a:lnTo>
                  <a:lnTo>
                    <a:pt x="40" y="56"/>
                  </a:lnTo>
                  <a:lnTo>
                    <a:pt x="44" y="39"/>
                  </a:lnTo>
                  <a:lnTo>
                    <a:pt x="44" y="40"/>
                  </a:lnTo>
                  <a:lnTo>
                    <a:pt x="55" y="48"/>
                  </a:lnTo>
                  <a:lnTo>
                    <a:pt x="56" y="71"/>
                  </a:lnTo>
                  <a:lnTo>
                    <a:pt x="66" y="70"/>
                  </a:lnTo>
                  <a:lnTo>
                    <a:pt x="65" y="43"/>
                  </a:lnTo>
                  <a:lnTo>
                    <a:pt x="51" y="33"/>
                  </a:lnTo>
                  <a:lnTo>
                    <a:pt x="61" y="13"/>
                  </a:lnTo>
                  <a:lnTo>
                    <a:pt x="74" y="23"/>
                  </a:lnTo>
                  <a:lnTo>
                    <a:pt x="93" y="7"/>
                  </a:lnTo>
                  <a:lnTo>
                    <a:pt x="87" y="2"/>
                  </a:lnTo>
                  <a:lnTo>
                    <a:pt x="74" y="1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29" name="PA_任意多边形 98"/>
            <p:cNvSpPr/>
            <p:nvPr>
              <p:custDataLst>
                <p:tags r:id="rId101"/>
              </p:custDataLst>
            </p:nvPr>
          </p:nvSpPr>
          <p:spPr bwMode="auto">
            <a:xfrm>
              <a:off x="5549900" y="4719638"/>
              <a:ext cx="15875" cy="28575"/>
            </a:xfrm>
            <a:custGeom>
              <a:avLst/>
              <a:gdLst>
                <a:gd name="T0" fmla="*/ 0 w 10"/>
                <a:gd name="T1" fmla="*/ 2147483646 h 18"/>
                <a:gd name="T2" fmla="*/ 2147483646 w 10"/>
                <a:gd name="T3" fmla="*/ 0 h 18"/>
                <a:gd name="T4" fmla="*/ 2147483646 w 10"/>
                <a:gd name="T5" fmla="*/ 2147483646 h 18"/>
                <a:gd name="T6" fmla="*/ 2147483646 w 10"/>
                <a:gd name="T7" fmla="*/ 2147483646 h 18"/>
                <a:gd name="T8" fmla="*/ 0 w 10"/>
                <a:gd name="T9" fmla="*/ 2147483646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18">
                  <a:moveTo>
                    <a:pt x="0" y="17"/>
                  </a:moveTo>
                  <a:lnTo>
                    <a:pt x="7" y="0"/>
                  </a:lnTo>
                  <a:lnTo>
                    <a:pt x="10" y="1"/>
                  </a:lnTo>
                  <a:lnTo>
                    <a:pt x="3" y="18"/>
                  </a:lnTo>
                  <a:lnTo>
                    <a:pt x="0" y="1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30" name="PA_任意多边形 99"/>
            <p:cNvSpPr/>
            <p:nvPr>
              <p:custDataLst>
                <p:tags r:id="rId102"/>
              </p:custDataLst>
            </p:nvPr>
          </p:nvSpPr>
          <p:spPr bwMode="auto">
            <a:xfrm>
              <a:off x="5591175" y="4737100"/>
              <a:ext cx="17463" cy="30163"/>
            </a:xfrm>
            <a:custGeom>
              <a:avLst/>
              <a:gdLst>
                <a:gd name="T0" fmla="*/ 2147483646 w 11"/>
                <a:gd name="T1" fmla="*/ 2147483646 h 19"/>
                <a:gd name="T2" fmla="*/ 2147483646 w 11"/>
                <a:gd name="T3" fmla="*/ 2147483646 h 19"/>
                <a:gd name="T4" fmla="*/ 2147483646 w 11"/>
                <a:gd name="T5" fmla="*/ 0 h 19"/>
                <a:gd name="T6" fmla="*/ 2147483646 w 11"/>
                <a:gd name="T7" fmla="*/ 2147483646 h 19"/>
                <a:gd name="T8" fmla="*/ 0 w 11"/>
                <a:gd name="T9" fmla="*/ 2147483646 h 19"/>
                <a:gd name="T10" fmla="*/ 2147483646 w 11"/>
                <a:gd name="T11" fmla="*/ 2147483646 h 19"/>
                <a:gd name="T12" fmla="*/ 2147483646 w 11"/>
                <a:gd name="T13" fmla="*/ 2147483646 h 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19">
                  <a:moveTo>
                    <a:pt x="4" y="15"/>
                  </a:moveTo>
                  <a:lnTo>
                    <a:pt x="11" y="1"/>
                  </a:lnTo>
                  <a:lnTo>
                    <a:pt x="8" y="0"/>
                  </a:lnTo>
                  <a:lnTo>
                    <a:pt x="1" y="16"/>
                  </a:lnTo>
                  <a:lnTo>
                    <a:pt x="0" y="18"/>
                  </a:lnTo>
                  <a:lnTo>
                    <a:pt x="3" y="19"/>
                  </a:lnTo>
                  <a:lnTo>
                    <a:pt x="4" y="15"/>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31" name="PA_任意多边形 100"/>
            <p:cNvSpPr/>
            <p:nvPr>
              <p:custDataLst>
                <p:tags r:id="rId103"/>
              </p:custDataLst>
            </p:nvPr>
          </p:nvSpPr>
          <p:spPr bwMode="auto">
            <a:xfrm>
              <a:off x="3857625" y="2905125"/>
              <a:ext cx="207963" cy="234950"/>
            </a:xfrm>
            <a:custGeom>
              <a:avLst/>
              <a:gdLst>
                <a:gd name="T0" fmla="*/ 2147483646 w 123"/>
                <a:gd name="T1" fmla="*/ 2147483646 h 139"/>
                <a:gd name="T2" fmla="*/ 2147483646 w 123"/>
                <a:gd name="T3" fmla="*/ 2147483646 h 139"/>
                <a:gd name="T4" fmla="*/ 2147483646 w 123"/>
                <a:gd name="T5" fmla="*/ 2147483646 h 139"/>
                <a:gd name="T6" fmla="*/ 2147483646 w 123"/>
                <a:gd name="T7" fmla="*/ 2147483646 h 139"/>
                <a:gd name="T8" fmla="*/ 2147483646 w 123"/>
                <a:gd name="T9" fmla="*/ 2147483646 h 139"/>
                <a:gd name="T10" fmla="*/ 2147483646 w 123"/>
                <a:gd name="T11" fmla="*/ 2147483646 h 139"/>
                <a:gd name="T12" fmla="*/ 2147483646 w 123"/>
                <a:gd name="T13" fmla="*/ 2147483646 h 139"/>
                <a:gd name="T14" fmla="*/ 2147483646 w 123"/>
                <a:gd name="T15" fmla="*/ 2147483646 h 139"/>
                <a:gd name="T16" fmla="*/ 2147483646 w 123"/>
                <a:gd name="T17" fmla="*/ 2147483646 h 139"/>
                <a:gd name="T18" fmla="*/ 2147483646 w 123"/>
                <a:gd name="T19" fmla="*/ 2147483646 h 139"/>
                <a:gd name="T20" fmla="*/ 2147483646 w 123"/>
                <a:gd name="T21" fmla="*/ 2147483646 h 139"/>
                <a:gd name="T22" fmla="*/ 2147483646 w 123"/>
                <a:gd name="T23" fmla="*/ 2147483646 h 139"/>
                <a:gd name="T24" fmla="*/ 2147483646 w 123"/>
                <a:gd name="T25" fmla="*/ 2147483646 h 139"/>
                <a:gd name="T26" fmla="*/ 2147483646 w 123"/>
                <a:gd name="T27" fmla="*/ 2147483646 h 139"/>
                <a:gd name="T28" fmla="*/ 2147483646 w 123"/>
                <a:gd name="T29" fmla="*/ 2147483646 h 139"/>
                <a:gd name="T30" fmla="*/ 2147483646 w 123"/>
                <a:gd name="T31" fmla="*/ 2147483646 h 139"/>
                <a:gd name="T32" fmla="*/ 2147483646 w 123"/>
                <a:gd name="T33" fmla="*/ 2147483646 h 139"/>
                <a:gd name="T34" fmla="*/ 2147483646 w 123"/>
                <a:gd name="T35" fmla="*/ 2147483646 h 139"/>
                <a:gd name="T36" fmla="*/ 2147483646 w 123"/>
                <a:gd name="T37" fmla="*/ 2147483646 h 139"/>
                <a:gd name="T38" fmla="*/ 2147483646 w 123"/>
                <a:gd name="T39" fmla="*/ 2147483646 h 139"/>
                <a:gd name="T40" fmla="*/ 2147483646 w 123"/>
                <a:gd name="T41" fmla="*/ 2147483646 h 139"/>
                <a:gd name="T42" fmla="*/ 2147483646 w 123"/>
                <a:gd name="T43" fmla="*/ 2147483646 h 139"/>
                <a:gd name="T44" fmla="*/ 2147483646 w 123"/>
                <a:gd name="T45" fmla="*/ 2147483646 h 139"/>
                <a:gd name="T46" fmla="*/ 2147483646 w 123"/>
                <a:gd name="T47" fmla="*/ 2147483646 h 139"/>
                <a:gd name="T48" fmla="*/ 2147483646 w 123"/>
                <a:gd name="T49" fmla="*/ 2147483646 h 139"/>
                <a:gd name="T50" fmla="*/ 2147483646 w 123"/>
                <a:gd name="T51" fmla="*/ 2147483646 h 139"/>
                <a:gd name="T52" fmla="*/ 2147483646 w 123"/>
                <a:gd name="T53" fmla="*/ 2147483646 h 139"/>
                <a:gd name="T54" fmla="*/ 2147483646 w 123"/>
                <a:gd name="T55" fmla="*/ 2147483646 h 139"/>
                <a:gd name="T56" fmla="*/ 2147483646 w 123"/>
                <a:gd name="T57" fmla="*/ 2147483646 h 139"/>
                <a:gd name="T58" fmla="*/ 2147483646 w 123"/>
                <a:gd name="T59" fmla="*/ 2147483646 h 13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3" h="139">
                  <a:moveTo>
                    <a:pt x="3" y="126"/>
                  </a:moveTo>
                  <a:cubicBezTo>
                    <a:pt x="4" y="130"/>
                    <a:pt x="8" y="131"/>
                    <a:pt x="11" y="132"/>
                  </a:cubicBezTo>
                  <a:cubicBezTo>
                    <a:pt x="17" y="134"/>
                    <a:pt x="22" y="135"/>
                    <a:pt x="27" y="136"/>
                  </a:cubicBezTo>
                  <a:cubicBezTo>
                    <a:pt x="40" y="138"/>
                    <a:pt x="53" y="139"/>
                    <a:pt x="65" y="138"/>
                  </a:cubicBezTo>
                  <a:cubicBezTo>
                    <a:pt x="71" y="138"/>
                    <a:pt x="76" y="137"/>
                    <a:pt x="81" y="132"/>
                  </a:cubicBezTo>
                  <a:cubicBezTo>
                    <a:pt x="84" y="129"/>
                    <a:pt x="84" y="122"/>
                    <a:pt x="84" y="117"/>
                  </a:cubicBezTo>
                  <a:cubicBezTo>
                    <a:pt x="85" y="105"/>
                    <a:pt x="84" y="94"/>
                    <a:pt x="87" y="82"/>
                  </a:cubicBezTo>
                  <a:cubicBezTo>
                    <a:pt x="89" y="77"/>
                    <a:pt x="90" y="69"/>
                    <a:pt x="94" y="66"/>
                  </a:cubicBezTo>
                  <a:cubicBezTo>
                    <a:pt x="98" y="65"/>
                    <a:pt x="99" y="65"/>
                    <a:pt x="100" y="68"/>
                  </a:cubicBezTo>
                  <a:cubicBezTo>
                    <a:pt x="100" y="71"/>
                    <a:pt x="101" y="74"/>
                    <a:pt x="101" y="76"/>
                  </a:cubicBezTo>
                  <a:cubicBezTo>
                    <a:pt x="104" y="89"/>
                    <a:pt x="106" y="134"/>
                    <a:pt x="106" y="135"/>
                  </a:cubicBezTo>
                  <a:cubicBezTo>
                    <a:pt x="106" y="136"/>
                    <a:pt x="111" y="136"/>
                    <a:pt x="111" y="135"/>
                  </a:cubicBezTo>
                  <a:cubicBezTo>
                    <a:pt x="114" y="134"/>
                    <a:pt x="112" y="126"/>
                    <a:pt x="112" y="124"/>
                  </a:cubicBezTo>
                  <a:cubicBezTo>
                    <a:pt x="112" y="117"/>
                    <a:pt x="112" y="111"/>
                    <a:pt x="113" y="104"/>
                  </a:cubicBezTo>
                  <a:cubicBezTo>
                    <a:pt x="113" y="92"/>
                    <a:pt x="114" y="79"/>
                    <a:pt x="116" y="66"/>
                  </a:cubicBezTo>
                  <a:cubicBezTo>
                    <a:pt x="117" y="59"/>
                    <a:pt x="118" y="53"/>
                    <a:pt x="120" y="46"/>
                  </a:cubicBezTo>
                  <a:cubicBezTo>
                    <a:pt x="121" y="43"/>
                    <a:pt x="121" y="40"/>
                    <a:pt x="122" y="37"/>
                  </a:cubicBezTo>
                  <a:cubicBezTo>
                    <a:pt x="123" y="32"/>
                    <a:pt x="123" y="26"/>
                    <a:pt x="123" y="26"/>
                  </a:cubicBezTo>
                  <a:cubicBezTo>
                    <a:pt x="122" y="24"/>
                    <a:pt x="121" y="22"/>
                    <a:pt x="120" y="20"/>
                  </a:cubicBezTo>
                  <a:cubicBezTo>
                    <a:pt x="116" y="14"/>
                    <a:pt x="111" y="9"/>
                    <a:pt x="106" y="5"/>
                  </a:cubicBezTo>
                  <a:cubicBezTo>
                    <a:pt x="104" y="4"/>
                    <a:pt x="103" y="2"/>
                    <a:pt x="101" y="1"/>
                  </a:cubicBezTo>
                  <a:cubicBezTo>
                    <a:pt x="98" y="0"/>
                    <a:pt x="99" y="0"/>
                    <a:pt x="97" y="3"/>
                  </a:cubicBezTo>
                  <a:cubicBezTo>
                    <a:pt x="91" y="13"/>
                    <a:pt x="84" y="22"/>
                    <a:pt x="78" y="33"/>
                  </a:cubicBezTo>
                  <a:cubicBezTo>
                    <a:pt x="72" y="44"/>
                    <a:pt x="68" y="57"/>
                    <a:pt x="62" y="68"/>
                  </a:cubicBezTo>
                  <a:cubicBezTo>
                    <a:pt x="59" y="73"/>
                    <a:pt x="55" y="76"/>
                    <a:pt x="49" y="78"/>
                  </a:cubicBezTo>
                  <a:cubicBezTo>
                    <a:pt x="46" y="78"/>
                    <a:pt x="43" y="79"/>
                    <a:pt x="41" y="81"/>
                  </a:cubicBezTo>
                  <a:cubicBezTo>
                    <a:pt x="39" y="82"/>
                    <a:pt x="37" y="84"/>
                    <a:pt x="35" y="85"/>
                  </a:cubicBezTo>
                  <a:cubicBezTo>
                    <a:pt x="25" y="91"/>
                    <a:pt x="11" y="88"/>
                    <a:pt x="3" y="97"/>
                  </a:cubicBezTo>
                  <a:cubicBezTo>
                    <a:pt x="0" y="100"/>
                    <a:pt x="2" y="106"/>
                    <a:pt x="3" y="110"/>
                  </a:cubicBezTo>
                  <a:cubicBezTo>
                    <a:pt x="3" y="115"/>
                    <a:pt x="1" y="121"/>
                    <a:pt x="3" y="12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32" name="PA_任意多边形 101"/>
            <p:cNvSpPr/>
            <p:nvPr>
              <p:custDataLst>
                <p:tags r:id="rId104"/>
              </p:custDataLst>
            </p:nvPr>
          </p:nvSpPr>
          <p:spPr bwMode="auto">
            <a:xfrm>
              <a:off x="4665663" y="3868738"/>
              <a:ext cx="238125" cy="312737"/>
            </a:xfrm>
            <a:custGeom>
              <a:avLst/>
              <a:gdLst>
                <a:gd name="T0" fmla="*/ 2147483646 w 141"/>
                <a:gd name="T1" fmla="*/ 2147483646 h 185"/>
                <a:gd name="T2" fmla="*/ 2147483646 w 141"/>
                <a:gd name="T3" fmla="*/ 2147483646 h 185"/>
                <a:gd name="T4" fmla="*/ 2147483646 w 141"/>
                <a:gd name="T5" fmla="*/ 2147483646 h 185"/>
                <a:gd name="T6" fmla="*/ 2147483646 w 141"/>
                <a:gd name="T7" fmla="*/ 2147483646 h 185"/>
                <a:gd name="T8" fmla="*/ 2147483646 w 141"/>
                <a:gd name="T9" fmla="*/ 2147483646 h 185"/>
                <a:gd name="T10" fmla="*/ 2147483646 w 141"/>
                <a:gd name="T11" fmla="*/ 2147483646 h 185"/>
                <a:gd name="T12" fmla="*/ 2147483646 w 141"/>
                <a:gd name="T13" fmla="*/ 2147483646 h 185"/>
                <a:gd name="T14" fmla="*/ 2147483646 w 141"/>
                <a:gd name="T15" fmla="*/ 2147483646 h 185"/>
                <a:gd name="T16" fmla="*/ 2147483646 w 141"/>
                <a:gd name="T17" fmla="*/ 2147483646 h 185"/>
                <a:gd name="T18" fmla="*/ 2147483646 w 141"/>
                <a:gd name="T19" fmla="*/ 2147483646 h 185"/>
                <a:gd name="T20" fmla="*/ 2147483646 w 141"/>
                <a:gd name="T21" fmla="*/ 2147483646 h 185"/>
                <a:gd name="T22" fmla="*/ 2147483646 w 141"/>
                <a:gd name="T23" fmla="*/ 0 h 185"/>
                <a:gd name="T24" fmla="*/ 2147483646 w 141"/>
                <a:gd name="T25" fmla="*/ 0 h 185"/>
                <a:gd name="T26" fmla="*/ 2147483646 w 141"/>
                <a:gd name="T27" fmla="*/ 2147483646 h 185"/>
                <a:gd name="T28" fmla="*/ 2147483646 w 141"/>
                <a:gd name="T29" fmla="*/ 0 h 185"/>
                <a:gd name="T30" fmla="*/ 2147483646 w 141"/>
                <a:gd name="T31" fmla="*/ 0 h 185"/>
                <a:gd name="T32" fmla="*/ 2147483646 w 141"/>
                <a:gd name="T33" fmla="*/ 2147483646 h 185"/>
                <a:gd name="T34" fmla="*/ 2147483646 w 141"/>
                <a:gd name="T35" fmla="*/ 2147483646 h 185"/>
                <a:gd name="T36" fmla="*/ 2147483646 w 141"/>
                <a:gd name="T37" fmla="*/ 2147483646 h 18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41" h="185">
                  <a:moveTo>
                    <a:pt x="24" y="152"/>
                  </a:moveTo>
                  <a:cubicBezTo>
                    <a:pt x="0" y="185"/>
                    <a:pt x="28" y="167"/>
                    <a:pt x="28" y="167"/>
                  </a:cubicBezTo>
                  <a:cubicBezTo>
                    <a:pt x="28" y="167"/>
                    <a:pt x="34" y="178"/>
                    <a:pt x="42" y="167"/>
                  </a:cubicBezTo>
                  <a:cubicBezTo>
                    <a:pt x="42" y="167"/>
                    <a:pt x="50" y="178"/>
                    <a:pt x="56" y="166"/>
                  </a:cubicBezTo>
                  <a:cubicBezTo>
                    <a:pt x="56" y="166"/>
                    <a:pt x="63" y="178"/>
                    <a:pt x="70" y="167"/>
                  </a:cubicBezTo>
                  <a:cubicBezTo>
                    <a:pt x="78" y="178"/>
                    <a:pt x="84" y="166"/>
                    <a:pt x="84" y="166"/>
                  </a:cubicBezTo>
                  <a:cubicBezTo>
                    <a:pt x="90" y="178"/>
                    <a:pt x="98" y="167"/>
                    <a:pt x="98" y="167"/>
                  </a:cubicBezTo>
                  <a:cubicBezTo>
                    <a:pt x="106" y="178"/>
                    <a:pt x="113" y="167"/>
                    <a:pt x="113" y="167"/>
                  </a:cubicBezTo>
                  <a:cubicBezTo>
                    <a:pt x="113" y="167"/>
                    <a:pt x="141" y="185"/>
                    <a:pt x="117" y="152"/>
                  </a:cubicBezTo>
                  <a:cubicBezTo>
                    <a:pt x="110" y="143"/>
                    <a:pt x="102" y="119"/>
                    <a:pt x="101" y="104"/>
                  </a:cubicBezTo>
                  <a:cubicBezTo>
                    <a:pt x="98" y="66"/>
                    <a:pt x="115" y="29"/>
                    <a:pt x="115" y="29"/>
                  </a:cubicBezTo>
                  <a:cubicBezTo>
                    <a:pt x="98" y="23"/>
                    <a:pt x="101" y="0"/>
                    <a:pt x="101" y="0"/>
                  </a:cubicBezTo>
                  <a:cubicBezTo>
                    <a:pt x="91" y="0"/>
                    <a:pt x="91" y="0"/>
                    <a:pt x="91" y="0"/>
                  </a:cubicBezTo>
                  <a:cubicBezTo>
                    <a:pt x="91" y="24"/>
                    <a:pt x="70" y="24"/>
                    <a:pt x="70" y="24"/>
                  </a:cubicBezTo>
                  <a:cubicBezTo>
                    <a:pt x="70" y="24"/>
                    <a:pt x="49" y="24"/>
                    <a:pt x="49" y="0"/>
                  </a:cubicBezTo>
                  <a:cubicBezTo>
                    <a:pt x="40" y="0"/>
                    <a:pt x="40" y="0"/>
                    <a:pt x="40" y="0"/>
                  </a:cubicBezTo>
                  <a:cubicBezTo>
                    <a:pt x="40" y="0"/>
                    <a:pt x="42" y="23"/>
                    <a:pt x="26" y="29"/>
                  </a:cubicBezTo>
                  <a:cubicBezTo>
                    <a:pt x="26" y="29"/>
                    <a:pt x="42" y="66"/>
                    <a:pt x="40" y="104"/>
                  </a:cubicBezTo>
                  <a:cubicBezTo>
                    <a:pt x="39" y="119"/>
                    <a:pt x="30" y="143"/>
                    <a:pt x="24" y="15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33" name="PA_任意多边形 102"/>
            <p:cNvSpPr/>
            <p:nvPr>
              <p:custDataLst>
                <p:tags r:id="rId105"/>
              </p:custDataLst>
            </p:nvPr>
          </p:nvSpPr>
          <p:spPr bwMode="auto">
            <a:xfrm>
              <a:off x="5476875" y="3954463"/>
              <a:ext cx="228600" cy="233362"/>
            </a:xfrm>
            <a:custGeom>
              <a:avLst/>
              <a:gdLst>
                <a:gd name="T0" fmla="*/ 2147483646 w 135"/>
                <a:gd name="T1" fmla="*/ 2147483646 h 138"/>
                <a:gd name="T2" fmla="*/ 2147483646 w 135"/>
                <a:gd name="T3" fmla="*/ 2147483646 h 138"/>
                <a:gd name="T4" fmla="*/ 2147483646 w 135"/>
                <a:gd name="T5" fmla="*/ 2147483646 h 138"/>
                <a:gd name="T6" fmla="*/ 2147483646 w 135"/>
                <a:gd name="T7" fmla="*/ 2147483646 h 138"/>
                <a:gd name="T8" fmla="*/ 2147483646 w 135"/>
                <a:gd name="T9" fmla="*/ 2147483646 h 138"/>
                <a:gd name="T10" fmla="*/ 2147483646 w 135"/>
                <a:gd name="T11" fmla="*/ 2147483646 h 138"/>
                <a:gd name="T12" fmla="*/ 2147483646 w 135"/>
                <a:gd name="T13" fmla="*/ 2147483646 h 138"/>
                <a:gd name="T14" fmla="*/ 2147483646 w 135"/>
                <a:gd name="T15" fmla="*/ 2147483646 h 138"/>
                <a:gd name="T16" fmla="*/ 2147483646 w 135"/>
                <a:gd name="T17" fmla="*/ 2147483646 h 138"/>
                <a:gd name="T18" fmla="*/ 2147483646 w 135"/>
                <a:gd name="T19" fmla="*/ 2147483646 h 138"/>
                <a:gd name="T20" fmla="*/ 2147483646 w 135"/>
                <a:gd name="T21" fmla="*/ 2147483646 h 138"/>
                <a:gd name="T22" fmla="*/ 2147483646 w 135"/>
                <a:gd name="T23" fmla="*/ 2147483646 h 138"/>
                <a:gd name="T24" fmla="*/ 2147483646 w 135"/>
                <a:gd name="T25" fmla="*/ 2147483646 h 138"/>
                <a:gd name="T26" fmla="*/ 2147483646 w 135"/>
                <a:gd name="T27" fmla="*/ 2147483646 h 138"/>
                <a:gd name="T28" fmla="*/ 2147483646 w 135"/>
                <a:gd name="T29" fmla="*/ 2147483646 h 138"/>
                <a:gd name="T30" fmla="*/ 2147483646 w 135"/>
                <a:gd name="T31" fmla="*/ 2147483646 h 138"/>
                <a:gd name="T32" fmla="*/ 2147483646 w 135"/>
                <a:gd name="T33" fmla="*/ 2147483646 h 138"/>
                <a:gd name="T34" fmla="*/ 2147483646 w 135"/>
                <a:gd name="T35" fmla="*/ 2147483646 h 138"/>
                <a:gd name="T36" fmla="*/ 2147483646 w 135"/>
                <a:gd name="T37" fmla="*/ 2147483646 h 1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5" h="138">
                  <a:moveTo>
                    <a:pt x="133" y="97"/>
                  </a:moveTo>
                  <a:cubicBezTo>
                    <a:pt x="106" y="70"/>
                    <a:pt x="106" y="70"/>
                    <a:pt x="106" y="70"/>
                  </a:cubicBezTo>
                  <a:cubicBezTo>
                    <a:pt x="103" y="68"/>
                    <a:pt x="101" y="66"/>
                    <a:pt x="101" y="66"/>
                  </a:cubicBezTo>
                  <a:cubicBezTo>
                    <a:pt x="101" y="66"/>
                    <a:pt x="91" y="45"/>
                    <a:pt x="75" y="35"/>
                  </a:cubicBezTo>
                  <a:cubicBezTo>
                    <a:pt x="59" y="25"/>
                    <a:pt x="63" y="17"/>
                    <a:pt x="63" y="9"/>
                  </a:cubicBezTo>
                  <a:cubicBezTo>
                    <a:pt x="63" y="2"/>
                    <a:pt x="55" y="0"/>
                    <a:pt x="49" y="8"/>
                  </a:cubicBezTo>
                  <a:cubicBezTo>
                    <a:pt x="47" y="10"/>
                    <a:pt x="45" y="16"/>
                    <a:pt x="44" y="19"/>
                  </a:cubicBezTo>
                  <a:cubicBezTo>
                    <a:pt x="43" y="30"/>
                    <a:pt x="50" y="36"/>
                    <a:pt x="52" y="39"/>
                  </a:cubicBezTo>
                  <a:cubicBezTo>
                    <a:pt x="54" y="42"/>
                    <a:pt x="55" y="47"/>
                    <a:pt x="53" y="53"/>
                  </a:cubicBezTo>
                  <a:cubicBezTo>
                    <a:pt x="13" y="53"/>
                    <a:pt x="13" y="53"/>
                    <a:pt x="13" y="53"/>
                  </a:cubicBezTo>
                  <a:cubicBezTo>
                    <a:pt x="5" y="53"/>
                    <a:pt x="0" y="59"/>
                    <a:pt x="3" y="66"/>
                  </a:cubicBezTo>
                  <a:cubicBezTo>
                    <a:pt x="24" y="123"/>
                    <a:pt x="24" y="123"/>
                    <a:pt x="24" y="123"/>
                  </a:cubicBezTo>
                  <a:cubicBezTo>
                    <a:pt x="25" y="127"/>
                    <a:pt x="29" y="129"/>
                    <a:pt x="32" y="129"/>
                  </a:cubicBezTo>
                  <a:cubicBezTo>
                    <a:pt x="81" y="129"/>
                    <a:pt x="81" y="129"/>
                    <a:pt x="81" y="129"/>
                  </a:cubicBezTo>
                  <a:cubicBezTo>
                    <a:pt x="84" y="129"/>
                    <a:pt x="89" y="131"/>
                    <a:pt x="91" y="134"/>
                  </a:cubicBezTo>
                  <a:cubicBezTo>
                    <a:pt x="94" y="136"/>
                    <a:pt x="94" y="136"/>
                    <a:pt x="94" y="136"/>
                  </a:cubicBezTo>
                  <a:cubicBezTo>
                    <a:pt x="96" y="138"/>
                    <a:pt x="100" y="138"/>
                    <a:pt x="102" y="136"/>
                  </a:cubicBezTo>
                  <a:cubicBezTo>
                    <a:pt x="133" y="106"/>
                    <a:pt x="133" y="106"/>
                    <a:pt x="133" y="106"/>
                  </a:cubicBezTo>
                  <a:cubicBezTo>
                    <a:pt x="135" y="103"/>
                    <a:pt x="135" y="99"/>
                    <a:pt x="133" y="9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34" name="PA_任意多边形 103"/>
            <p:cNvSpPr/>
            <p:nvPr>
              <p:custDataLst>
                <p:tags r:id="rId106"/>
              </p:custDataLst>
            </p:nvPr>
          </p:nvSpPr>
          <p:spPr bwMode="auto">
            <a:xfrm>
              <a:off x="5649913" y="4135438"/>
              <a:ext cx="74612" cy="74612"/>
            </a:xfrm>
            <a:custGeom>
              <a:avLst/>
              <a:gdLst>
                <a:gd name="T0" fmla="*/ 2147483646 w 47"/>
                <a:gd name="T1" fmla="*/ 2147483646 h 47"/>
                <a:gd name="T2" fmla="*/ 0 w 47"/>
                <a:gd name="T3" fmla="*/ 2147483646 h 47"/>
                <a:gd name="T4" fmla="*/ 2147483646 w 47"/>
                <a:gd name="T5" fmla="*/ 0 h 47"/>
                <a:gd name="T6" fmla="*/ 2147483646 w 47"/>
                <a:gd name="T7" fmla="*/ 2147483646 h 47"/>
                <a:gd name="T8" fmla="*/ 2147483646 w 47"/>
                <a:gd name="T9" fmla="*/ 2147483646 h 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 h="47">
                  <a:moveTo>
                    <a:pt x="10" y="47"/>
                  </a:moveTo>
                  <a:lnTo>
                    <a:pt x="0" y="39"/>
                  </a:lnTo>
                  <a:lnTo>
                    <a:pt x="39" y="0"/>
                  </a:lnTo>
                  <a:lnTo>
                    <a:pt x="47" y="9"/>
                  </a:lnTo>
                  <a:lnTo>
                    <a:pt x="10" y="4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35" name="PA_任意多边形 104"/>
            <p:cNvSpPr>
              <a:spLocks noEditPoints="1"/>
            </p:cNvSpPr>
            <p:nvPr>
              <p:custDataLst>
                <p:tags r:id="rId107"/>
              </p:custDataLst>
            </p:nvPr>
          </p:nvSpPr>
          <p:spPr bwMode="auto">
            <a:xfrm>
              <a:off x="4462463" y="3536950"/>
              <a:ext cx="236537" cy="219075"/>
            </a:xfrm>
            <a:custGeom>
              <a:avLst/>
              <a:gdLst>
                <a:gd name="T0" fmla="*/ 2147483646 w 140"/>
                <a:gd name="T1" fmla="*/ 2147483646 h 130"/>
                <a:gd name="T2" fmla="*/ 2147483646 w 140"/>
                <a:gd name="T3" fmla="*/ 0 h 130"/>
                <a:gd name="T4" fmla="*/ 2147483646 w 140"/>
                <a:gd name="T5" fmla="*/ 0 h 130"/>
                <a:gd name="T6" fmla="*/ 2147483646 w 140"/>
                <a:gd name="T7" fmla="*/ 2147483646 h 130"/>
                <a:gd name="T8" fmla="*/ 2147483646 w 140"/>
                <a:gd name="T9" fmla="*/ 2147483646 h 130"/>
                <a:gd name="T10" fmla="*/ 2147483646 w 140"/>
                <a:gd name="T11" fmla="*/ 2147483646 h 130"/>
                <a:gd name="T12" fmla="*/ 2147483646 w 140"/>
                <a:gd name="T13" fmla="*/ 2147483646 h 130"/>
                <a:gd name="T14" fmla="*/ 2147483646 w 140"/>
                <a:gd name="T15" fmla="*/ 2147483646 h 130"/>
                <a:gd name="T16" fmla="*/ 2147483646 w 140"/>
                <a:gd name="T17" fmla="*/ 2147483646 h 130"/>
                <a:gd name="T18" fmla="*/ 2147483646 w 140"/>
                <a:gd name="T19" fmla="*/ 2147483646 h 130"/>
                <a:gd name="T20" fmla="*/ 2147483646 w 140"/>
                <a:gd name="T21" fmla="*/ 2147483646 h 130"/>
                <a:gd name="T22" fmla="*/ 2147483646 w 140"/>
                <a:gd name="T23" fmla="*/ 2147483646 h 130"/>
                <a:gd name="T24" fmla="*/ 2147483646 w 140"/>
                <a:gd name="T25" fmla="*/ 2147483646 h 130"/>
                <a:gd name="T26" fmla="*/ 2147483646 w 140"/>
                <a:gd name="T27" fmla="*/ 2147483646 h 130"/>
                <a:gd name="T28" fmla="*/ 2147483646 w 140"/>
                <a:gd name="T29" fmla="*/ 2147483646 h 130"/>
                <a:gd name="T30" fmla="*/ 2147483646 w 140"/>
                <a:gd name="T31" fmla="*/ 2147483646 h 130"/>
                <a:gd name="T32" fmla="*/ 2147483646 w 140"/>
                <a:gd name="T33" fmla="*/ 2147483646 h 130"/>
                <a:gd name="T34" fmla="*/ 2147483646 w 140"/>
                <a:gd name="T35" fmla="*/ 2147483646 h 130"/>
                <a:gd name="T36" fmla="*/ 2147483646 w 140"/>
                <a:gd name="T37" fmla="*/ 2147483646 h 130"/>
                <a:gd name="T38" fmla="*/ 2147483646 w 140"/>
                <a:gd name="T39" fmla="*/ 2147483646 h 130"/>
                <a:gd name="T40" fmla="*/ 2147483646 w 140"/>
                <a:gd name="T41" fmla="*/ 2147483646 h 130"/>
                <a:gd name="T42" fmla="*/ 2147483646 w 140"/>
                <a:gd name="T43" fmla="*/ 2147483646 h 130"/>
                <a:gd name="T44" fmla="*/ 2147483646 w 140"/>
                <a:gd name="T45" fmla="*/ 0 h 130"/>
                <a:gd name="T46" fmla="*/ 2147483646 w 140"/>
                <a:gd name="T47" fmla="*/ 0 h 130"/>
                <a:gd name="T48" fmla="*/ 2147483646 w 140"/>
                <a:gd name="T49" fmla="*/ 2147483646 h 130"/>
                <a:gd name="T50" fmla="*/ 2147483646 w 140"/>
                <a:gd name="T51" fmla="*/ 2147483646 h 130"/>
                <a:gd name="T52" fmla="*/ 0 w 140"/>
                <a:gd name="T53" fmla="*/ 2147483646 h 130"/>
                <a:gd name="T54" fmla="*/ 0 w 140"/>
                <a:gd name="T55" fmla="*/ 2147483646 h 130"/>
                <a:gd name="T56" fmla="*/ 2147483646 w 140"/>
                <a:gd name="T57" fmla="*/ 2147483646 h 130"/>
                <a:gd name="T58" fmla="*/ 2147483646 w 140"/>
                <a:gd name="T59" fmla="*/ 2147483646 h 130"/>
                <a:gd name="T60" fmla="*/ 2147483646 w 140"/>
                <a:gd name="T61" fmla="*/ 2147483646 h 130"/>
                <a:gd name="T62" fmla="*/ 2147483646 w 140"/>
                <a:gd name="T63" fmla="*/ 2147483646 h 130"/>
                <a:gd name="T64" fmla="*/ 2147483646 w 140"/>
                <a:gd name="T65" fmla="*/ 2147483646 h 130"/>
                <a:gd name="T66" fmla="*/ 2147483646 w 140"/>
                <a:gd name="T67" fmla="*/ 2147483646 h 130"/>
                <a:gd name="T68" fmla="*/ 2147483646 w 140"/>
                <a:gd name="T69" fmla="*/ 2147483646 h 130"/>
                <a:gd name="T70" fmla="*/ 2147483646 w 140"/>
                <a:gd name="T71" fmla="*/ 2147483646 h 130"/>
                <a:gd name="T72" fmla="*/ 2147483646 w 140"/>
                <a:gd name="T73" fmla="*/ 2147483646 h 130"/>
                <a:gd name="T74" fmla="*/ 2147483646 w 140"/>
                <a:gd name="T75" fmla="*/ 2147483646 h 130"/>
                <a:gd name="T76" fmla="*/ 2147483646 w 140"/>
                <a:gd name="T77" fmla="*/ 2147483646 h 130"/>
                <a:gd name="T78" fmla="*/ 2147483646 w 140"/>
                <a:gd name="T79" fmla="*/ 2147483646 h 130"/>
                <a:gd name="T80" fmla="*/ 2147483646 w 140"/>
                <a:gd name="T81" fmla="*/ 2147483646 h 130"/>
                <a:gd name="T82" fmla="*/ 2147483646 w 140"/>
                <a:gd name="T83" fmla="*/ 2147483646 h 130"/>
                <a:gd name="T84" fmla="*/ 2147483646 w 140"/>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0" h="130">
                  <a:moveTo>
                    <a:pt x="125" y="21"/>
                  </a:moveTo>
                  <a:cubicBezTo>
                    <a:pt x="125" y="10"/>
                    <a:pt x="116" y="0"/>
                    <a:pt x="105" y="0"/>
                  </a:cubicBezTo>
                  <a:cubicBezTo>
                    <a:pt x="70" y="0"/>
                    <a:pt x="70" y="0"/>
                    <a:pt x="70" y="0"/>
                  </a:cubicBezTo>
                  <a:cubicBezTo>
                    <a:pt x="70" y="17"/>
                    <a:pt x="70" y="17"/>
                    <a:pt x="70" y="17"/>
                  </a:cubicBezTo>
                  <a:cubicBezTo>
                    <a:pt x="105" y="17"/>
                    <a:pt x="105" y="17"/>
                    <a:pt x="105" y="17"/>
                  </a:cubicBezTo>
                  <a:cubicBezTo>
                    <a:pt x="107" y="17"/>
                    <a:pt x="109" y="19"/>
                    <a:pt x="109" y="21"/>
                  </a:cubicBezTo>
                  <a:cubicBezTo>
                    <a:pt x="109" y="56"/>
                    <a:pt x="109" y="56"/>
                    <a:pt x="109" y="56"/>
                  </a:cubicBezTo>
                  <a:cubicBezTo>
                    <a:pt x="70" y="56"/>
                    <a:pt x="70" y="56"/>
                    <a:pt x="70" y="56"/>
                  </a:cubicBezTo>
                  <a:cubicBezTo>
                    <a:pt x="70" y="72"/>
                    <a:pt x="70" y="72"/>
                    <a:pt x="70" y="72"/>
                  </a:cubicBezTo>
                  <a:cubicBezTo>
                    <a:pt x="70" y="72"/>
                    <a:pt x="70" y="72"/>
                    <a:pt x="70" y="72"/>
                  </a:cubicBezTo>
                  <a:cubicBezTo>
                    <a:pt x="77" y="72"/>
                    <a:pt x="83" y="78"/>
                    <a:pt x="83" y="85"/>
                  </a:cubicBezTo>
                  <a:cubicBezTo>
                    <a:pt x="83" y="89"/>
                    <a:pt x="81" y="93"/>
                    <a:pt x="77" y="95"/>
                  </a:cubicBezTo>
                  <a:cubicBezTo>
                    <a:pt x="77" y="95"/>
                    <a:pt x="76" y="96"/>
                    <a:pt x="75" y="96"/>
                  </a:cubicBezTo>
                  <a:cubicBezTo>
                    <a:pt x="75" y="111"/>
                    <a:pt x="75" y="111"/>
                    <a:pt x="75" y="111"/>
                  </a:cubicBezTo>
                  <a:cubicBezTo>
                    <a:pt x="75" y="115"/>
                    <a:pt x="75" y="115"/>
                    <a:pt x="75" y="115"/>
                  </a:cubicBezTo>
                  <a:cubicBezTo>
                    <a:pt x="75" y="115"/>
                    <a:pt x="75" y="115"/>
                    <a:pt x="75" y="115"/>
                  </a:cubicBezTo>
                  <a:cubicBezTo>
                    <a:pt x="70" y="115"/>
                    <a:pt x="70" y="115"/>
                    <a:pt x="70" y="115"/>
                  </a:cubicBezTo>
                  <a:cubicBezTo>
                    <a:pt x="70" y="130"/>
                    <a:pt x="70" y="130"/>
                    <a:pt x="70" y="130"/>
                  </a:cubicBezTo>
                  <a:cubicBezTo>
                    <a:pt x="140" y="130"/>
                    <a:pt x="140" y="130"/>
                    <a:pt x="140" y="130"/>
                  </a:cubicBezTo>
                  <a:cubicBezTo>
                    <a:pt x="140" y="56"/>
                    <a:pt x="140" y="56"/>
                    <a:pt x="140" y="56"/>
                  </a:cubicBezTo>
                  <a:cubicBezTo>
                    <a:pt x="125" y="56"/>
                    <a:pt x="125" y="56"/>
                    <a:pt x="125" y="56"/>
                  </a:cubicBezTo>
                  <a:lnTo>
                    <a:pt x="125" y="21"/>
                  </a:lnTo>
                  <a:close/>
                  <a:moveTo>
                    <a:pt x="70" y="0"/>
                  </a:moveTo>
                  <a:cubicBezTo>
                    <a:pt x="35" y="0"/>
                    <a:pt x="35" y="0"/>
                    <a:pt x="35" y="0"/>
                  </a:cubicBezTo>
                  <a:cubicBezTo>
                    <a:pt x="24" y="0"/>
                    <a:pt x="14" y="10"/>
                    <a:pt x="14" y="21"/>
                  </a:cubicBezTo>
                  <a:cubicBezTo>
                    <a:pt x="14" y="56"/>
                    <a:pt x="14" y="56"/>
                    <a:pt x="14" y="56"/>
                  </a:cubicBezTo>
                  <a:cubicBezTo>
                    <a:pt x="0" y="56"/>
                    <a:pt x="0" y="56"/>
                    <a:pt x="0" y="56"/>
                  </a:cubicBezTo>
                  <a:cubicBezTo>
                    <a:pt x="0" y="130"/>
                    <a:pt x="0" y="130"/>
                    <a:pt x="0" y="130"/>
                  </a:cubicBezTo>
                  <a:cubicBezTo>
                    <a:pt x="70" y="130"/>
                    <a:pt x="70" y="130"/>
                    <a:pt x="70" y="130"/>
                  </a:cubicBezTo>
                  <a:cubicBezTo>
                    <a:pt x="70" y="115"/>
                    <a:pt x="70" y="115"/>
                    <a:pt x="70" y="115"/>
                  </a:cubicBezTo>
                  <a:cubicBezTo>
                    <a:pt x="64" y="115"/>
                    <a:pt x="64" y="115"/>
                    <a:pt x="64" y="115"/>
                  </a:cubicBezTo>
                  <a:cubicBezTo>
                    <a:pt x="64" y="111"/>
                    <a:pt x="64" y="111"/>
                    <a:pt x="64" y="111"/>
                  </a:cubicBezTo>
                  <a:cubicBezTo>
                    <a:pt x="64" y="96"/>
                    <a:pt x="64" y="96"/>
                    <a:pt x="64" y="96"/>
                  </a:cubicBezTo>
                  <a:cubicBezTo>
                    <a:pt x="64" y="96"/>
                    <a:pt x="63" y="95"/>
                    <a:pt x="63" y="95"/>
                  </a:cubicBezTo>
                  <a:cubicBezTo>
                    <a:pt x="59" y="93"/>
                    <a:pt x="57" y="89"/>
                    <a:pt x="57" y="85"/>
                  </a:cubicBezTo>
                  <a:cubicBezTo>
                    <a:pt x="57" y="78"/>
                    <a:pt x="63" y="72"/>
                    <a:pt x="70" y="72"/>
                  </a:cubicBezTo>
                  <a:cubicBezTo>
                    <a:pt x="70" y="56"/>
                    <a:pt x="70" y="56"/>
                    <a:pt x="70" y="56"/>
                  </a:cubicBezTo>
                  <a:cubicBezTo>
                    <a:pt x="31" y="56"/>
                    <a:pt x="31" y="56"/>
                    <a:pt x="31" y="56"/>
                  </a:cubicBezTo>
                  <a:cubicBezTo>
                    <a:pt x="31" y="56"/>
                    <a:pt x="31" y="56"/>
                    <a:pt x="31" y="56"/>
                  </a:cubicBezTo>
                  <a:cubicBezTo>
                    <a:pt x="31" y="21"/>
                    <a:pt x="31" y="21"/>
                    <a:pt x="31" y="21"/>
                  </a:cubicBezTo>
                  <a:cubicBezTo>
                    <a:pt x="31" y="19"/>
                    <a:pt x="33" y="17"/>
                    <a:pt x="35" y="17"/>
                  </a:cubicBezTo>
                  <a:cubicBezTo>
                    <a:pt x="70" y="17"/>
                    <a:pt x="70" y="17"/>
                    <a:pt x="70" y="17"/>
                  </a:cubicBezTo>
                  <a:lnTo>
                    <a:pt x="70"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36" name="PA_任意多边形 105"/>
            <p:cNvSpPr>
              <a:spLocks noEditPoints="1"/>
            </p:cNvSpPr>
            <p:nvPr>
              <p:custDataLst>
                <p:tags r:id="rId108"/>
              </p:custDataLst>
            </p:nvPr>
          </p:nvSpPr>
          <p:spPr bwMode="auto">
            <a:xfrm>
              <a:off x="5060950" y="2813050"/>
              <a:ext cx="300038" cy="284163"/>
            </a:xfrm>
            <a:custGeom>
              <a:avLst/>
              <a:gdLst>
                <a:gd name="T0" fmla="*/ 2147483646 w 177"/>
                <a:gd name="T1" fmla="*/ 2147483646 h 168"/>
                <a:gd name="T2" fmla="*/ 2147483646 w 177"/>
                <a:gd name="T3" fmla="*/ 2147483646 h 168"/>
                <a:gd name="T4" fmla="*/ 2147483646 w 177"/>
                <a:gd name="T5" fmla="*/ 2147483646 h 168"/>
                <a:gd name="T6" fmla="*/ 2147483646 w 177"/>
                <a:gd name="T7" fmla="*/ 0 h 168"/>
                <a:gd name="T8" fmla="*/ 2147483646 w 177"/>
                <a:gd name="T9" fmla="*/ 0 h 168"/>
                <a:gd name="T10" fmla="*/ 2147483646 w 177"/>
                <a:gd name="T11" fmla="*/ 2147483646 h 168"/>
                <a:gd name="T12" fmla="*/ 2147483646 w 177"/>
                <a:gd name="T13" fmla="*/ 2147483646 h 168"/>
                <a:gd name="T14" fmla="*/ 2147483646 w 177"/>
                <a:gd name="T15" fmla="*/ 2147483646 h 168"/>
                <a:gd name="T16" fmla="*/ 2147483646 w 177"/>
                <a:gd name="T17" fmla="*/ 2147483646 h 168"/>
                <a:gd name="T18" fmla="*/ 2147483646 w 177"/>
                <a:gd name="T19" fmla="*/ 2147483646 h 168"/>
                <a:gd name="T20" fmla="*/ 2147483646 w 177"/>
                <a:gd name="T21" fmla="*/ 2147483646 h 168"/>
                <a:gd name="T22" fmla="*/ 2147483646 w 177"/>
                <a:gd name="T23" fmla="*/ 2147483646 h 168"/>
                <a:gd name="T24" fmla="*/ 2147483646 w 177"/>
                <a:gd name="T25" fmla="*/ 2147483646 h 168"/>
                <a:gd name="T26" fmla="*/ 2147483646 w 177"/>
                <a:gd name="T27" fmla="*/ 2147483646 h 168"/>
                <a:gd name="T28" fmla="*/ 2147483646 w 177"/>
                <a:gd name="T29" fmla="*/ 2147483646 h 168"/>
                <a:gd name="T30" fmla="*/ 2147483646 w 177"/>
                <a:gd name="T31" fmla="*/ 2147483646 h 168"/>
                <a:gd name="T32" fmla="*/ 2147483646 w 177"/>
                <a:gd name="T33" fmla="*/ 2147483646 h 168"/>
                <a:gd name="T34" fmla="*/ 2147483646 w 177"/>
                <a:gd name="T35" fmla="*/ 2147483646 h 168"/>
                <a:gd name="T36" fmla="*/ 2147483646 w 177"/>
                <a:gd name="T37" fmla="*/ 2147483646 h 168"/>
                <a:gd name="T38" fmla="*/ 2147483646 w 177"/>
                <a:gd name="T39" fmla="*/ 2147483646 h 168"/>
                <a:gd name="T40" fmla="*/ 2147483646 w 177"/>
                <a:gd name="T41" fmla="*/ 2147483646 h 168"/>
                <a:gd name="T42" fmla="*/ 2147483646 w 177"/>
                <a:gd name="T43" fmla="*/ 2147483646 h 168"/>
                <a:gd name="T44" fmla="*/ 2147483646 w 177"/>
                <a:gd name="T45" fmla="*/ 2147483646 h 168"/>
                <a:gd name="T46" fmla="*/ 2147483646 w 177"/>
                <a:gd name="T47" fmla="*/ 2147483646 h 168"/>
                <a:gd name="T48" fmla="*/ 2147483646 w 177"/>
                <a:gd name="T49" fmla="*/ 0 h 168"/>
                <a:gd name="T50" fmla="*/ 2147483646 w 177"/>
                <a:gd name="T51" fmla="*/ 2147483646 h 168"/>
                <a:gd name="T52" fmla="*/ 2147483646 w 177"/>
                <a:gd name="T53" fmla="*/ 2147483646 h 168"/>
                <a:gd name="T54" fmla="*/ 2147483646 w 177"/>
                <a:gd name="T55" fmla="*/ 2147483646 h 168"/>
                <a:gd name="T56" fmla="*/ 2147483646 w 177"/>
                <a:gd name="T57" fmla="*/ 2147483646 h 168"/>
                <a:gd name="T58" fmla="*/ 2147483646 w 177"/>
                <a:gd name="T59" fmla="*/ 2147483646 h 168"/>
                <a:gd name="T60" fmla="*/ 2147483646 w 177"/>
                <a:gd name="T61" fmla="*/ 2147483646 h 168"/>
                <a:gd name="T62" fmla="*/ 2147483646 w 177"/>
                <a:gd name="T63" fmla="*/ 2147483646 h 168"/>
                <a:gd name="T64" fmla="*/ 2147483646 w 177"/>
                <a:gd name="T65" fmla="*/ 2147483646 h 168"/>
                <a:gd name="T66" fmla="*/ 2147483646 w 177"/>
                <a:gd name="T67" fmla="*/ 2147483646 h 168"/>
                <a:gd name="T68" fmla="*/ 2147483646 w 177"/>
                <a:gd name="T69" fmla="*/ 2147483646 h 168"/>
                <a:gd name="T70" fmla="*/ 2147483646 w 177"/>
                <a:gd name="T71" fmla="*/ 2147483646 h 168"/>
                <a:gd name="T72" fmla="*/ 2147483646 w 177"/>
                <a:gd name="T73" fmla="*/ 2147483646 h 168"/>
                <a:gd name="T74" fmla="*/ 2147483646 w 177"/>
                <a:gd name="T75" fmla="*/ 2147483646 h 168"/>
                <a:gd name="T76" fmla="*/ 2147483646 w 177"/>
                <a:gd name="T77" fmla="*/ 2147483646 h 168"/>
                <a:gd name="T78" fmla="*/ 2147483646 w 177"/>
                <a:gd name="T79" fmla="*/ 2147483646 h 168"/>
                <a:gd name="T80" fmla="*/ 2147483646 w 177"/>
                <a:gd name="T81" fmla="*/ 2147483646 h 168"/>
                <a:gd name="T82" fmla="*/ 2147483646 w 177"/>
                <a:gd name="T83" fmla="*/ 2147483646 h 168"/>
                <a:gd name="T84" fmla="*/ 2147483646 w 177"/>
                <a:gd name="T85" fmla="*/ 0 h 16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77" h="168">
                  <a:moveTo>
                    <a:pt x="160" y="51"/>
                  </a:moveTo>
                  <a:cubicBezTo>
                    <a:pt x="123" y="44"/>
                    <a:pt x="123" y="44"/>
                    <a:pt x="123" y="44"/>
                  </a:cubicBezTo>
                  <a:cubicBezTo>
                    <a:pt x="105" y="11"/>
                    <a:pt x="105" y="11"/>
                    <a:pt x="105" y="11"/>
                  </a:cubicBezTo>
                  <a:cubicBezTo>
                    <a:pt x="101" y="4"/>
                    <a:pt x="95" y="0"/>
                    <a:pt x="89" y="0"/>
                  </a:cubicBezTo>
                  <a:cubicBezTo>
                    <a:pt x="88" y="0"/>
                    <a:pt x="88" y="0"/>
                    <a:pt x="88" y="0"/>
                  </a:cubicBezTo>
                  <a:cubicBezTo>
                    <a:pt x="88" y="30"/>
                    <a:pt x="88" y="30"/>
                    <a:pt x="88" y="30"/>
                  </a:cubicBezTo>
                  <a:cubicBezTo>
                    <a:pt x="89" y="29"/>
                    <a:pt x="89" y="29"/>
                    <a:pt x="89" y="29"/>
                  </a:cubicBezTo>
                  <a:cubicBezTo>
                    <a:pt x="108" y="65"/>
                    <a:pt x="108" y="65"/>
                    <a:pt x="108" y="65"/>
                  </a:cubicBezTo>
                  <a:cubicBezTo>
                    <a:pt x="145" y="72"/>
                    <a:pt x="145" y="72"/>
                    <a:pt x="145" y="72"/>
                  </a:cubicBezTo>
                  <a:cubicBezTo>
                    <a:pt x="115" y="99"/>
                    <a:pt x="115" y="99"/>
                    <a:pt x="115" y="99"/>
                  </a:cubicBezTo>
                  <a:cubicBezTo>
                    <a:pt x="115" y="99"/>
                    <a:pt x="115" y="99"/>
                    <a:pt x="115" y="99"/>
                  </a:cubicBezTo>
                  <a:cubicBezTo>
                    <a:pt x="123" y="141"/>
                    <a:pt x="123" y="141"/>
                    <a:pt x="123" y="141"/>
                  </a:cubicBezTo>
                  <a:cubicBezTo>
                    <a:pt x="89" y="126"/>
                    <a:pt x="89" y="126"/>
                    <a:pt x="89" y="126"/>
                  </a:cubicBezTo>
                  <a:cubicBezTo>
                    <a:pt x="88" y="126"/>
                    <a:pt x="88" y="126"/>
                    <a:pt x="88" y="126"/>
                  </a:cubicBezTo>
                  <a:cubicBezTo>
                    <a:pt x="88" y="151"/>
                    <a:pt x="88" y="151"/>
                    <a:pt x="88" y="151"/>
                  </a:cubicBezTo>
                  <a:cubicBezTo>
                    <a:pt x="88" y="151"/>
                    <a:pt x="88" y="151"/>
                    <a:pt x="88" y="151"/>
                  </a:cubicBezTo>
                  <a:cubicBezTo>
                    <a:pt x="123" y="166"/>
                    <a:pt x="123" y="166"/>
                    <a:pt x="123" y="166"/>
                  </a:cubicBezTo>
                  <a:cubicBezTo>
                    <a:pt x="126" y="167"/>
                    <a:pt x="129" y="168"/>
                    <a:pt x="131" y="168"/>
                  </a:cubicBezTo>
                  <a:cubicBezTo>
                    <a:pt x="137" y="168"/>
                    <a:pt x="141" y="166"/>
                    <a:pt x="144" y="162"/>
                  </a:cubicBezTo>
                  <a:cubicBezTo>
                    <a:pt x="148" y="158"/>
                    <a:pt x="149" y="152"/>
                    <a:pt x="148" y="146"/>
                  </a:cubicBezTo>
                  <a:cubicBezTo>
                    <a:pt x="140" y="108"/>
                    <a:pt x="140" y="108"/>
                    <a:pt x="140" y="108"/>
                  </a:cubicBezTo>
                  <a:cubicBezTo>
                    <a:pt x="169" y="81"/>
                    <a:pt x="169" y="81"/>
                    <a:pt x="169" y="81"/>
                  </a:cubicBezTo>
                  <a:cubicBezTo>
                    <a:pt x="174" y="76"/>
                    <a:pt x="177" y="69"/>
                    <a:pt x="175" y="63"/>
                  </a:cubicBezTo>
                  <a:cubicBezTo>
                    <a:pt x="173" y="57"/>
                    <a:pt x="167" y="52"/>
                    <a:pt x="160" y="51"/>
                  </a:cubicBezTo>
                  <a:close/>
                  <a:moveTo>
                    <a:pt x="88" y="0"/>
                  </a:moveTo>
                  <a:cubicBezTo>
                    <a:pt x="82" y="0"/>
                    <a:pt x="76" y="4"/>
                    <a:pt x="73" y="11"/>
                  </a:cubicBezTo>
                  <a:cubicBezTo>
                    <a:pt x="54" y="44"/>
                    <a:pt x="54" y="44"/>
                    <a:pt x="54" y="44"/>
                  </a:cubicBezTo>
                  <a:cubicBezTo>
                    <a:pt x="17" y="51"/>
                    <a:pt x="17" y="51"/>
                    <a:pt x="17" y="51"/>
                  </a:cubicBezTo>
                  <a:cubicBezTo>
                    <a:pt x="10" y="52"/>
                    <a:pt x="4" y="57"/>
                    <a:pt x="2" y="63"/>
                  </a:cubicBezTo>
                  <a:cubicBezTo>
                    <a:pt x="0" y="69"/>
                    <a:pt x="3" y="76"/>
                    <a:pt x="8" y="81"/>
                  </a:cubicBezTo>
                  <a:cubicBezTo>
                    <a:pt x="35" y="108"/>
                    <a:pt x="35" y="108"/>
                    <a:pt x="35" y="108"/>
                  </a:cubicBezTo>
                  <a:cubicBezTo>
                    <a:pt x="29" y="146"/>
                    <a:pt x="29" y="146"/>
                    <a:pt x="29" y="146"/>
                  </a:cubicBezTo>
                  <a:cubicBezTo>
                    <a:pt x="28" y="152"/>
                    <a:pt x="29" y="158"/>
                    <a:pt x="33" y="162"/>
                  </a:cubicBezTo>
                  <a:cubicBezTo>
                    <a:pt x="36" y="166"/>
                    <a:pt x="40" y="168"/>
                    <a:pt x="46" y="168"/>
                  </a:cubicBezTo>
                  <a:cubicBezTo>
                    <a:pt x="48" y="168"/>
                    <a:pt x="51" y="167"/>
                    <a:pt x="54" y="166"/>
                  </a:cubicBezTo>
                  <a:cubicBezTo>
                    <a:pt x="88" y="151"/>
                    <a:pt x="88" y="151"/>
                    <a:pt x="88" y="151"/>
                  </a:cubicBezTo>
                  <a:cubicBezTo>
                    <a:pt x="88" y="126"/>
                    <a:pt x="88" y="126"/>
                    <a:pt x="88" y="126"/>
                  </a:cubicBezTo>
                  <a:cubicBezTo>
                    <a:pt x="53" y="141"/>
                    <a:pt x="53" y="141"/>
                    <a:pt x="53" y="141"/>
                  </a:cubicBezTo>
                  <a:cubicBezTo>
                    <a:pt x="60" y="99"/>
                    <a:pt x="60" y="99"/>
                    <a:pt x="60" y="99"/>
                  </a:cubicBezTo>
                  <a:cubicBezTo>
                    <a:pt x="31" y="72"/>
                    <a:pt x="31" y="72"/>
                    <a:pt x="31" y="72"/>
                  </a:cubicBezTo>
                  <a:cubicBezTo>
                    <a:pt x="69" y="65"/>
                    <a:pt x="69" y="65"/>
                    <a:pt x="69" y="65"/>
                  </a:cubicBezTo>
                  <a:cubicBezTo>
                    <a:pt x="88" y="30"/>
                    <a:pt x="88" y="30"/>
                    <a:pt x="88" y="30"/>
                  </a:cubicBezTo>
                  <a:lnTo>
                    <a:pt x="88"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37" name="PA_任意多边形 106"/>
            <p:cNvSpPr/>
            <p:nvPr>
              <p:custDataLst>
                <p:tags r:id="rId109"/>
              </p:custDataLst>
            </p:nvPr>
          </p:nvSpPr>
          <p:spPr bwMode="auto">
            <a:xfrm>
              <a:off x="5659438" y="2768600"/>
              <a:ext cx="80962" cy="87313"/>
            </a:xfrm>
            <a:custGeom>
              <a:avLst/>
              <a:gdLst>
                <a:gd name="T0" fmla="*/ 2147483646 w 48"/>
                <a:gd name="T1" fmla="*/ 0 h 52"/>
                <a:gd name="T2" fmla="*/ 2147483646 w 48"/>
                <a:gd name="T3" fmla="*/ 2147483646 h 52"/>
                <a:gd name="T4" fmla="*/ 2147483646 w 48"/>
                <a:gd name="T5" fmla="*/ 2147483646 h 52"/>
                <a:gd name="T6" fmla="*/ 2147483646 w 48"/>
                <a:gd name="T7" fmla="*/ 2147483646 h 52"/>
                <a:gd name="T8" fmla="*/ 2147483646 w 48"/>
                <a:gd name="T9" fmla="*/ 2147483646 h 52"/>
                <a:gd name="T10" fmla="*/ 2147483646 w 48"/>
                <a:gd name="T11" fmla="*/ 2147483646 h 52"/>
                <a:gd name="T12" fmla="*/ 2147483646 w 48"/>
                <a:gd name="T13" fmla="*/ 2147483646 h 52"/>
                <a:gd name="T14" fmla="*/ 2147483646 w 48"/>
                <a:gd name="T15" fmla="*/ 0 h 5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8" h="52">
                  <a:moveTo>
                    <a:pt x="31" y="0"/>
                  </a:moveTo>
                  <a:cubicBezTo>
                    <a:pt x="27" y="6"/>
                    <a:pt x="21" y="11"/>
                    <a:pt x="13" y="14"/>
                  </a:cubicBezTo>
                  <a:cubicBezTo>
                    <a:pt x="11" y="15"/>
                    <a:pt x="9" y="15"/>
                    <a:pt x="7" y="16"/>
                  </a:cubicBezTo>
                  <a:cubicBezTo>
                    <a:pt x="7" y="16"/>
                    <a:pt x="6" y="16"/>
                    <a:pt x="6" y="16"/>
                  </a:cubicBezTo>
                  <a:cubicBezTo>
                    <a:pt x="0" y="29"/>
                    <a:pt x="3" y="43"/>
                    <a:pt x="13" y="48"/>
                  </a:cubicBezTo>
                  <a:cubicBezTo>
                    <a:pt x="23" y="52"/>
                    <a:pt x="36" y="46"/>
                    <a:pt x="42" y="33"/>
                  </a:cubicBezTo>
                  <a:cubicBezTo>
                    <a:pt x="48" y="20"/>
                    <a:pt x="45" y="6"/>
                    <a:pt x="35" y="1"/>
                  </a:cubicBezTo>
                  <a:cubicBezTo>
                    <a:pt x="34" y="1"/>
                    <a:pt x="33" y="0"/>
                    <a:pt x="31"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38" name="PA_任意多边形 107"/>
            <p:cNvSpPr/>
            <p:nvPr>
              <p:custDataLst>
                <p:tags r:id="rId110"/>
              </p:custDataLst>
            </p:nvPr>
          </p:nvSpPr>
          <p:spPr bwMode="auto">
            <a:xfrm>
              <a:off x="5559425" y="2662238"/>
              <a:ext cx="161925" cy="127000"/>
            </a:xfrm>
            <a:custGeom>
              <a:avLst/>
              <a:gdLst>
                <a:gd name="T0" fmla="*/ 2147483646 w 96"/>
                <a:gd name="T1" fmla="*/ 2147483646 h 75"/>
                <a:gd name="T2" fmla="*/ 2147483646 w 96"/>
                <a:gd name="T3" fmla="*/ 2147483646 h 75"/>
                <a:gd name="T4" fmla="*/ 2147483646 w 96"/>
                <a:gd name="T5" fmla="*/ 2147483646 h 75"/>
                <a:gd name="T6" fmla="*/ 2147483646 w 96"/>
                <a:gd name="T7" fmla="*/ 2147483646 h 75"/>
                <a:gd name="T8" fmla="*/ 2147483646 w 96"/>
                <a:gd name="T9" fmla="*/ 2147483646 h 75"/>
                <a:gd name="T10" fmla="*/ 2147483646 w 96"/>
                <a:gd name="T11" fmla="*/ 2147483646 h 75"/>
                <a:gd name="T12" fmla="*/ 2147483646 w 96"/>
                <a:gd name="T13" fmla="*/ 2147483646 h 75"/>
                <a:gd name="T14" fmla="*/ 2147483646 w 96"/>
                <a:gd name="T15" fmla="*/ 2147483646 h 75"/>
                <a:gd name="T16" fmla="*/ 2147483646 w 96"/>
                <a:gd name="T17" fmla="*/ 2147483646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6" h="75">
                  <a:moveTo>
                    <a:pt x="33" y="68"/>
                  </a:moveTo>
                  <a:cubicBezTo>
                    <a:pt x="46" y="74"/>
                    <a:pt x="59" y="75"/>
                    <a:pt x="69" y="72"/>
                  </a:cubicBezTo>
                  <a:cubicBezTo>
                    <a:pt x="70" y="72"/>
                    <a:pt x="70" y="71"/>
                    <a:pt x="71" y="71"/>
                  </a:cubicBezTo>
                  <a:cubicBezTo>
                    <a:pt x="76" y="69"/>
                    <a:pt x="81" y="66"/>
                    <a:pt x="84" y="62"/>
                  </a:cubicBezTo>
                  <a:cubicBezTo>
                    <a:pt x="86" y="60"/>
                    <a:pt x="87" y="58"/>
                    <a:pt x="88" y="56"/>
                  </a:cubicBezTo>
                  <a:cubicBezTo>
                    <a:pt x="96" y="39"/>
                    <a:pt x="85" y="17"/>
                    <a:pt x="63" y="6"/>
                  </a:cubicBezTo>
                  <a:cubicBezTo>
                    <a:pt x="50" y="0"/>
                    <a:pt x="36" y="0"/>
                    <a:pt x="25" y="4"/>
                  </a:cubicBezTo>
                  <a:cubicBezTo>
                    <a:pt x="17" y="6"/>
                    <a:pt x="11" y="11"/>
                    <a:pt x="8" y="19"/>
                  </a:cubicBezTo>
                  <a:cubicBezTo>
                    <a:pt x="0" y="36"/>
                    <a:pt x="11" y="58"/>
                    <a:pt x="33" y="6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39" name="PA_任意多边形 108"/>
            <p:cNvSpPr/>
            <p:nvPr>
              <p:custDataLst>
                <p:tags r:id="rId111"/>
              </p:custDataLst>
            </p:nvPr>
          </p:nvSpPr>
          <p:spPr bwMode="auto">
            <a:xfrm>
              <a:off x="5759450" y="2740025"/>
              <a:ext cx="93663" cy="71438"/>
            </a:xfrm>
            <a:custGeom>
              <a:avLst/>
              <a:gdLst>
                <a:gd name="T0" fmla="*/ 2147483646 w 56"/>
                <a:gd name="T1" fmla="*/ 2147483646 h 42"/>
                <a:gd name="T2" fmla="*/ 2147483646 w 56"/>
                <a:gd name="T3" fmla="*/ 0 h 42"/>
                <a:gd name="T4" fmla="*/ 2147483646 w 56"/>
                <a:gd name="T5" fmla="*/ 0 h 42"/>
                <a:gd name="T6" fmla="*/ 2147483646 w 56"/>
                <a:gd name="T7" fmla="*/ 2147483646 h 42"/>
                <a:gd name="T8" fmla="*/ 2147483646 w 56"/>
                <a:gd name="T9" fmla="*/ 2147483646 h 42"/>
                <a:gd name="T10" fmla="*/ 2147483646 w 56"/>
                <a:gd name="T11" fmla="*/ 2147483646 h 42"/>
                <a:gd name="T12" fmla="*/ 2147483646 w 56"/>
                <a:gd name="T13" fmla="*/ 2147483646 h 42"/>
                <a:gd name="T14" fmla="*/ 2147483646 w 56"/>
                <a:gd name="T15" fmla="*/ 2147483646 h 4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6" h="42">
                  <a:moveTo>
                    <a:pt x="51" y="29"/>
                  </a:moveTo>
                  <a:cubicBezTo>
                    <a:pt x="56" y="19"/>
                    <a:pt x="49" y="6"/>
                    <a:pt x="37" y="0"/>
                  </a:cubicBezTo>
                  <a:cubicBezTo>
                    <a:pt x="36" y="0"/>
                    <a:pt x="36" y="0"/>
                    <a:pt x="36" y="0"/>
                  </a:cubicBezTo>
                  <a:cubicBezTo>
                    <a:pt x="34" y="1"/>
                    <a:pt x="32" y="2"/>
                    <a:pt x="30" y="3"/>
                  </a:cubicBezTo>
                  <a:cubicBezTo>
                    <a:pt x="22" y="5"/>
                    <a:pt x="14" y="6"/>
                    <a:pt x="7" y="3"/>
                  </a:cubicBezTo>
                  <a:cubicBezTo>
                    <a:pt x="6" y="4"/>
                    <a:pt x="6" y="6"/>
                    <a:pt x="5" y="7"/>
                  </a:cubicBezTo>
                  <a:cubicBezTo>
                    <a:pt x="0" y="17"/>
                    <a:pt x="7" y="30"/>
                    <a:pt x="20" y="36"/>
                  </a:cubicBezTo>
                  <a:cubicBezTo>
                    <a:pt x="33" y="42"/>
                    <a:pt x="47" y="39"/>
                    <a:pt x="51" y="2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40" name="PA_任意多边形 109"/>
            <p:cNvSpPr/>
            <p:nvPr>
              <p:custDataLst>
                <p:tags r:id="rId112"/>
              </p:custDataLst>
            </p:nvPr>
          </p:nvSpPr>
          <p:spPr bwMode="auto">
            <a:xfrm>
              <a:off x="5730875" y="2595563"/>
              <a:ext cx="139700" cy="147637"/>
            </a:xfrm>
            <a:custGeom>
              <a:avLst/>
              <a:gdLst>
                <a:gd name="T0" fmla="*/ 2147483646 w 83"/>
                <a:gd name="T1" fmla="*/ 2147483646 h 87"/>
                <a:gd name="T2" fmla="*/ 2147483646 w 83"/>
                <a:gd name="T3" fmla="*/ 2147483646 h 87"/>
                <a:gd name="T4" fmla="*/ 2147483646 w 83"/>
                <a:gd name="T5" fmla="*/ 2147483646 h 87"/>
                <a:gd name="T6" fmla="*/ 2147483646 w 83"/>
                <a:gd name="T7" fmla="*/ 2147483646 h 87"/>
                <a:gd name="T8" fmla="*/ 2147483646 w 83"/>
                <a:gd name="T9" fmla="*/ 2147483646 h 87"/>
                <a:gd name="T10" fmla="*/ 2147483646 w 83"/>
                <a:gd name="T11" fmla="*/ 2147483646 h 87"/>
                <a:gd name="T12" fmla="*/ 2147483646 w 83"/>
                <a:gd name="T13" fmla="*/ 2147483646 h 87"/>
                <a:gd name="T14" fmla="*/ 2147483646 w 83"/>
                <a:gd name="T15" fmla="*/ 2147483646 h 87"/>
                <a:gd name="T16" fmla="*/ 2147483646 w 83"/>
                <a:gd name="T17" fmla="*/ 2147483646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3" h="87">
                  <a:moveTo>
                    <a:pt x="60" y="3"/>
                  </a:moveTo>
                  <a:cubicBezTo>
                    <a:pt x="53" y="0"/>
                    <a:pt x="45" y="0"/>
                    <a:pt x="37" y="3"/>
                  </a:cubicBezTo>
                  <a:cubicBezTo>
                    <a:pt x="26" y="7"/>
                    <a:pt x="16" y="16"/>
                    <a:pt x="10" y="29"/>
                  </a:cubicBezTo>
                  <a:cubicBezTo>
                    <a:pt x="0" y="51"/>
                    <a:pt x="5" y="75"/>
                    <a:pt x="22" y="83"/>
                  </a:cubicBezTo>
                  <a:cubicBezTo>
                    <a:pt x="24" y="85"/>
                    <a:pt x="27" y="85"/>
                    <a:pt x="29" y="86"/>
                  </a:cubicBezTo>
                  <a:cubicBezTo>
                    <a:pt x="34" y="87"/>
                    <a:pt x="40" y="86"/>
                    <a:pt x="45" y="84"/>
                  </a:cubicBezTo>
                  <a:cubicBezTo>
                    <a:pt x="46" y="84"/>
                    <a:pt x="46" y="84"/>
                    <a:pt x="47" y="83"/>
                  </a:cubicBezTo>
                  <a:cubicBezTo>
                    <a:pt x="57" y="79"/>
                    <a:pt x="66" y="70"/>
                    <a:pt x="72" y="58"/>
                  </a:cubicBezTo>
                  <a:cubicBezTo>
                    <a:pt x="83" y="36"/>
                    <a:pt x="77" y="11"/>
                    <a:pt x="60" y="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41" name="PA_任意多边形 110"/>
            <p:cNvSpPr/>
            <p:nvPr>
              <p:custDataLst>
                <p:tags r:id="rId113"/>
              </p:custDataLst>
            </p:nvPr>
          </p:nvSpPr>
          <p:spPr bwMode="auto">
            <a:xfrm>
              <a:off x="5678488" y="2636838"/>
              <a:ext cx="95250" cy="187325"/>
            </a:xfrm>
            <a:custGeom>
              <a:avLst/>
              <a:gdLst>
                <a:gd name="T0" fmla="*/ 2147483646 w 57"/>
                <a:gd name="T1" fmla="*/ 2147483646 h 110"/>
                <a:gd name="T2" fmla="*/ 2147483646 w 57"/>
                <a:gd name="T3" fmla="*/ 2147483646 h 110"/>
                <a:gd name="T4" fmla="*/ 2147483646 w 57"/>
                <a:gd name="T5" fmla="*/ 2147483646 h 110"/>
                <a:gd name="T6" fmla="*/ 2147483646 w 57"/>
                <a:gd name="T7" fmla="*/ 2147483646 h 110"/>
                <a:gd name="T8" fmla="*/ 2147483646 w 57"/>
                <a:gd name="T9" fmla="*/ 2147483646 h 110"/>
                <a:gd name="T10" fmla="*/ 2147483646 w 57"/>
                <a:gd name="T11" fmla="*/ 2147483646 h 110"/>
                <a:gd name="T12" fmla="*/ 2147483646 w 57"/>
                <a:gd name="T13" fmla="*/ 2147483646 h 110"/>
                <a:gd name="T14" fmla="*/ 2147483646 w 57"/>
                <a:gd name="T15" fmla="*/ 2147483646 h 110"/>
                <a:gd name="T16" fmla="*/ 2147483646 w 57"/>
                <a:gd name="T17" fmla="*/ 2147483646 h 110"/>
                <a:gd name="T18" fmla="*/ 2147483646 w 57"/>
                <a:gd name="T19" fmla="*/ 2147483646 h 110"/>
                <a:gd name="T20" fmla="*/ 2147483646 w 57"/>
                <a:gd name="T21" fmla="*/ 2147483646 h 110"/>
                <a:gd name="T22" fmla="*/ 2147483646 w 57"/>
                <a:gd name="T23" fmla="*/ 2147483646 h 110"/>
                <a:gd name="T24" fmla="*/ 2147483646 w 57"/>
                <a:gd name="T25" fmla="*/ 2147483646 h 110"/>
                <a:gd name="T26" fmla="*/ 2147483646 w 57"/>
                <a:gd name="T27" fmla="*/ 2147483646 h 110"/>
                <a:gd name="T28" fmla="*/ 2147483646 w 57"/>
                <a:gd name="T29" fmla="*/ 2147483646 h 110"/>
                <a:gd name="T30" fmla="*/ 2147483646 w 57"/>
                <a:gd name="T31" fmla="*/ 2147483646 h 110"/>
                <a:gd name="T32" fmla="*/ 2147483646 w 57"/>
                <a:gd name="T33" fmla="*/ 2147483646 h 110"/>
                <a:gd name="T34" fmla="*/ 2147483646 w 57"/>
                <a:gd name="T35" fmla="*/ 2147483646 h 110"/>
                <a:gd name="T36" fmla="*/ 2147483646 w 57"/>
                <a:gd name="T37" fmla="*/ 2147483646 h 1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7" h="110">
                  <a:moveTo>
                    <a:pt x="28" y="5"/>
                  </a:moveTo>
                  <a:cubicBezTo>
                    <a:pt x="30" y="2"/>
                    <a:pt x="25" y="0"/>
                    <a:pt x="24" y="3"/>
                  </a:cubicBezTo>
                  <a:cubicBezTo>
                    <a:pt x="22" y="6"/>
                    <a:pt x="21" y="11"/>
                    <a:pt x="20" y="15"/>
                  </a:cubicBezTo>
                  <a:cubicBezTo>
                    <a:pt x="19" y="15"/>
                    <a:pt x="19" y="15"/>
                    <a:pt x="18" y="15"/>
                  </a:cubicBezTo>
                  <a:cubicBezTo>
                    <a:pt x="17" y="16"/>
                    <a:pt x="16" y="16"/>
                    <a:pt x="16" y="17"/>
                  </a:cubicBezTo>
                  <a:cubicBezTo>
                    <a:pt x="13" y="13"/>
                    <a:pt x="9" y="11"/>
                    <a:pt x="5" y="9"/>
                  </a:cubicBezTo>
                  <a:cubicBezTo>
                    <a:pt x="2" y="8"/>
                    <a:pt x="0" y="12"/>
                    <a:pt x="3" y="14"/>
                  </a:cubicBezTo>
                  <a:cubicBezTo>
                    <a:pt x="7" y="15"/>
                    <a:pt x="11" y="18"/>
                    <a:pt x="13" y="21"/>
                  </a:cubicBezTo>
                  <a:cubicBezTo>
                    <a:pt x="13" y="22"/>
                    <a:pt x="13" y="23"/>
                    <a:pt x="14" y="24"/>
                  </a:cubicBezTo>
                  <a:cubicBezTo>
                    <a:pt x="19" y="38"/>
                    <a:pt x="19" y="38"/>
                    <a:pt x="19" y="38"/>
                  </a:cubicBezTo>
                  <a:cubicBezTo>
                    <a:pt x="25" y="55"/>
                    <a:pt x="25" y="55"/>
                    <a:pt x="25" y="55"/>
                  </a:cubicBezTo>
                  <a:cubicBezTo>
                    <a:pt x="43" y="105"/>
                    <a:pt x="43" y="105"/>
                    <a:pt x="43" y="105"/>
                  </a:cubicBezTo>
                  <a:cubicBezTo>
                    <a:pt x="44" y="109"/>
                    <a:pt x="48" y="110"/>
                    <a:pt x="52" y="109"/>
                  </a:cubicBezTo>
                  <a:cubicBezTo>
                    <a:pt x="55" y="108"/>
                    <a:pt x="57" y="104"/>
                    <a:pt x="56" y="100"/>
                  </a:cubicBezTo>
                  <a:cubicBezTo>
                    <a:pt x="38" y="51"/>
                    <a:pt x="38" y="51"/>
                    <a:pt x="38" y="51"/>
                  </a:cubicBezTo>
                  <a:cubicBezTo>
                    <a:pt x="32" y="34"/>
                    <a:pt x="32" y="34"/>
                    <a:pt x="32" y="34"/>
                  </a:cubicBezTo>
                  <a:cubicBezTo>
                    <a:pt x="26" y="20"/>
                    <a:pt x="26" y="20"/>
                    <a:pt x="26" y="20"/>
                  </a:cubicBezTo>
                  <a:cubicBezTo>
                    <a:pt x="26" y="19"/>
                    <a:pt x="25" y="18"/>
                    <a:pt x="25" y="17"/>
                  </a:cubicBezTo>
                  <a:cubicBezTo>
                    <a:pt x="25" y="13"/>
                    <a:pt x="26" y="8"/>
                    <a:pt x="28" y="5"/>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42" name="PA_任意多边形 111"/>
            <p:cNvSpPr/>
            <p:nvPr>
              <p:custDataLst>
                <p:tags r:id="rId114"/>
              </p:custDataLst>
            </p:nvPr>
          </p:nvSpPr>
          <p:spPr bwMode="auto">
            <a:xfrm>
              <a:off x="5453063" y="2660650"/>
              <a:ext cx="49212" cy="73025"/>
            </a:xfrm>
            <a:custGeom>
              <a:avLst/>
              <a:gdLst>
                <a:gd name="T0" fmla="*/ 2147483646 w 29"/>
                <a:gd name="T1" fmla="*/ 2147483646 h 43"/>
                <a:gd name="T2" fmla="*/ 2147483646 w 29"/>
                <a:gd name="T3" fmla="*/ 2147483646 h 43"/>
                <a:gd name="T4" fmla="*/ 2147483646 w 29"/>
                <a:gd name="T5" fmla="*/ 2147483646 h 43"/>
                <a:gd name="T6" fmla="*/ 2147483646 w 29"/>
                <a:gd name="T7" fmla="*/ 0 h 43"/>
                <a:gd name="T8" fmla="*/ 0 w 29"/>
                <a:gd name="T9" fmla="*/ 2147483646 h 43"/>
                <a:gd name="T10" fmla="*/ 2147483646 w 29"/>
                <a:gd name="T11" fmla="*/ 2147483646 h 4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 h="43">
                  <a:moveTo>
                    <a:pt x="21" y="40"/>
                  </a:moveTo>
                  <a:cubicBezTo>
                    <a:pt x="25" y="43"/>
                    <a:pt x="29" y="36"/>
                    <a:pt x="25" y="34"/>
                  </a:cubicBezTo>
                  <a:cubicBezTo>
                    <a:pt x="15" y="28"/>
                    <a:pt x="8" y="17"/>
                    <a:pt x="8" y="6"/>
                  </a:cubicBezTo>
                  <a:cubicBezTo>
                    <a:pt x="6" y="4"/>
                    <a:pt x="5" y="2"/>
                    <a:pt x="4" y="0"/>
                  </a:cubicBezTo>
                  <a:cubicBezTo>
                    <a:pt x="3" y="3"/>
                    <a:pt x="2" y="5"/>
                    <a:pt x="0" y="7"/>
                  </a:cubicBezTo>
                  <a:cubicBezTo>
                    <a:pt x="1" y="21"/>
                    <a:pt x="9" y="34"/>
                    <a:pt x="21" y="4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43" name="PA_任意多边形 112"/>
            <p:cNvSpPr/>
            <p:nvPr>
              <p:custDataLst>
                <p:tags r:id="rId115"/>
              </p:custDataLst>
            </p:nvPr>
          </p:nvSpPr>
          <p:spPr bwMode="auto">
            <a:xfrm>
              <a:off x="5486400" y="2528888"/>
              <a:ext cx="76200" cy="74612"/>
            </a:xfrm>
            <a:custGeom>
              <a:avLst/>
              <a:gdLst>
                <a:gd name="T0" fmla="*/ 2147483646 w 45"/>
                <a:gd name="T1" fmla="*/ 2147483646 h 44"/>
                <a:gd name="T2" fmla="*/ 2147483646 w 45"/>
                <a:gd name="T3" fmla="*/ 0 h 44"/>
                <a:gd name="T4" fmla="*/ 2147483646 w 45"/>
                <a:gd name="T5" fmla="*/ 2147483646 h 44"/>
                <a:gd name="T6" fmla="*/ 0 w 45"/>
                <a:gd name="T7" fmla="*/ 2147483646 h 44"/>
                <a:gd name="T8" fmla="*/ 2147483646 w 45"/>
                <a:gd name="T9" fmla="*/ 2147483646 h 44"/>
                <a:gd name="T10" fmla="*/ 2147483646 w 45"/>
                <a:gd name="T11" fmla="*/ 2147483646 h 44"/>
                <a:gd name="T12" fmla="*/ 2147483646 w 45"/>
                <a:gd name="T13" fmla="*/ 2147483646 h 44"/>
                <a:gd name="T14" fmla="*/ 2147483646 w 45"/>
                <a:gd name="T15" fmla="*/ 2147483646 h 44"/>
                <a:gd name="T16" fmla="*/ 2147483646 w 45"/>
                <a:gd name="T17" fmla="*/ 2147483646 h 44"/>
                <a:gd name="T18" fmla="*/ 2147483646 w 45"/>
                <a:gd name="T19" fmla="*/ 2147483646 h 44"/>
                <a:gd name="T20" fmla="*/ 2147483646 w 45"/>
                <a:gd name="T21" fmla="*/ 2147483646 h 44"/>
                <a:gd name="T22" fmla="*/ 2147483646 w 45"/>
                <a:gd name="T23" fmla="*/ 2147483646 h 44"/>
                <a:gd name="T24" fmla="*/ 2147483646 w 45"/>
                <a:gd name="T25" fmla="*/ 2147483646 h 44"/>
                <a:gd name="T26" fmla="*/ 2147483646 w 45"/>
                <a:gd name="T27" fmla="*/ 2147483646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5" h="44">
                  <a:moveTo>
                    <a:pt x="41" y="14"/>
                  </a:moveTo>
                  <a:cubicBezTo>
                    <a:pt x="38" y="6"/>
                    <a:pt x="29" y="0"/>
                    <a:pt x="21" y="0"/>
                  </a:cubicBezTo>
                  <a:cubicBezTo>
                    <a:pt x="19" y="0"/>
                    <a:pt x="18" y="1"/>
                    <a:pt x="16" y="1"/>
                  </a:cubicBezTo>
                  <a:cubicBezTo>
                    <a:pt x="10" y="2"/>
                    <a:pt x="5" y="6"/>
                    <a:pt x="0" y="11"/>
                  </a:cubicBezTo>
                  <a:cubicBezTo>
                    <a:pt x="1" y="13"/>
                    <a:pt x="3" y="14"/>
                    <a:pt x="4" y="16"/>
                  </a:cubicBezTo>
                  <a:cubicBezTo>
                    <a:pt x="7" y="14"/>
                    <a:pt x="10" y="13"/>
                    <a:pt x="13" y="12"/>
                  </a:cubicBezTo>
                  <a:cubicBezTo>
                    <a:pt x="14" y="12"/>
                    <a:pt x="15" y="12"/>
                    <a:pt x="16" y="12"/>
                  </a:cubicBezTo>
                  <a:cubicBezTo>
                    <a:pt x="21" y="12"/>
                    <a:pt x="26" y="15"/>
                    <a:pt x="28" y="19"/>
                  </a:cubicBezTo>
                  <a:cubicBezTo>
                    <a:pt x="30" y="25"/>
                    <a:pt x="27" y="31"/>
                    <a:pt x="21" y="34"/>
                  </a:cubicBezTo>
                  <a:cubicBezTo>
                    <a:pt x="19" y="36"/>
                    <a:pt x="16" y="37"/>
                    <a:pt x="12" y="37"/>
                  </a:cubicBezTo>
                  <a:cubicBezTo>
                    <a:pt x="12" y="40"/>
                    <a:pt x="12" y="42"/>
                    <a:pt x="11" y="44"/>
                  </a:cubicBezTo>
                  <a:cubicBezTo>
                    <a:pt x="13" y="44"/>
                    <a:pt x="15" y="44"/>
                    <a:pt x="17" y="44"/>
                  </a:cubicBezTo>
                  <a:cubicBezTo>
                    <a:pt x="22" y="44"/>
                    <a:pt x="27" y="43"/>
                    <a:pt x="31" y="41"/>
                  </a:cubicBezTo>
                  <a:cubicBezTo>
                    <a:pt x="40" y="36"/>
                    <a:pt x="45" y="25"/>
                    <a:pt x="41" y="1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44" name="PA_任意多边形 113"/>
            <p:cNvSpPr/>
            <p:nvPr>
              <p:custDataLst>
                <p:tags r:id="rId116"/>
              </p:custDataLst>
            </p:nvPr>
          </p:nvSpPr>
          <p:spPr bwMode="auto">
            <a:xfrm>
              <a:off x="5414963" y="2484438"/>
              <a:ext cx="74612" cy="65087"/>
            </a:xfrm>
            <a:custGeom>
              <a:avLst/>
              <a:gdLst>
                <a:gd name="T0" fmla="*/ 2147483646 w 44"/>
                <a:gd name="T1" fmla="*/ 2147483646 h 38"/>
                <a:gd name="T2" fmla="*/ 2147483646 w 44"/>
                <a:gd name="T3" fmla="*/ 0 h 38"/>
                <a:gd name="T4" fmla="*/ 2147483646 w 44"/>
                <a:gd name="T5" fmla="*/ 0 h 38"/>
                <a:gd name="T6" fmla="*/ 2147483646 w 44"/>
                <a:gd name="T7" fmla="*/ 2147483646 h 38"/>
                <a:gd name="T8" fmla="*/ 2147483646 w 44"/>
                <a:gd name="T9" fmla="*/ 2147483646 h 38"/>
                <a:gd name="T10" fmla="*/ 2147483646 w 44"/>
                <a:gd name="T11" fmla="*/ 2147483646 h 38"/>
                <a:gd name="T12" fmla="*/ 2147483646 w 44"/>
                <a:gd name="T13" fmla="*/ 2147483646 h 38"/>
                <a:gd name="T14" fmla="*/ 2147483646 w 44"/>
                <a:gd name="T15" fmla="*/ 2147483646 h 38"/>
                <a:gd name="T16" fmla="*/ 2147483646 w 44"/>
                <a:gd name="T17" fmla="*/ 2147483646 h 38"/>
                <a:gd name="T18" fmla="*/ 2147483646 w 44"/>
                <a:gd name="T19" fmla="*/ 2147483646 h 38"/>
                <a:gd name="T20" fmla="*/ 2147483646 w 44"/>
                <a:gd name="T21" fmla="*/ 2147483646 h 38"/>
                <a:gd name="T22" fmla="*/ 2147483646 w 44"/>
                <a:gd name="T23" fmla="*/ 2147483646 h 38"/>
                <a:gd name="T24" fmla="*/ 2147483646 w 44"/>
                <a:gd name="T25" fmla="*/ 2147483646 h 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4" h="38">
                  <a:moveTo>
                    <a:pt x="43" y="17"/>
                  </a:moveTo>
                  <a:cubicBezTo>
                    <a:pt x="42" y="7"/>
                    <a:pt x="33" y="0"/>
                    <a:pt x="22" y="0"/>
                  </a:cubicBezTo>
                  <a:cubicBezTo>
                    <a:pt x="22" y="0"/>
                    <a:pt x="22" y="0"/>
                    <a:pt x="21" y="0"/>
                  </a:cubicBezTo>
                  <a:cubicBezTo>
                    <a:pt x="10" y="0"/>
                    <a:pt x="2" y="9"/>
                    <a:pt x="1" y="19"/>
                  </a:cubicBezTo>
                  <a:cubicBezTo>
                    <a:pt x="0" y="25"/>
                    <a:pt x="2" y="32"/>
                    <a:pt x="6" y="38"/>
                  </a:cubicBezTo>
                  <a:cubicBezTo>
                    <a:pt x="8" y="37"/>
                    <a:pt x="9" y="36"/>
                    <a:pt x="11" y="35"/>
                  </a:cubicBezTo>
                  <a:cubicBezTo>
                    <a:pt x="10" y="32"/>
                    <a:pt x="10" y="28"/>
                    <a:pt x="10" y="25"/>
                  </a:cubicBezTo>
                  <a:cubicBezTo>
                    <a:pt x="11" y="19"/>
                    <a:pt x="16" y="14"/>
                    <a:pt x="22" y="14"/>
                  </a:cubicBezTo>
                  <a:cubicBezTo>
                    <a:pt x="22" y="14"/>
                    <a:pt x="22" y="14"/>
                    <a:pt x="22" y="14"/>
                  </a:cubicBezTo>
                  <a:cubicBezTo>
                    <a:pt x="28" y="14"/>
                    <a:pt x="33" y="18"/>
                    <a:pt x="34" y="24"/>
                  </a:cubicBezTo>
                  <a:cubicBezTo>
                    <a:pt x="35" y="27"/>
                    <a:pt x="35" y="30"/>
                    <a:pt x="34" y="34"/>
                  </a:cubicBezTo>
                  <a:cubicBezTo>
                    <a:pt x="36" y="34"/>
                    <a:pt x="38" y="35"/>
                    <a:pt x="40" y="36"/>
                  </a:cubicBezTo>
                  <a:cubicBezTo>
                    <a:pt x="43" y="30"/>
                    <a:pt x="44" y="23"/>
                    <a:pt x="43" y="1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45" name="PA_任意多边形 114"/>
            <p:cNvSpPr/>
            <p:nvPr>
              <p:custDataLst>
                <p:tags r:id="rId117"/>
              </p:custDataLst>
            </p:nvPr>
          </p:nvSpPr>
          <p:spPr bwMode="auto">
            <a:xfrm>
              <a:off x="5441950" y="2574925"/>
              <a:ext cx="28575" cy="30163"/>
            </a:xfrm>
            <a:custGeom>
              <a:avLst/>
              <a:gdLst>
                <a:gd name="T0" fmla="*/ 2147483646 w 17"/>
                <a:gd name="T1" fmla="*/ 0 h 18"/>
                <a:gd name="T2" fmla="*/ 2147483646 w 17"/>
                <a:gd name="T3" fmla="*/ 0 h 18"/>
                <a:gd name="T4" fmla="*/ 0 w 17"/>
                <a:gd name="T5" fmla="*/ 2147483646 h 18"/>
                <a:gd name="T6" fmla="*/ 2147483646 w 17"/>
                <a:gd name="T7" fmla="*/ 2147483646 h 18"/>
                <a:gd name="T8" fmla="*/ 2147483646 w 17"/>
                <a:gd name="T9" fmla="*/ 2147483646 h 18"/>
                <a:gd name="T10" fmla="*/ 2147483646 w 17"/>
                <a:gd name="T11" fmla="*/ 2147483646 h 18"/>
                <a:gd name="T12" fmla="*/ 2147483646 w 17"/>
                <a:gd name="T13" fmla="*/ 0 h 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18">
                  <a:moveTo>
                    <a:pt x="8" y="0"/>
                  </a:moveTo>
                  <a:cubicBezTo>
                    <a:pt x="8" y="0"/>
                    <a:pt x="8" y="0"/>
                    <a:pt x="8" y="0"/>
                  </a:cubicBezTo>
                  <a:cubicBezTo>
                    <a:pt x="4" y="0"/>
                    <a:pt x="0" y="4"/>
                    <a:pt x="0" y="9"/>
                  </a:cubicBezTo>
                  <a:cubicBezTo>
                    <a:pt x="0" y="14"/>
                    <a:pt x="3" y="18"/>
                    <a:pt x="8" y="18"/>
                  </a:cubicBezTo>
                  <a:cubicBezTo>
                    <a:pt x="8" y="18"/>
                    <a:pt x="8" y="18"/>
                    <a:pt x="8" y="18"/>
                  </a:cubicBezTo>
                  <a:cubicBezTo>
                    <a:pt x="13" y="18"/>
                    <a:pt x="17" y="14"/>
                    <a:pt x="17" y="9"/>
                  </a:cubicBezTo>
                  <a:cubicBezTo>
                    <a:pt x="17" y="5"/>
                    <a:pt x="13" y="1"/>
                    <a:pt x="8"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46" name="PA_任意多边形 115"/>
            <p:cNvSpPr>
              <a:spLocks noEditPoints="1"/>
            </p:cNvSpPr>
            <p:nvPr>
              <p:custDataLst>
                <p:tags r:id="rId118"/>
              </p:custDataLst>
            </p:nvPr>
          </p:nvSpPr>
          <p:spPr bwMode="auto">
            <a:xfrm>
              <a:off x="5411788" y="2546350"/>
              <a:ext cx="90487" cy="87313"/>
            </a:xfrm>
            <a:custGeom>
              <a:avLst/>
              <a:gdLst>
                <a:gd name="T0" fmla="*/ 2147483646 w 53"/>
                <a:gd name="T1" fmla="*/ 0 h 52"/>
                <a:gd name="T2" fmla="*/ 2147483646 w 53"/>
                <a:gd name="T3" fmla="*/ 0 h 52"/>
                <a:gd name="T4" fmla="*/ 2147483646 w 53"/>
                <a:gd name="T5" fmla="*/ 2147483646 h 52"/>
                <a:gd name="T6" fmla="*/ 2147483646 w 53"/>
                <a:gd name="T7" fmla="*/ 2147483646 h 52"/>
                <a:gd name="T8" fmla="*/ 2147483646 w 53"/>
                <a:gd name="T9" fmla="*/ 2147483646 h 52"/>
                <a:gd name="T10" fmla="*/ 2147483646 w 53"/>
                <a:gd name="T11" fmla="*/ 2147483646 h 52"/>
                <a:gd name="T12" fmla="*/ 2147483646 w 53"/>
                <a:gd name="T13" fmla="*/ 2147483646 h 52"/>
                <a:gd name="T14" fmla="*/ 2147483646 w 53"/>
                <a:gd name="T15" fmla="*/ 2147483646 h 52"/>
                <a:gd name="T16" fmla="*/ 2147483646 w 53"/>
                <a:gd name="T17" fmla="*/ 2147483646 h 52"/>
                <a:gd name="T18" fmla="*/ 2147483646 w 53"/>
                <a:gd name="T19" fmla="*/ 2147483646 h 52"/>
                <a:gd name="T20" fmla="*/ 2147483646 w 53"/>
                <a:gd name="T21" fmla="*/ 2147483646 h 52"/>
                <a:gd name="T22" fmla="*/ 2147483646 w 53"/>
                <a:gd name="T23" fmla="*/ 0 h 52"/>
                <a:gd name="T24" fmla="*/ 2147483646 w 53"/>
                <a:gd name="T25" fmla="*/ 0 h 52"/>
                <a:gd name="T26" fmla="*/ 2147483646 w 53"/>
                <a:gd name="T27" fmla="*/ 0 h 52"/>
                <a:gd name="T28" fmla="*/ 0 w 53"/>
                <a:gd name="T29" fmla="*/ 2147483646 h 52"/>
                <a:gd name="T30" fmla="*/ 2147483646 w 53"/>
                <a:gd name="T31" fmla="*/ 2147483646 h 52"/>
                <a:gd name="T32" fmla="*/ 2147483646 w 53"/>
                <a:gd name="T33" fmla="*/ 2147483646 h 52"/>
                <a:gd name="T34" fmla="*/ 2147483646 w 53"/>
                <a:gd name="T35" fmla="*/ 2147483646 h 52"/>
                <a:gd name="T36" fmla="*/ 2147483646 w 53"/>
                <a:gd name="T37" fmla="*/ 2147483646 h 52"/>
                <a:gd name="T38" fmla="*/ 2147483646 w 53"/>
                <a:gd name="T39" fmla="*/ 2147483646 h 52"/>
                <a:gd name="T40" fmla="*/ 2147483646 w 53"/>
                <a:gd name="T41" fmla="*/ 2147483646 h 52"/>
                <a:gd name="T42" fmla="*/ 2147483646 w 53"/>
                <a:gd name="T43" fmla="*/ 2147483646 h 52"/>
                <a:gd name="T44" fmla="*/ 2147483646 w 53"/>
                <a:gd name="T45" fmla="*/ 0 h 5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3" h="52">
                  <a:moveTo>
                    <a:pt x="27" y="0"/>
                  </a:moveTo>
                  <a:cubicBezTo>
                    <a:pt x="26" y="0"/>
                    <a:pt x="26" y="0"/>
                    <a:pt x="26" y="0"/>
                  </a:cubicBezTo>
                  <a:cubicBezTo>
                    <a:pt x="26" y="8"/>
                    <a:pt x="26" y="8"/>
                    <a:pt x="26" y="8"/>
                  </a:cubicBezTo>
                  <a:cubicBezTo>
                    <a:pt x="27" y="8"/>
                    <a:pt x="27" y="8"/>
                    <a:pt x="27" y="8"/>
                  </a:cubicBezTo>
                  <a:cubicBezTo>
                    <a:pt x="36" y="9"/>
                    <a:pt x="44" y="17"/>
                    <a:pt x="44" y="26"/>
                  </a:cubicBezTo>
                  <a:cubicBezTo>
                    <a:pt x="44" y="26"/>
                    <a:pt x="44" y="26"/>
                    <a:pt x="44" y="26"/>
                  </a:cubicBezTo>
                  <a:cubicBezTo>
                    <a:pt x="44" y="36"/>
                    <a:pt x="36" y="44"/>
                    <a:pt x="26" y="44"/>
                  </a:cubicBezTo>
                  <a:cubicBezTo>
                    <a:pt x="26" y="44"/>
                    <a:pt x="26" y="44"/>
                    <a:pt x="26" y="44"/>
                  </a:cubicBezTo>
                  <a:cubicBezTo>
                    <a:pt x="26" y="52"/>
                    <a:pt x="26" y="52"/>
                    <a:pt x="26" y="52"/>
                  </a:cubicBezTo>
                  <a:cubicBezTo>
                    <a:pt x="26" y="52"/>
                    <a:pt x="26" y="52"/>
                    <a:pt x="26" y="52"/>
                  </a:cubicBezTo>
                  <a:cubicBezTo>
                    <a:pt x="40" y="52"/>
                    <a:pt x="52" y="41"/>
                    <a:pt x="53" y="27"/>
                  </a:cubicBezTo>
                  <a:cubicBezTo>
                    <a:pt x="53" y="12"/>
                    <a:pt x="41" y="0"/>
                    <a:pt x="27" y="0"/>
                  </a:cubicBezTo>
                  <a:close/>
                  <a:moveTo>
                    <a:pt x="26" y="0"/>
                  </a:moveTo>
                  <a:cubicBezTo>
                    <a:pt x="26" y="0"/>
                    <a:pt x="26" y="0"/>
                    <a:pt x="26" y="0"/>
                  </a:cubicBezTo>
                  <a:cubicBezTo>
                    <a:pt x="12" y="0"/>
                    <a:pt x="0" y="11"/>
                    <a:pt x="0" y="25"/>
                  </a:cubicBezTo>
                  <a:cubicBezTo>
                    <a:pt x="0" y="40"/>
                    <a:pt x="11" y="52"/>
                    <a:pt x="26" y="52"/>
                  </a:cubicBezTo>
                  <a:cubicBezTo>
                    <a:pt x="26" y="52"/>
                    <a:pt x="26" y="52"/>
                    <a:pt x="26" y="52"/>
                  </a:cubicBezTo>
                  <a:cubicBezTo>
                    <a:pt x="26" y="44"/>
                    <a:pt x="26" y="44"/>
                    <a:pt x="26" y="44"/>
                  </a:cubicBezTo>
                  <a:cubicBezTo>
                    <a:pt x="26" y="44"/>
                    <a:pt x="26" y="44"/>
                    <a:pt x="26" y="44"/>
                  </a:cubicBezTo>
                  <a:cubicBezTo>
                    <a:pt x="16" y="43"/>
                    <a:pt x="8" y="35"/>
                    <a:pt x="9" y="26"/>
                  </a:cubicBezTo>
                  <a:cubicBezTo>
                    <a:pt x="9" y="16"/>
                    <a:pt x="17" y="8"/>
                    <a:pt x="26" y="8"/>
                  </a:cubicBezTo>
                  <a:cubicBezTo>
                    <a:pt x="26" y="8"/>
                    <a:pt x="26" y="8"/>
                    <a:pt x="26" y="8"/>
                  </a:cubicBezTo>
                  <a:lnTo>
                    <a:pt x="26"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47" name="PA_任意多边形 116"/>
            <p:cNvSpPr/>
            <p:nvPr>
              <p:custDataLst>
                <p:tags r:id="rId119"/>
              </p:custDataLst>
            </p:nvPr>
          </p:nvSpPr>
          <p:spPr bwMode="auto">
            <a:xfrm>
              <a:off x="5376863" y="2608263"/>
              <a:ext cx="79375" cy="76200"/>
            </a:xfrm>
            <a:custGeom>
              <a:avLst/>
              <a:gdLst>
                <a:gd name="T0" fmla="*/ 2147483646 w 47"/>
                <a:gd name="T1" fmla="*/ 2147483646 h 45"/>
                <a:gd name="T2" fmla="*/ 2147483646 w 47"/>
                <a:gd name="T3" fmla="*/ 0 h 45"/>
                <a:gd name="T4" fmla="*/ 2147483646 w 47"/>
                <a:gd name="T5" fmla="*/ 2147483646 h 45"/>
                <a:gd name="T6" fmla="*/ 2147483646 w 47"/>
                <a:gd name="T7" fmla="*/ 2147483646 h 45"/>
                <a:gd name="T8" fmla="*/ 2147483646 w 47"/>
                <a:gd name="T9" fmla="*/ 2147483646 h 45"/>
                <a:gd name="T10" fmla="*/ 2147483646 w 47"/>
                <a:gd name="T11" fmla="*/ 2147483646 h 45"/>
                <a:gd name="T12" fmla="*/ 2147483646 w 47"/>
                <a:gd name="T13" fmla="*/ 2147483646 h 45"/>
                <a:gd name="T14" fmla="*/ 2147483646 w 47"/>
                <a:gd name="T15" fmla="*/ 2147483646 h 45"/>
                <a:gd name="T16" fmla="*/ 2147483646 w 47"/>
                <a:gd name="T17" fmla="*/ 2147483646 h 45"/>
                <a:gd name="T18" fmla="*/ 2147483646 w 47"/>
                <a:gd name="T19" fmla="*/ 2147483646 h 45"/>
                <a:gd name="T20" fmla="*/ 2147483646 w 47"/>
                <a:gd name="T21" fmla="*/ 2147483646 h 45"/>
                <a:gd name="T22" fmla="*/ 2147483646 w 47"/>
                <a:gd name="T23" fmla="*/ 2147483646 h 45"/>
                <a:gd name="T24" fmla="*/ 2147483646 w 47"/>
                <a:gd name="T25" fmla="*/ 2147483646 h 45"/>
                <a:gd name="T26" fmla="*/ 2147483646 w 47"/>
                <a:gd name="T27" fmla="*/ 2147483646 h 45"/>
                <a:gd name="T28" fmla="*/ 2147483646 w 47"/>
                <a:gd name="T29" fmla="*/ 2147483646 h 4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 h="45">
                  <a:moveTo>
                    <a:pt x="22" y="6"/>
                  </a:moveTo>
                  <a:cubicBezTo>
                    <a:pt x="21" y="4"/>
                    <a:pt x="20" y="2"/>
                    <a:pt x="19" y="0"/>
                  </a:cubicBezTo>
                  <a:cubicBezTo>
                    <a:pt x="13" y="4"/>
                    <a:pt x="8" y="9"/>
                    <a:pt x="5" y="15"/>
                  </a:cubicBezTo>
                  <a:cubicBezTo>
                    <a:pt x="0" y="24"/>
                    <a:pt x="3" y="36"/>
                    <a:pt x="12" y="42"/>
                  </a:cubicBezTo>
                  <a:cubicBezTo>
                    <a:pt x="16" y="44"/>
                    <a:pt x="20" y="45"/>
                    <a:pt x="24" y="45"/>
                  </a:cubicBezTo>
                  <a:cubicBezTo>
                    <a:pt x="30" y="45"/>
                    <a:pt x="36" y="43"/>
                    <a:pt x="40" y="38"/>
                  </a:cubicBezTo>
                  <a:cubicBezTo>
                    <a:pt x="44" y="33"/>
                    <a:pt x="47" y="27"/>
                    <a:pt x="47" y="19"/>
                  </a:cubicBezTo>
                  <a:cubicBezTo>
                    <a:pt x="47" y="19"/>
                    <a:pt x="47" y="19"/>
                    <a:pt x="47" y="19"/>
                  </a:cubicBezTo>
                  <a:cubicBezTo>
                    <a:pt x="47" y="19"/>
                    <a:pt x="47" y="19"/>
                    <a:pt x="46" y="19"/>
                  </a:cubicBezTo>
                  <a:cubicBezTo>
                    <a:pt x="45" y="19"/>
                    <a:pt x="43" y="19"/>
                    <a:pt x="41" y="19"/>
                  </a:cubicBezTo>
                  <a:cubicBezTo>
                    <a:pt x="40" y="22"/>
                    <a:pt x="38" y="25"/>
                    <a:pt x="36" y="27"/>
                  </a:cubicBezTo>
                  <a:cubicBezTo>
                    <a:pt x="33" y="30"/>
                    <a:pt x="30" y="32"/>
                    <a:pt x="26" y="32"/>
                  </a:cubicBezTo>
                  <a:cubicBezTo>
                    <a:pt x="24" y="32"/>
                    <a:pt x="22" y="31"/>
                    <a:pt x="20" y="30"/>
                  </a:cubicBezTo>
                  <a:cubicBezTo>
                    <a:pt x="15" y="27"/>
                    <a:pt x="14" y="20"/>
                    <a:pt x="16" y="14"/>
                  </a:cubicBezTo>
                  <a:cubicBezTo>
                    <a:pt x="18" y="11"/>
                    <a:pt x="20" y="8"/>
                    <a:pt x="22" y="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48" name="PA_任意多边形 117"/>
            <p:cNvSpPr/>
            <p:nvPr>
              <p:custDataLst>
                <p:tags r:id="rId120"/>
              </p:custDataLst>
            </p:nvPr>
          </p:nvSpPr>
          <p:spPr bwMode="auto">
            <a:xfrm>
              <a:off x="5459413" y="2605088"/>
              <a:ext cx="80962" cy="76200"/>
            </a:xfrm>
            <a:custGeom>
              <a:avLst/>
              <a:gdLst>
                <a:gd name="T0" fmla="*/ 2147483646 w 48"/>
                <a:gd name="T1" fmla="*/ 2147483646 h 45"/>
                <a:gd name="T2" fmla="*/ 2147483646 w 48"/>
                <a:gd name="T3" fmla="*/ 2147483646 h 45"/>
                <a:gd name="T4" fmla="*/ 2147483646 w 48"/>
                <a:gd name="T5" fmla="*/ 0 h 45"/>
                <a:gd name="T6" fmla="*/ 2147483646 w 48"/>
                <a:gd name="T7" fmla="*/ 2147483646 h 45"/>
                <a:gd name="T8" fmla="*/ 2147483646 w 48"/>
                <a:gd name="T9" fmla="*/ 2147483646 h 45"/>
                <a:gd name="T10" fmla="*/ 2147483646 w 48"/>
                <a:gd name="T11" fmla="*/ 2147483646 h 45"/>
                <a:gd name="T12" fmla="*/ 2147483646 w 48"/>
                <a:gd name="T13" fmla="*/ 2147483646 h 45"/>
                <a:gd name="T14" fmla="*/ 2147483646 w 48"/>
                <a:gd name="T15" fmla="*/ 2147483646 h 45"/>
                <a:gd name="T16" fmla="*/ 2147483646 w 48"/>
                <a:gd name="T17" fmla="*/ 2147483646 h 45"/>
                <a:gd name="T18" fmla="*/ 0 w 48"/>
                <a:gd name="T19" fmla="*/ 2147483646 h 45"/>
                <a:gd name="T20" fmla="*/ 2147483646 w 48"/>
                <a:gd name="T21" fmla="*/ 2147483646 h 45"/>
                <a:gd name="T22" fmla="*/ 2147483646 w 48"/>
                <a:gd name="T23" fmla="*/ 2147483646 h 45"/>
                <a:gd name="T24" fmla="*/ 2147483646 w 48"/>
                <a:gd name="T25" fmla="*/ 2147483646 h 45"/>
                <a:gd name="T26" fmla="*/ 2147483646 w 48"/>
                <a:gd name="T27" fmla="*/ 2147483646 h 45"/>
                <a:gd name="T28" fmla="*/ 2147483646 w 48"/>
                <a:gd name="T29" fmla="*/ 2147483646 h 4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8" h="45">
                  <a:moveTo>
                    <a:pt x="37" y="41"/>
                  </a:moveTo>
                  <a:cubicBezTo>
                    <a:pt x="46" y="34"/>
                    <a:pt x="48" y="22"/>
                    <a:pt x="42" y="13"/>
                  </a:cubicBezTo>
                  <a:cubicBezTo>
                    <a:pt x="39" y="7"/>
                    <a:pt x="34" y="3"/>
                    <a:pt x="27" y="0"/>
                  </a:cubicBezTo>
                  <a:cubicBezTo>
                    <a:pt x="26" y="2"/>
                    <a:pt x="25" y="4"/>
                    <a:pt x="24" y="6"/>
                  </a:cubicBezTo>
                  <a:cubicBezTo>
                    <a:pt x="27" y="8"/>
                    <a:pt x="29" y="11"/>
                    <a:pt x="31" y="13"/>
                  </a:cubicBezTo>
                  <a:cubicBezTo>
                    <a:pt x="34" y="19"/>
                    <a:pt x="33" y="26"/>
                    <a:pt x="28" y="29"/>
                  </a:cubicBezTo>
                  <a:cubicBezTo>
                    <a:pt x="26" y="31"/>
                    <a:pt x="24" y="32"/>
                    <a:pt x="21" y="32"/>
                  </a:cubicBezTo>
                  <a:cubicBezTo>
                    <a:pt x="18" y="32"/>
                    <a:pt x="15" y="30"/>
                    <a:pt x="12" y="28"/>
                  </a:cubicBezTo>
                  <a:cubicBezTo>
                    <a:pt x="10" y="26"/>
                    <a:pt x="8" y="23"/>
                    <a:pt x="6" y="20"/>
                  </a:cubicBezTo>
                  <a:cubicBezTo>
                    <a:pt x="4" y="21"/>
                    <a:pt x="2" y="21"/>
                    <a:pt x="0" y="21"/>
                  </a:cubicBezTo>
                  <a:cubicBezTo>
                    <a:pt x="1" y="24"/>
                    <a:pt x="2" y="27"/>
                    <a:pt x="3" y="30"/>
                  </a:cubicBezTo>
                  <a:cubicBezTo>
                    <a:pt x="3" y="31"/>
                    <a:pt x="4" y="32"/>
                    <a:pt x="4" y="32"/>
                  </a:cubicBezTo>
                  <a:cubicBezTo>
                    <a:pt x="5" y="35"/>
                    <a:pt x="7" y="37"/>
                    <a:pt x="9" y="39"/>
                  </a:cubicBezTo>
                  <a:cubicBezTo>
                    <a:pt x="13" y="43"/>
                    <a:pt x="18" y="45"/>
                    <a:pt x="24" y="45"/>
                  </a:cubicBezTo>
                  <a:cubicBezTo>
                    <a:pt x="28" y="45"/>
                    <a:pt x="33" y="44"/>
                    <a:pt x="37" y="4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49" name="PA_任意多边形 118"/>
            <p:cNvSpPr/>
            <p:nvPr>
              <p:custDataLst>
                <p:tags r:id="rId121"/>
              </p:custDataLst>
            </p:nvPr>
          </p:nvSpPr>
          <p:spPr bwMode="auto">
            <a:xfrm>
              <a:off x="5348288" y="2535238"/>
              <a:ext cx="76200" cy="73025"/>
            </a:xfrm>
            <a:custGeom>
              <a:avLst/>
              <a:gdLst>
                <a:gd name="T0" fmla="*/ 2147483646 w 45"/>
                <a:gd name="T1" fmla="*/ 2147483646 h 43"/>
                <a:gd name="T2" fmla="*/ 2147483646 w 45"/>
                <a:gd name="T3" fmla="*/ 2147483646 h 43"/>
                <a:gd name="T4" fmla="*/ 2147483646 w 45"/>
                <a:gd name="T5" fmla="*/ 2147483646 h 43"/>
                <a:gd name="T6" fmla="*/ 2147483646 w 45"/>
                <a:gd name="T7" fmla="*/ 2147483646 h 43"/>
                <a:gd name="T8" fmla="*/ 2147483646 w 45"/>
                <a:gd name="T9" fmla="*/ 2147483646 h 43"/>
                <a:gd name="T10" fmla="*/ 2147483646 w 45"/>
                <a:gd name="T11" fmla="*/ 2147483646 h 43"/>
                <a:gd name="T12" fmla="*/ 2147483646 w 45"/>
                <a:gd name="T13" fmla="*/ 2147483646 h 43"/>
                <a:gd name="T14" fmla="*/ 2147483646 w 45"/>
                <a:gd name="T15" fmla="*/ 2147483646 h 43"/>
                <a:gd name="T16" fmla="*/ 2147483646 w 45"/>
                <a:gd name="T17" fmla="*/ 2147483646 h 43"/>
                <a:gd name="T18" fmla="*/ 2147483646 w 45"/>
                <a:gd name="T19" fmla="*/ 2147483646 h 43"/>
                <a:gd name="T20" fmla="*/ 2147483646 w 45"/>
                <a:gd name="T21" fmla="*/ 0 h 43"/>
                <a:gd name="T22" fmla="*/ 2147483646 w 45"/>
                <a:gd name="T23" fmla="*/ 0 h 43"/>
                <a:gd name="T24" fmla="*/ 2147483646 w 45"/>
                <a:gd name="T25" fmla="*/ 2147483646 h 43"/>
                <a:gd name="T26" fmla="*/ 2147483646 w 45"/>
                <a:gd name="T27" fmla="*/ 2147483646 h 4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5" h="43">
                  <a:moveTo>
                    <a:pt x="15" y="41"/>
                  </a:moveTo>
                  <a:cubicBezTo>
                    <a:pt x="19" y="42"/>
                    <a:pt x="23" y="43"/>
                    <a:pt x="27" y="43"/>
                  </a:cubicBezTo>
                  <a:cubicBezTo>
                    <a:pt x="30" y="43"/>
                    <a:pt x="33" y="43"/>
                    <a:pt x="36" y="42"/>
                  </a:cubicBezTo>
                  <a:cubicBezTo>
                    <a:pt x="35" y="40"/>
                    <a:pt x="35" y="38"/>
                    <a:pt x="34" y="36"/>
                  </a:cubicBezTo>
                  <a:cubicBezTo>
                    <a:pt x="31" y="36"/>
                    <a:pt x="28" y="35"/>
                    <a:pt x="25" y="34"/>
                  </a:cubicBezTo>
                  <a:cubicBezTo>
                    <a:pt x="19" y="31"/>
                    <a:pt x="16" y="25"/>
                    <a:pt x="17" y="19"/>
                  </a:cubicBezTo>
                  <a:cubicBezTo>
                    <a:pt x="19" y="14"/>
                    <a:pt x="24" y="11"/>
                    <a:pt x="30" y="11"/>
                  </a:cubicBezTo>
                  <a:cubicBezTo>
                    <a:pt x="30" y="11"/>
                    <a:pt x="31" y="11"/>
                    <a:pt x="31" y="11"/>
                  </a:cubicBezTo>
                  <a:cubicBezTo>
                    <a:pt x="34" y="11"/>
                    <a:pt x="37" y="12"/>
                    <a:pt x="40" y="14"/>
                  </a:cubicBezTo>
                  <a:cubicBezTo>
                    <a:pt x="42" y="12"/>
                    <a:pt x="43" y="11"/>
                    <a:pt x="45" y="9"/>
                  </a:cubicBezTo>
                  <a:cubicBezTo>
                    <a:pt x="39" y="4"/>
                    <a:pt x="33" y="1"/>
                    <a:pt x="27" y="0"/>
                  </a:cubicBezTo>
                  <a:cubicBezTo>
                    <a:pt x="26" y="0"/>
                    <a:pt x="25" y="0"/>
                    <a:pt x="24" y="0"/>
                  </a:cubicBezTo>
                  <a:cubicBezTo>
                    <a:pt x="15" y="0"/>
                    <a:pt x="6" y="6"/>
                    <a:pt x="3" y="16"/>
                  </a:cubicBezTo>
                  <a:cubicBezTo>
                    <a:pt x="0" y="26"/>
                    <a:pt x="6" y="37"/>
                    <a:pt x="15" y="4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50" name="PA_任意多边形 119"/>
            <p:cNvSpPr/>
            <p:nvPr>
              <p:custDataLst>
                <p:tags r:id="rId122"/>
              </p:custDataLst>
            </p:nvPr>
          </p:nvSpPr>
          <p:spPr bwMode="auto">
            <a:xfrm>
              <a:off x="4051300" y="4089400"/>
              <a:ext cx="287338" cy="204788"/>
            </a:xfrm>
            <a:custGeom>
              <a:avLst/>
              <a:gdLst>
                <a:gd name="T0" fmla="*/ 2147483646 w 170"/>
                <a:gd name="T1" fmla="*/ 2147483646 h 121"/>
                <a:gd name="T2" fmla="*/ 2147483646 w 170"/>
                <a:gd name="T3" fmla="*/ 2147483646 h 121"/>
                <a:gd name="T4" fmla="*/ 2147483646 w 170"/>
                <a:gd name="T5" fmla="*/ 2147483646 h 121"/>
                <a:gd name="T6" fmla="*/ 2147483646 w 170"/>
                <a:gd name="T7" fmla="*/ 2147483646 h 121"/>
                <a:gd name="T8" fmla="*/ 2147483646 w 170"/>
                <a:gd name="T9" fmla="*/ 2147483646 h 121"/>
                <a:gd name="T10" fmla="*/ 2147483646 w 170"/>
                <a:gd name="T11" fmla="*/ 2147483646 h 121"/>
                <a:gd name="T12" fmla="*/ 2147483646 w 170"/>
                <a:gd name="T13" fmla="*/ 2147483646 h 121"/>
                <a:gd name="T14" fmla="*/ 2147483646 w 170"/>
                <a:gd name="T15" fmla="*/ 2147483646 h 121"/>
                <a:gd name="T16" fmla="*/ 2147483646 w 170"/>
                <a:gd name="T17" fmla="*/ 2147483646 h 121"/>
                <a:gd name="T18" fmla="*/ 2147483646 w 170"/>
                <a:gd name="T19" fmla="*/ 2147483646 h 121"/>
                <a:gd name="T20" fmla="*/ 2147483646 w 170"/>
                <a:gd name="T21" fmla="*/ 2147483646 h 121"/>
                <a:gd name="T22" fmla="*/ 2147483646 w 170"/>
                <a:gd name="T23" fmla="*/ 2147483646 h 121"/>
                <a:gd name="T24" fmla="*/ 2147483646 w 170"/>
                <a:gd name="T25" fmla="*/ 2147483646 h 121"/>
                <a:gd name="T26" fmla="*/ 2147483646 w 170"/>
                <a:gd name="T27" fmla="*/ 2147483646 h 121"/>
                <a:gd name="T28" fmla="*/ 2147483646 w 170"/>
                <a:gd name="T29" fmla="*/ 2147483646 h 121"/>
                <a:gd name="T30" fmla="*/ 2147483646 w 170"/>
                <a:gd name="T31" fmla="*/ 2147483646 h 121"/>
                <a:gd name="T32" fmla="*/ 2147483646 w 170"/>
                <a:gd name="T33" fmla="*/ 2147483646 h 121"/>
                <a:gd name="T34" fmla="*/ 2147483646 w 170"/>
                <a:gd name="T35" fmla="*/ 2147483646 h 121"/>
                <a:gd name="T36" fmla="*/ 2147483646 w 170"/>
                <a:gd name="T37" fmla="*/ 2147483646 h 121"/>
                <a:gd name="T38" fmla="*/ 2147483646 w 170"/>
                <a:gd name="T39" fmla="*/ 2147483646 h 121"/>
                <a:gd name="T40" fmla="*/ 2147483646 w 170"/>
                <a:gd name="T41" fmla="*/ 2147483646 h 121"/>
                <a:gd name="T42" fmla="*/ 2147483646 w 170"/>
                <a:gd name="T43" fmla="*/ 2147483646 h 121"/>
                <a:gd name="T44" fmla="*/ 2147483646 w 170"/>
                <a:gd name="T45" fmla="*/ 2147483646 h 121"/>
                <a:gd name="T46" fmla="*/ 2147483646 w 170"/>
                <a:gd name="T47" fmla="*/ 2147483646 h 121"/>
                <a:gd name="T48" fmla="*/ 2147483646 w 170"/>
                <a:gd name="T49" fmla="*/ 2147483646 h 121"/>
                <a:gd name="T50" fmla="*/ 2147483646 w 170"/>
                <a:gd name="T51" fmla="*/ 2147483646 h 121"/>
                <a:gd name="T52" fmla="*/ 2147483646 w 170"/>
                <a:gd name="T53" fmla="*/ 2147483646 h 121"/>
                <a:gd name="T54" fmla="*/ 2147483646 w 170"/>
                <a:gd name="T55" fmla="*/ 2147483646 h 121"/>
                <a:gd name="T56" fmla="*/ 2147483646 w 170"/>
                <a:gd name="T57" fmla="*/ 2147483646 h 121"/>
                <a:gd name="T58" fmla="*/ 2147483646 w 170"/>
                <a:gd name="T59" fmla="*/ 2147483646 h 121"/>
                <a:gd name="T60" fmla="*/ 2147483646 w 170"/>
                <a:gd name="T61" fmla="*/ 2147483646 h 121"/>
                <a:gd name="T62" fmla="*/ 2147483646 w 170"/>
                <a:gd name="T63" fmla="*/ 2147483646 h 121"/>
                <a:gd name="T64" fmla="*/ 2147483646 w 170"/>
                <a:gd name="T65" fmla="*/ 2147483646 h 121"/>
                <a:gd name="T66" fmla="*/ 2147483646 w 170"/>
                <a:gd name="T67" fmla="*/ 2147483646 h 121"/>
                <a:gd name="T68" fmla="*/ 2147483646 w 170"/>
                <a:gd name="T69" fmla="*/ 2147483646 h 121"/>
                <a:gd name="T70" fmla="*/ 2147483646 w 170"/>
                <a:gd name="T71" fmla="*/ 2147483646 h 121"/>
                <a:gd name="T72" fmla="*/ 2147483646 w 170"/>
                <a:gd name="T73" fmla="*/ 2147483646 h 121"/>
                <a:gd name="T74" fmla="*/ 2147483646 w 170"/>
                <a:gd name="T75" fmla="*/ 2147483646 h 121"/>
                <a:gd name="T76" fmla="*/ 2147483646 w 170"/>
                <a:gd name="T77" fmla="*/ 2147483646 h 121"/>
                <a:gd name="T78" fmla="*/ 2147483646 w 170"/>
                <a:gd name="T79" fmla="*/ 2147483646 h 121"/>
                <a:gd name="T80" fmla="*/ 2147483646 w 170"/>
                <a:gd name="T81" fmla="*/ 2147483646 h 121"/>
                <a:gd name="T82" fmla="*/ 2147483646 w 170"/>
                <a:gd name="T83" fmla="*/ 2147483646 h 121"/>
                <a:gd name="T84" fmla="*/ 2147483646 w 170"/>
                <a:gd name="T85" fmla="*/ 2147483646 h 121"/>
                <a:gd name="T86" fmla="*/ 2147483646 w 170"/>
                <a:gd name="T87" fmla="*/ 2147483646 h 121"/>
                <a:gd name="T88" fmla="*/ 2147483646 w 170"/>
                <a:gd name="T89" fmla="*/ 2147483646 h 121"/>
                <a:gd name="T90" fmla="*/ 2147483646 w 170"/>
                <a:gd name="T91" fmla="*/ 2147483646 h 121"/>
                <a:gd name="T92" fmla="*/ 2147483646 w 170"/>
                <a:gd name="T93" fmla="*/ 2147483646 h 12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70" h="121">
                  <a:moveTo>
                    <a:pt x="168" y="74"/>
                  </a:moveTo>
                  <a:cubicBezTo>
                    <a:pt x="162" y="71"/>
                    <a:pt x="158" y="66"/>
                    <a:pt x="157" y="59"/>
                  </a:cubicBezTo>
                  <a:cubicBezTo>
                    <a:pt x="156" y="53"/>
                    <a:pt x="157" y="47"/>
                    <a:pt x="161" y="42"/>
                  </a:cubicBezTo>
                  <a:cubicBezTo>
                    <a:pt x="162" y="41"/>
                    <a:pt x="162" y="39"/>
                    <a:pt x="162" y="37"/>
                  </a:cubicBezTo>
                  <a:cubicBezTo>
                    <a:pt x="161" y="35"/>
                    <a:pt x="159" y="34"/>
                    <a:pt x="158" y="34"/>
                  </a:cubicBezTo>
                  <a:cubicBezTo>
                    <a:pt x="157" y="34"/>
                    <a:pt x="155" y="35"/>
                    <a:pt x="154" y="36"/>
                  </a:cubicBezTo>
                  <a:cubicBezTo>
                    <a:pt x="149" y="43"/>
                    <a:pt x="147" y="52"/>
                    <a:pt x="148" y="61"/>
                  </a:cubicBezTo>
                  <a:cubicBezTo>
                    <a:pt x="137" y="55"/>
                    <a:pt x="125" y="52"/>
                    <a:pt x="113" y="52"/>
                  </a:cubicBezTo>
                  <a:cubicBezTo>
                    <a:pt x="113" y="52"/>
                    <a:pt x="113" y="52"/>
                    <a:pt x="113" y="52"/>
                  </a:cubicBezTo>
                  <a:cubicBezTo>
                    <a:pt x="112" y="52"/>
                    <a:pt x="103" y="52"/>
                    <a:pt x="101" y="53"/>
                  </a:cubicBezTo>
                  <a:cubicBezTo>
                    <a:pt x="101" y="53"/>
                    <a:pt x="101" y="53"/>
                    <a:pt x="101" y="53"/>
                  </a:cubicBezTo>
                  <a:cubicBezTo>
                    <a:pt x="95" y="54"/>
                    <a:pt x="89" y="55"/>
                    <a:pt x="82" y="58"/>
                  </a:cubicBezTo>
                  <a:cubicBezTo>
                    <a:pt x="81" y="58"/>
                    <a:pt x="80" y="59"/>
                    <a:pt x="78" y="59"/>
                  </a:cubicBezTo>
                  <a:cubicBezTo>
                    <a:pt x="71" y="62"/>
                    <a:pt x="63" y="65"/>
                    <a:pt x="54" y="65"/>
                  </a:cubicBezTo>
                  <a:cubicBezTo>
                    <a:pt x="52" y="65"/>
                    <a:pt x="50" y="65"/>
                    <a:pt x="48" y="65"/>
                  </a:cubicBezTo>
                  <a:cubicBezTo>
                    <a:pt x="42" y="63"/>
                    <a:pt x="36" y="60"/>
                    <a:pt x="32" y="56"/>
                  </a:cubicBezTo>
                  <a:cubicBezTo>
                    <a:pt x="32" y="56"/>
                    <a:pt x="32" y="56"/>
                    <a:pt x="33" y="56"/>
                  </a:cubicBezTo>
                  <a:cubicBezTo>
                    <a:pt x="36" y="57"/>
                    <a:pt x="39" y="58"/>
                    <a:pt x="43" y="58"/>
                  </a:cubicBezTo>
                  <a:cubicBezTo>
                    <a:pt x="53" y="58"/>
                    <a:pt x="65" y="51"/>
                    <a:pt x="67" y="39"/>
                  </a:cubicBezTo>
                  <a:cubicBezTo>
                    <a:pt x="68" y="34"/>
                    <a:pt x="66" y="28"/>
                    <a:pt x="62" y="23"/>
                  </a:cubicBezTo>
                  <a:cubicBezTo>
                    <a:pt x="59" y="19"/>
                    <a:pt x="54" y="17"/>
                    <a:pt x="49" y="17"/>
                  </a:cubicBezTo>
                  <a:cubicBezTo>
                    <a:pt x="46" y="17"/>
                    <a:pt x="44" y="18"/>
                    <a:pt x="41" y="19"/>
                  </a:cubicBezTo>
                  <a:cubicBezTo>
                    <a:pt x="36" y="22"/>
                    <a:pt x="30" y="30"/>
                    <a:pt x="34" y="37"/>
                  </a:cubicBezTo>
                  <a:cubicBezTo>
                    <a:pt x="36" y="40"/>
                    <a:pt x="40" y="43"/>
                    <a:pt x="43" y="43"/>
                  </a:cubicBezTo>
                  <a:cubicBezTo>
                    <a:pt x="46" y="43"/>
                    <a:pt x="48" y="42"/>
                    <a:pt x="50" y="40"/>
                  </a:cubicBezTo>
                  <a:cubicBezTo>
                    <a:pt x="52" y="38"/>
                    <a:pt x="52" y="36"/>
                    <a:pt x="51" y="35"/>
                  </a:cubicBezTo>
                  <a:cubicBezTo>
                    <a:pt x="50" y="33"/>
                    <a:pt x="49" y="32"/>
                    <a:pt x="47" y="32"/>
                  </a:cubicBezTo>
                  <a:cubicBezTo>
                    <a:pt x="46" y="32"/>
                    <a:pt x="45" y="32"/>
                    <a:pt x="44" y="33"/>
                  </a:cubicBezTo>
                  <a:cubicBezTo>
                    <a:pt x="43" y="34"/>
                    <a:pt x="43" y="34"/>
                    <a:pt x="43" y="34"/>
                  </a:cubicBezTo>
                  <a:cubicBezTo>
                    <a:pt x="43" y="34"/>
                    <a:pt x="43" y="33"/>
                    <a:pt x="43" y="33"/>
                  </a:cubicBezTo>
                  <a:cubicBezTo>
                    <a:pt x="42" y="32"/>
                    <a:pt x="43" y="30"/>
                    <a:pt x="43" y="29"/>
                  </a:cubicBezTo>
                  <a:cubicBezTo>
                    <a:pt x="44" y="28"/>
                    <a:pt x="45" y="27"/>
                    <a:pt x="47" y="27"/>
                  </a:cubicBezTo>
                  <a:cubicBezTo>
                    <a:pt x="48" y="26"/>
                    <a:pt x="48" y="26"/>
                    <a:pt x="49" y="26"/>
                  </a:cubicBezTo>
                  <a:cubicBezTo>
                    <a:pt x="51" y="26"/>
                    <a:pt x="53" y="27"/>
                    <a:pt x="55" y="29"/>
                  </a:cubicBezTo>
                  <a:cubicBezTo>
                    <a:pt x="57" y="31"/>
                    <a:pt x="58" y="34"/>
                    <a:pt x="58" y="38"/>
                  </a:cubicBezTo>
                  <a:cubicBezTo>
                    <a:pt x="57" y="41"/>
                    <a:pt x="55" y="45"/>
                    <a:pt x="52" y="46"/>
                  </a:cubicBezTo>
                  <a:cubicBezTo>
                    <a:pt x="49" y="48"/>
                    <a:pt x="46" y="49"/>
                    <a:pt x="43" y="49"/>
                  </a:cubicBezTo>
                  <a:cubicBezTo>
                    <a:pt x="39" y="49"/>
                    <a:pt x="34" y="47"/>
                    <a:pt x="30" y="45"/>
                  </a:cubicBezTo>
                  <a:cubicBezTo>
                    <a:pt x="27" y="44"/>
                    <a:pt x="26" y="41"/>
                    <a:pt x="25" y="37"/>
                  </a:cubicBezTo>
                  <a:cubicBezTo>
                    <a:pt x="24" y="32"/>
                    <a:pt x="25" y="24"/>
                    <a:pt x="31" y="17"/>
                  </a:cubicBezTo>
                  <a:cubicBezTo>
                    <a:pt x="36" y="12"/>
                    <a:pt x="43" y="9"/>
                    <a:pt x="50" y="9"/>
                  </a:cubicBezTo>
                  <a:cubicBezTo>
                    <a:pt x="53" y="9"/>
                    <a:pt x="56" y="10"/>
                    <a:pt x="58" y="11"/>
                  </a:cubicBezTo>
                  <a:cubicBezTo>
                    <a:pt x="68" y="15"/>
                    <a:pt x="74" y="25"/>
                    <a:pt x="73" y="35"/>
                  </a:cubicBezTo>
                  <a:cubicBezTo>
                    <a:pt x="73" y="36"/>
                    <a:pt x="73" y="37"/>
                    <a:pt x="74" y="38"/>
                  </a:cubicBezTo>
                  <a:cubicBezTo>
                    <a:pt x="75" y="39"/>
                    <a:pt x="76" y="39"/>
                    <a:pt x="77" y="39"/>
                  </a:cubicBezTo>
                  <a:cubicBezTo>
                    <a:pt x="80" y="39"/>
                    <a:pt x="82" y="38"/>
                    <a:pt x="82" y="35"/>
                  </a:cubicBezTo>
                  <a:cubicBezTo>
                    <a:pt x="82" y="32"/>
                    <a:pt x="82" y="28"/>
                    <a:pt x="82" y="26"/>
                  </a:cubicBezTo>
                  <a:cubicBezTo>
                    <a:pt x="80" y="18"/>
                    <a:pt x="75" y="12"/>
                    <a:pt x="69" y="7"/>
                  </a:cubicBezTo>
                  <a:cubicBezTo>
                    <a:pt x="63" y="3"/>
                    <a:pt x="56" y="0"/>
                    <a:pt x="49" y="0"/>
                  </a:cubicBezTo>
                  <a:cubicBezTo>
                    <a:pt x="42" y="0"/>
                    <a:pt x="35" y="3"/>
                    <a:pt x="30" y="7"/>
                  </a:cubicBezTo>
                  <a:cubicBezTo>
                    <a:pt x="21" y="13"/>
                    <a:pt x="15" y="24"/>
                    <a:pt x="15" y="36"/>
                  </a:cubicBezTo>
                  <a:cubicBezTo>
                    <a:pt x="15" y="47"/>
                    <a:pt x="20" y="58"/>
                    <a:pt x="28" y="65"/>
                  </a:cubicBezTo>
                  <a:cubicBezTo>
                    <a:pt x="33" y="69"/>
                    <a:pt x="40" y="72"/>
                    <a:pt x="46" y="73"/>
                  </a:cubicBezTo>
                  <a:cubicBezTo>
                    <a:pt x="40" y="73"/>
                    <a:pt x="35" y="72"/>
                    <a:pt x="30" y="69"/>
                  </a:cubicBezTo>
                  <a:cubicBezTo>
                    <a:pt x="21" y="64"/>
                    <a:pt x="15" y="56"/>
                    <a:pt x="12" y="47"/>
                  </a:cubicBezTo>
                  <a:cubicBezTo>
                    <a:pt x="9" y="35"/>
                    <a:pt x="12" y="21"/>
                    <a:pt x="20" y="9"/>
                  </a:cubicBezTo>
                  <a:cubicBezTo>
                    <a:pt x="21" y="7"/>
                    <a:pt x="21" y="6"/>
                    <a:pt x="20" y="4"/>
                  </a:cubicBezTo>
                  <a:cubicBezTo>
                    <a:pt x="19" y="3"/>
                    <a:pt x="17" y="2"/>
                    <a:pt x="16" y="2"/>
                  </a:cubicBezTo>
                  <a:cubicBezTo>
                    <a:pt x="14" y="2"/>
                    <a:pt x="13" y="3"/>
                    <a:pt x="12" y="4"/>
                  </a:cubicBezTo>
                  <a:cubicBezTo>
                    <a:pt x="3" y="18"/>
                    <a:pt x="0" y="35"/>
                    <a:pt x="4" y="49"/>
                  </a:cubicBezTo>
                  <a:cubicBezTo>
                    <a:pt x="7" y="61"/>
                    <a:pt x="14" y="71"/>
                    <a:pt x="25" y="77"/>
                  </a:cubicBezTo>
                  <a:cubicBezTo>
                    <a:pt x="31" y="80"/>
                    <a:pt x="39" y="82"/>
                    <a:pt x="47" y="82"/>
                  </a:cubicBezTo>
                  <a:cubicBezTo>
                    <a:pt x="53" y="82"/>
                    <a:pt x="59" y="81"/>
                    <a:pt x="66" y="79"/>
                  </a:cubicBezTo>
                  <a:cubicBezTo>
                    <a:pt x="73" y="77"/>
                    <a:pt x="79" y="75"/>
                    <a:pt x="86" y="72"/>
                  </a:cubicBezTo>
                  <a:cubicBezTo>
                    <a:pt x="81" y="80"/>
                    <a:pt x="79" y="89"/>
                    <a:pt x="82" y="98"/>
                  </a:cubicBezTo>
                  <a:cubicBezTo>
                    <a:pt x="87" y="112"/>
                    <a:pt x="99" y="121"/>
                    <a:pt x="114" y="121"/>
                  </a:cubicBezTo>
                  <a:cubicBezTo>
                    <a:pt x="117" y="121"/>
                    <a:pt x="120" y="121"/>
                    <a:pt x="123" y="120"/>
                  </a:cubicBezTo>
                  <a:cubicBezTo>
                    <a:pt x="126" y="119"/>
                    <a:pt x="127" y="117"/>
                    <a:pt x="126" y="115"/>
                  </a:cubicBezTo>
                  <a:cubicBezTo>
                    <a:pt x="126" y="113"/>
                    <a:pt x="124" y="111"/>
                    <a:pt x="122" y="111"/>
                  </a:cubicBezTo>
                  <a:cubicBezTo>
                    <a:pt x="122" y="111"/>
                    <a:pt x="121" y="111"/>
                    <a:pt x="121" y="111"/>
                  </a:cubicBezTo>
                  <a:cubicBezTo>
                    <a:pt x="118" y="111"/>
                    <a:pt x="116" y="112"/>
                    <a:pt x="114" y="112"/>
                  </a:cubicBezTo>
                  <a:cubicBezTo>
                    <a:pt x="103" y="112"/>
                    <a:pt x="93" y="105"/>
                    <a:pt x="91" y="94"/>
                  </a:cubicBezTo>
                  <a:cubicBezTo>
                    <a:pt x="91" y="94"/>
                    <a:pt x="90" y="93"/>
                    <a:pt x="90" y="92"/>
                  </a:cubicBezTo>
                  <a:cubicBezTo>
                    <a:pt x="93" y="98"/>
                    <a:pt x="97" y="102"/>
                    <a:pt x="102" y="105"/>
                  </a:cubicBezTo>
                  <a:cubicBezTo>
                    <a:pt x="105" y="106"/>
                    <a:pt x="108" y="106"/>
                    <a:pt x="111" y="106"/>
                  </a:cubicBezTo>
                  <a:cubicBezTo>
                    <a:pt x="116" y="106"/>
                    <a:pt x="122" y="104"/>
                    <a:pt x="126" y="100"/>
                  </a:cubicBezTo>
                  <a:cubicBezTo>
                    <a:pt x="130" y="96"/>
                    <a:pt x="132" y="91"/>
                    <a:pt x="131" y="85"/>
                  </a:cubicBezTo>
                  <a:cubicBezTo>
                    <a:pt x="130" y="77"/>
                    <a:pt x="123" y="72"/>
                    <a:pt x="116" y="72"/>
                  </a:cubicBezTo>
                  <a:cubicBezTo>
                    <a:pt x="111" y="72"/>
                    <a:pt x="105" y="74"/>
                    <a:pt x="104" y="82"/>
                  </a:cubicBezTo>
                  <a:cubicBezTo>
                    <a:pt x="103" y="83"/>
                    <a:pt x="104" y="85"/>
                    <a:pt x="104" y="86"/>
                  </a:cubicBezTo>
                  <a:cubicBezTo>
                    <a:pt x="105" y="87"/>
                    <a:pt x="107" y="88"/>
                    <a:pt x="108" y="88"/>
                  </a:cubicBezTo>
                  <a:cubicBezTo>
                    <a:pt x="110" y="88"/>
                    <a:pt x="112" y="86"/>
                    <a:pt x="112" y="84"/>
                  </a:cubicBezTo>
                  <a:cubicBezTo>
                    <a:pt x="113" y="81"/>
                    <a:pt x="115" y="81"/>
                    <a:pt x="117" y="81"/>
                  </a:cubicBezTo>
                  <a:cubicBezTo>
                    <a:pt x="119" y="81"/>
                    <a:pt x="120" y="82"/>
                    <a:pt x="121" y="83"/>
                  </a:cubicBezTo>
                  <a:cubicBezTo>
                    <a:pt x="123" y="88"/>
                    <a:pt x="122" y="93"/>
                    <a:pt x="118" y="95"/>
                  </a:cubicBezTo>
                  <a:cubicBezTo>
                    <a:pt x="116" y="96"/>
                    <a:pt x="113" y="97"/>
                    <a:pt x="111" y="97"/>
                  </a:cubicBezTo>
                  <a:cubicBezTo>
                    <a:pt x="106" y="97"/>
                    <a:pt x="102" y="94"/>
                    <a:pt x="99" y="90"/>
                  </a:cubicBezTo>
                  <a:cubicBezTo>
                    <a:pt x="95" y="82"/>
                    <a:pt x="98" y="72"/>
                    <a:pt x="105" y="67"/>
                  </a:cubicBezTo>
                  <a:cubicBezTo>
                    <a:pt x="109" y="65"/>
                    <a:pt x="113" y="64"/>
                    <a:pt x="119" y="64"/>
                  </a:cubicBezTo>
                  <a:cubicBezTo>
                    <a:pt x="122" y="64"/>
                    <a:pt x="125" y="64"/>
                    <a:pt x="128" y="64"/>
                  </a:cubicBezTo>
                  <a:cubicBezTo>
                    <a:pt x="141" y="66"/>
                    <a:pt x="153" y="73"/>
                    <a:pt x="161" y="82"/>
                  </a:cubicBezTo>
                  <a:cubicBezTo>
                    <a:pt x="162" y="83"/>
                    <a:pt x="163" y="84"/>
                    <a:pt x="164" y="84"/>
                  </a:cubicBezTo>
                  <a:cubicBezTo>
                    <a:pt x="166" y="84"/>
                    <a:pt x="167" y="83"/>
                    <a:pt x="168" y="82"/>
                  </a:cubicBezTo>
                  <a:cubicBezTo>
                    <a:pt x="169" y="81"/>
                    <a:pt x="170" y="80"/>
                    <a:pt x="170" y="78"/>
                  </a:cubicBezTo>
                  <a:cubicBezTo>
                    <a:pt x="170" y="77"/>
                    <a:pt x="169" y="75"/>
                    <a:pt x="168" y="7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51" name="PA_任意多边形 120"/>
            <p:cNvSpPr/>
            <p:nvPr>
              <p:custDataLst>
                <p:tags r:id="rId123"/>
              </p:custDataLst>
            </p:nvPr>
          </p:nvSpPr>
          <p:spPr bwMode="auto">
            <a:xfrm>
              <a:off x="4087813" y="4078288"/>
              <a:ext cx="15875" cy="15875"/>
            </a:xfrm>
            <a:custGeom>
              <a:avLst/>
              <a:gdLst>
                <a:gd name="T0" fmla="*/ 0 w 9"/>
                <a:gd name="T1" fmla="*/ 2147483646 h 9"/>
                <a:gd name="T2" fmla="*/ 2147483646 w 9"/>
                <a:gd name="T3" fmla="*/ 2147483646 h 9"/>
                <a:gd name="T4" fmla="*/ 2147483646 w 9"/>
                <a:gd name="T5" fmla="*/ 2147483646 h 9"/>
                <a:gd name="T6" fmla="*/ 2147483646 w 9"/>
                <a:gd name="T7" fmla="*/ 2147483646 h 9"/>
                <a:gd name="T8" fmla="*/ 2147483646 w 9"/>
                <a:gd name="T9" fmla="*/ 2147483646 h 9"/>
                <a:gd name="T10" fmla="*/ 2147483646 w 9"/>
                <a:gd name="T11" fmla="*/ 0 h 9"/>
                <a:gd name="T12" fmla="*/ 0 w 9"/>
                <a:gd name="T13" fmla="*/ 2147483646 h 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 h="9">
                  <a:moveTo>
                    <a:pt x="0" y="4"/>
                  </a:moveTo>
                  <a:cubicBezTo>
                    <a:pt x="0" y="5"/>
                    <a:pt x="1" y="6"/>
                    <a:pt x="1" y="7"/>
                  </a:cubicBezTo>
                  <a:cubicBezTo>
                    <a:pt x="2" y="8"/>
                    <a:pt x="3" y="9"/>
                    <a:pt x="5" y="9"/>
                  </a:cubicBezTo>
                  <a:cubicBezTo>
                    <a:pt x="8" y="9"/>
                    <a:pt x="9" y="6"/>
                    <a:pt x="9" y="4"/>
                  </a:cubicBezTo>
                  <a:cubicBezTo>
                    <a:pt x="9" y="3"/>
                    <a:pt x="9" y="2"/>
                    <a:pt x="8" y="1"/>
                  </a:cubicBezTo>
                  <a:cubicBezTo>
                    <a:pt x="7" y="0"/>
                    <a:pt x="6" y="0"/>
                    <a:pt x="5" y="0"/>
                  </a:cubicBezTo>
                  <a:cubicBezTo>
                    <a:pt x="2" y="0"/>
                    <a:pt x="0" y="2"/>
                    <a:pt x="0" y="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52" name="PA_任意多边形 121"/>
            <p:cNvSpPr>
              <a:spLocks noEditPoints="1"/>
            </p:cNvSpPr>
            <p:nvPr>
              <p:custDataLst>
                <p:tags r:id="rId124"/>
              </p:custDataLst>
            </p:nvPr>
          </p:nvSpPr>
          <p:spPr bwMode="auto">
            <a:xfrm>
              <a:off x="4762500" y="2768600"/>
              <a:ext cx="247650" cy="238125"/>
            </a:xfrm>
            <a:custGeom>
              <a:avLst/>
              <a:gdLst>
                <a:gd name="T0" fmla="*/ 2147483646 w 147"/>
                <a:gd name="T1" fmla="*/ 2147483646 h 141"/>
                <a:gd name="T2" fmla="*/ 2147483646 w 147"/>
                <a:gd name="T3" fmla="*/ 2147483646 h 141"/>
                <a:gd name="T4" fmla="*/ 2147483646 w 147"/>
                <a:gd name="T5" fmla="*/ 2147483646 h 141"/>
                <a:gd name="T6" fmla="*/ 2147483646 w 147"/>
                <a:gd name="T7" fmla="*/ 0 h 141"/>
                <a:gd name="T8" fmla="*/ 2147483646 w 147"/>
                <a:gd name="T9" fmla="*/ 2147483646 h 141"/>
                <a:gd name="T10" fmla="*/ 2147483646 w 147"/>
                <a:gd name="T11" fmla="*/ 2147483646 h 141"/>
                <a:gd name="T12" fmla="*/ 2147483646 w 147"/>
                <a:gd name="T13" fmla="*/ 2147483646 h 141"/>
                <a:gd name="T14" fmla="*/ 2147483646 w 147"/>
                <a:gd name="T15" fmla="*/ 2147483646 h 141"/>
                <a:gd name="T16" fmla="*/ 2147483646 w 147"/>
                <a:gd name="T17" fmla="*/ 2147483646 h 141"/>
                <a:gd name="T18" fmla="*/ 2147483646 w 147"/>
                <a:gd name="T19" fmla="*/ 2147483646 h 141"/>
                <a:gd name="T20" fmla="*/ 2147483646 w 147"/>
                <a:gd name="T21" fmla="*/ 2147483646 h 141"/>
                <a:gd name="T22" fmla="*/ 2147483646 w 147"/>
                <a:gd name="T23" fmla="*/ 2147483646 h 141"/>
                <a:gd name="T24" fmla="*/ 2147483646 w 147"/>
                <a:gd name="T25" fmla="*/ 2147483646 h 141"/>
                <a:gd name="T26" fmla="*/ 2147483646 w 147"/>
                <a:gd name="T27" fmla="*/ 2147483646 h 141"/>
                <a:gd name="T28" fmla="*/ 2147483646 w 147"/>
                <a:gd name="T29" fmla="*/ 2147483646 h 141"/>
                <a:gd name="T30" fmla="*/ 2147483646 w 147"/>
                <a:gd name="T31" fmla="*/ 2147483646 h 141"/>
                <a:gd name="T32" fmla="*/ 2147483646 w 147"/>
                <a:gd name="T33" fmla="*/ 2147483646 h 141"/>
                <a:gd name="T34" fmla="*/ 2147483646 w 147"/>
                <a:gd name="T35" fmla="*/ 2147483646 h 141"/>
                <a:gd name="T36" fmla="*/ 2147483646 w 147"/>
                <a:gd name="T37" fmla="*/ 2147483646 h 141"/>
                <a:gd name="T38" fmla="*/ 2147483646 w 147"/>
                <a:gd name="T39" fmla="*/ 2147483646 h 141"/>
                <a:gd name="T40" fmla="*/ 2147483646 w 147"/>
                <a:gd name="T41" fmla="*/ 2147483646 h 141"/>
                <a:gd name="T42" fmla="*/ 2147483646 w 147"/>
                <a:gd name="T43" fmla="*/ 2147483646 h 141"/>
                <a:gd name="T44" fmla="*/ 2147483646 w 147"/>
                <a:gd name="T45" fmla="*/ 2147483646 h 141"/>
                <a:gd name="T46" fmla="*/ 2147483646 w 147"/>
                <a:gd name="T47" fmla="*/ 2147483646 h 141"/>
                <a:gd name="T48" fmla="*/ 2147483646 w 147"/>
                <a:gd name="T49" fmla="*/ 2147483646 h 141"/>
                <a:gd name="T50" fmla="*/ 2147483646 w 147"/>
                <a:gd name="T51" fmla="*/ 2147483646 h 141"/>
                <a:gd name="T52" fmla="*/ 2147483646 w 147"/>
                <a:gd name="T53" fmla="*/ 2147483646 h 141"/>
                <a:gd name="T54" fmla="*/ 2147483646 w 147"/>
                <a:gd name="T55" fmla="*/ 2147483646 h 141"/>
                <a:gd name="T56" fmla="*/ 2147483646 w 147"/>
                <a:gd name="T57" fmla="*/ 2147483646 h 141"/>
                <a:gd name="T58" fmla="*/ 2147483646 w 147"/>
                <a:gd name="T59" fmla="*/ 2147483646 h 141"/>
                <a:gd name="T60" fmla="*/ 2147483646 w 147"/>
                <a:gd name="T61" fmla="*/ 2147483646 h 141"/>
                <a:gd name="T62" fmla="*/ 2147483646 w 147"/>
                <a:gd name="T63" fmla="*/ 2147483646 h 141"/>
                <a:gd name="T64" fmla="*/ 2147483646 w 147"/>
                <a:gd name="T65" fmla="*/ 2147483646 h 141"/>
                <a:gd name="T66" fmla="*/ 2147483646 w 147"/>
                <a:gd name="T67" fmla="*/ 2147483646 h 141"/>
                <a:gd name="T68" fmla="*/ 2147483646 w 147"/>
                <a:gd name="T69" fmla="*/ 2147483646 h 141"/>
                <a:gd name="T70" fmla="*/ 2147483646 w 147"/>
                <a:gd name="T71" fmla="*/ 2147483646 h 141"/>
                <a:gd name="T72" fmla="*/ 2147483646 w 147"/>
                <a:gd name="T73" fmla="*/ 2147483646 h 141"/>
                <a:gd name="T74" fmla="*/ 2147483646 w 147"/>
                <a:gd name="T75" fmla="*/ 2147483646 h 141"/>
                <a:gd name="T76" fmla="*/ 2147483646 w 147"/>
                <a:gd name="T77" fmla="*/ 2147483646 h 141"/>
                <a:gd name="T78" fmla="*/ 2147483646 w 147"/>
                <a:gd name="T79" fmla="*/ 2147483646 h 141"/>
                <a:gd name="T80" fmla="*/ 2147483646 w 147"/>
                <a:gd name="T81" fmla="*/ 2147483646 h 141"/>
                <a:gd name="T82" fmla="*/ 2147483646 w 147"/>
                <a:gd name="T83" fmla="*/ 2147483646 h 141"/>
                <a:gd name="T84" fmla="*/ 2147483646 w 147"/>
                <a:gd name="T85" fmla="*/ 2147483646 h 141"/>
                <a:gd name="T86" fmla="*/ 2147483646 w 147"/>
                <a:gd name="T87" fmla="*/ 2147483646 h 141"/>
                <a:gd name="T88" fmla="*/ 2147483646 w 147"/>
                <a:gd name="T89" fmla="*/ 2147483646 h 141"/>
                <a:gd name="T90" fmla="*/ 2147483646 w 147"/>
                <a:gd name="T91" fmla="*/ 2147483646 h 141"/>
                <a:gd name="T92" fmla="*/ 2147483646 w 147"/>
                <a:gd name="T93" fmla="*/ 2147483646 h 141"/>
                <a:gd name="T94" fmla="*/ 2147483646 w 147"/>
                <a:gd name="T95" fmla="*/ 2147483646 h 141"/>
                <a:gd name="T96" fmla="*/ 2147483646 w 147"/>
                <a:gd name="T97" fmla="*/ 2147483646 h 141"/>
                <a:gd name="T98" fmla="*/ 2147483646 w 147"/>
                <a:gd name="T99" fmla="*/ 2147483646 h 141"/>
                <a:gd name="T100" fmla="*/ 2147483646 w 147"/>
                <a:gd name="T101" fmla="*/ 2147483646 h 141"/>
                <a:gd name="T102" fmla="*/ 2147483646 w 147"/>
                <a:gd name="T103" fmla="*/ 2147483646 h 141"/>
                <a:gd name="T104" fmla="*/ 2147483646 w 147"/>
                <a:gd name="T105" fmla="*/ 2147483646 h 141"/>
                <a:gd name="T106" fmla="*/ 2147483646 w 147"/>
                <a:gd name="T107" fmla="*/ 2147483646 h 141"/>
                <a:gd name="T108" fmla="*/ 2147483646 w 147"/>
                <a:gd name="T109" fmla="*/ 2147483646 h 141"/>
                <a:gd name="T110" fmla="*/ 2147483646 w 147"/>
                <a:gd name="T111" fmla="*/ 2147483646 h 141"/>
                <a:gd name="T112" fmla="*/ 2147483646 w 147"/>
                <a:gd name="T113" fmla="*/ 2147483646 h 141"/>
                <a:gd name="T114" fmla="*/ 2147483646 w 147"/>
                <a:gd name="T115" fmla="*/ 2147483646 h 141"/>
                <a:gd name="T116" fmla="*/ 2147483646 w 147"/>
                <a:gd name="T117" fmla="*/ 2147483646 h 14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47" h="141">
                  <a:moveTo>
                    <a:pt x="76" y="139"/>
                  </a:moveTo>
                  <a:cubicBezTo>
                    <a:pt x="84" y="141"/>
                    <a:pt x="92" y="141"/>
                    <a:pt x="101" y="137"/>
                  </a:cubicBezTo>
                  <a:cubicBezTo>
                    <a:pt x="117" y="129"/>
                    <a:pt x="121" y="114"/>
                    <a:pt x="125" y="98"/>
                  </a:cubicBezTo>
                  <a:cubicBezTo>
                    <a:pt x="134" y="66"/>
                    <a:pt x="141" y="33"/>
                    <a:pt x="147" y="0"/>
                  </a:cubicBezTo>
                  <a:cubicBezTo>
                    <a:pt x="123" y="5"/>
                    <a:pt x="99" y="10"/>
                    <a:pt x="76" y="16"/>
                  </a:cubicBezTo>
                  <a:cubicBezTo>
                    <a:pt x="76" y="30"/>
                    <a:pt x="76" y="30"/>
                    <a:pt x="76" y="30"/>
                  </a:cubicBezTo>
                  <a:cubicBezTo>
                    <a:pt x="93" y="26"/>
                    <a:pt x="111" y="22"/>
                    <a:pt x="129" y="19"/>
                  </a:cubicBezTo>
                  <a:cubicBezTo>
                    <a:pt x="125" y="43"/>
                    <a:pt x="118" y="68"/>
                    <a:pt x="112" y="92"/>
                  </a:cubicBezTo>
                  <a:cubicBezTo>
                    <a:pt x="109" y="102"/>
                    <a:pt x="108" y="113"/>
                    <a:pt x="99" y="120"/>
                  </a:cubicBezTo>
                  <a:cubicBezTo>
                    <a:pt x="92" y="126"/>
                    <a:pt x="83" y="126"/>
                    <a:pt x="76" y="123"/>
                  </a:cubicBezTo>
                  <a:cubicBezTo>
                    <a:pt x="76" y="139"/>
                    <a:pt x="76" y="139"/>
                    <a:pt x="76" y="139"/>
                  </a:cubicBezTo>
                  <a:close/>
                  <a:moveTo>
                    <a:pt x="76" y="105"/>
                  </a:moveTo>
                  <a:cubicBezTo>
                    <a:pt x="76" y="91"/>
                    <a:pt x="76" y="91"/>
                    <a:pt x="76" y="91"/>
                  </a:cubicBezTo>
                  <a:cubicBezTo>
                    <a:pt x="101" y="91"/>
                    <a:pt x="101" y="91"/>
                    <a:pt x="101" y="91"/>
                  </a:cubicBezTo>
                  <a:cubicBezTo>
                    <a:pt x="100" y="95"/>
                    <a:pt x="99" y="99"/>
                    <a:pt x="97" y="103"/>
                  </a:cubicBezTo>
                  <a:cubicBezTo>
                    <a:pt x="96" y="106"/>
                    <a:pt x="93" y="105"/>
                    <a:pt x="90" y="105"/>
                  </a:cubicBezTo>
                  <a:cubicBezTo>
                    <a:pt x="76" y="105"/>
                    <a:pt x="76" y="105"/>
                    <a:pt x="76" y="105"/>
                  </a:cubicBezTo>
                  <a:close/>
                  <a:moveTo>
                    <a:pt x="76" y="81"/>
                  </a:moveTo>
                  <a:cubicBezTo>
                    <a:pt x="76" y="42"/>
                    <a:pt x="76" y="42"/>
                    <a:pt x="76" y="42"/>
                  </a:cubicBezTo>
                  <a:cubicBezTo>
                    <a:pt x="83" y="40"/>
                    <a:pt x="83" y="40"/>
                    <a:pt x="83" y="40"/>
                  </a:cubicBezTo>
                  <a:cubicBezTo>
                    <a:pt x="83" y="55"/>
                    <a:pt x="83" y="55"/>
                    <a:pt x="83" y="55"/>
                  </a:cubicBezTo>
                  <a:cubicBezTo>
                    <a:pt x="88" y="49"/>
                    <a:pt x="94" y="44"/>
                    <a:pt x="99" y="38"/>
                  </a:cubicBezTo>
                  <a:cubicBezTo>
                    <a:pt x="103" y="34"/>
                    <a:pt x="109" y="34"/>
                    <a:pt x="114" y="33"/>
                  </a:cubicBezTo>
                  <a:cubicBezTo>
                    <a:pt x="113" y="39"/>
                    <a:pt x="113" y="44"/>
                    <a:pt x="109" y="48"/>
                  </a:cubicBezTo>
                  <a:cubicBezTo>
                    <a:pt x="103" y="53"/>
                    <a:pt x="98" y="59"/>
                    <a:pt x="92" y="64"/>
                  </a:cubicBezTo>
                  <a:cubicBezTo>
                    <a:pt x="107" y="64"/>
                    <a:pt x="107" y="64"/>
                    <a:pt x="107" y="64"/>
                  </a:cubicBezTo>
                  <a:cubicBezTo>
                    <a:pt x="106" y="69"/>
                    <a:pt x="104" y="74"/>
                    <a:pt x="103" y="79"/>
                  </a:cubicBezTo>
                  <a:cubicBezTo>
                    <a:pt x="102" y="80"/>
                    <a:pt x="92" y="79"/>
                    <a:pt x="90" y="79"/>
                  </a:cubicBezTo>
                  <a:cubicBezTo>
                    <a:pt x="88" y="79"/>
                    <a:pt x="79" y="78"/>
                    <a:pt x="77" y="80"/>
                  </a:cubicBezTo>
                  <a:lnTo>
                    <a:pt x="76" y="81"/>
                  </a:lnTo>
                  <a:close/>
                  <a:moveTo>
                    <a:pt x="18" y="130"/>
                  </a:moveTo>
                  <a:cubicBezTo>
                    <a:pt x="22" y="135"/>
                    <a:pt x="22" y="135"/>
                    <a:pt x="22" y="135"/>
                  </a:cubicBezTo>
                  <a:cubicBezTo>
                    <a:pt x="48" y="109"/>
                    <a:pt x="48" y="109"/>
                    <a:pt x="48" y="109"/>
                  </a:cubicBezTo>
                  <a:cubicBezTo>
                    <a:pt x="51" y="124"/>
                    <a:pt x="62" y="135"/>
                    <a:pt x="76" y="139"/>
                  </a:cubicBezTo>
                  <a:cubicBezTo>
                    <a:pt x="76" y="123"/>
                    <a:pt x="76" y="123"/>
                    <a:pt x="76" y="123"/>
                  </a:cubicBezTo>
                  <a:cubicBezTo>
                    <a:pt x="69" y="120"/>
                    <a:pt x="64" y="113"/>
                    <a:pt x="63" y="105"/>
                  </a:cubicBezTo>
                  <a:cubicBezTo>
                    <a:pt x="76" y="105"/>
                    <a:pt x="76" y="105"/>
                    <a:pt x="76" y="105"/>
                  </a:cubicBezTo>
                  <a:cubicBezTo>
                    <a:pt x="76" y="91"/>
                    <a:pt x="76" y="91"/>
                    <a:pt x="76" y="91"/>
                  </a:cubicBezTo>
                  <a:cubicBezTo>
                    <a:pt x="66" y="91"/>
                    <a:pt x="66" y="91"/>
                    <a:pt x="66" y="91"/>
                  </a:cubicBezTo>
                  <a:cubicBezTo>
                    <a:pt x="76" y="81"/>
                    <a:pt x="76" y="81"/>
                    <a:pt x="76" y="81"/>
                  </a:cubicBezTo>
                  <a:cubicBezTo>
                    <a:pt x="76" y="42"/>
                    <a:pt x="76" y="42"/>
                    <a:pt x="76" y="42"/>
                  </a:cubicBezTo>
                  <a:cubicBezTo>
                    <a:pt x="69" y="44"/>
                    <a:pt x="69" y="44"/>
                    <a:pt x="69" y="44"/>
                  </a:cubicBezTo>
                  <a:cubicBezTo>
                    <a:pt x="67" y="45"/>
                    <a:pt x="68" y="55"/>
                    <a:pt x="68" y="57"/>
                  </a:cubicBezTo>
                  <a:cubicBezTo>
                    <a:pt x="68" y="59"/>
                    <a:pt x="69" y="68"/>
                    <a:pt x="68" y="70"/>
                  </a:cubicBezTo>
                  <a:cubicBezTo>
                    <a:pt x="64" y="74"/>
                    <a:pt x="60" y="77"/>
                    <a:pt x="57" y="81"/>
                  </a:cubicBezTo>
                  <a:cubicBezTo>
                    <a:pt x="57" y="46"/>
                    <a:pt x="57" y="46"/>
                    <a:pt x="57" y="46"/>
                  </a:cubicBezTo>
                  <a:cubicBezTo>
                    <a:pt x="53" y="48"/>
                    <a:pt x="48" y="49"/>
                    <a:pt x="44" y="50"/>
                  </a:cubicBezTo>
                  <a:cubicBezTo>
                    <a:pt x="41" y="51"/>
                    <a:pt x="43" y="54"/>
                    <a:pt x="43" y="57"/>
                  </a:cubicBezTo>
                  <a:cubicBezTo>
                    <a:pt x="43" y="66"/>
                    <a:pt x="43" y="75"/>
                    <a:pt x="43" y="85"/>
                  </a:cubicBezTo>
                  <a:cubicBezTo>
                    <a:pt x="25" y="83"/>
                    <a:pt x="16" y="62"/>
                    <a:pt x="27" y="48"/>
                  </a:cubicBezTo>
                  <a:cubicBezTo>
                    <a:pt x="27" y="48"/>
                    <a:pt x="27" y="48"/>
                    <a:pt x="27" y="48"/>
                  </a:cubicBezTo>
                  <a:cubicBezTo>
                    <a:pt x="34" y="40"/>
                    <a:pt x="46" y="38"/>
                    <a:pt x="56" y="35"/>
                  </a:cubicBezTo>
                  <a:cubicBezTo>
                    <a:pt x="62" y="34"/>
                    <a:pt x="69" y="32"/>
                    <a:pt x="76" y="30"/>
                  </a:cubicBezTo>
                  <a:cubicBezTo>
                    <a:pt x="76" y="16"/>
                    <a:pt x="76" y="16"/>
                    <a:pt x="76" y="16"/>
                  </a:cubicBezTo>
                  <a:cubicBezTo>
                    <a:pt x="67" y="18"/>
                    <a:pt x="58" y="20"/>
                    <a:pt x="49" y="22"/>
                  </a:cubicBezTo>
                  <a:cubicBezTo>
                    <a:pt x="33" y="26"/>
                    <a:pt x="18" y="31"/>
                    <a:pt x="10" y="47"/>
                  </a:cubicBezTo>
                  <a:cubicBezTo>
                    <a:pt x="0" y="69"/>
                    <a:pt x="15" y="95"/>
                    <a:pt x="38" y="100"/>
                  </a:cubicBezTo>
                  <a:cubicBezTo>
                    <a:pt x="13" y="125"/>
                    <a:pt x="13" y="125"/>
                    <a:pt x="13" y="125"/>
                  </a:cubicBezTo>
                  <a:lnTo>
                    <a:pt x="18" y="13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53" name="PA_任意多边形 122"/>
            <p:cNvSpPr/>
            <p:nvPr>
              <p:custDataLst>
                <p:tags r:id="rId125"/>
              </p:custDataLst>
            </p:nvPr>
          </p:nvSpPr>
          <p:spPr bwMode="auto">
            <a:xfrm>
              <a:off x="5462588" y="3122613"/>
              <a:ext cx="20637" cy="65087"/>
            </a:xfrm>
            <a:custGeom>
              <a:avLst/>
              <a:gdLst>
                <a:gd name="T0" fmla="*/ 2147483646 w 12"/>
                <a:gd name="T1" fmla="*/ 2147483646 h 38"/>
                <a:gd name="T2" fmla="*/ 2147483646 w 12"/>
                <a:gd name="T3" fmla="*/ 0 h 38"/>
                <a:gd name="T4" fmla="*/ 2147483646 w 12"/>
                <a:gd name="T5" fmla="*/ 0 h 38"/>
                <a:gd name="T6" fmla="*/ 0 w 12"/>
                <a:gd name="T7" fmla="*/ 0 h 38"/>
                <a:gd name="T8" fmla="*/ 0 w 12"/>
                <a:gd name="T9" fmla="*/ 2147483646 h 38"/>
                <a:gd name="T10" fmla="*/ 2147483646 w 12"/>
                <a:gd name="T11" fmla="*/ 2147483646 h 38"/>
                <a:gd name="T12" fmla="*/ 2147483646 w 12"/>
                <a:gd name="T13" fmla="*/ 2147483646 h 3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 h="38">
                  <a:moveTo>
                    <a:pt x="12" y="38"/>
                  </a:moveTo>
                  <a:cubicBezTo>
                    <a:pt x="12" y="0"/>
                    <a:pt x="12" y="0"/>
                    <a:pt x="12" y="0"/>
                  </a:cubicBezTo>
                  <a:cubicBezTo>
                    <a:pt x="10" y="0"/>
                    <a:pt x="8" y="0"/>
                    <a:pt x="6" y="0"/>
                  </a:cubicBezTo>
                  <a:cubicBezTo>
                    <a:pt x="4" y="0"/>
                    <a:pt x="2" y="0"/>
                    <a:pt x="0" y="0"/>
                  </a:cubicBezTo>
                  <a:cubicBezTo>
                    <a:pt x="0" y="38"/>
                    <a:pt x="0" y="38"/>
                    <a:pt x="0" y="38"/>
                  </a:cubicBezTo>
                  <a:cubicBezTo>
                    <a:pt x="2" y="37"/>
                    <a:pt x="4" y="37"/>
                    <a:pt x="6" y="37"/>
                  </a:cubicBezTo>
                  <a:cubicBezTo>
                    <a:pt x="8" y="37"/>
                    <a:pt x="10" y="37"/>
                    <a:pt x="12" y="3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54" name="PA_任意多边形 123"/>
            <p:cNvSpPr/>
            <p:nvPr>
              <p:custDataLst>
                <p:tags r:id="rId126"/>
              </p:custDataLst>
            </p:nvPr>
          </p:nvSpPr>
          <p:spPr bwMode="auto">
            <a:xfrm>
              <a:off x="5381625" y="2978150"/>
              <a:ext cx="184150" cy="138113"/>
            </a:xfrm>
            <a:custGeom>
              <a:avLst/>
              <a:gdLst>
                <a:gd name="T0" fmla="*/ 2147483646 w 109"/>
                <a:gd name="T1" fmla="*/ 2147483646 h 82"/>
                <a:gd name="T2" fmla="*/ 2147483646 w 109"/>
                <a:gd name="T3" fmla="*/ 0 h 82"/>
                <a:gd name="T4" fmla="*/ 2147483646 w 109"/>
                <a:gd name="T5" fmla="*/ 2147483646 h 82"/>
                <a:gd name="T6" fmla="*/ 2147483646 w 109"/>
                <a:gd name="T7" fmla="*/ 0 h 82"/>
                <a:gd name="T8" fmla="*/ 2147483646 w 109"/>
                <a:gd name="T9" fmla="*/ 2147483646 h 82"/>
                <a:gd name="T10" fmla="*/ 2147483646 w 109"/>
                <a:gd name="T11" fmla="*/ 0 h 82"/>
                <a:gd name="T12" fmla="*/ 0 w 109"/>
                <a:gd name="T13" fmla="*/ 2147483646 h 82"/>
                <a:gd name="T14" fmla="*/ 2147483646 w 109"/>
                <a:gd name="T15" fmla="*/ 2147483646 h 82"/>
                <a:gd name="T16" fmla="*/ 2147483646 w 109"/>
                <a:gd name="T17" fmla="*/ 2147483646 h 82"/>
                <a:gd name="T18" fmla="*/ 2147483646 w 109"/>
                <a:gd name="T19" fmla="*/ 2147483646 h 82"/>
                <a:gd name="T20" fmla="*/ 2147483646 w 109"/>
                <a:gd name="T21" fmla="*/ 2147483646 h 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9" h="82">
                  <a:moveTo>
                    <a:pt x="109" y="27"/>
                  </a:moveTo>
                  <a:cubicBezTo>
                    <a:pt x="109" y="17"/>
                    <a:pt x="106" y="8"/>
                    <a:pt x="102" y="0"/>
                  </a:cubicBezTo>
                  <a:cubicBezTo>
                    <a:pt x="78" y="13"/>
                    <a:pt x="78" y="13"/>
                    <a:pt x="78" y="13"/>
                  </a:cubicBezTo>
                  <a:cubicBezTo>
                    <a:pt x="54" y="0"/>
                    <a:pt x="54" y="0"/>
                    <a:pt x="54" y="0"/>
                  </a:cubicBezTo>
                  <a:cubicBezTo>
                    <a:pt x="31" y="13"/>
                    <a:pt x="31" y="13"/>
                    <a:pt x="31" y="13"/>
                  </a:cubicBezTo>
                  <a:cubicBezTo>
                    <a:pt x="7" y="0"/>
                    <a:pt x="7" y="0"/>
                    <a:pt x="7" y="0"/>
                  </a:cubicBezTo>
                  <a:cubicBezTo>
                    <a:pt x="2" y="8"/>
                    <a:pt x="0" y="17"/>
                    <a:pt x="0" y="27"/>
                  </a:cubicBezTo>
                  <a:cubicBezTo>
                    <a:pt x="0" y="55"/>
                    <a:pt x="21" y="79"/>
                    <a:pt x="48" y="82"/>
                  </a:cubicBezTo>
                  <a:cubicBezTo>
                    <a:pt x="50" y="82"/>
                    <a:pt x="52" y="82"/>
                    <a:pt x="54" y="82"/>
                  </a:cubicBezTo>
                  <a:cubicBezTo>
                    <a:pt x="56" y="82"/>
                    <a:pt x="58" y="82"/>
                    <a:pt x="60" y="82"/>
                  </a:cubicBezTo>
                  <a:cubicBezTo>
                    <a:pt x="88" y="79"/>
                    <a:pt x="109" y="55"/>
                    <a:pt x="109" y="2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55" name="PA_任意多边形 124"/>
            <p:cNvSpPr/>
            <p:nvPr>
              <p:custDataLst>
                <p:tags r:id="rId127"/>
              </p:custDataLst>
            </p:nvPr>
          </p:nvSpPr>
          <p:spPr bwMode="auto">
            <a:xfrm>
              <a:off x="5419725" y="3125788"/>
              <a:ext cx="38100" cy="38100"/>
            </a:xfrm>
            <a:custGeom>
              <a:avLst/>
              <a:gdLst>
                <a:gd name="T0" fmla="*/ 2147483646 w 22"/>
                <a:gd name="T1" fmla="*/ 2147483646 h 23"/>
                <a:gd name="T2" fmla="*/ 2147483646 w 22"/>
                <a:gd name="T3" fmla="*/ 2147483646 h 23"/>
                <a:gd name="T4" fmla="*/ 2147483646 w 22"/>
                <a:gd name="T5" fmla="*/ 2147483646 h 23"/>
                <a:gd name="T6" fmla="*/ 2147483646 w 22"/>
                <a:gd name="T7" fmla="*/ 2147483646 h 23"/>
                <a:gd name="T8" fmla="*/ 2147483646 w 22"/>
                <a:gd name="T9" fmla="*/ 2147483646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23">
                  <a:moveTo>
                    <a:pt x="21" y="22"/>
                  </a:moveTo>
                  <a:cubicBezTo>
                    <a:pt x="22" y="16"/>
                    <a:pt x="21" y="10"/>
                    <a:pt x="16" y="6"/>
                  </a:cubicBezTo>
                  <a:cubicBezTo>
                    <a:pt x="12" y="2"/>
                    <a:pt x="6" y="0"/>
                    <a:pt x="1" y="1"/>
                  </a:cubicBezTo>
                  <a:cubicBezTo>
                    <a:pt x="0" y="7"/>
                    <a:pt x="1" y="13"/>
                    <a:pt x="5" y="17"/>
                  </a:cubicBezTo>
                  <a:cubicBezTo>
                    <a:pt x="10" y="21"/>
                    <a:pt x="16" y="23"/>
                    <a:pt x="21" y="2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56" name="PA_任意多边形 125"/>
            <p:cNvSpPr/>
            <p:nvPr>
              <p:custDataLst>
                <p:tags r:id="rId128"/>
              </p:custDataLst>
            </p:nvPr>
          </p:nvSpPr>
          <p:spPr bwMode="auto">
            <a:xfrm>
              <a:off x="5487988" y="3125788"/>
              <a:ext cx="39687" cy="38100"/>
            </a:xfrm>
            <a:custGeom>
              <a:avLst/>
              <a:gdLst>
                <a:gd name="T0" fmla="*/ 2147483646 w 23"/>
                <a:gd name="T1" fmla="*/ 2147483646 h 23"/>
                <a:gd name="T2" fmla="*/ 2147483646 w 23"/>
                <a:gd name="T3" fmla="*/ 2147483646 h 23"/>
                <a:gd name="T4" fmla="*/ 2147483646 w 23"/>
                <a:gd name="T5" fmla="*/ 2147483646 h 23"/>
                <a:gd name="T6" fmla="*/ 2147483646 w 23"/>
                <a:gd name="T7" fmla="*/ 2147483646 h 23"/>
                <a:gd name="T8" fmla="*/ 2147483646 w 23"/>
                <a:gd name="T9" fmla="*/ 2147483646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23">
                  <a:moveTo>
                    <a:pt x="17" y="17"/>
                  </a:moveTo>
                  <a:cubicBezTo>
                    <a:pt x="21" y="13"/>
                    <a:pt x="23" y="7"/>
                    <a:pt x="22" y="1"/>
                  </a:cubicBezTo>
                  <a:cubicBezTo>
                    <a:pt x="17" y="0"/>
                    <a:pt x="11" y="2"/>
                    <a:pt x="6" y="6"/>
                  </a:cubicBezTo>
                  <a:cubicBezTo>
                    <a:pt x="2" y="10"/>
                    <a:pt x="0" y="16"/>
                    <a:pt x="1" y="22"/>
                  </a:cubicBezTo>
                  <a:cubicBezTo>
                    <a:pt x="7" y="23"/>
                    <a:pt x="13" y="21"/>
                    <a:pt x="17" y="1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57" name="PA_任意多边形 126"/>
            <p:cNvSpPr/>
            <p:nvPr>
              <p:custDataLst>
                <p:tags r:id="rId129"/>
              </p:custDataLst>
            </p:nvPr>
          </p:nvSpPr>
          <p:spPr bwMode="auto">
            <a:xfrm>
              <a:off x="5418138" y="3192463"/>
              <a:ext cx="109537" cy="31750"/>
            </a:xfrm>
            <a:custGeom>
              <a:avLst/>
              <a:gdLst>
                <a:gd name="T0" fmla="*/ 2147483646 w 64"/>
                <a:gd name="T1" fmla="*/ 2147483646 h 19"/>
                <a:gd name="T2" fmla="*/ 2147483646 w 64"/>
                <a:gd name="T3" fmla="*/ 0 h 19"/>
                <a:gd name="T4" fmla="*/ 2147483646 w 64"/>
                <a:gd name="T5" fmla="*/ 2147483646 h 19"/>
                <a:gd name="T6" fmla="*/ 0 w 64"/>
                <a:gd name="T7" fmla="*/ 2147483646 h 19"/>
                <a:gd name="T8" fmla="*/ 2147483646 w 64"/>
                <a:gd name="T9" fmla="*/ 2147483646 h 19"/>
                <a:gd name="T10" fmla="*/ 2147483646 w 64"/>
                <a:gd name="T11" fmla="*/ 2147483646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 h="19">
                  <a:moveTo>
                    <a:pt x="38" y="1"/>
                  </a:moveTo>
                  <a:cubicBezTo>
                    <a:pt x="36" y="0"/>
                    <a:pt x="34" y="0"/>
                    <a:pt x="32" y="0"/>
                  </a:cubicBezTo>
                  <a:cubicBezTo>
                    <a:pt x="30" y="0"/>
                    <a:pt x="28" y="0"/>
                    <a:pt x="26" y="1"/>
                  </a:cubicBezTo>
                  <a:cubicBezTo>
                    <a:pt x="12" y="2"/>
                    <a:pt x="0" y="10"/>
                    <a:pt x="0" y="19"/>
                  </a:cubicBezTo>
                  <a:cubicBezTo>
                    <a:pt x="64" y="19"/>
                    <a:pt x="64" y="19"/>
                    <a:pt x="64" y="19"/>
                  </a:cubicBezTo>
                  <a:cubicBezTo>
                    <a:pt x="64" y="10"/>
                    <a:pt x="53" y="2"/>
                    <a:pt x="38" y="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58" name="PA_任意多边形 127"/>
            <p:cNvSpPr/>
            <p:nvPr>
              <p:custDataLst>
                <p:tags r:id="rId130"/>
              </p:custDataLst>
            </p:nvPr>
          </p:nvSpPr>
          <p:spPr bwMode="auto">
            <a:xfrm>
              <a:off x="4238625" y="3316288"/>
              <a:ext cx="60325" cy="106362"/>
            </a:xfrm>
            <a:custGeom>
              <a:avLst/>
              <a:gdLst>
                <a:gd name="T0" fmla="*/ 2147483646 w 36"/>
                <a:gd name="T1" fmla="*/ 2147483646 h 63"/>
                <a:gd name="T2" fmla="*/ 2147483646 w 36"/>
                <a:gd name="T3" fmla="*/ 0 h 63"/>
                <a:gd name="T4" fmla="*/ 0 w 36"/>
                <a:gd name="T5" fmla="*/ 2147483646 h 63"/>
                <a:gd name="T6" fmla="*/ 2147483646 w 36"/>
                <a:gd name="T7" fmla="*/ 2147483646 h 63"/>
                <a:gd name="T8" fmla="*/ 2147483646 w 36"/>
                <a:gd name="T9" fmla="*/ 2147483646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 h="63">
                  <a:moveTo>
                    <a:pt x="36" y="31"/>
                  </a:moveTo>
                  <a:cubicBezTo>
                    <a:pt x="36" y="20"/>
                    <a:pt x="29" y="4"/>
                    <a:pt x="18" y="0"/>
                  </a:cubicBezTo>
                  <a:cubicBezTo>
                    <a:pt x="7" y="4"/>
                    <a:pt x="0" y="20"/>
                    <a:pt x="0" y="31"/>
                  </a:cubicBezTo>
                  <a:cubicBezTo>
                    <a:pt x="0" y="43"/>
                    <a:pt x="7" y="58"/>
                    <a:pt x="18" y="63"/>
                  </a:cubicBezTo>
                  <a:cubicBezTo>
                    <a:pt x="29" y="58"/>
                    <a:pt x="36" y="43"/>
                    <a:pt x="36" y="3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59" name="PA_任意多边形 128"/>
            <p:cNvSpPr/>
            <p:nvPr>
              <p:custDataLst>
                <p:tags r:id="rId131"/>
              </p:custDataLst>
            </p:nvPr>
          </p:nvSpPr>
          <p:spPr bwMode="auto">
            <a:xfrm>
              <a:off x="4281488" y="3384550"/>
              <a:ext cx="98425" cy="77788"/>
            </a:xfrm>
            <a:custGeom>
              <a:avLst/>
              <a:gdLst>
                <a:gd name="T0" fmla="*/ 2147483646 w 58"/>
                <a:gd name="T1" fmla="*/ 2147483646 h 46"/>
                <a:gd name="T2" fmla="*/ 2147483646 w 58"/>
                <a:gd name="T3" fmla="*/ 2147483646 h 46"/>
                <a:gd name="T4" fmla="*/ 2147483646 w 58"/>
                <a:gd name="T5" fmla="*/ 2147483646 h 46"/>
                <a:gd name="T6" fmla="*/ 2147483646 w 58"/>
                <a:gd name="T7" fmla="*/ 2147483646 h 46"/>
                <a:gd name="T8" fmla="*/ 2147483646 w 58"/>
                <a:gd name="T9" fmla="*/ 2147483646 h 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8" h="46">
                  <a:moveTo>
                    <a:pt x="2" y="38"/>
                  </a:moveTo>
                  <a:cubicBezTo>
                    <a:pt x="11" y="46"/>
                    <a:pt x="28" y="44"/>
                    <a:pt x="38" y="39"/>
                  </a:cubicBezTo>
                  <a:cubicBezTo>
                    <a:pt x="48" y="33"/>
                    <a:pt x="58" y="19"/>
                    <a:pt x="57" y="8"/>
                  </a:cubicBezTo>
                  <a:cubicBezTo>
                    <a:pt x="47" y="0"/>
                    <a:pt x="30" y="2"/>
                    <a:pt x="21" y="7"/>
                  </a:cubicBezTo>
                  <a:cubicBezTo>
                    <a:pt x="11" y="13"/>
                    <a:pt x="0" y="27"/>
                    <a:pt x="2" y="3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60" name="PA_任意多边形 129"/>
            <p:cNvSpPr/>
            <p:nvPr>
              <p:custDataLst>
                <p:tags r:id="rId132"/>
              </p:custDataLst>
            </p:nvPr>
          </p:nvSpPr>
          <p:spPr bwMode="auto">
            <a:xfrm>
              <a:off x="4281488" y="3462338"/>
              <a:ext cx="98425" cy="76200"/>
            </a:xfrm>
            <a:custGeom>
              <a:avLst/>
              <a:gdLst>
                <a:gd name="T0" fmla="*/ 2147483646 w 58"/>
                <a:gd name="T1" fmla="*/ 2147483646 h 45"/>
                <a:gd name="T2" fmla="*/ 2147483646 w 58"/>
                <a:gd name="T3" fmla="*/ 2147483646 h 45"/>
                <a:gd name="T4" fmla="*/ 2147483646 w 58"/>
                <a:gd name="T5" fmla="*/ 2147483646 h 45"/>
                <a:gd name="T6" fmla="*/ 2147483646 w 58"/>
                <a:gd name="T7" fmla="*/ 2147483646 h 45"/>
                <a:gd name="T8" fmla="*/ 2147483646 w 58"/>
                <a:gd name="T9" fmla="*/ 2147483646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8" h="45">
                  <a:moveTo>
                    <a:pt x="38" y="38"/>
                  </a:moveTo>
                  <a:cubicBezTo>
                    <a:pt x="48" y="33"/>
                    <a:pt x="58" y="19"/>
                    <a:pt x="57" y="7"/>
                  </a:cubicBezTo>
                  <a:cubicBezTo>
                    <a:pt x="47" y="0"/>
                    <a:pt x="30" y="1"/>
                    <a:pt x="21" y="7"/>
                  </a:cubicBezTo>
                  <a:cubicBezTo>
                    <a:pt x="11" y="12"/>
                    <a:pt x="0" y="26"/>
                    <a:pt x="2" y="38"/>
                  </a:cubicBezTo>
                  <a:cubicBezTo>
                    <a:pt x="11" y="45"/>
                    <a:pt x="28" y="44"/>
                    <a:pt x="38" y="3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61" name="PA_任意多边形 130"/>
            <p:cNvSpPr/>
            <p:nvPr>
              <p:custDataLst>
                <p:tags r:id="rId133"/>
              </p:custDataLst>
            </p:nvPr>
          </p:nvSpPr>
          <p:spPr bwMode="auto">
            <a:xfrm>
              <a:off x="4159250" y="3384550"/>
              <a:ext cx="98425" cy="77788"/>
            </a:xfrm>
            <a:custGeom>
              <a:avLst/>
              <a:gdLst>
                <a:gd name="T0" fmla="*/ 2147483646 w 58"/>
                <a:gd name="T1" fmla="*/ 2147483646 h 46"/>
                <a:gd name="T2" fmla="*/ 2147483646 w 58"/>
                <a:gd name="T3" fmla="*/ 2147483646 h 46"/>
                <a:gd name="T4" fmla="*/ 2147483646 w 58"/>
                <a:gd name="T5" fmla="*/ 2147483646 h 46"/>
                <a:gd name="T6" fmla="*/ 2147483646 w 58"/>
                <a:gd name="T7" fmla="*/ 2147483646 h 46"/>
                <a:gd name="T8" fmla="*/ 2147483646 w 58"/>
                <a:gd name="T9" fmla="*/ 2147483646 h 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8" h="46">
                  <a:moveTo>
                    <a:pt x="20" y="39"/>
                  </a:moveTo>
                  <a:cubicBezTo>
                    <a:pt x="30" y="44"/>
                    <a:pt x="47" y="46"/>
                    <a:pt x="57" y="38"/>
                  </a:cubicBezTo>
                  <a:cubicBezTo>
                    <a:pt x="58" y="27"/>
                    <a:pt x="48" y="13"/>
                    <a:pt x="38" y="7"/>
                  </a:cubicBezTo>
                  <a:cubicBezTo>
                    <a:pt x="28" y="2"/>
                    <a:pt x="11" y="0"/>
                    <a:pt x="2" y="8"/>
                  </a:cubicBezTo>
                  <a:cubicBezTo>
                    <a:pt x="0" y="19"/>
                    <a:pt x="11" y="33"/>
                    <a:pt x="20" y="3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62" name="PA_任意多边形 131"/>
            <p:cNvSpPr/>
            <p:nvPr>
              <p:custDataLst>
                <p:tags r:id="rId134"/>
              </p:custDataLst>
            </p:nvPr>
          </p:nvSpPr>
          <p:spPr bwMode="auto">
            <a:xfrm>
              <a:off x="4159250" y="3462338"/>
              <a:ext cx="98425" cy="76200"/>
            </a:xfrm>
            <a:custGeom>
              <a:avLst/>
              <a:gdLst>
                <a:gd name="T0" fmla="*/ 2147483646 w 58"/>
                <a:gd name="T1" fmla="*/ 2147483646 h 45"/>
                <a:gd name="T2" fmla="*/ 2147483646 w 58"/>
                <a:gd name="T3" fmla="*/ 2147483646 h 45"/>
                <a:gd name="T4" fmla="*/ 2147483646 w 58"/>
                <a:gd name="T5" fmla="*/ 2147483646 h 45"/>
                <a:gd name="T6" fmla="*/ 2147483646 w 58"/>
                <a:gd name="T7" fmla="*/ 2147483646 h 45"/>
                <a:gd name="T8" fmla="*/ 2147483646 w 58"/>
                <a:gd name="T9" fmla="*/ 2147483646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8" h="45">
                  <a:moveTo>
                    <a:pt x="20" y="38"/>
                  </a:moveTo>
                  <a:cubicBezTo>
                    <a:pt x="30" y="44"/>
                    <a:pt x="47" y="45"/>
                    <a:pt x="57" y="38"/>
                  </a:cubicBezTo>
                  <a:cubicBezTo>
                    <a:pt x="58" y="26"/>
                    <a:pt x="48" y="12"/>
                    <a:pt x="38" y="7"/>
                  </a:cubicBezTo>
                  <a:cubicBezTo>
                    <a:pt x="28" y="1"/>
                    <a:pt x="11" y="0"/>
                    <a:pt x="2" y="7"/>
                  </a:cubicBezTo>
                  <a:cubicBezTo>
                    <a:pt x="0" y="19"/>
                    <a:pt x="11" y="33"/>
                    <a:pt x="20" y="3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63" name="PA_任意多边形 132"/>
            <p:cNvSpPr/>
            <p:nvPr>
              <p:custDataLst>
                <p:tags r:id="rId135"/>
              </p:custDataLst>
            </p:nvPr>
          </p:nvSpPr>
          <p:spPr bwMode="auto">
            <a:xfrm>
              <a:off x="4264025" y="3435350"/>
              <a:ext cx="11113" cy="123825"/>
            </a:xfrm>
            <a:custGeom>
              <a:avLst/>
              <a:gdLst>
                <a:gd name="T0" fmla="*/ 0 w 7"/>
                <a:gd name="T1" fmla="*/ 2147483646 h 73"/>
                <a:gd name="T2" fmla="*/ 0 w 7"/>
                <a:gd name="T3" fmla="*/ 2147483646 h 73"/>
                <a:gd name="T4" fmla="*/ 2147483646 w 7"/>
                <a:gd name="T5" fmla="*/ 2147483646 h 73"/>
                <a:gd name="T6" fmla="*/ 2147483646 w 7"/>
                <a:gd name="T7" fmla="*/ 2147483646 h 73"/>
                <a:gd name="T8" fmla="*/ 2147483646 w 7"/>
                <a:gd name="T9" fmla="*/ 2147483646 h 73"/>
                <a:gd name="T10" fmla="*/ 2147483646 w 7"/>
                <a:gd name="T11" fmla="*/ 0 h 73"/>
                <a:gd name="T12" fmla="*/ 0 w 7"/>
                <a:gd name="T13" fmla="*/ 2147483646 h 7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73">
                  <a:moveTo>
                    <a:pt x="0" y="2"/>
                  </a:moveTo>
                  <a:cubicBezTo>
                    <a:pt x="0" y="70"/>
                    <a:pt x="0" y="70"/>
                    <a:pt x="0" y="70"/>
                  </a:cubicBezTo>
                  <a:cubicBezTo>
                    <a:pt x="0" y="72"/>
                    <a:pt x="1" y="73"/>
                    <a:pt x="3" y="73"/>
                  </a:cubicBezTo>
                  <a:cubicBezTo>
                    <a:pt x="5" y="73"/>
                    <a:pt x="7" y="72"/>
                    <a:pt x="7" y="70"/>
                  </a:cubicBezTo>
                  <a:cubicBezTo>
                    <a:pt x="7" y="2"/>
                    <a:pt x="7" y="2"/>
                    <a:pt x="7" y="2"/>
                  </a:cubicBezTo>
                  <a:cubicBezTo>
                    <a:pt x="7" y="1"/>
                    <a:pt x="5" y="0"/>
                    <a:pt x="3" y="0"/>
                  </a:cubicBezTo>
                  <a:cubicBezTo>
                    <a:pt x="1" y="0"/>
                    <a:pt x="0" y="1"/>
                    <a:pt x="0" y="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64" name="PA_任意多边形 133"/>
            <p:cNvSpPr>
              <a:spLocks noEditPoints="1"/>
            </p:cNvSpPr>
            <p:nvPr>
              <p:custDataLst>
                <p:tags r:id="rId136"/>
              </p:custDataLst>
            </p:nvPr>
          </p:nvSpPr>
          <p:spPr bwMode="auto">
            <a:xfrm>
              <a:off x="5202238" y="3979863"/>
              <a:ext cx="227012" cy="266700"/>
            </a:xfrm>
            <a:custGeom>
              <a:avLst/>
              <a:gdLst>
                <a:gd name="T0" fmla="*/ 2147483646 w 134"/>
                <a:gd name="T1" fmla="*/ 2147483646 h 157"/>
                <a:gd name="T2" fmla="*/ 2147483646 w 134"/>
                <a:gd name="T3" fmla="*/ 2147483646 h 157"/>
                <a:gd name="T4" fmla="*/ 2147483646 w 134"/>
                <a:gd name="T5" fmla="*/ 2147483646 h 157"/>
                <a:gd name="T6" fmla="*/ 2147483646 w 134"/>
                <a:gd name="T7" fmla="*/ 2147483646 h 157"/>
                <a:gd name="T8" fmla="*/ 2147483646 w 134"/>
                <a:gd name="T9" fmla="*/ 2147483646 h 157"/>
                <a:gd name="T10" fmla="*/ 2147483646 w 134"/>
                <a:gd name="T11" fmla="*/ 2147483646 h 157"/>
                <a:gd name="T12" fmla="*/ 2147483646 w 134"/>
                <a:gd name="T13" fmla="*/ 2147483646 h 157"/>
                <a:gd name="T14" fmla="*/ 2147483646 w 134"/>
                <a:gd name="T15" fmla="*/ 2147483646 h 157"/>
                <a:gd name="T16" fmla="*/ 2147483646 w 134"/>
                <a:gd name="T17" fmla="*/ 2147483646 h 157"/>
                <a:gd name="T18" fmla="*/ 2147483646 w 134"/>
                <a:gd name="T19" fmla="*/ 2147483646 h 157"/>
                <a:gd name="T20" fmla="*/ 2147483646 w 134"/>
                <a:gd name="T21" fmla="*/ 2147483646 h 157"/>
                <a:gd name="T22" fmla="*/ 2147483646 w 134"/>
                <a:gd name="T23" fmla="*/ 2147483646 h 157"/>
                <a:gd name="T24" fmla="*/ 2147483646 w 134"/>
                <a:gd name="T25" fmla="*/ 2147483646 h 157"/>
                <a:gd name="T26" fmla="*/ 2147483646 w 134"/>
                <a:gd name="T27" fmla="*/ 2147483646 h 157"/>
                <a:gd name="T28" fmla="*/ 2147483646 w 134"/>
                <a:gd name="T29" fmla="*/ 2147483646 h 157"/>
                <a:gd name="T30" fmla="*/ 2147483646 w 134"/>
                <a:gd name="T31" fmla="*/ 2147483646 h 157"/>
                <a:gd name="T32" fmla="*/ 2147483646 w 134"/>
                <a:gd name="T33" fmla="*/ 2147483646 h 157"/>
                <a:gd name="T34" fmla="*/ 2147483646 w 134"/>
                <a:gd name="T35" fmla="*/ 2147483646 h 157"/>
                <a:gd name="T36" fmla="*/ 2147483646 w 134"/>
                <a:gd name="T37" fmla="*/ 2147483646 h 157"/>
                <a:gd name="T38" fmla="*/ 2147483646 w 134"/>
                <a:gd name="T39" fmla="*/ 2147483646 h 157"/>
                <a:gd name="T40" fmla="*/ 2147483646 w 134"/>
                <a:gd name="T41" fmla="*/ 2147483646 h 157"/>
                <a:gd name="T42" fmla="*/ 2147483646 w 134"/>
                <a:gd name="T43" fmla="*/ 2147483646 h 157"/>
                <a:gd name="T44" fmla="*/ 2147483646 w 134"/>
                <a:gd name="T45" fmla="*/ 2147483646 h 157"/>
                <a:gd name="T46" fmla="*/ 2147483646 w 134"/>
                <a:gd name="T47" fmla="*/ 2147483646 h 157"/>
                <a:gd name="T48" fmla="*/ 2147483646 w 134"/>
                <a:gd name="T49" fmla="*/ 2147483646 h 157"/>
                <a:gd name="T50" fmla="*/ 2147483646 w 134"/>
                <a:gd name="T51" fmla="*/ 2147483646 h 157"/>
                <a:gd name="T52" fmla="*/ 2147483646 w 134"/>
                <a:gd name="T53" fmla="*/ 2147483646 h 157"/>
                <a:gd name="T54" fmla="*/ 2147483646 w 134"/>
                <a:gd name="T55" fmla="*/ 2147483646 h 157"/>
                <a:gd name="T56" fmla="*/ 2147483646 w 134"/>
                <a:gd name="T57" fmla="*/ 2147483646 h 157"/>
                <a:gd name="T58" fmla="*/ 2147483646 w 134"/>
                <a:gd name="T59" fmla="*/ 2147483646 h 157"/>
                <a:gd name="T60" fmla="*/ 2147483646 w 134"/>
                <a:gd name="T61" fmla="*/ 2147483646 h 157"/>
                <a:gd name="T62" fmla="*/ 2147483646 w 134"/>
                <a:gd name="T63" fmla="*/ 2147483646 h 157"/>
                <a:gd name="T64" fmla="*/ 2147483646 w 134"/>
                <a:gd name="T65" fmla="*/ 2147483646 h 157"/>
                <a:gd name="T66" fmla="*/ 2147483646 w 134"/>
                <a:gd name="T67" fmla="*/ 2147483646 h 157"/>
                <a:gd name="T68" fmla="*/ 2147483646 w 134"/>
                <a:gd name="T69" fmla="*/ 2147483646 h 157"/>
                <a:gd name="T70" fmla="*/ 0 w 134"/>
                <a:gd name="T71" fmla="*/ 2147483646 h 157"/>
                <a:gd name="T72" fmla="*/ 2147483646 w 134"/>
                <a:gd name="T73" fmla="*/ 2147483646 h 157"/>
                <a:gd name="T74" fmla="*/ 2147483646 w 134"/>
                <a:gd name="T75" fmla="*/ 2147483646 h 157"/>
                <a:gd name="T76" fmla="*/ 2147483646 w 134"/>
                <a:gd name="T77" fmla="*/ 2147483646 h 157"/>
                <a:gd name="T78" fmla="*/ 2147483646 w 134"/>
                <a:gd name="T79" fmla="*/ 2147483646 h 157"/>
                <a:gd name="T80" fmla="*/ 2147483646 w 134"/>
                <a:gd name="T81" fmla="*/ 2147483646 h 15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34" h="157">
                  <a:moveTo>
                    <a:pt x="124" y="157"/>
                  </a:moveTo>
                  <a:cubicBezTo>
                    <a:pt x="124" y="144"/>
                    <a:pt x="124" y="144"/>
                    <a:pt x="124" y="144"/>
                  </a:cubicBezTo>
                  <a:cubicBezTo>
                    <a:pt x="134" y="144"/>
                    <a:pt x="134" y="144"/>
                    <a:pt x="134" y="144"/>
                  </a:cubicBezTo>
                  <a:cubicBezTo>
                    <a:pt x="134" y="28"/>
                    <a:pt x="134" y="28"/>
                    <a:pt x="134" y="28"/>
                  </a:cubicBezTo>
                  <a:cubicBezTo>
                    <a:pt x="115" y="28"/>
                    <a:pt x="115" y="28"/>
                    <a:pt x="115" y="28"/>
                  </a:cubicBezTo>
                  <a:cubicBezTo>
                    <a:pt x="115" y="25"/>
                    <a:pt x="115" y="23"/>
                    <a:pt x="114" y="21"/>
                  </a:cubicBezTo>
                  <a:cubicBezTo>
                    <a:pt x="131" y="8"/>
                    <a:pt x="131" y="8"/>
                    <a:pt x="131" y="8"/>
                  </a:cubicBezTo>
                  <a:cubicBezTo>
                    <a:pt x="133" y="6"/>
                    <a:pt x="133" y="4"/>
                    <a:pt x="132" y="2"/>
                  </a:cubicBezTo>
                  <a:cubicBezTo>
                    <a:pt x="130" y="0"/>
                    <a:pt x="128" y="0"/>
                    <a:pt x="126" y="1"/>
                  </a:cubicBezTo>
                  <a:cubicBezTo>
                    <a:pt x="112" y="12"/>
                    <a:pt x="112" y="12"/>
                    <a:pt x="112" y="12"/>
                  </a:cubicBezTo>
                  <a:cubicBezTo>
                    <a:pt x="112" y="41"/>
                    <a:pt x="112" y="41"/>
                    <a:pt x="112" y="41"/>
                  </a:cubicBezTo>
                  <a:cubicBezTo>
                    <a:pt x="122" y="41"/>
                    <a:pt x="122" y="41"/>
                    <a:pt x="122" y="41"/>
                  </a:cubicBezTo>
                  <a:cubicBezTo>
                    <a:pt x="122" y="109"/>
                    <a:pt x="122" y="109"/>
                    <a:pt x="122" y="109"/>
                  </a:cubicBezTo>
                  <a:cubicBezTo>
                    <a:pt x="112" y="109"/>
                    <a:pt x="112" y="109"/>
                    <a:pt x="112" y="109"/>
                  </a:cubicBezTo>
                  <a:cubicBezTo>
                    <a:pt x="112" y="119"/>
                    <a:pt x="112" y="119"/>
                    <a:pt x="112" y="119"/>
                  </a:cubicBezTo>
                  <a:cubicBezTo>
                    <a:pt x="116" y="119"/>
                    <a:pt x="120" y="123"/>
                    <a:pt x="120" y="127"/>
                  </a:cubicBezTo>
                  <a:cubicBezTo>
                    <a:pt x="120" y="131"/>
                    <a:pt x="116" y="135"/>
                    <a:pt x="112" y="135"/>
                  </a:cubicBezTo>
                  <a:cubicBezTo>
                    <a:pt x="112" y="157"/>
                    <a:pt x="112" y="157"/>
                    <a:pt x="112" y="157"/>
                  </a:cubicBezTo>
                  <a:lnTo>
                    <a:pt x="124" y="157"/>
                  </a:lnTo>
                  <a:close/>
                  <a:moveTo>
                    <a:pt x="112" y="12"/>
                  </a:moveTo>
                  <a:cubicBezTo>
                    <a:pt x="107" y="16"/>
                    <a:pt x="107" y="16"/>
                    <a:pt x="107" y="16"/>
                  </a:cubicBezTo>
                  <a:cubicBezTo>
                    <a:pt x="106" y="15"/>
                    <a:pt x="104" y="15"/>
                    <a:pt x="102" y="15"/>
                  </a:cubicBezTo>
                  <a:cubicBezTo>
                    <a:pt x="100" y="15"/>
                    <a:pt x="99" y="15"/>
                    <a:pt x="97" y="16"/>
                  </a:cubicBezTo>
                  <a:cubicBezTo>
                    <a:pt x="86" y="7"/>
                    <a:pt x="86" y="7"/>
                    <a:pt x="86" y="7"/>
                  </a:cubicBezTo>
                  <a:cubicBezTo>
                    <a:pt x="86" y="18"/>
                    <a:pt x="86" y="18"/>
                    <a:pt x="86" y="18"/>
                  </a:cubicBezTo>
                  <a:cubicBezTo>
                    <a:pt x="91" y="21"/>
                    <a:pt x="91" y="21"/>
                    <a:pt x="91" y="21"/>
                  </a:cubicBezTo>
                  <a:cubicBezTo>
                    <a:pt x="89" y="23"/>
                    <a:pt x="89" y="25"/>
                    <a:pt x="89" y="28"/>
                  </a:cubicBezTo>
                  <a:cubicBezTo>
                    <a:pt x="86" y="28"/>
                    <a:pt x="86" y="28"/>
                    <a:pt x="86" y="28"/>
                  </a:cubicBezTo>
                  <a:cubicBezTo>
                    <a:pt x="86" y="41"/>
                    <a:pt x="86" y="41"/>
                    <a:pt x="86" y="41"/>
                  </a:cubicBezTo>
                  <a:cubicBezTo>
                    <a:pt x="112" y="41"/>
                    <a:pt x="112" y="41"/>
                    <a:pt x="112" y="41"/>
                  </a:cubicBezTo>
                  <a:cubicBezTo>
                    <a:pt x="112" y="12"/>
                    <a:pt x="112" y="12"/>
                    <a:pt x="112" y="12"/>
                  </a:cubicBezTo>
                  <a:close/>
                  <a:moveTo>
                    <a:pt x="86" y="144"/>
                  </a:moveTo>
                  <a:cubicBezTo>
                    <a:pt x="108" y="144"/>
                    <a:pt x="108" y="144"/>
                    <a:pt x="108" y="144"/>
                  </a:cubicBezTo>
                  <a:cubicBezTo>
                    <a:pt x="108" y="157"/>
                    <a:pt x="108" y="157"/>
                    <a:pt x="108" y="157"/>
                  </a:cubicBezTo>
                  <a:cubicBezTo>
                    <a:pt x="112" y="157"/>
                    <a:pt x="112" y="157"/>
                    <a:pt x="112" y="157"/>
                  </a:cubicBezTo>
                  <a:cubicBezTo>
                    <a:pt x="112" y="135"/>
                    <a:pt x="112" y="135"/>
                    <a:pt x="112" y="135"/>
                  </a:cubicBezTo>
                  <a:cubicBezTo>
                    <a:pt x="112" y="135"/>
                    <a:pt x="112" y="135"/>
                    <a:pt x="112" y="135"/>
                  </a:cubicBezTo>
                  <a:cubicBezTo>
                    <a:pt x="107" y="135"/>
                    <a:pt x="104" y="131"/>
                    <a:pt x="104" y="127"/>
                  </a:cubicBezTo>
                  <a:cubicBezTo>
                    <a:pt x="104" y="127"/>
                    <a:pt x="104" y="127"/>
                    <a:pt x="104" y="127"/>
                  </a:cubicBezTo>
                  <a:cubicBezTo>
                    <a:pt x="104" y="123"/>
                    <a:pt x="107" y="119"/>
                    <a:pt x="112" y="119"/>
                  </a:cubicBezTo>
                  <a:cubicBezTo>
                    <a:pt x="112" y="119"/>
                    <a:pt x="112" y="119"/>
                    <a:pt x="112" y="119"/>
                  </a:cubicBezTo>
                  <a:cubicBezTo>
                    <a:pt x="112" y="109"/>
                    <a:pt x="112" y="109"/>
                    <a:pt x="112" y="109"/>
                  </a:cubicBezTo>
                  <a:cubicBezTo>
                    <a:pt x="86" y="109"/>
                    <a:pt x="86" y="109"/>
                    <a:pt x="86" y="109"/>
                  </a:cubicBezTo>
                  <a:cubicBezTo>
                    <a:pt x="86" y="119"/>
                    <a:pt x="86" y="119"/>
                    <a:pt x="86" y="119"/>
                  </a:cubicBezTo>
                  <a:cubicBezTo>
                    <a:pt x="90" y="119"/>
                    <a:pt x="94" y="123"/>
                    <a:pt x="94" y="127"/>
                  </a:cubicBezTo>
                  <a:cubicBezTo>
                    <a:pt x="94" y="131"/>
                    <a:pt x="90" y="135"/>
                    <a:pt x="86" y="135"/>
                  </a:cubicBezTo>
                  <a:cubicBezTo>
                    <a:pt x="86" y="144"/>
                    <a:pt x="86" y="144"/>
                    <a:pt x="86" y="144"/>
                  </a:cubicBezTo>
                  <a:close/>
                  <a:moveTo>
                    <a:pt x="86" y="135"/>
                  </a:moveTo>
                  <a:cubicBezTo>
                    <a:pt x="86" y="135"/>
                    <a:pt x="86" y="135"/>
                    <a:pt x="86" y="135"/>
                  </a:cubicBezTo>
                  <a:moveTo>
                    <a:pt x="86" y="7"/>
                  </a:moveTo>
                  <a:cubicBezTo>
                    <a:pt x="78" y="1"/>
                    <a:pt x="78" y="1"/>
                    <a:pt x="78" y="1"/>
                  </a:cubicBezTo>
                  <a:cubicBezTo>
                    <a:pt x="76" y="0"/>
                    <a:pt x="74" y="0"/>
                    <a:pt x="72" y="2"/>
                  </a:cubicBezTo>
                  <a:cubicBezTo>
                    <a:pt x="71" y="4"/>
                    <a:pt x="71" y="6"/>
                    <a:pt x="73" y="8"/>
                  </a:cubicBezTo>
                  <a:cubicBezTo>
                    <a:pt x="86" y="18"/>
                    <a:pt x="86" y="18"/>
                    <a:pt x="86" y="18"/>
                  </a:cubicBezTo>
                  <a:cubicBezTo>
                    <a:pt x="86" y="7"/>
                    <a:pt x="86" y="7"/>
                    <a:pt x="86" y="7"/>
                  </a:cubicBezTo>
                  <a:close/>
                  <a:moveTo>
                    <a:pt x="86" y="28"/>
                  </a:moveTo>
                  <a:cubicBezTo>
                    <a:pt x="67" y="28"/>
                    <a:pt x="67" y="28"/>
                    <a:pt x="67" y="28"/>
                  </a:cubicBezTo>
                  <a:cubicBezTo>
                    <a:pt x="67" y="41"/>
                    <a:pt x="67" y="41"/>
                    <a:pt x="67" y="41"/>
                  </a:cubicBezTo>
                  <a:cubicBezTo>
                    <a:pt x="86" y="41"/>
                    <a:pt x="86" y="41"/>
                    <a:pt x="86" y="41"/>
                  </a:cubicBezTo>
                  <a:cubicBezTo>
                    <a:pt x="86" y="28"/>
                    <a:pt x="86" y="28"/>
                    <a:pt x="86" y="28"/>
                  </a:cubicBezTo>
                  <a:close/>
                  <a:moveTo>
                    <a:pt x="67" y="144"/>
                  </a:moveTo>
                  <a:cubicBezTo>
                    <a:pt x="86" y="144"/>
                    <a:pt x="86" y="144"/>
                    <a:pt x="86" y="144"/>
                  </a:cubicBezTo>
                  <a:cubicBezTo>
                    <a:pt x="86" y="135"/>
                    <a:pt x="86" y="135"/>
                    <a:pt x="86" y="135"/>
                  </a:cubicBezTo>
                  <a:cubicBezTo>
                    <a:pt x="86" y="135"/>
                    <a:pt x="86" y="135"/>
                    <a:pt x="86" y="135"/>
                  </a:cubicBezTo>
                  <a:cubicBezTo>
                    <a:pt x="82" y="135"/>
                    <a:pt x="78" y="131"/>
                    <a:pt x="78" y="127"/>
                  </a:cubicBezTo>
                  <a:cubicBezTo>
                    <a:pt x="78" y="123"/>
                    <a:pt x="82" y="119"/>
                    <a:pt x="86" y="119"/>
                  </a:cubicBezTo>
                  <a:cubicBezTo>
                    <a:pt x="86" y="109"/>
                    <a:pt x="86" y="109"/>
                    <a:pt x="86" y="109"/>
                  </a:cubicBezTo>
                  <a:cubicBezTo>
                    <a:pt x="67" y="109"/>
                    <a:pt x="67" y="109"/>
                    <a:pt x="67" y="109"/>
                  </a:cubicBezTo>
                  <a:lnTo>
                    <a:pt x="67" y="144"/>
                  </a:lnTo>
                  <a:close/>
                  <a:moveTo>
                    <a:pt x="67" y="28"/>
                  </a:moveTo>
                  <a:cubicBezTo>
                    <a:pt x="0" y="28"/>
                    <a:pt x="0" y="28"/>
                    <a:pt x="0" y="28"/>
                  </a:cubicBezTo>
                  <a:cubicBezTo>
                    <a:pt x="0" y="144"/>
                    <a:pt x="0" y="144"/>
                    <a:pt x="0" y="144"/>
                  </a:cubicBezTo>
                  <a:cubicBezTo>
                    <a:pt x="10" y="144"/>
                    <a:pt x="10" y="144"/>
                    <a:pt x="10" y="144"/>
                  </a:cubicBezTo>
                  <a:cubicBezTo>
                    <a:pt x="10" y="157"/>
                    <a:pt x="10" y="157"/>
                    <a:pt x="10" y="157"/>
                  </a:cubicBezTo>
                  <a:cubicBezTo>
                    <a:pt x="26" y="157"/>
                    <a:pt x="26" y="157"/>
                    <a:pt x="26" y="157"/>
                  </a:cubicBezTo>
                  <a:cubicBezTo>
                    <a:pt x="26" y="144"/>
                    <a:pt x="26" y="144"/>
                    <a:pt x="26" y="144"/>
                  </a:cubicBezTo>
                  <a:cubicBezTo>
                    <a:pt x="67" y="144"/>
                    <a:pt x="67" y="144"/>
                    <a:pt x="67" y="144"/>
                  </a:cubicBezTo>
                  <a:cubicBezTo>
                    <a:pt x="67" y="109"/>
                    <a:pt x="67" y="109"/>
                    <a:pt x="67" y="109"/>
                  </a:cubicBezTo>
                  <a:cubicBezTo>
                    <a:pt x="12" y="109"/>
                    <a:pt x="12" y="109"/>
                    <a:pt x="12" y="109"/>
                  </a:cubicBezTo>
                  <a:cubicBezTo>
                    <a:pt x="12" y="41"/>
                    <a:pt x="12" y="41"/>
                    <a:pt x="12" y="41"/>
                  </a:cubicBezTo>
                  <a:cubicBezTo>
                    <a:pt x="12" y="41"/>
                    <a:pt x="12" y="41"/>
                    <a:pt x="12" y="41"/>
                  </a:cubicBezTo>
                  <a:cubicBezTo>
                    <a:pt x="67" y="41"/>
                    <a:pt x="67" y="41"/>
                    <a:pt x="67" y="41"/>
                  </a:cubicBezTo>
                  <a:lnTo>
                    <a:pt x="67" y="2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65" name="PA_椭圆 134"/>
            <p:cNvSpPr>
              <a:spLocks noChangeArrowheads="1"/>
            </p:cNvSpPr>
            <p:nvPr>
              <p:custDataLst>
                <p:tags r:id="rId137"/>
              </p:custDataLst>
            </p:nvPr>
          </p:nvSpPr>
          <p:spPr bwMode="auto">
            <a:xfrm>
              <a:off x="5534025" y="4249738"/>
              <a:ext cx="47625" cy="47625"/>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zh-CN" sz="1800" b="0" i="0" u="none" strike="noStrike" kern="1200" cap="none" spc="0" normalizeH="0" baseline="0" noProof="0">
                <a:ln>
                  <a:noFill/>
                </a:ln>
                <a:solidFill>
                  <a:srgbClr val="000000"/>
                </a:solidFill>
                <a:effectLst/>
                <a:uLnTx/>
                <a:uFillTx/>
                <a:latin typeface="Century Gothic" panose="020B0502020202020204" pitchFamily="34" charset="0"/>
                <a:ea typeface="Microsoft JhengHei" panose="020B0604030504040204" pitchFamily="34" charset="-120"/>
                <a:cs typeface="+mn-cs"/>
              </a:endParaRPr>
            </a:p>
          </p:txBody>
        </p:sp>
        <p:sp>
          <p:nvSpPr>
            <p:cNvPr id="44166" name="PA_任意多边形 135"/>
            <p:cNvSpPr>
              <a:spLocks noEditPoints="1"/>
            </p:cNvSpPr>
            <p:nvPr>
              <p:custDataLst>
                <p:tags r:id="rId138"/>
              </p:custDataLst>
            </p:nvPr>
          </p:nvSpPr>
          <p:spPr bwMode="auto">
            <a:xfrm>
              <a:off x="5353050" y="4387850"/>
              <a:ext cx="103188" cy="103188"/>
            </a:xfrm>
            <a:custGeom>
              <a:avLst/>
              <a:gdLst>
                <a:gd name="T0" fmla="*/ 2147483646 w 61"/>
                <a:gd name="T1" fmla="*/ 2147483646 h 61"/>
                <a:gd name="T2" fmla="*/ 2147483646 w 61"/>
                <a:gd name="T3" fmla="*/ 2147483646 h 61"/>
                <a:gd name="T4" fmla="*/ 2147483646 w 61"/>
                <a:gd name="T5" fmla="*/ 0 h 61"/>
                <a:gd name="T6" fmla="*/ 2147483646 w 61"/>
                <a:gd name="T7" fmla="*/ 2147483646 h 61"/>
                <a:gd name="T8" fmla="*/ 2147483646 w 61"/>
                <a:gd name="T9" fmla="*/ 2147483646 h 61"/>
                <a:gd name="T10" fmla="*/ 2147483646 w 61"/>
                <a:gd name="T11" fmla="*/ 2147483646 h 61"/>
                <a:gd name="T12" fmla="*/ 2147483646 w 61"/>
                <a:gd name="T13" fmla="*/ 2147483646 h 61"/>
                <a:gd name="T14" fmla="*/ 2147483646 w 61"/>
                <a:gd name="T15" fmla="*/ 0 h 61"/>
                <a:gd name="T16" fmla="*/ 0 w 61"/>
                <a:gd name="T17" fmla="*/ 2147483646 h 61"/>
                <a:gd name="T18" fmla="*/ 2147483646 w 61"/>
                <a:gd name="T19" fmla="*/ 2147483646 h 61"/>
                <a:gd name="T20" fmla="*/ 2147483646 w 61"/>
                <a:gd name="T21" fmla="*/ 2147483646 h 61"/>
                <a:gd name="T22" fmla="*/ 2147483646 w 61"/>
                <a:gd name="T23" fmla="*/ 2147483646 h 61"/>
                <a:gd name="T24" fmla="*/ 2147483646 w 61"/>
                <a:gd name="T25" fmla="*/ 2147483646 h 61"/>
                <a:gd name="T26" fmla="*/ 2147483646 w 61"/>
                <a:gd name="T27" fmla="*/ 2147483646 h 61"/>
                <a:gd name="T28" fmla="*/ 2147483646 w 61"/>
                <a:gd name="T29" fmla="*/ 2147483646 h 61"/>
                <a:gd name="T30" fmla="*/ 2147483646 w 61"/>
                <a:gd name="T31" fmla="*/ 2147483646 h 61"/>
                <a:gd name="T32" fmla="*/ 2147483646 w 61"/>
                <a:gd name="T33" fmla="*/ 2147483646 h 61"/>
                <a:gd name="T34" fmla="*/ 2147483646 w 61"/>
                <a:gd name="T35" fmla="*/ 0 h 6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61" h="61">
                  <a:moveTo>
                    <a:pt x="30" y="61"/>
                  </a:moveTo>
                  <a:cubicBezTo>
                    <a:pt x="47" y="61"/>
                    <a:pt x="61" y="47"/>
                    <a:pt x="61" y="31"/>
                  </a:cubicBezTo>
                  <a:cubicBezTo>
                    <a:pt x="61" y="14"/>
                    <a:pt x="47" y="0"/>
                    <a:pt x="30" y="0"/>
                  </a:cubicBezTo>
                  <a:cubicBezTo>
                    <a:pt x="30" y="14"/>
                    <a:pt x="30" y="14"/>
                    <a:pt x="30" y="14"/>
                  </a:cubicBezTo>
                  <a:cubicBezTo>
                    <a:pt x="39" y="14"/>
                    <a:pt x="47" y="22"/>
                    <a:pt x="47" y="31"/>
                  </a:cubicBezTo>
                  <a:cubicBezTo>
                    <a:pt x="47" y="40"/>
                    <a:pt x="39" y="47"/>
                    <a:pt x="30" y="47"/>
                  </a:cubicBezTo>
                  <a:lnTo>
                    <a:pt x="30" y="61"/>
                  </a:lnTo>
                  <a:close/>
                  <a:moveTo>
                    <a:pt x="30" y="0"/>
                  </a:moveTo>
                  <a:cubicBezTo>
                    <a:pt x="14" y="0"/>
                    <a:pt x="0" y="14"/>
                    <a:pt x="0" y="31"/>
                  </a:cubicBezTo>
                  <a:cubicBezTo>
                    <a:pt x="0" y="47"/>
                    <a:pt x="14" y="61"/>
                    <a:pt x="30" y="61"/>
                  </a:cubicBezTo>
                  <a:cubicBezTo>
                    <a:pt x="30" y="61"/>
                    <a:pt x="30" y="61"/>
                    <a:pt x="30" y="61"/>
                  </a:cubicBezTo>
                  <a:cubicBezTo>
                    <a:pt x="30" y="47"/>
                    <a:pt x="30" y="47"/>
                    <a:pt x="30" y="47"/>
                  </a:cubicBezTo>
                  <a:cubicBezTo>
                    <a:pt x="30" y="47"/>
                    <a:pt x="30" y="47"/>
                    <a:pt x="30" y="47"/>
                  </a:cubicBezTo>
                  <a:cubicBezTo>
                    <a:pt x="30" y="47"/>
                    <a:pt x="30" y="47"/>
                    <a:pt x="30" y="47"/>
                  </a:cubicBezTo>
                  <a:cubicBezTo>
                    <a:pt x="21" y="47"/>
                    <a:pt x="14" y="40"/>
                    <a:pt x="14" y="31"/>
                  </a:cubicBezTo>
                  <a:cubicBezTo>
                    <a:pt x="14" y="22"/>
                    <a:pt x="21" y="14"/>
                    <a:pt x="30" y="14"/>
                  </a:cubicBezTo>
                  <a:cubicBezTo>
                    <a:pt x="30" y="14"/>
                    <a:pt x="30" y="14"/>
                    <a:pt x="30" y="14"/>
                  </a:cubicBezTo>
                  <a:cubicBezTo>
                    <a:pt x="30" y="0"/>
                    <a:pt x="30" y="0"/>
                    <a:pt x="30"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67" name="PA_任意多边形 136"/>
            <p:cNvSpPr/>
            <p:nvPr>
              <p:custDataLst>
                <p:tags r:id="rId139"/>
              </p:custDataLst>
            </p:nvPr>
          </p:nvSpPr>
          <p:spPr bwMode="auto">
            <a:xfrm>
              <a:off x="5341938" y="4364038"/>
              <a:ext cx="122237" cy="44450"/>
            </a:xfrm>
            <a:custGeom>
              <a:avLst/>
              <a:gdLst>
                <a:gd name="T0" fmla="*/ 2147483646 w 72"/>
                <a:gd name="T1" fmla="*/ 2147483646 h 26"/>
                <a:gd name="T2" fmla="*/ 2147483646 w 72"/>
                <a:gd name="T3" fmla="*/ 2147483646 h 26"/>
                <a:gd name="T4" fmla="*/ 2147483646 w 72"/>
                <a:gd name="T5" fmla="*/ 2147483646 h 26"/>
                <a:gd name="T6" fmla="*/ 2147483646 w 72"/>
                <a:gd name="T7" fmla="*/ 2147483646 h 26"/>
                <a:gd name="T8" fmla="*/ 2147483646 w 72"/>
                <a:gd name="T9" fmla="*/ 2147483646 h 26"/>
                <a:gd name="T10" fmla="*/ 2147483646 w 72"/>
                <a:gd name="T11" fmla="*/ 2147483646 h 26"/>
                <a:gd name="T12" fmla="*/ 2147483646 w 72"/>
                <a:gd name="T13" fmla="*/ 0 h 26"/>
                <a:gd name="T14" fmla="*/ 2147483646 w 72"/>
                <a:gd name="T15" fmla="*/ 2147483646 h 26"/>
                <a:gd name="T16" fmla="*/ 2147483646 w 72"/>
                <a:gd name="T17" fmla="*/ 2147483646 h 26"/>
                <a:gd name="T18" fmla="*/ 2147483646 w 72"/>
                <a:gd name="T19" fmla="*/ 2147483646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2" h="26">
                  <a:moveTo>
                    <a:pt x="6" y="26"/>
                  </a:moveTo>
                  <a:cubicBezTo>
                    <a:pt x="7" y="26"/>
                    <a:pt x="9" y="25"/>
                    <a:pt x="10" y="24"/>
                  </a:cubicBezTo>
                  <a:cubicBezTo>
                    <a:pt x="16" y="15"/>
                    <a:pt x="26" y="9"/>
                    <a:pt x="36" y="9"/>
                  </a:cubicBezTo>
                  <a:cubicBezTo>
                    <a:pt x="47" y="9"/>
                    <a:pt x="57" y="15"/>
                    <a:pt x="63" y="24"/>
                  </a:cubicBezTo>
                  <a:cubicBezTo>
                    <a:pt x="65" y="26"/>
                    <a:pt x="67" y="26"/>
                    <a:pt x="70" y="25"/>
                  </a:cubicBezTo>
                  <a:cubicBezTo>
                    <a:pt x="72" y="23"/>
                    <a:pt x="72" y="20"/>
                    <a:pt x="71" y="18"/>
                  </a:cubicBezTo>
                  <a:cubicBezTo>
                    <a:pt x="63" y="7"/>
                    <a:pt x="50" y="0"/>
                    <a:pt x="36" y="0"/>
                  </a:cubicBezTo>
                  <a:cubicBezTo>
                    <a:pt x="23" y="0"/>
                    <a:pt x="10" y="7"/>
                    <a:pt x="2" y="18"/>
                  </a:cubicBezTo>
                  <a:cubicBezTo>
                    <a:pt x="0" y="20"/>
                    <a:pt x="1" y="23"/>
                    <a:pt x="3" y="25"/>
                  </a:cubicBezTo>
                  <a:cubicBezTo>
                    <a:pt x="4" y="25"/>
                    <a:pt x="5" y="26"/>
                    <a:pt x="6" y="2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68" name="PA_任意多边形 137"/>
            <p:cNvSpPr>
              <a:spLocks noEditPoints="1"/>
            </p:cNvSpPr>
            <p:nvPr>
              <p:custDataLst>
                <p:tags r:id="rId140"/>
              </p:custDataLst>
            </p:nvPr>
          </p:nvSpPr>
          <p:spPr bwMode="auto">
            <a:xfrm>
              <a:off x="5537200" y="4387850"/>
              <a:ext cx="103188" cy="103188"/>
            </a:xfrm>
            <a:custGeom>
              <a:avLst/>
              <a:gdLst>
                <a:gd name="T0" fmla="*/ 2147483646 w 61"/>
                <a:gd name="T1" fmla="*/ 0 h 61"/>
                <a:gd name="T2" fmla="*/ 2147483646 w 61"/>
                <a:gd name="T3" fmla="*/ 0 h 61"/>
                <a:gd name="T4" fmla="*/ 2147483646 w 61"/>
                <a:gd name="T5" fmla="*/ 2147483646 h 61"/>
                <a:gd name="T6" fmla="*/ 2147483646 w 61"/>
                <a:gd name="T7" fmla="*/ 2147483646 h 61"/>
                <a:gd name="T8" fmla="*/ 2147483646 w 61"/>
                <a:gd name="T9" fmla="*/ 2147483646 h 61"/>
                <a:gd name="T10" fmla="*/ 2147483646 w 61"/>
                <a:gd name="T11" fmla="*/ 2147483646 h 61"/>
                <a:gd name="T12" fmla="*/ 2147483646 w 61"/>
                <a:gd name="T13" fmla="*/ 2147483646 h 61"/>
                <a:gd name="T14" fmla="*/ 2147483646 w 61"/>
                <a:gd name="T15" fmla="*/ 2147483646 h 61"/>
                <a:gd name="T16" fmla="*/ 2147483646 w 61"/>
                <a:gd name="T17" fmla="*/ 2147483646 h 61"/>
                <a:gd name="T18" fmla="*/ 2147483646 w 61"/>
                <a:gd name="T19" fmla="*/ 2147483646 h 61"/>
                <a:gd name="T20" fmla="*/ 2147483646 w 61"/>
                <a:gd name="T21" fmla="*/ 2147483646 h 61"/>
                <a:gd name="T22" fmla="*/ 2147483646 w 61"/>
                <a:gd name="T23" fmla="*/ 0 h 61"/>
                <a:gd name="T24" fmla="*/ 2147483646 w 61"/>
                <a:gd name="T25" fmla="*/ 0 h 61"/>
                <a:gd name="T26" fmla="*/ 0 w 61"/>
                <a:gd name="T27" fmla="*/ 2147483646 h 61"/>
                <a:gd name="T28" fmla="*/ 2147483646 w 61"/>
                <a:gd name="T29" fmla="*/ 2147483646 h 61"/>
                <a:gd name="T30" fmla="*/ 2147483646 w 61"/>
                <a:gd name="T31" fmla="*/ 2147483646 h 61"/>
                <a:gd name="T32" fmla="*/ 2147483646 w 61"/>
                <a:gd name="T33" fmla="*/ 2147483646 h 61"/>
                <a:gd name="T34" fmla="*/ 2147483646 w 61"/>
                <a:gd name="T35" fmla="*/ 2147483646 h 61"/>
                <a:gd name="T36" fmla="*/ 2147483646 w 61"/>
                <a:gd name="T37" fmla="*/ 0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1" h="61">
                  <a:moveTo>
                    <a:pt x="31" y="0"/>
                  </a:moveTo>
                  <a:cubicBezTo>
                    <a:pt x="31" y="0"/>
                    <a:pt x="31" y="0"/>
                    <a:pt x="31" y="0"/>
                  </a:cubicBezTo>
                  <a:cubicBezTo>
                    <a:pt x="31" y="14"/>
                    <a:pt x="31" y="14"/>
                    <a:pt x="31" y="14"/>
                  </a:cubicBezTo>
                  <a:cubicBezTo>
                    <a:pt x="31" y="14"/>
                    <a:pt x="31" y="14"/>
                    <a:pt x="31" y="14"/>
                  </a:cubicBezTo>
                  <a:cubicBezTo>
                    <a:pt x="40" y="14"/>
                    <a:pt x="47" y="22"/>
                    <a:pt x="47" y="31"/>
                  </a:cubicBezTo>
                  <a:cubicBezTo>
                    <a:pt x="47" y="40"/>
                    <a:pt x="40" y="47"/>
                    <a:pt x="31" y="47"/>
                  </a:cubicBezTo>
                  <a:cubicBezTo>
                    <a:pt x="31" y="47"/>
                    <a:pt x="31" y="47"/>
                    <a:pt x="31" y="47"/>
                  </a:cubicBezTo>
                  <a:cubicBezTo>
                    <a:pt x="31" y="47"/>
                    <a:pt x="31" y="47"/>
                    <a:pt x="31" y="47"/>
                  </a:cubicBezTo>
                  <a:cubicBezTo>
                    <a:pt x="31" y="61"/>
                    <a:pt x="31" y="61"/>
                    <a:pt x="31" y="61"/>
                  </a:cubicBezTo>
                  <a:cubicBezTo>
                    <a:pt x="31" y="61"/>
                    <a:pt x="31" y="61"/>
                    <a:pt x="31" y="61"/>
                  </a:cubicBezTo>
                  <a:cubicBezTo>
                    <a:pt x="48" y="61"/>
                    <a:pt x="61" y="47"/>
                    <a:pt x="61" y="31"/>
                  </a:cubicBezTo>
                  <a:cubicBezTo>
                    <a:pt x="61" y="14"/>
                    <a:pt x="48" y="0"/>
                    <a:pt x="31" y="0"/>
                  </a:cubicBezTo>
                  <a:close/>
                  <a:moveTo>
                    <a:pt x="31" y="0"/>
                  </a:moveTo>
                  <a:cubicBezTo>
                    <a:pt x="14" y="0"/>
                    <a:pt x="0" y="14"/>
                    <a:pt x="0" y="31"/>
                  </a:cubicBezTo>
                  <a:cubicBezTo>
                    <a:pt x="0" y="47"/>
                    <a:pt x="14" y="61"/>
                    <a:pt x="31" y="61"/>
                  </a:cubicBezTo>
                  <a:cubicBezTo>
                    <a:pt x="31" y="47"/>
                    <a:pt x="31" y="47"/>
                    <a:pt x="31" y="47"/>
                  </a:cubicBezTo>
                  <a:cubicBezTo>
                    <a:pt x="22" y="47"/>
                    <a:pt x="14" y="40"/>
                    <a:pt x="14" y="31"/>
                  </a:cubicBezTo>
                  <a:cubicBezTo>
                    <a:pt x="14" y="22"/>
                    <a:pt x="22" y="14"/>
                    <a:pt x="31" y="14"/>
                  </a:cubicBezTo>
                  <a:lnTo>
                    <a:pt x="31"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69" name="PA_任意多边形 138"/>
            <p:cNvSpPr/>
            <p:nvPr>
              <p:custDataLst>
                <p:tags r:id="rId141"/>
              </p:custDataLst>
            </p:nvPr>
          </p:nvSpPr>
          <p:spPr bwMode="auto">
            <a:xfrm>
              <a:off x="5529263" y="4364038"/>
              <a:ext cx="120650" cy="44450"/>
            </a:xfrm>
            <a:custGeom>
              <a:avLst/>
              <a:gdLst>
                <a:gd name="T0" fmla="*/ 2147483646 w 72"/>
                <a:gd name="T1" fmla="*/ 0 h 26"/>
                <a:gd name="T2" fmla="*/ 2147483646 w 72"/>
                <a:gd name="T3" fmla="*/ 2147483646 h 26"/>
                <a:gd name="T4" fmla="*/ 2147483646 w 72"/>
                <a:gd name="T5" fmla="*/ 2147483646 h 26"/>
                <a:gd name="T6" fmla="*/ 2147483646 w 72"/>
                <a:gd name="T7" fmla="*/ 2147483646 h 26"/>
                <a:gd name="T8" fmla="*/ 2147483646 w 72"/>
                <a:gd name="T9" fmla="*/ 2147483646 h 26"/>
                <a:gd name="T10" fmla="*/ 2147483646 w 72"/>
                <a:gd name="T11" fmla="*/ 2147483646 h 26"/>
                <a:gd name="T12" fmla="*/ 2147483646 w 72"/>
                <a:gd name="T13" fmla="*/ 2147483646 h 26"/>
                <a:gd name="T14" fmla="*/ 2147483646 w 72"/>
                <a:gd name="T15" fmla="*/ 2147483646 h 26"/>
                <a:gd name="T16" fmla="*/ 2147483646 w 72"/>
                <a:gd name="T17" fmla="*/ 2147483646 h 26"/>
                <a:gd name="T18" fmla="*/ 2147483646 w 72"/>
                <a:gd name="T19" fmla="*/ 0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2" h="26">
                  <a:moveTo>
                    <a:pt x="36" y="0"/>
                  </a:moveTo>
                  <a:cubicBezTo>
                    <a:pt x="22" y="0"/>
                    <a:pt x="9" y="7"/>
                    <a:pt x="1" y="18"/>
                  </a:cubicBezTo>
                  <a:cubicBezTo>
                    <a:pt x="0" y="20"/>
                    <a:pt x="0" y="23"/>
                    <a:pt x="3" y="25"/>
                  </a:cubicBezTo>
                  <a:cubicBezTo>
                    <a:pt x="3" y="25"/>
                    <a:pt x="4" y="26"/>
                    <a:pt x="5" y="26"/>
                  </a:cubicBezTo>
                  <a:cubicBezTo>
                    <a:pt x="7" y="26"/>
                    <a:pt x="8" y="25"/>
                    <a:pt x="9" y="24"/>
                  </a:cubicBezTo>
                  <a:cubicBezTo>
                    <a:pt x="15" y="15"/>
                    <a:pt x="25" y="9"/>
                    <a:pt x="36" y="9"/>
                  </a:cubicBezTo>
                  <a:cubicBezTo>
                    <a:pt x="47" y="9"/>
                    <a:pt x="57" y="15"/>
                    <a:pt x="63" y="24"/>
                  </a:cubicBezTo>
                  <a:cubicBezTo>
                    <a:pt x="64" y="26"/>
                    <a:pt x="67" y="26"/>
                    <a:pt x="69" y="25"/>
                  </a:cubicBezTo>
                  <a:cubicBezTo>
                    <a:pt x="71" y="23"/>
                    <a:pt x="72" y="20"/>
                    <a:pt x="70" y="18"/>
                  </a:cubicBezTo>
                  <a:cubicBezTo>
                    <a:pt x="63" y="7"/>
                    <a:pt x="50" y="0"/>
                    <a:pt x="36"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70" name="PA_任意多边形 139"/>
            <p:cNvSpPr/>
            <p:nvPr>
              <p:custDataLst>
                <p:tags r:id="rId142"/>
              </p:custDataLst>
            </p:nvPr>
          </p:nvSpPr>
          <p:spPr bwMode="auto">
            <a:xfrm>
              <a:off x="5437188" y="4276725"/>
              <a:ext cx="180975" cy="211138"/>
            </a:xfrm>
            <a:custGeom>
              <a:avLst/>
              <a:gdLst>
                <a:gd name="T0" fmla="*/ 2147483646 w 107"/>
                <a:gd name="T1" fmla="*/ 2147483646 h 125"/>
                <a:gd name="T2" fmla="*/ 2147483646 w 107"/>
                <a:gd name="T3" fmla="*/ 2147483646 h 125"/>
                <a:gd name="T4" fmla="*/ 2147483646 w 107"/>
                <a:gd name="T5" fmla="*/ 2147483646 h 125"/>
                <a:gd name="T6" fmla="*/ 2147483646 w 107"/>
                <a:gd name="T7" fmla="*/ 2147483646 h 125"/>
                <a:gd name="T8" fmla="*/ 2147483646 w 107"/>
                <a:gd name="T9" fmla="*/ 2147483646 h 125"/>
                <a:gd name="T10" fmla="*/ 2147483646 w 107"/>
                <a:gd name="T11" fmla="*/ 2147483646 h 125"/>
                <a:gd name="T12" fmla="*/ 2147483646 w 107"/>
                <a:gd name="T13" fmla="*/ 2147483646 h 125"/>
                <a:gd name="T14" fmla="*/ 2147483646 w 107"/>
                <a:gd name="T15" fmla="*/ 2147483646 h 125"/>
                <a:gd name="T16" fmla="*/ 2147483646 w 107"/>
                <a:gd name="T17" fmla="*/ 2147483646 h 125"/>
                <a:gd name="T18" fmla="*/ 2147483646 w 107"/>
                <a:gd name="T19" fmla="*/ 2147483646 h 125"/>
                <a:gd name="T20" fmla="*/ 2147483646 w 107"/>
                <a:gd name="T21" fmla="*/ 2147483646 h 125"/>
                <a:gd name="T22" fmla="*/ 2147483646 w 107"/>
                <a:gd name="T23" fmla="*/ 2147483646 h 125"/>
                <a:gd name="T24" fmla="*/ 2147483646 w 107"/>
                <a:gd name="T25" fmla="*/ 2147483646 h 125"/>
                <a:gd name="T26" fmla="*/ 2147483646 w 107"/>
                <a:gd name="T27" fmla="*/ 2147483646 h 125"/>
                <a:gd name="T28" fmla="*/ 2147483646 w 107"/>
                <a:gd name="T29" fmla="*/ 2147483646 h 125"/>
                <a:gd name="T30" fmla="*/ 2147483646 w 107"/>
                <a:gd name="T31" fmla="*/ 2147483646 h 125"/>
                <a:gd name="T32" fmla="*/ 2147483646 w 107"/>
                <a:gd name="T33" fmla="*/ 2147483646 h 125"/>
                <a:gd name="T34" fmla="*/ 2147483646 w 107"/>
                <a:gd name="T35" fmla="*/ 2147483646 h 125"/>
                <a:gd name="T36" fmla="*/ 2147483646 w 107"/>
                <a:gd name="T37" fmla="*/ 2147483646 h 125"/>
                <a:gd name="T38" fmla="*/ 2147483646 w 107"/>
                <a:gd name="T39" fmla="*/ 2147483646 h 125"/>
                <a:gd name="T40" fmla="*/ 2147483646 w 107"/>
                <a:gd name="T41" fmla="*/ 2147483646 h 125"/>
                <a:gd name="T42" fmla="*/ 2147483646 w 107"/>
                <a:gd name="T43" fmla="*/ 2147483646 h 125"/>
                <a:gd name="T44" fmla="*/ 2147483646 w 107"/>
                <a:gd name="T45" fmla="*/ 2147483646 h 125"/>
                <a:gd name="T46" fmla="*/ 2147483646 w 107"/>
                <a:gd name="T47" fmla="*/ 2147483646 h 125"/>
                <a:gd name="T48" fmla="*/ 2147483646 w 107"/>
                <a:gd name="T49" fmla="*/ 2147483646 h 125"/>
                <a:gd name="T50" fmla="*/ 2147483646 w 107"/>
                <a:gd name="T51" fmla="*/ 2147483646 h 125"/>
                <a:gd name="T52" fmla="*/ 2147483646 w 107"/>
                <a:gd name="T53" fmla="*/ 2147483646 h 125"/>
                <a:gd name="T54" fmla="*/ 2147483646 w 107"/>
                <a:gd name="T55" fmla="*/ 2147483646 h 12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07" h="125">
                  <a:moveTo>
                    <a:pt x="72" y="46"/>
                  </a:moveTo>
                  <a:cubicBezTo>
                    <a:pt x="72" y="46"/>
                    <a:pt x="74" y="47"/>
                    <a:pt x="75" y="46"/>
                  </a:cubicBezTo>
                  <a:cubicBezTo>
                    <a:pt x="102" y="34"/>
                    <a:pt x="102" y="34"/>
                    <a:pt x="102" y="34"/>
                  </a:cubicBezTo>
                  <a:cubicBezTo>
                    <a:pt x="105" y="33"/>
                    <a:pt x="107" y="29"/>
                    <a:pt x="105" y="25"/>
                  </a:cubicBezTo>
                  <a:cubicBezTo>
                    <a:pt x="104" y="22"/>
                    <a:pt x="100" y="21"/>
                    <a:pt x="96" y="22"/>
                  </a:cubicBezTo>
                  <a:cubicBezTo>
                    <a:pt x="79" y="31"/>
                    <a:pt x="79" y="31"/>
                    <a:pt x="79" y="31"/>
                  </a:cubicBezTo>
                  <a:cubicBezTo>
                    <a:pt x="78" y="32"/>
                    <a:pt x="76" y="31"/>
                    <a:pt x="75" y="31"/>
                  </a:cubicBezTo>
                  <a:cubicBezTo>
                    <a:pt x="46" y="1"/>
                    <a:pt x="46" y="1"/>
                    <a:pt x="46" y="1"/>
                  </a:cubicBezTo>
                  <a:cubicBezTo>
                    <a:pt x="45" y="0"/>
                    <a:pt x="43" y="0"/>
                    <a:pt x="43" y="1"/>
                  </a:cubicBezTo>
                  <a:cubicBezTo>
                    <a:pt x="1" y="43"/>
                    <a:pt x="1" y="43"/>
                    <a:pt x="1" y="43"/>
                  </a:cubicBezTo>
                  <a:cubicBezTo>
                    <a:pt x="0" y="43"/>
                    <a:pt x="0" y="45"/>
                    <a:pt x="1" y="45"/>
                  </a:cubicBezTo>
                  <a:cubicBezTo>
                    <a:pt x="7" y="50"/>
                    <a:pt x="24" y="65"/>
                    <a:pt x="29" y="70"/>
                  </a:cubicBezTo>
                  <a:cubicBezTo>
                    <a:pt x="30" y="70"/>
                    <a:pt x="31" y="72"/>
                    <a:pt x="30" y="73"/>
                  </a:cubicBezTo>
                  <a:cubicBezTo>
                    <a:pt x="16" y="104"/>
                    <a:pt x="16" y="104"/>
                    <a:pt x="16" y="104"/>
                  </a:cubicBezTo>
                  <a:cubicBezTo>
                    <a:pt x="15" y="105"/>
                    <a:pt x="16" y="107"/>
                    <a:pt x="16" y="108"/>
                  </a:cubicBezTo>
                  <a:cubicBezTo>
                    <a:pt x="26" y="121"/>
                    <a:pt x="26" y="121"/>
                    <a:pt x="26" y="121"/>
                  </a:cubicBezTo>
                  <a:cubicBezTo>
                    <a:pt x="27" y="123"/>
                    <a:pt x="30" y="124"/>
                    <a:pt x="32" y="125"/>
                  </a:cubicBezTo>
                  <a:cubicBezTo>
                    <a:pt x="34" y="125"/>
                    <a:pt x="36" y="124"/>
                    <a:pt x="38" y="123"/>
                  </a:cubicBezTo>
                  <a:cubicBezTo>
                    <a:pt x="42" y="120"/>
                    <a:pt x="43" y="114"/>
                    <a:pt x="40" y="110"/>
                  </a:cubicBezTo>
                  <a:cubicBezTo>
                    <a:pt x="37" y="106"/>
                    <a:pt x="37" y="106"/>
                    <a:pt x="37" y="106"/>
                  </a:cubicBezTo>
                  <a:cubicBezTo>
                    <a:pt x="36" y="105"/>
                    <a:pt x="36" y="103"/>
                    <a:pt x="36" y="102"/>
                  </a:cubicBezTo>
                  <a:cubicBezTo>
                    <a:pt x="51" y="68"/>
                    <a:pt x="51" y="68"/>
                    <a:pt x="51" y="68"/>
                  </a:cubicBezTo>
                  <a:cubicBezTo>
                    <a:pt x="51" y="67"/>
                    <a:pt x="51" y="66"/>
                    <a:pt x="50" y="65"/>
                  </a:cubicBezTo>
                  <a:cubicBezTo>
                    <a:pt x="47" y="62"/>
                    <a:pt x="38" y="54"/>
                    <a:pt x="34" y="50"/>
                  </a:cubicBezTo>
                  <a:cubicBezTo>
                    <a:pt x="33" y="49"/>
                    <a:pt x="33" y="48"/>
                    <a:pt x="34" y="47"/>
                  </a:cubicBezTo>
                  <a:cubicBezTo>
                    <a:pt x="52" y="30"/>
                    <a:pt x="52" y="30"/>
                    <a:pt x="52" y="30"/>
                  </a:cubicBezTo>
                  <a:cubicBezTo>
                    <a:pt x="53" y="29"/>
                    <a:pt x="54" y="29"/>
                    <a:pt x="55" y="30"/>
                  </a:cubicBezTo>
                  <a:lnTo>
                    <a:pt x="72" y="4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71" name="PA_任意多边形 140"/>
            <p:cNvSpPr/>
            <p:nvPr>
              <p:custDataLst>
                <p:tags r:id="rId143"/>
              </p:custDataLst>
            </p:nvPr>
          </p:nvSpPr>
          <p:spPr bwMode="auto">
            <a:xfrm>
              <a:off x="7607300" y="3252788"/>
              <a:ext cx="68263" cy="131762"/>
            </a:xfrm>
            <a:custGeom>
              <a:avLst/>
              <a:gdLst>
                <a:gd name="T0" fmla="*/ 0 w 43"/>
                <a:gd name="T1" fmla="*/ 2147483646 h 83"/>
                <a:gd name="T2" fmla="*/ 2147483646 w 43"/>
                <a:gd name="T3" fmla="*/ 2147483646 h 83"/>
                <a:gd name="T4" fmla="*/ 0 w 43"/>
                <a:gd name="T5" fmla="*/ 0 h 83"/>
                <a:gd name="T6" fmla="*/ 0 w 43"/>
                <a:gd name="T7" fmla="*/ 2147483646 h 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3" h="83">
                  <a:moveTo>
                    <a:pt x="0" y="83"/>
                  </a:moveTo>
                  <a:lnTo>
                    <a:pt x="43" y="33"/>
                  </a:lnTo>
                  <a:lnTo>
                    <a:pt x="0" y="0"/>
                  </a:lnTo>
                  <a:lnTo>
                    <a:pt x="0" y="83"/>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72" name="PA_任意多边形 141"/>
            <p:cNvSpPr/>
            <p:nvPr>
              <p:custDataLst>
                <p:tags r:id="rId144"/>
              </p:custDataLst>
            </p:nvPr>
          </p:nvSpPr>
          <p:spPr bwMode="auto">
            <a:xfrm>
              <a:off x="7769225" y="3252788"/>
              <a:ext cx="65088" cy="131762"/>
            </a:xfrm>
            <a:custGeom>
              <a:avLst/>
              <a:gdLst>
                <a:gd name="T0" fmla="*/ 2147483646 w 41"/>
                <a:gd name="T1" fmla="*/ 2147483646 h 83"/>
                <a:gd name="T2" fmla="*/ 2147483646 w 41"/>
                <a:gd name="T3" fmla="*/ 0 h 83"/>
                <a:gd name="T4" fmla="*/ 0 w 41"/>
                <a:gd name="T5" fmla="*/ 2147483646 h 83"/>
                <a:gd name="T6" fmla="*/ 2147483646 w 41"/>
                <a:gd name="T7" fmla="*/ 2147483646 h 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1" h="83">
                  <a:moveTo>
                    <a:pt x="41" y="83"/>
                  </a:moveTo>
                  <a:lnTo>
                    <a:pt x="41" y="0"/>
                  </a:lnTo>
                  <a:lnTo>
                    <a:pt x="0" y="33"/>
                  </a:lnTo>
                  <a:lnTo>
                    <a:pt x="41" y="83"/>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73" name="PA_任意多边形 142"/>
            <p:cNvSpPr/>
            <p:nvPr>
              <p:custDataLst>
                <p:tags r:id="rId145"/>
              </p:custDataLst>
            </p:nvPr>
          </p:nvSpPr>
          <p:spPr bwMode="auto">
            <a:xfrm>
              <a:off x="7834313" y="3389313"/>
              <a:ext cx="0" cy="1587"/>
            </a:xfrm>
            <a:custGeom>
              <a:avLst/>
              <a:gdLst>
                <a:gd name="T0" fmla="*/ 2147483646 h 1"/>
                <a:gd name="T1" fmla="*/ 2147483646 h 1"/>
                <a:gd name="T2" fmla="*/ 0 h 1"/>
                <a:gd name="T3" fmla="*/ 2147483646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lnTo>
                    <a:pt x="0" y="1"/>
                  </a:lnTo>
                  <a:lnTo>
                    <a:pt x="0" y="0"/>
                  </a:lnTo>
                  <a:lnTo>
                    <a:pt x="0" y="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74" name="PA_任意多边形 143"/>
            <p:cNvSpPr/>
            <p:nvPr>
              <p:custDataLst>
                <p:tags r:id="rId146"/>
              </p:custDataLst>
            </p:nvPr>
          </p:nvSpPr>
          <p:spPr bwMode="auto">
            <a:xfrm>
              <a:off x="7607300" y="3389313"/>
              <a:ext cx="0" cy="1587"/>
            </a:xfrm>
            <a:custGeom>
              <a:avLst/>
              <a:gdLst>
                <a:gd name="T0" fmla="*/ 2147483646 h 1"/>
                <a:gd name="T1" fmla="*/ 2147483646 h 1"/>
                <a:gd name="T2" fmla="*/ 0 h 1"/>
                <a:gd name="T3" fmla="*/ 2147483646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lnTo>
                    <a:pt x="0" y="1"/>
                  </a:lnTo>
                  <a:lnTo>
                    <a:pt x="0" y="0"/>
                  </a:lnTo>
                  <a:lnTo>
                    <a:pt x="0" y="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75" name="PA_任意多边形 144"/>
            <p:cNvSpPr/>
            <p:nvPr>
              <p:custDataLst>
                <p:tags r:id="rId147"/>
              </p:custDataLst>
            </p:nvPr>
          </p:nvSpPr>
          <p:spPr bwMode="auto">
            <a:xfrm>
              <a:off x="7612063" y="3309938"/>
              <a:ext cx="219075" cy="80962"/>
            </a:xfrm>
            <a:custGeom>
              <a:avLst/>
              <a:gdLst>
                <a:gd name="T0" fmla="*/ 2147483646 w 138"/>
                <a:gd name="T1" fmla="*/ 2147483646 h 51"/>
                <a:gd name="T2" fmla="*/ 2147483646 w 138"/>
                <a:gd name="T3" fmla="*/ 2147483646 h 51"/>
                <a:gd name="T4" fmla="*/ 2147483646 w 138"/>
                <a:gd name="T5" fmla="*/ 0 h 51"/>
                <a:gd name="T6" fmla="*/ 2147483646 w 138"/>
                <a:gd name="T7" fmla="*/ 2147483646 h 51"/>
                <a:gd name="T8" fmla="*/ 2147483646 w 138"/>
                <a:gd name="T9" fmla="*/ 0 h 51"/>
                <a:gd name="T10" fmla="*/ 2147483646 w 138"/>
                <a:gd name="T11" fmla="*/ 2147483646 h 51"/>
                <a:gd name="T12" fmla="*/ 0 w 138"/>
                <a:gd name="T13" fmla="*/ 2147483646 h 51"/>
                <a:gd name="T14" fmla="*/ 2147483646 w 138"/>
                <a:gd name="T15" fmla="*/ 2147483646 h 5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8" h="51">
                  <a:moveTo>
                    <a:pt x="138" y="51"/>
                  </a:moveTo>
                  <a:lnTo>
                    <a:pt x="138" y="50"/>
                  </a:lnTo>
                  <a:lnTo>
                    <a:pt x="96" y="0"/>
                  </a:lnTo>
                  <a:lnTo>
                    <a:pt x="69" y="21"/>
                  </a:lnTo>
                  <a:lnTo>
                    <a:pt x="43" y="0"/>
                  </a:lnTo>
                  <a:lnTo>
                    <a:pt x="1" y="50"/>
                  </a:lnTo>
                  <a:lnTo>
                    <a:pt x="0" y="51"/>
                  </a:lnTo>
                  <a:lnTo>
                    <a:pt x="138" y="5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76" name="PA_任意多边形 145"/>
            <p:cNvSpPr/>
            <p:nvPr>
              <p:custDataLst>
                <p:tags r:id="rId148"/>
              </p:custDataLst>
            </p:nvPr>
          </p:nvSpPr>
          <p:spPr bwMode="auto">
            <a:xfrm>
              <a:off x="7613650" y="3246438"/>
              <a:ext cx="215900" cy="88900"/>
            </a:xfrm>
            <a:custGeom>
              <a:avLst/>
              <a:gdLst>
                <a:gd name="T0" fmla="*/ 2147483646 w 136"/>
                <a:gd name="T1" fmla="*/ 2147483646 h 56"/>
                <a:gd name="T2" fmla="*/ 2147483646 w 136"/>
                <a:gd name="T3" fmla="*/ 2147483646 h 56"/>
                <a:gd name="T4" fmla="*/ 2147483646 w 136"/>
                <a:gd name="T5" fmla="*/ 2147483646 h 56"/>
                <a:gd name="T6" fmla="*/ 2147483646 w 136"/>
                <a:gd name="T7" fmla="*/ 2147483646 h 56"/>
                <a:gd name="T8" fmla="*/ 2147483646 w 136"/>
                <a:gd name="T9" fmla="*/ 2147483646 h 56"/>
                <a:gd name="T10" fmla="*/ 2147483646 w 136"/>
                <a:gd name="T11" fmla="*/ 2147483646 h 56"/>
                <a:gd name="T12" fmla="*/ 2147483646 w 136"/>
                <a:gd name="T13" fmla="*/ 2147483646 h 56"/>
                <a:gd name="T14" fmla="*/ 2147483646 w 136"/>
                <a:gd name="T15" fmla="*/ 0 h 56"/>
                <a:gd name="T16" fmla="*/ 0 w 136"/>
                <a:gd name="T17" fmla="*/ 0 h 56"/>
                <a:gd name="T18" fmla="*/ 2147483646 w 136"/>
                <a:gd name="T19" fmla="*/ 2147483646 h 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6" h="56">
                  <a:moveTo>
                    <a:pt x="41" y="33"/>
                  </a:moveTo>
                  <a:lnTo>
                    <a:pt x="43" y="36"/>
                  </a:lnTo>
                  <a:lnTo>
                    <a:pt x="44" y="37"/>
                  </a:lnTo>
                  <a:lnTo>
                    <a:pt x="68" y="56"/>
                  </a:lnTo>
                  <a:lnTo>
                    <a:pt x="91" y="37"/>
                  </a:lnTo>
                  <a:lnTo>
                    <a:pt x="93" y="36"/>
                  </a:lnTo>
                  <a:lnTo>
                    <a:pt x="95" y="33"/>
                  </a:lnTo>
                  <a:lnTo>
                    <a:pt x="136" y="0"/>
                  </a:lnTo>
                  <a:lnTo>
                    <a:pt x="0" y="0"/>
                  </a:lnTo>
                  <a:lnTo>
                    <a:pt x="41" y="33"/>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77" name="PA_任意多边形 146"/>
            <p:cNvSpPr/>
            <p:nvPr>
              <p:custDataLst>
                <p:tags r:id="rId149"/>
              </p:custDataLst>
            </p:nvPr>
          </p:nvSpPr>
          <p:spPr bwMode="auto">
            <a:xfrm>
              <a:off x="6637338" y="4279900"/>
              <a:ext cx="265112" cy="198438"/>
            </a:xfrm>
            <a:custGeom>
              <a:avLst/>
              <a:gdLst>
                <a:gd name="T0" fmla="*/ 2147483646 w 156"/>
                <a:gd name="T1" fmla="*/ 0 h 117"/>
                <a:gd name="T2" fmla="*/ 0 w 156"/>
                <a:gd name="T3" fmla="*/ 2147483646 h 117"/>
                <a:gd name="T4" fmla="*/ 2147483646 w 156"/>
                <a:gd name="T5" fmla="*/ 2147483646 h 117"/>
                <a:gd name="T6" fmla="*/ 2147483646 w 156"/>
                <a:gd name="T7" fmla="*/ 2147483646 h 117"/>
                <a:gd name="T8" fmla="*/ 2147483646 w 156"/>
                <a:gd name="T9" fmla="*/ 2147483646 h 117"/>
                <a:gd name="T10" fmla="*/ 2147483646 w 156"/>
                <a:gd name="T11" fmla="*/ 2147483646 h 117"/>
                <a:gd name="T12" fmla="*/ 2147483646 w 156"/>
                <a:gd name="T13" fmla="*/ 2147483646 h 117"/>
                <a:gd name="T14" fmla="*/ 2147483646 w 156"/>
                <a:gd name="T15" fmla="*/ 2147483646 h 117"/>
                <a:gd name="T16" fmla="*/ 2147483646 w 156"/>
                <a:gd name="T17" fmla="*/ 2147483646 h 117"/>
                <a:gd name="T18" fmla="*/ 2147483646 w 156"/>
                <a:gd name="T19" fmla="*/ 2147483646 h 117"/>
                <a:gd name="T20" fmla="*/ 2147483646 w 156"/>
                <a:gd name="T21" fmla="*/ 2147483646 h 117"/>
                <a:gd name="T22" fmla="*/ 2147483646 w 156"/>
                <a:gd name="T23" fmla="*/ 2147483646 h 117"/>
                <a:gd name="T24" fmla="*/ 2147483646 w 156"/>
                <a:gd name="T25" fmla="*/ 0 h 1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6" h="117">
                  <a:moveTo>
                    <a:pt x="78" y="0"/>
                  </a:moveTo>
                  <a:cubicBezTo>
                    <a:pt x="35" y="1"/>
                    <a:pt x="0" y="36"/>
                    <a:pt x="0" y="79"/>
                  </a:cubicBezTo>
                  <a:cubicBezTo>
                    <a:pt x="0" y="92"/>
                    <a:pt x="3" y="105"/>
                    <a:pt x="9" y="116"/>
                  </a:cubicBezTo>
                  <a:cubicBezTo>
                    <a:pt x="9" y="96"/>
                    <a:pt x="9" y="96"/>
                    <a:pt x="9" y="96"/>
                  </a:cubicBezTo>
                  <a:cubicBezTo>
                    <a:pt x="9" y="92"/>
                    <a:pt x="11" y="88"/>
                    <a:pt x="13" y="85"/>
                  </a:cubicBezTo>
                  <a:cubicBezTo>
                    <a:pt x="13" y="83"/>
                    <a:pt x="13" y="81"/>
                    <a:pt x="13" y="79"/>
                  </a:cubicBezTo>
                  <a:cubicBezTo>
                    <a:pt x="13" y="43"/>
                    <a:pt x="42" y="13"/>
                    <a:pt x="78" y="13"/>
                  </a:cubicBezTo>
                  <a:cubicBezTo>
                    <a:pt x="114" y="13"/>
                    <a:pt x="143" y="43"/>
                    <a:pt x="143" y="79"/>
                  </a:cubicBezTo>
                  <a:cubicBezTo>
                    <a:pt x="143" y="81"/>
                    <a:pt x="143" y="83"/>
                    <a:pt x="143" y="86"/>
                  </a:cubicBezTo>
                  <a:cubicBezTo>
                    <a:pt x="145" y="89"/>
                    <a:pt x="146" y="92"/>
                    <a:pt x="146" y="96"/>
                  </a:cubicBezTo>
                  <a:cubicBezTo>
                    <a:pt x="146" y="117"/>
                    <a:pt x="146" y="117"/>
                    <a:pt x="146" y="117"/>
                  </a:cubicBezTo>
                  <a:cubicBezTo>
                    <a:pt x="153" y="106"/>
                    <a:pt x="156" y="92"/>
                    <a:pt x="156" y="79"/>
                  </a:cubicBezTo>
                  <a:cubicBezTo>
                    <a:pt x="156" y="36"/>
                    <a:pt x="121" y="1"/>
                    <a:pt x="78"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78" name="PA_任意多边形 147"/>
            <p:cNvSpPr/>
            <p:nvPr>
              <p:custDataLst>
                <p:tags r:id="rId150"/>
              </p:custDataLst>
            </p:nvPr>
          </p:nvSpPr>
          <p:spPr bwMode="auto">
            <a:xfrm>
              <a:off x="6661150" y="4413250"/>
              <a:ext cx="57150" cy="104775"/>
            </a:xfrm>
            <a:custGeom>
              <a:avLst/>
              <a:gdLst>
                <a:gd name="T0" fmla="*/ 0 w 34"/>
                <a:gd name="T1" fmla="*/ 2147483646 h 62"/>
                <a:gd name="T2" fmla="*/ 0 w 34"/>
                <a:gd name="T3" fmla="*/ 2147483646 h 62"/>
                <a:gd name="T4" fmla="*/ 0 w 34"/>
                <a:gd name="T5" fmla="*/ 2147483646 h 62"/>
                <a:gd name="T6" fmla="*/ 0 w 34"/>
                <a:gd name="T7" fmla="*/ 2147483646 h 62"/>
                <a:gd name="T8" fmla="*/ 2147483646 w 34"/>
                <a:gd name="T9" fmla="*/ 2147483646 h 62"/>
                <a:gd name="T10" fmla="*/ 2147483646 w 34"/>
                <a:gd name="T11" fmla="*/ 2147483646 h 62"/>
                <a:gd name="T12" fmla="*/ 2147483646 w 34"/>
                <a:gd name="T13" fmla="*/ 0 h 62"/>
                <a:gd name="T14" fmla="*/ 2147483646 w 34"/>
                <a:gd name="T15" fmla="*/ 0 h 62"/>
                <a:gd name="T16" fmla="*/ 0 w 34"/>
                <a:gd name="T17" fmla="*/ 2147483646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 h="62">
                  <a:moveTo>
                    <a:pt x="0" y="13"/>
                  </a:moveTo>
                  <a:cubicBezTo>
                    <a:pt x="0" y="14"/>
                    <a:pt x="0" y="15"/>
                    <a:pt x="0" y="17"/>
                  </a:cubicBezTo>
                  <a:cubicBezTo>
                    <a:pt x="0" y="37"/>
                    <a:pt x="0" y="37"/>
                    <a:pt x="0" y="37"/>
                  </a:cubicBezTo>
                  <a:cubicBezTo>
                    <a:pt x="0" y="46"/>
                    <a:pt x="0" y="46"/>
                    <a:pt x="0" y="46"/>
                  </a:cubicBezTo>
                  <a:cubicBezTo>
                    <a:pt x="0" y="55"/>
                    <a:pt x="10" y="62"/>
                    <a:pt x="24" y="62"/>
                  </a:cubicBezTo>
                  <a:cubicBezTo>
                    <a:pt x="34" y="62"/>
                    <a:pt x="34" y="62"/>
                    <a:pt x="34" y="62"/>
                  </a:cubicBezTo>
                  <a:cubicBezTo>
                    <a:pt x="34" y="0"/>
                    <a:pt x="34" y="0"/>
                    <a:pt x="34" y="0"/>
                  </a:cubicBezTo>
                  <a:cubicBezTo>
                    <a:pt x="24" y="0"/>
                    <a:pt x="24" y="0"/>
                    <a:pt x="24" y="0"/>
                  </a:cubicBezTo>
                  <a:cubicBezTo>
                    <a:pt x="12" y="0"/>
                    <a:pt x="2" y="6"/>
                    <a:pt x="0" y="1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79" name="PA_任意多边形 148"/>
            <p:cNvSpPr/>
            <p:nvPr>
              <p:custDataLst>
                <p:tags r:id="rId151"/>
              </p:custDataLst>
            </p:nvPr>
          </p:nvSpPr>
          <p:spPr bwMode="auto">
            <a:xfrm>
              <a:off x="6819900" y="4413250"/>
              <a:ext cx="58738" cy="104775"/>
            </a:xfrm>
            <a:custGeom>
              <a:avLst/>
              <a:gdLst>
                <a:gd name="T0" fmla="*/ 2147483646 w 34"/>
                <a:gd name="T1" fmla="*/ 2147483646 h 62"/>
                <a:gd name="T2" fmla="*/ 2147483646 w 34"/>
                <a:gd name="T3" fmla="*/ 2147483646 h 62"/>
                <a:gd name="T4" fmla="*/ 2147483646 w 34"/>
                <a:gd name="T5" fmla="*/ 2147483646 h 62"/>
                <a:gd name="T6" fmla="*/ 2147483646 w 34"/>
                <a:gd name="T7" fmla="*/ 2147483646 h 62"/>
                <a:gd name="T8" fmla="*/ 2147483646 w 34"/>
                <a:gd name="T9" fmla="*/ 0 h 62"/>
                <a:gd name="T10" fmla="*/ 0 w 34"/>
                <a:gd name="T11" fmla="*/ 0 h 62"/>
                <a:gd name="T12" fmla="*/ 0 w 34"/>
                <a:gd name="T13" fmla="*/ 2147483646 h 62"/>
                <a:gd name="T14" fmla="*/ 2147483646 w 34"/>
                <a:gd name="T15" fmla="*/ 2147483646 h 62"/>
                <a:gd name="T16" fmla="*/ 2147483646 w 34"/>
                <a:gd name="T17" fmla="*/ 2147483646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 h="62">
                  <a:moveTo>
                    <a:pt x="34" y="46"/>
                  </a:moveTo>
                  <a:cubicBezTo>
                    <a:pt x="34" y="36"/>
                    <a:pt x="34" y="36"/>
                    <a:pt x="34" y="36"/>
                  </a:cubicBezTo>
                  <a:cubicBezTo>
                    <a:pt x="34" y="17"/>
                    <a:pt x="34" y="17"/>
                    <a:pt x="34" y="17"/>
                  </a:cubicBezTo>
                  <a:cubicBezTo>
                    <a:pt x="34" y="16"/>
                    <a:pt x="34" y="15"/>
                    <a:pt x="34" y="14"/>
                  </a:cubicBezTo>
                  <a:cubicBezTo>
                    <a:pt x="32" y="6"/>
                    <a:pt x="22" y="0"/>
                    <a:pt x="10" y="0"/>
                  </a:cubicBezTo>
                  <a:cubicBezTo>
                    <a:pt x="0" y="0"/>
                    <a:pt x="0" y="0"/>
                    <a:pt x="0" y="0"/>
                  </a:cubicBezTo>
                  <a:cubicBezTo>
                    <a:pt x="0" y="62"/>
                    <a:pt x="0" y="62"/>
                    <a:pt x="0" y="62"/>
                  </a:cubicBezTo>
                  <a:cubicBezTo>
                    <a:pt x="10" y="62"/>
                    <a:pt x="10" y="62"/>
                    <a:pt x="10" y="62"/>
                  </a:cubicBezTo>
                  <a:cubicBezTo>
                    <a:pt x="23" y="62"/>
                    <a:pt x="34" y="55"/>
                    <a:pt x="34" y="4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80" name="PA_任意多边形 149"/>
            <p:cNvSpPr/>
            <p:nvPr>
              <p:custDataLst>
                <p:tags r:id="rId152"/>
              </p:custDataLst>
            </p:nvPr>
          </p:nvSpPr>
          <p:spPr bwMode="auto">
            <a:xfrm>
              <a:off x="7415213" y="2536825"/>
              <a:ext cx="231775" cy="233363"/>
            </a:xfrm>
            <a:custGeom>
              <a:avLst/>
              <a:gdLst>
                <a:gd name="T0" fmla="*/ 2147483646 w 137"/>
                <a:gd name="T1" fmla="*/ 2147483646 h 137"/>
                <a:gd name="T2" fmla="*/ 2147483646 w 137"/>
                <a:gd name="T3" fmla="*/ 2147483646 h 137"/>
                <a:gd name="T4" fmla="*/ 2147483646 w 137"/>
                <a:gd name="T5" fmla="*/ 2147483646 h 137"/>
                <a:gd name="T6" fmla="*/ 2147483646 w 137"/>
                <a:gd name="T7" fmla="*/ 2147483646 h 137"/>
                <a:gd name="T8" fmla="*/ 2147483646 w 137"/>
                <a:gd name="T9" fmla="*/ 2147483646 h 137"/>
                <a:gd name="T10" fmla="*/ 2147483646 w 137"/>
                <a:gd name="T11" fmla="*/ 2147483646 h 137"/>
                <a:gd name="T12" fmla="*/ 2147483646 w 137"/>
                <a:gd name="T13" fmla="*/ 2147483646 h 137"/>
                <a:gd name="T14" fmla="*/ 2147483646 w 137"/>
                <a:gd name="T15" fmla="*/ 2147483646 h 137"/>
                <a:gd name="T16" fmla="*/ 2147483646 w 137"/>
                <a:gd name="T17" fmla="*/ 2147483646 h 137"/>
                <a:gd name="T18" fmla="*/ 2147483646 w 137"/>
                <a:gd name="T19" fmla="*/ 2147483646 h 137"/>
                <a:gd name="T20" fmla="*/ 2147483646 w 137"/>
                <a:gd name="T21" fmla="*/ 2147483646 h 137"/>
                <a:gd name="T22" fmla="*/ 2147483646 w 137"/>
                <a:gd name="T23" fmla="*/ 2147483646 h 137"/>
                <a:gd name="T24" fmla="*/ 2147483646 w 137"/>
                <a:gd name="T25" fmla="*/ 2147483646 h 137"/>
                <a:gd name="T26" fmla="*/ 2147483646 w 137"/>
                <a:gd name="T27" fmla="*/ 2147483646 h 137"/>
                <a:gd name="T28" fmla="*/ 2147483646 w 137"/>
                <a:gd name="T29" fmla="*/ 2147483646 h 137"/>
                <a:gd name="T30" fmla="*/ 2147483646 w 137"/>
                <a:gd name="T31" fmla="*/ 2147483646 h 137"/>
                <a:gd name="T32" fmla="*/ 2147483646 w 137"/>
                <a:gd name="T33" fmla="*/ 2147483646 h 137"/>
                <a:gd name="T34" fmla="*/ 2147483646 w 137"/>
                <a:gd name="T35" fmla="*/ 2147483646 h 137"/>
                <a:gd name="T36" fmla="*/ 2147483646 w 137"/>
                <a:gd name="T37" fmla="*/ 2147483646 h 137"/>
                <a:gd name="T38" fmla="*/ 2147483646 w 137"/>
                <a:gd name="T39" fmla="*/ 2147483646 h 137"/>
                <a:gd name="T40" fmla="*/ 2147483646 w 137"/>
                <a:gd name="T41" fmla="*/ 2147483646 h 137"/>
                <a:gd name="T42" fmla="*/ 2147483646 w 137"/>
                <a:gd name="T43" fmla="*/ 2147483646 h 137"/>
                <a:gd name="T44" fmla="*/ 2147483646 w 137"/>
                <a:gd name="T45" fmla="*/ 2147483646 h 137"/>
                <a:gd name="T46" fmla="*/ 2147483646 w 137"/>
                <a:gd name="T47" fmla="*/ 2147483646 h 137"/>
                <a:gd name="T48" fmla="*/ 2147483646 w 137"/>
                <a:gd name="T49" fmla="*/ 2147483646 h 137"/>
                <a:gd name="T50" fmla="*/ 2147483646 w 137"/>
                <a:gd name="T51" fmla="*/ 2147483646 h 137"/>
                <a:gd name="T52" fmla="*/ 0 w 137"/>
                <a:gd name="T53" fmla="*/ 2147483646 h 137"/>
                <a:gd name="T54" fmla="*/ 2147483646 w 137"/>
                <a:gd name="T55" fmla="*/ 2147483646 h 137"/>
                <a:gd name="T56" fmla="*/ 2147483646 w 137"/>
                <a:gd name="T57" fmla="*/ 2147483646 h 137"/>
                <a:gd name="T58" fmla="*/ 2147483646 w 137"/>
                <a:gd name="T59" fmla="*/ 2147483646 h 137"/>
                <a:gd name="T60" fmla="*/ 2147483646 w 137"/>
                <a:gd name="T61" fmla="*/ 2147483646 h 137"/>
                <a:gd name="T62" fmla="*/ 2147483646 w 137"/>
                <a:gd name="T63" fmla="*/ 2147483646 h 137"/>
                <a:gd name="T64" fmla="*/ 2147483646 w 137"/>
                <a:gd name="T65" fmla="*/ 2147483646 h 137"/>
                <a:gd name="T66" fmla="*/ 2147483646 w 137"/>
                <a:gd name="T67" fmla="*/ 2147483646 h 137"/>
                <a:gd name="T68" fmla="*/ 2147483646 w 137"/>
                <a:gd name="T69" fmla="*/ 2147483646 h 137"/>
                <a:gd name="T70" fmla="*/ 2147483646 w 137"/>
                <a:gd name="T71" fmla="*/ 2147483646 h 137"/>
                <a:gd name="T72" fmla="*/ 2147483646 w 137"/>
                <a:gd name="T73" fmla="*/ 2147483646 h 137"/>
                <a:gd name="T74" fmla="*/ 2147483646 w 137"/>
                <a:gd name="T75" fmla="*/ 2147483646 h 137"/>
                <a:gd name="T76" fmla="*/ 2147483646 w 137"/>
                <a:gd name="T77" fmla="*/ 2147483646 h 137"/>
                <a:gd name="T78" fmla="*/ 2147483646 w 137"/>
                <a:gd name="T79" fmla="*/ 2147483646 h 137"/>
                <a:gd name="T80" fmla="*/ 2147483646 w 137"/>
                <a:gd name="T81" fmla="*/ 2147483646 h 137"/>
                <a:gd name="T82" fmla="*/ 2147483646 w 137"/>
                <a:gd name="T83" fmla="*/ 2147483646 h 137"/>
                <a:gd name="T84" fmla="*/ 2147483646 w 137"/>
                <a:gd name="T85" fmla="*/ 2147483646 h 137"/>
                <a:gd name="T86" fmla="*/ 2147483646 w 137"/>
                <a:gd name="T87" fmla="*/ 2147483646 h 137"/>
                <a:gd name="T88" fmla="*/ 2147483646 w 137"/>
                <a:gd name="T89" fmla="*/ 2147483646 h 137"/>
                <a:gd name="T90" fmla="*/ 2147483646 w 137"/>
                <a:gd name="T91" fmla="*/ 2147483646 h 137"/>
                <a:gd name="T92" fmla="*/ 2147483646 w 137"/>
                <a:gd name="T93" fmla="*/ 2147483646 h 137"/>
                <a:gd name="T94" fmla="*/ 2147483646 w 137"/>
                <a:gd name="T95" fmla="*/ 2147483646 h 137"/>
                <a:gd name="T96" fmla="*/ 2147483646 w 137"/>
                <a:gd name="T97" fmla="*/ 2147483646 h 137"/>
                <a:gd name="T98" fmla="*/ 2147483646 w 137"/>
                <a:gd name="T99" fmla="*/ 2147483646 h 137"/>
                <a:gd name="T100" fmla="*/ 2147483646 w 137"/>
                <a:gd name="T101" fmla="*/ 2147483646 h 137"/>
                <a:gd name="T102" fmla="*/ 2147483646 w 137"/>
                <a:gd name="T103" fmla="*/ 2147483646 h 137"/>
                <a:gd name="T104" fmla="*/ 2147483646 w 137"/>
                <a:gd name="T105" fmla="*/ 2147483646 h 13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37" h="137">
                  <a:moveTo>
                    <a:pt x="137" y="65"/>
                  </a:moveTo>
                  <a:cubicBezTo>
                    <a:pt x="123" y="65"/>
                    <a:pt x="123" y="65"/>
                    <a:pt x="123" y="65"/>
                  </a:cubicBezTo>
                  <a:cubicBezTo>
                    <a:pt x="135" y="53"/>
                    <a:pt x="135" y="53"/>
                    <a:pt x="135" y="53"/>
                  </a:cubicBezTo>
                  <a:cubicBezTo>
                    <a:pt x="130" y="47"/>
                    <a:pt x="130" y="47"/>
                    <a:pt x="130" y="47"/>
                  </a:cubicBezTo>
                  <a:cubicBezTo>
                    <a:pt x="112" y="65"/>
                    <a:pt x="112" y="65"/>
                    <a:pt x="112" y="65"/>
                  </a:cubicBezTo>
                  <a:cubicBezTo>
                    <a:pt x="108" y="65"/>
                    <a:pt x="108" y="65"/>
                    <a:pt x="108" y="65"/>
                  </a:cubicBezTo>
                  <a:cubicBezTo>
                    <a:pt x="112" y="60"/>
                    <a:pt x="112" y="60"/>
                    <a:pt x="112" y="60"/>
                  </a:cubicBezTo>
                  <a:cubicBezTo>
                    <a:pt x="107" y="55"/>
                    <a:pt x="107" y="55"/>
                    <a:pt x="107" y="55"/>
                  </a:cubicBezTo>
                  <a:cubicBezTo>
                    <a:pt x="97" y="65"/>
                    <a:pt x="97" y="65"/>
                    <a:pt x="97" y="65"/>
                  </a:cubicBezTo>
                  <a:cubicBezTo>
                    <a:pt x="89" y="65"/>
                    <a:pt x="89" y="65"/>
                    <a:pt x="89" y="65"/>
                  </a:cubicBezTo>
                  <a:cubicBezTo>
                    <a:pt x="89" y="62"/>
                    <a:pt x="88" y="59"/>
                    <a:pt x="86" y="56"/>
                  </a:cubicBezTo>
                  <a:cubicBezTo>
                    <a:pt x="91" y="51"/>
                    <a:pt x="91" y="51"/>
                    <a:pt x="91" y="51"/>
                  </a:cubicBezTo>
                  <a:cubicBezTo>
                    <a:pt x="105" y="51"/>
                    <a:pt x="105" y="51"/>
                    <a:pt x="105" y="51"/>
                  </a:cubicBezTo>
                  <a:cubicBezTo>
                    <a:pt x="105" y="44"/>
                    <a:pt x="105" y="44"/>
                    <a:pt x="105" y="44"/>
                  </a:cubicBezTo>
                  <a:cubicBezTo>
                    <a:pt x="99" y="44"/>
                    <a:pt x="99" y="44"/>
                    <a:pt x="99" y="44"/>
                  </a:cubicBezTo>
                  <a:cubicBezTo>
                    <a:pt x="102" y="40"/>
                    <a:pt x="102" y="40"/>
                    <a:pt x="102" y="40"/>
                  </a:cubicBezTo>
                  <a:cubicBezTo>
                    <a:pt x="127" y="40"/>
                    <a:pt x="127" y="40"/>
                    <a:pt x="127" y="40"/>
                  </a:cubicBezTo>
                  <a:cubicBezTo>
                    <a:pt x="127" y="33"/>
                    <a:pt x="127" y="33"/>
                    <a:pt x="127" y="33"/>
                  </a:cubicBezTo>
                  <a:cubicBezTo>
                    <a:pt x="110" y="33"/>
                    <a:pt x="110" y="33"/>
                    <a:pt x="110" y="33"/>
                  </a:cubicBezTo>
                  <a:cubicBezTo>
                    <a:pt x="120" y="23"/>
                    <a:pt x="120" y="23"/>
                    <a:pt x="120" y="23"/>
                  </a:cubicBezTo>
                  <a:cubicBezTo>
                    <a:pt x="115" y="17"/>
                    <a:pt x="115" y="17"/>
                    <a:pt x="115" y="17"/>
                  </a:cubicBezTo>
                  <a:cubicBezTo>
                    <a:pt x="105" y="27"/>
                    <a:pt x="105" y="27"/>
                    <a:pt x="105" y="27"/>
                  </a:cubicBezTo>
                  <a:cubicBezTo>
                    <a:pt x="105" y="10"/>
                    <a:pt x="105" y="10"/>
                    <a:pt x="105" y="10"/>
                  </a:cubicBezTo>
                  <a:cubicBezTo>
                    <a:pt x="97" y="10"/>
                    <a:pt x="97" y="10"/>
                    <a:pt x="97" y="10"/>
                  </a:cubicBezTo>
                  <a:cubicBezTo>
                    <a:pt x="97" y="35"/>
                    <a:pt x="97" y="35"/>
                    <a:pt x="97" y="35"/>
                  </a:cubicBezTo>
                  <a:cubicBezTo>
                    <a:pt x="94" y="38"/>
                    <a:pt x="94" y="38"/>
                    <a:pt x="94" y="38"/>
                  </a:cubicBezTo>
                  <a:cubicBezTo>
                    <a:pt x="94" y="32"/>
                    <a:pt x="94" y="32"/>
                    <a:pt x="94" y="32"/>
                  </a:cubicBezTo>
                  <a:cubicBezTo>
                    <a:pt x="86" y="32"/>
                    <a:pt x="86" y="32"/>
                    <a:pt x="86" y="32"/>
                  </a:cubicBezTo>
                  <a:cubicBezTo>
                    <a:pt x="86" y="46"/>
                    <a:pt x="86" y="46"/>
                    <a:pt x="86" y="46"/>
                  </a:cubicBezTo>
                  <a:cubicBezTo>
                    <a:pt x="81" y="51"/>
                    <a:pt x="81" y="51"/>
                    <a:pt x="81" y="51"/>
                  </a:cubicBezTo>
                  <a:cubicBezTo>
                    <a:pt x="78" y="49"/>
                    <a:pt x="76" y="48"/>
                    <a:pt x="73" y="48"/>
                  </a:cubicBezTo>
                  <a:cubicBezTo>
                    <a:pt x="73" y="40"/>
                    <a:pt x="73" y="40"/>
                    <a:pt x="73" y="40"/>
                  </a:cubicBezTo>
                  <a:cubicBezTo>
                    <a:pt x="82" y="30"/>
                    <a:pt x="82" y="30"/>
                    <a:pt x="82" y="30"/>
                  </a:cubicBezTo>
                  <a:cubicBezTo>
                    <a:pt x="77" y="25"/>
                    <a:pt x="77" y="25"/>
                    <a:pt x="77" y="25"/>
                  </a:cubicBezTo>
                  <a:cubicBezTo>
                    <a:pt x="73" y="29"/>
                    <a:pt x="73" y="29"/>
                    <a:pt x="73" y="29"/>
                  </a:cubicBezTo>
                  <a:cubicBezTo>
                    <a:pt x="73" y="25"/>
                    <a:pt x="73" y="25"/>
                    <a:pt x="73" y="25"/>
                  </a:cubicBezTo>
                  <a:cubicBezTo>
                    <a:pt x="90" y="7"/>
                    <a:pt x="90" y="7"/>
                    <a:pt x="90" y="7"/>
                  </a:cubicBezTo>
                  <a:cubicBezTo>
                    <a:pt x="84" y="2"/>
                    <a:pt x="84" y="2"/>
                    <a:pt x="84" y="2"/>
                  </a:cubicBezTo>
                  <a:cubicBezTo>
                    <a:pt x="73" y="14"/>
                    <a:pt x="73" y="14"/>
                    <a:pt x="73" y="14"/>
                  </a:cubicBezTo>
                  <a:cubicBezTo>
                    <a:pt x="73" y="0"/>
                    <a:pt x="73" y="0"/>
                    <a:pt x="73" y="0"/>
                  </a:cubicBezTo>
                  <a:cubicBezTo>
                    <a:pt x="65" y="0"/>
                    <a:pt x="65" y="0"/>
                    <a:pt x="65" y="0"/>
                  </a:cubicBezTo>
                  <a:cubicBezTo>
                    <a:pt x="65" y="14"/>
                    <a:pt x="65" y="14"/>
                    <a:pt x="65" y="14"/>
                  </a:cubicBezTo>
                  <a:cubicBezTo>
                    <a:pt x="53" y="2"/>
                    <a:pt x="53" y="2"/>
                    <a:pt x="53" y="2"/>
                  </a:cubicBezTo>
                  <a:cubicBezTo>
                    <a:pt x="48" y="7"/>
                    <a:pt x="48" y="7"/>
                    <a:pt x="48" y="7"/>
                  </a:cubicBezTo>
                  <a:cubicBezTo>
                    <a:pt x="65" y="25"/>
                    <a:pt x="65" y="25"/>
                    <a:pt x="65" y="25"/>
                  </a:cubicBezTo>
                  <a:cubicBezTo>
                    <a:pt x="65" y="29"/>
                    <a:pt x="65" y="29"/>
                    <a:pt x="65" y="29"/>
                  </a:cubicBezTo>
                  <a:cubicBezTo>
                    <a:pt x="60" y="25"/>
                    <a:pt x="60" y="25"/>
                    <a:pt x="60" y="25"/>
                  </a:cubicBezTo>
                  <a:cubicBezTo>
                    <a:pt x="55" y="30"/>
                    <a:pt x="55" y="30"/>
                    <a:pt x="55" y="30"/>
                  </a:cubicBezTo>
                  <a:cubicBezTo>
                    <a:pt x="65" y="40"/>
                    <a:pt x="65" y="40"/>
                    <a:pt x="65" y="40"/>
                  </a:cubicBezTo>
                  <a:cubicBezTo>
                    <a:pt x="65" y="48"/>
                    <a:pt x="65" y="48"/>
                    <a:pt x="65" y="48"/>
                  </a:cubicBezTo>
                  <a:cubicBezTo>
                    <a:pt x="62" y="48"/>
                    <a:pt x="59" y="49"/>
                    <a:pt x="57" y="51"/>
                  </a:cubicBezTo>
                  <a:cubicBezTo>
                    <a:pt x="51" y="46"/>
                    <a:pt x="51" y="46"/>
                    <a:pt x="51" y="46"/>
                  </a:cubicBezTo>
                  <a:cubicBezTo>
                    <a:pt x="51" y="32"/>
                    <a:pt x="51" y="32"/>
                    <a:pt x="51" y="32"/>
                  </a:cubicBezTo>
                  <a:cubicBezTo>
                    <a:pt x="44" y="32"/>
                    <a:pt x="44" y="32"/>
                    <a:pt x="44" y="32"/>
                  </a:cubicBezTo>
                  <a:cubicBezTo>
                    <a:pt x="44" y="38"/>
                    <a:pt x="44" y="38"/>
                    <a:pt x="44" y="38"/>
                  </a:cubicBezTo>
                  <a:cubicBezTo>
                    <a:pt x="40" y="35"/>
                    <a:pt x="40" y="35"/>
                    <a:pt x="40" y="35"/>
                  </a:cubicBezTo>
                  <a:cubicBezTo>
                    <a:pt x="40" y="10"/>
                    <a:pt x="40" y="10"/>
                    <a:pt x="40" y="10"/>
                  </a:cubicBezTo>
                  <a:cubicBezTo>
                    <a:pt x="33" y="10"/>
                    <a:pt x="33" y="10"/>
                    <a:pt x="33" y="10"/>
                  </a:cubicBezTo>
                  <a:cubicBezTo>
                    <a:pt x="33" y="27"/>
                    <a:pt x="33" y="27"/>
                    <a:pt x="33" y="27"/>
                  </a:cubicBezTo>
                  <a:cubicBezTo>
                    <a:pt x="23" y="17"/>
                    <a:pt x="23" y="17"/>
                    <a:pt x="23" y="17"/>
                  </a:cubicBezTo>
                  <a:cubicBezTo>
                    <a:pt x="17" y="23"/>
                    <a:pt x="17" y="23"/>
                    <a:pt x="17" y="23"/>
                  </a:cubicBezTo>
                  <a:cubicBezTo>
                    <a:pt x="27" y="33"/>
                    <a:pt x="27" y="33"/>
                    <a:pt x="27" y="33"/>
                  </a:cubicBezTo>
                  <a:cubicBezTo>
                    <a:pt x="11" y="33"/>
                    <a:pt x="11" y="33"/>
                    <a:pt x="11" y="33"/>
                  </a:cubicBezTo>
                  <a:cubicBezTo>
                    <a:pt x="11" y="40"/>
                    <a:pt x="11" y="40"/>
                    <a:pt x="11" y="40"/>
                  </a:cubicBezTo>
                  <a:cubicBezTo>
                    <a:pt x="35" y="40"/>
                    <a:pt x="35" y="40"/>
                    <a:pt x="35" y="40"/>
                  </a:cubicBezTo>
                  <a:cubicBezTo>
                    <a:pt x="38" y="44"/>
                    <a:pt x="38" y="44"/>
                    <a:pt x="38" y="44"/>
                  </a:cubicBezTo>
                  <a:cubicBezTo>
                    <a:pt x="32" y="44"/>
                    <a:pt x="32" y="44"/>
                    <a:pt x="32" y="44"/>
                  </a:cubicBezTo>
                  <a:cubicBezTo>
                    <a:pt x="32" y="51"/>
                    <a:pt x="32" y="51"/>
                    <a:pt x="32" y="51"/>
                  </a:cubicBezTo>
                  <a:cubicBezTo>
                    <a:pt x="46" y="51"/>
                    <a:pt x="46" y="51"/>
                    <a:pt x="46" y="51"/>
                  </a:cubicBezTo>
                  <a:cubicBezTo>
                    <a:pt x="51" y="56"/>
                    <a:pt x="51" y="56"/>
                    <a:pt x="51" y="56"/>
                  </a:cubicBezTo>
                  <a:cubicBezTo>
                    <a:pt x="50" y="59"/>
                    <a:pt x="48" y="62"/>
                    <a:pt x="48" y="65"/>
                  </a:cubicBezTo>
                  <a:cubicBezTo>
                    <a:pt x="40" y="65"/>
                    <a:pt x="40" y="65"/>
                    <a:pt x="40" y="65"/>
                  </a:cubicBezTo>
                  <a:cubicBezTo>
                    <a:pt x="31" y="55"/>
                    <a:pt x="31" y="55"/>
                    <a:pt x="31" y="55"/>
                  </a:cubicBezTo>
                  <a:cubicBezTo>
                    <a:pt x="25" y="60"/>
                    <a:pt x="25" y="60"/>
                    <a:pt x="25" y="60"/>
                  </a:cubicBezTo>
                  <a:cubicBezTo>
                    <a:pt x="30" y="65"/>
                    <a:pt x="30" y="65"/>
                    <a:pt x="30" y="65"/>
                  </a:cubicBezTo>
                  <a:cubicBezTo>
                    <a:pt x="25" y="65"/>
                    <a:pt x="25" y="65"/>
                    <a:pt x="25" y="65"/>
                  </a:cubicBezTo>
                  <a:cubicBezTo>
                    <a:pt x="8" y="47"/>
                    <a:pt x="8" y="47"/>
                    <a:pt x="8" y="47"/>
                  </a:cubicBezTo>
                  <a:cubicBezTo>
                    <a:pt x="2" y="53"/>
                    <a:pt x="2" y="53"/>
                    <a:pt x="2" y="53"/>
                  </a:cubicBezTo>
                  <a:cubicBezTo>
                    <a:pt x="14" y="65"/>
                    <a:pt x="14" y="65"/>
                    <a:pt x="14" y="65"/>
                  </a:cubicBezTo>
                  <a:cubicBezTo>
                    <a:pt x="0" y="65"/>
                    <a:pt x="0" y="65"/>
                    <a:pt x="0" y="65"/>
                  </a:cubicBezTo>
                  <a:cubicBezTo>
                    <a:pt x="0" y="72"/>
                    <a:pt x="0" y="72"/>
                    <a:pt x="0" y="72"/>
                  </a:cubicBezTo>
                  <a:cubicBezTo>
                    <a:pt x="14" y="72"/>
                    <a:pt x="14" y="72"/>
                    <a:pt x="14" y="72"/>
                  </a:cubicBezTo>
                  <a:cubicBezTo>
                    <a:pt x="2" y="84"/>
                    <a:pt x="2" y="84"/>
                    <a:pt x="2" y="84"/>
                  </a:cubicBezTo>
                  <a:cubicBezTo>
                    <a:pt x="8" y="90"/>
                    <a:pt x="8" y="90"/>
                    <a:pt x="8" y="90"/>
                  </a:cubicBezTo>
                  <a:cubicBezTo>
                    <a:pt x="25" y="72"/>
                    <a:pt x="25" y="72"/>
                    <a:pt x="25" y="72"/>
                  </a:cubicBezTo>
                  <a:cubicBezTo>
                    <a:pt x="30" y="72"/>
                    <a:pt x="30" y="72"/>
                    <a:pt x="30" y="72"/>
                  </a:cubicBezTo>
                  <a:cubicBezTo>
                    <a:pt x="25" y="77"/>
                    <a:pt x="25" y="77"/>
                    <a:pt x="25" y="77"/>
                  </a:cubicBezTo>
                  <a:cubicBezTo>
                    <a:pt x="31" y="82"/>
                    <a:pt x="31" y="82"/>
                    <a:pt x="31" y="82"/>
                  </a:cubicBezTo>
                  <a:cubicBezTo>
                    <a:pt x="40" y="72"/>
                    <a:pt x="40" y="72"/>
                    <a:pt x="40" y="72"/>
                  </a:cubicBezTo>
                  <a:cubicBezTo>
                    <a:pt x="48" y="72"/>
                    <a:pt x="48" y="72"/>
                    <a:pt x="48" y="72"/>
                  </a:cubicBezTo>
                  <a:cubicBezTo>
                    <a:pt x="48" y="75"/>
                    <a:pt x="50" y="78"/>
                    <a:pt x="51" y="80"/>
                  </a:cubicBezTo>
                  <a:cubicBezTo>
                    <a:pt x="46" y="86"/>
                    <a:pt x="46" y="86"/>
                    <a:pt x="46" y="86"/>
                  </a:cubicBezTo>
                  <a:cubicBezTo>
                    <a:pt x="32" y="86"/>
                    <a:pt x="32" y="86"/>
                    <a:pt x="32" y="86"/>
                  </a:cubicBezTo>
                  <a:cubicBezTo>
                    <a:pt x="32" y="93"/>
                    <a:pt x="32" y="93"/>
                    <a:pt x="32" y="93"/>
                  </a:cubicBezTo>
                  <a:cubicBezTo>
                    <a:pt x="38" y="93"/>
                    <a:pt x="38" y="93"/>
                    <a:pt x="38" y="93"/>
                  </a:cubicBezTo>
                  <a:cubicBezTo>
                    <a:pt x="35" y="97"/>
                    <a:pt x="35" y="97"/>
                    <a:pt x="35" y="97"/>
                  </a:cubicBezTo>
                  <a:cubicBezTo>
                    <a:pt x="11" y="97"/>
                    <a:pt x="11" y="97"/>
                    <a:pt x="11" y="97"/>
                  </a:cubicBezTo>
                  <a:cubicBezTo>
                    <a:pt x="11" y="104"/>
                    <a:pt x="11" y="104"/>
                    <a:pt x="11" y="104"/>
                  </a:cubicBezTo>
                  <a:cubicBezTo>
                    <a:pt x="27" y="104"/>
                    <a:pt x="27" y="104"/>
                    <a:pt x="27" y="104"/>
                  </a:cubicBezTo>
                  <a:cubicBezTo>
                    <a:pt x="17" y="114"/>
                    <a:pt x="17" y="114"/>
                    <a:pt x="17" y="114"/>
                  </a:cubicBezTo>
                  <a:cubicBezTo>
                    <a:pt x="23" y="120"/>
                    <a:pt x="23" y="120"/>
                    <a:pt x="23" y="120"/>
                  </a:cubicBezTo>
                  <a:cubicBezTo>
                    <a:pt x="33" y="110"/>
                    <a:pt x="33" y="110"/>
                    <a:pt x="33" y="110"/>
                  </a:cubicBezTo>
                  <a:cubicBezTo>
                    <a:pt x="33" y="127"/>
                    <a:pt x="33" y="127"/>
                    <a:pt x="33" y="127"/>
                  </a:cubicBezTo>
                  <a:cubicBezTo>
                    <a:pt x="40" y="127"/>
                    <a:pt x="40" y="127"/>
                    <a:pt x="40" y="127"/>
                  </a:cubicBezTo>
                  <a:cubicBezTo>
                    <a:pt x="40" y="102"/>
                    <a:pt x="40" y="102"/>
                    <a:pt x="40" y="102"/>
                  </a:cubicBezTo>
                  <a:cubicBezTo>
                    <a:pt x="44" y="99"/>
                    <a:pt x="44" y="99"/>
                    <a:pt x="44" y="99"/>
                  </a:cubicBezTo>
                  <a:cubicBezTo>
                    <a:pt x="44" y="105"/>
                    <a:pt x="44" y="105"/>
                    <a:pt x="44" y="105"/>
                  </a:cubicBezTo>
                  <a:cubicBezTo>
                    <a:pt x="51" y="105"/>
                    <a:pt x="51" y="105"/>
                    <a:pt x="51" y="105"/>
                  </a:cubicBezTo>
                  <a:cubicBezTo>
                    <a:pt x="51" y="91"/>
                    <a:pt x="51" y="91"/>
                    <a:pt x="51" y="91"/>
                  </a:cubicBezTo>
                  <a:cubicBezTo>
                    <a:pt x="57" y="86"/>
                    <a:pt x="57" y="86"/>
                    <a:pt x="57" y="86"/>
                  </a:cubicBezTo>
                  <a:cubicBezTo>
                    <a:pt x="59" y="87"/>
                    <a:pt x="62" y="89"/>
                    <a:pt x="65" y="89"/>
                  </a:cubicBezTo>
                  <a:cubicBezTo>
                    <a:pt x="65" y="97"/>
                    <a:pt x="65" y="97"/>
                    <a:pt x="65" y="97"/>
                  </a:cubicBezTo>
                  <a:cubicBezTo>
                    <a:pt x="55" y="107"/>
                    <a:pt x="55" y="107"/>
                    <a:pt x="55" y="107"/>
                  </a:cubicBezTo>
                  <a:cubicBezTo>
                    <a:pt x="60" y="112"/>
                    <a:pt x="60" y="112"/>
                    <a:pt x="60" y="112"/>
                  </a:cubicBezTo>
                  <a:cubicBezTo>
                    <a:pt x="65" y="107"/>
                    <a:pt x="65" y="107"/>
                    <a:pt x="65" y="107"/>
                  </a:cubicBezTo>
                  <a:cubicBezTo>
                    <a:pt x="65" y="112"/>
                    <a:pt x="65" y="112"/>
                    <a:pt x="65" y="112"/>
                  </a:cubicBezTo>
                  <a:cubicBezTo>
                    <a:pt x="48" y="130"/>
                    <a:pt x="48" y="130"/>
                    <a:pt x="48" y="130"/>
                  </a:cubicBezTo>
                  <a:cubicBezTo>
                    <a:pt x="53" y="135"/>
                    <a:pt x="53" y="135"/>
                    <a:pt x="53" y="135"/>
                  </a:cubicBezTo>
                  <a:cubicBezTo>
                    <a:pt x="65" y="123"/>
                    <a:pt x="65" y="123"/>
                    <a:pt x="65" y="123"/>
                  </a:cubicBezTo>
                  <a:cubicBezTo>
                    <a:pt x="65" y="137"/>
                    <a:pt x="65" y="137"/>
                    <a:pt x="65" y="137"/>
                  </a:cubicBezTo>
                  <a:cubicBezTo>
                    <a:pt x="73" y="137"/>
                    <a:pt x="73" y="137"/>
                    <a:pt x="73" y="137"/>
                  </a:cubicBezTo>
                  <a:cubicBezTo>
                    <a:pt x="73" y="123"/>
                    <a:pt x="73" y="123"/>
                    <a:pt x="73" y="123"/>
                  </a:cubicBezTo>
                  <a:cubicBezTo>
                    <a:pt x="84" y="135"/>
                    <a:pt x="84" y="135"/>
                    <a:pt x="84" y="135"/>
                  </a:cubicBezTo>
                  <a:cubicBezTo>
                    <a:pt x="90" y="130"/>
                    <a:pt x="90" y="130"/>
                    <a:pt x="90" y="130"/>
                  </a:cubicBezTo>
                  <a:cubicBezTo>
                    <a:pt x="73" y="112"/>
                    <a:pt x="73" y="112"/>
                    <a:pt x="73" y="112"/>
                  </a:cubicBezTo>
                  <a:cubicBezTo>
                    <a:pt x="73" y="107"/>
                    <a:pt x="73" y="107"/>
                    <a:pt x="73" y="107"/>
                  </a:cubicBezTo>
                  <a:cubicBezTo>
                    <a:pt x="77" y="112"/>
                    <a:pt x="77" y="112"/>
                    <a:pt x="77" y="112"/>
                  </a:cubicBezTo>
                  <a:cubicBezTo>
                    <a:pt x="82" y="107"/>
                    <a:pt x="82" y="107"/>
                    <a:pt x="82" y="107"/>
                  </a:cubicBezTo>
                  <a:cubicBezTo>
                    <a:pt x="73" y="97"/>
                    <a:pt x="73" y="97"/>
                    <a:pt x="73" y="97"/>
                  </a:cubicBezTo>
                  <a:cubicBezTo>
                    <a:pt x="73" y="89"/>
                    <a:pt x="73" y="89"/>
                    <a:pt x="73" y="89"/>
                  </a:cubicBezTo>
                  <a:cubicBezTo>
                    <a:pt x="76" y="89"/>
                    <a:pt x="78" y="87"/>
                    <a:pt x="81" y="86"/>
                  </a:cubicBezTo>
                  <a:cubicBezTo>
                    <a:pt x="86" y="91"/>
                    <a:pt x="86" y="91"/>
                    <a:pt x="86" y="91"/>
                  </a:cubicBezTo>
                  <a:cubicBezTo>
                    <a:pt x="86" y="105"/>
                    <a:pt x="86" y="105"/>
                    <a:pt x="86" y="105"/>
                  </a:cubicBezTo>
                  <a:cubicBezTo>
                    <a:pt x="94" y="105"/>
                    <a:pt x="94" y="105"/>
                    <a:pt x="94" y="105"/>
                  </a:cubicBezTo>
                  <a:cubicBezTo>
                    <a:pt x="94" y="99"/>
                    <a:pt x="94" y="99"/>
                    <a:pt x="94" y="99"/>
                  </a:cubicBezTo>
                  <a:cubicBezTo>
                    <a:pt x="97" y="102"/>
                    <a:pt x="97" y="102"/>
                    <a:pt x="97" y="102"/>
                  </a:cubicBezTo>
                  <a:cubicBezTo>
                    <a:pt x="97" y="127"/>
                    <a:pt x="97" y="127"/>
                    <a:pt x="97" y="127"/>
                  </a:cubicBezTo>
                  <a:cubicBezTo>
                    <a:pt x="105" y="127"/>
                    <a:pt x="105" y="127"/>
                    <a:pt x="105" y="127"/>
                  </a:cubicBezTo>
                  <a:cubicBezTo>
                    <a:pt x="105" y="110"/>
                    <a:pt x="105" y="110"/>
                    <a:pt x="105" y="110"/>
                  </a:cubicBezTo>
                  <a:cubicBezTo>
                    <a:pt x="115" y="120"/>
                    <a:pt x="115" y="120"/>
                    <a:pt x="115" y="120"/>
                  </a:cubicBezTo>
                  <a:cubicBezTo>
                    <a:pt x="120" y="114"/>
                    <a:pt x="120" y="114"/>
                    <a:pt x="120" y="114"/>
                  </a:cubicBezTo>
                  <a:cubicBezTo>
                    <a:pt x="110" y="104"/>
                    <a:pt x="110" y="104"/>
                    <a:pt x="110" y="104"/>
                  </a:cubicBezTo>
                  <a:cubicBezTo>
                    <a:pt x="127" y="104"/>
                    <a:pt x="127" y="104"/>
                    <a:pt x="127" y="104"/>
                  </a:cubicBezTo>
                  <a:cubicBezTo>
                    <a:pt x="127" y="97"/>
                    <a:pt x="127" y="97"/>
                    <a:pt x="127" y="97"/>
                  </a:cubicBezTo>
                  <a:cubicBezTo>
                    <a:pt x="102" y="97"/>
                    <a:pt x="102" y="97"/>
                    <a:pt x="102" y="97"/>
                  </a:cubicBezTo>
                  <a:cubicBezTo>
                    <a:pt x="99" y="93"/>
                    <a:pt x="99" y="93"/>
                    <a:pt x="99" y="93"/>
                  </a:cubicBezTo>
                  <a:cubicBezTo>
                    <a:pt x="105" y="93"/>
                    <a:pt x="105" y="93"/>
                    <a:pt x="105" y="93"/>
                  </a:cubicBezTo>
                  <a:cubicBezTo>
                    <a:pt x="105" y="86"/>
                    <a:pt x="105" y="86"/>
                    <a:pt x="105" y="86"/>
                  </a:cubicBezTo>
                  <a:cubicBezTo>
                    <a:pt x="91" y="86"/>
                    <a:pt x="91" y="86"/>
                    <a:pt x="91" y="86"/>
                  </a:cubicBezTo>
                  <a:cubicBezTo>
                    <a:pt x="86" y="80"/>
                    <a:pt x="86" y="80"/>
                    <a:pt x="86" y="80"/>
                  </a:cubicBezTo>
                  <a:cubicBezTo>
                    <a:pt x="88" y="78"/>
                    <a:pt x="89" y="75"/>
                    <a:pt x="89" y="72"/>
                  </a:cubicBezTo>
                  <a:cubicBezTo>
                    <a:pt x="97" y="72"/>
                    <a:pt x="97" y="72"/>
                    <a:pt x="97" y="72"/>
                  </a:cubicBezTo>
                  <a:cubicBezTo>
                    <a:pt x="107" y="82"/>
                    <a:pt x="107" y="82"/>
                    <a:pt x="107" y="82"/>
                  </a:cubicBezTo>
                  <a:cubicBezTo>
                    <a:pt x="112" y="77"/>
                    <a:pt x="112" y="77"/>
                    <a:pt x="112" y="77"/>
                  </a:cubicBezTo>
                  <a:cubicBezTo>
                    <a:pt x="108" y="72"/>
                    <a:pt x="108" y="72"/>
                    <a:pt x="108" y="72"/>
                  </a:cubicBezTo>
                  <a:cubicBezTo>
                    <a:pt x="112" y="72"/>
                    <a:pt x="112" y="72"/>
                    <a:pt x="112" y="72"/>
                  </a:cubicBezTo>
                  <a:cubicBezTo>
                    <a:pt x="130" y="90"/>
                    <a:pt x="130" y="90"/>
                    <a:pt x="130" y="90"/>
                  </a:cubicBezTo>
                  <a:cubicBezTo>
                    <a:pt x="135" y="84"/>
                    <a:pt x="135" y="84"/>
                    <a:pt x="135" y="84"/>
                  </a:cubicBezTo>
                  <a:cubicBezTo>
                    <a:pt x="123" y="72"/>
                    <a:pt x="123" y="72"/>
                    <a:pt x="123" y="72"/>
                  </a:cubicBezTo>
                  <a:cubicBezTo>
                    <a:pt x="137" y="72"/>
                    <a:pt x="137" y="72"/>
                    <a:pt x="137" y="72"/>
                  </a:cubicBezTo>
                  <a:lnTo>
                    <a:pt x="137" y="65"/>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81" name="PA_任意多边形 150"/>
            <p:cNvSpPr/>
            <p:nvPr>
              <p:custDataLst>
                <p:tags r:id="rId153"/>
              </p:custDataLst>
            </p:nvPr>
          </p:nvSpPr>
          <p:spPr bwMode="auto">
            <a:xfrm>
              <a:off x="8291513" y="3590925"/>
              <a:ext cx="115887" cy="115888"/>
            </a:xfrm>
            <a:custGeom>
              <a:avLst/>
              <a:gdLst>
                <a:gd name="T0" fmla="*/ 2147483646 w 68"/>
                <a:gd name="T1" fmla="*/ 2147483646 h 69"/>
                <a:gd name="T2" fmla="*/ 2147483646 w 68"/>
                <a:gd name="T3" fmla="*/ 2147483646 h 69"/>
                <a:gd name="T4" fmla="*/ 2147483646 w 68"/>
                <a:gd name="T5" fmla="*/ 2147483646 h 69"/>
                <a:gd name="T6" fmla="*/ 2147483646 w 68"/>
                <a:gd name="T7" fmla="*/ 0 h 69"/>
                <a:gd name="T8" fmla="*/ 0 w 68"/>
                <a:gd name="T9" fmla="*/ 2147483646 h 69"/>
                <a:gd name="T10" fmla="*/ 2147483646 w 68"/>
                <a:gd name="T11" fmla="*/ 2147483646 h 69"/>
                <a:gd name="T12" fmla="*/ 2147483646 w 68"/>
                <a:gd name="T13" fmla="*/ 2147483646 h 6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 h="69">
                  <a:moveTo>
                    <a:pt x="32" y="69"/>
                  </a:moveTo>
                  <a:cubicBezTo>
                    <a:pt x="32" y="69"/>
                    <a:pt x="33" y="69"/>
                    <a:pt x="34" y="69"/>
                  </a:cubicBezTo>
                  <a:cubicBezTo>
                    <a:pt x="53" y="69"/>
                    <a:pt x="68" y="54"/>
                    <a:pt x="68" y="35"/>
                  </a:cubicBezTo>
                  <a:cubicBezTo>
                    <a:pt x="68" y="16"/>
                    <a:pt x="53" y="0"/>
                    <a:pt x="34" y="0"/>
                  </a:cubicBezTo>
                  <a:cubicBezTo>
                    <a:pt x="15" y="0"/>
                    <a:pt x="0" y="15"/>
                    <a:pt x="0" y="34"/>
                  </a:cubicBezTo>
                  <a:cubicBezTo>
                    <a:pt x="7" y="36"/>
                    <a:pt x="13" y="40"/>
                    <a:pt x="18" y="45"/>
                  </a:cubicBezTo>
                  <a:cubicBezTo>
                    <a:pt x="25" y="52"/>
                    <a:pt x="30" y="60"/>
                    <a:pt x="32" y="6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82" name="PA_任意多边形 151"/>
            <p:cNvSpPr/>
            <p:nvPr>
              <p:custDataLst>
                <p:tags r:id="rId154"/>
              </p:custDataLst>
            </p:nvPr>
          </p:nvSpPr>
          <p:spPr bwMode="auto">
            <a:xfrm>
              <a:off x="8332788" y="3559175"/>
              <a:ext cx="31750" cy="25400"/>
            </a:xfrm>
            <a:custGeom>
              <a:avLst/>
              <a:gdLst>
                <a:gd name="T0" fmla="*/ 2147483646 w 20"/>
                <a:gd name="T1" fmla="*/ 2147483646 h 16"/>
                <a:gd name="T2" fmla="*/ 2147483646 w 20"/>
                <a:gd name="T3" fmla="*/ 0 h 16"/>
                <a:gd name="T4" fmla="*/ 0 w 20"/>
                <a:gd name="T5" fmla="*/ 2147483646 h 16"/>
                <a:gd name="T6" fmla="*/ 2147483646 w 20"/>
                <a:gd name="T7" fmla="*/ 2147483646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16">
                  <a:moveTo>
                    <a:pt x="20" y="16"/>
                  </a:moveTo>
                  <a:lnTo>
                    <a:pt x="11" y="0"/>
                  </a:lnTo>
                  <a:lnTo>
                    <a:pt x="0" y="16"/>
                  </a:lnTo>
                  <a:lnTo>
                    <a:pt x="20" y="1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83" name="PA_任意多边形 152"/>
            <p:cNvSpPr/>
            <p:nvPr>
              <p:custDataLst>
                <p:tags r:id="rId155"/>
              </p:custDataLst>
            </p:nvPr>
          </p:nvSpPr>
          <p:spPr bwMode="auto">
            <a:xfrm>
              <a:off x="8413750" y="3632200"/>
              <a:ext cx="25400" cy="33338"/>
            </a:xfrm>
            <a:custGeom>
              <a:avLst/>
              <a:gdLst>
                <a:gd name="T0" fmla="*/ 0 w 16"/>
                <a:gd name="T1" fmla="*/ 2147483646 h 21"/>
                <a:gd name="T2" fmla="*/ 2147483646 w 16"/>
                <a:gd name="T3" fmla="*/ 2147483646 h 21"/>
                <a:gd name="T4" fmla="*/ 0 w 16"/>
                <a:gd name="T5" fmla="*/ 0 h 21"/>
                <a:gd name="T6" fmla="*/ 0 w 16"/>
                <a:gd name="T7" fmla="*/ 2147483646 h 2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 h="21">
                  <a:moveTo>
                    <a:pt x="0" y="21"/>
                  </a:moveTo>
                  <a:lnTo>
                    <a:pt x="16" y="11"/>
                  </a:lnTo>
                  <a:lnTo>
                    <a:pt x="0" y="0"/>
                  </a:lnTo>
                  <a:lnTo>
                    <a:pt x="0" y="2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84" name="PA_任意多边形 153"/>
            <p:cNvSpPr/>
            <p:nvPr>
              <p:custDataLst>
                <p:tags r:id="rId156"/>
              </p:custDataLst>
            </p:nvPr>
          </p:nvSpPr>
          <p:spPr bwMode="auto">
            <a:xfrm>
              <a:off x="8267700" y="3632200"/>
              <a:ext cx="15875" cy="12700"/>
            </a:xfrm>
            <a:custGeom>
              <a:avLst/>
              <a:gdLst>
                <a:gd name="T0" fmla="*/ 2147483646 w 9"/>
                <a:gd name="T1" fmla="*/ 0 h 7"/>
                <a:gd name="T2" fmla="*/ 0 w 9"/>
                <a:gd name="T3" fmla="*/ 2147483646 h 7"/>
                <a:gd name="T4" fmla="*/ 2147483646 w 9"/>
                <a:gd name="T5" fmla="*/ 2147483646 h 7"/>
                <a:gd name="T6" fmla="*/ 2147483646 w 9"/>
                <a:gd name="T7" fmla="*/ 0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 h="7">
                  <a:moveTo>
                    <a:pt x="9" y="0"/>
                  </a:moveTo>
                  <a:cubicBezTo>
                    <a:pt x="0" y="6"/>
                    <a:pt x="0" y="6"/>
                    <a:pt x="0" y="6"/>
                  </a:cubicBezTo>
                  <a:cubicBezTo>
                    <a:pt x="3" y="6"/>
                    <a:pt x="6" y="7"/>
                    <a:pt x="9" y="7"/>
                  </a:cubicBezTo>
                  <a:lnTo>
                    <a:pt x="9"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85" name="PA_任意多边形 154"/>
            <p:cNvSpPr/>
            <p:nvPr>
              <p:custDataLst>
                <p:tags r:id="rId157"/>
              </p:custDataLst>
            </p:nvPr>
          </p:nvSpPr>
          <p:spPr bwMode="auto">
            <a:xfrm>
              <a:off x="8383588" y="3586163"/>
              <a:ext cx="30162" cy="28575"/>
            </a:xfrm>
            <a:custGeom>
              <a:avLst/>
              <a:gdLst>
                <a:gd name="T0" fmla="*/ 0 w 19"/>
                <a:gd name="T1" fmla="*/ 2147483646 h 18"/>
                <a:gd name="T2" fmla="*/ 2147483646 w 19"/>
                <a:gd name="T3" fmla="*/ 2147483646 h 18"/>
                <a:gd name="T4" fmla="*/ 2147483646 w 19"/>
                <a:gd name="T5" fmla="*/ 0 h 18"/>
                <a:gd name="T6" fmla="*/ 0 w 19"/>
                <a:gd name="T7" fmla="*/ 2147483646 h 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 h="18">
                  <a:moveTo>
                    <a:pt x="0" y="4"/>
                  </a:moveTo>
                  <a:lnTo>
                    <a:pt x="15" y="18"/>
                  </a:lnTo>
                  <a:lnTo>
                    <a:pt x="19" y="0"/>
                  </a:lnTo>
                  <a:lnTo>
                    <a:pt x="0" y="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86" name="PA_任意多边形 155"/>
            <p:cNvSpPr/>
            <p:nvPr>
              <p:custDataLst>
                <p:tags r:id="rId158"/>
              </p:custDataLst>
            </p:nvPr>
          </p:nvSpPr>
          <p:spPr bwMode="auto">
            <a:xfrm>
              <a:off x="8383588" y="3683000"/>
              <a:ext cx="30162" cy="31750"/>
            </a:xfrm>
            <a:custGeom>
              <a:avLst/>
              <a:gdLst>
                <a:gd name="T0" fmla="*/ 2147483646 w 19"/>
                <a:gd name="T1" fmla="*/ 0 h 20"/>
                <a:gd name="T2" fmla="*/ 0 w 19"/>
                <a:gd name="T3" fmla="*/ 2147483646 h 20"/>
                <a:gd name="T4" fmla="*/ 2147483646 w 19"/>
                <a:gd name="T5" fmla="*/ 2147483646 h 20"/>
                <a:gd name="T6" fmla="*/ 2147483646 w 19"/>
                <a:gd name="T7" fmla="*/ 0 h 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 h="20">
                  <a:moveTo>
                    <a:pt x="15" y="0"/>
                  </a:moveTo>
                  <a:lnTo>
                    <a:pt x="0" y="15"/>
                  </a:lnTo>
                  <a:lnTo>
                    <a:pt x="19" y="20"/>
                  </a:lnTo>
                  <a:lnTo>
                    <a:pt x="15"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87" name="PA_任意多边形 156"/>
            <p:cNvSpPr/>
            <p:nvPr>
              <p:custDataLst>
                <p:tags r:id="rId159"/>
              </p:custDataLst>
            </p:nvPr>
          </p:nvSpPr>
          <p:spPr bwMode="auto">
            <a:xfrm>
              <a:off x="8285163" y="3586163"/>
              <a:ext cx="28575" cy="28575"/>
            </a:xfrm>
            <a:custGeom>
              <a:avLst/>
              <a:gdLst>
                <a:gd name="T0" fmla="*/ 2147483646 w 18"/>
                <a:gd name="T1" fmla="*/ 2147483646 h 18"/>
                <a:gd name="T2" fmla="*/ 2147483646 w 18"/>
                <a:gd name="T3" fmla="*/ 2147483646 h 18"/>
                <a:gd name="T4" fmla="*/ 0 w 18"/>
                <a:gd name="T5" fmla="*/ 0 h 18"/>
                <a:gd name="T6" fmla="*/ 2147483646 w 18"/>
                <a:gd name="T7" fmla="*/ 2147483646 h 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 h="18">
                  <a:moveTo>
                    <a:pt x="4" y="18"/>
                  </a:moveTo>
                  <a:lnTo>
                    <a:pt x="18" y="4"/>
                  </a:lnTo>
                  <a:lnTo>
                    <a:pt x="0" y="0"/>
                  </a:lnTo>
                  <a:lnTo>
                    <a:pt x="4" y="1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88" name="PA_任意多边形 157"/>
            <p:cNvSpPr/>
            <p:nvPr>
              <p:custDataLst>
                <p:tags r:id="rId160"/>
              </p:custDataLst>
            </p:nvPr>
          </p:nvSpPr>
          <p:spPr bwMode="auto">
            <a:xfrm>
              <a:off x="8161338" y="3649663"/>
              <a:ext cx="254000" cy="155575"/>
            </a:xfrm>
            <a:custGeom>
              <a:avLst/>
              <a:gdLst>
                <a:gd name="T0" fmla="*/ 2147483646 w 150"/>
                <a:gd name="T1" fmla="*/ 2147483646 h 92"/>
                <a:gd name="T2" fmla="*/ 2147483646 w 150"/>
                <a:gd name="T3" fmla="*/ 2147483646 h 92"/>
                <a:gd name="T4" fmla="*/ 2147483646 w 150"/>
                <a:gd name="T5" fmla="*/ 2147483646 h 92"/>
                <a:gd name="T6" fmla="*/ 2147483646 w 150"/>
                <a:gd name="T7" fmla="*/ 2147483646 h 92"/>
                <a:gd name="T8" fmla="*/ 2147483646 w 150"/>
                <a:gd name="T9" fmla="*/ 2147483646 h 92"/>
                <a:gd name="T10" fmla="*/ 2147483646 w 150"/>
                <a:gd name="T11" fmla="*/ 2147483646 h 92"/>
                <a:gd name="T12" fmla="*/ 2147483646 w 150"/>
                <a:gd name="T13" fmla="*/ 2147483646 h 92"/>
                <a:gd name="T14" fmla="*/ 2147483646 w 150"/>
                <a:gd name="T15" fmla="*/ 0 h 92"/>
                <a:gd name="T16" fmla="*/ 2147483646 w 150"/>
                <a:gd name="T17" fmla="*/ 0 h 92"/>
                <a:gd name="T18" fmla="*/ 2147483646 w 150"/>
                <a:gd name="T19" fmla="*/ 2147483646 h 92"/>
                <a:gd name="T20" fmla="*/ 2147483646 w 150"/>
                <a:gd name="T21" fmla="*/ 2147483646 h 92"/>
                <a:gd name="T22" fmla="*/ 0 w 150"/>
                <a:gd name="T23" fmla="*/ 2147483646 h 92"/>
                <a:gd name="T24" fmla="*/ 2147483646 w 150"/>
                <a:gd name="T25" fmla="*/ 2147483646 h 92"/>
                <a:gd name="T26" fmla="*/ 2147483646 w 150"/>
                <a:gd name="T27" fmla="*/ 2147483646 h 92"/>
                <a:gd name="T28" fmla="*/ 2147483646 w 150"/>
                <a:gd name="T29" fmla="*/ 2147483646 h 92"/>
                <a:gd name="T30" fmla="*/ 2147483646 w 150"/>
                <a:gd name="T31" fmla="*/ 2147483646 h 92"/>
                <a:gd name="T32" fmla="*/ 2147483646 w 150"/>
                <a:gd name="T33" fmla="*/ 2147483646 h 92"/>
                <a:gd name="T34" fmla="*/ 2147483646 w 150"/>
                <a:gd name="T35" fmla="*/ 2147483646 h 9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50" h="92">
                  <a:moveTo>
                    <a:pt x="123" y="39"/>
                  </a:moveTo>
                  <a:cubicBezTo>
                    <a:pt x="122" y="39"/>
                    <a:pt x="121" y="39"/>
                    <a:pt x="119" y="40"/>
                  </a:cubicBezTo>
                  <a:cubicBezTo>
                    <a:pt x="114" y="40"/>
                    <a:pt x="110" y="42"/>
                    <a:pt x="106" y="45"/>
                  </a:cubicBezTo>
                  <a:cubicBezTo>
                    <a:pt x="106" y="43"/>
                    <a:pt x="106" y="41"/>
                    <a:pt x="105" y="38"/>
                  </a:cubicBezTo>
                  <a:cubicBezTo>
                    <a:pt x="105" y="37"/>
                    <a:pt x="105" y="35"/>
                    <a:pt x="104" y="33"/>
                  </a:cubicBezTo>
                  <a:cubicBezTo>
                    <a:pt x="100" y="20"/>
                    <a:pt x="90" y="9"/>
                    <a:pt x="77" y="3"/>
                  </a:cubicBezTo>
                  <a:cubicBezTo>
                    <a:pt x="75" y="3"/>
                    <a:pt x="74" y="2"/>
                    <a:pt x="72" y="2"/>
                  </a:cubicBezTo>
                  <a:cubicBezTo>
                    <a:pt x="68" y="1"/>
                    <a:pt x="64" y="0"/>
                    <a:pt x="60" y="0"/>
                  </a:cubicBezTo>
                  <a:cubicBezTo>
                    <a:pt x="59" y="0"/>
                    <a:pt x="59" y="0"/>
                    <a:pt x="58" y="0"/>
                  </a:cubicBezTo>
                  <a:cubicBezTo>
                    <a:pt x="34" y="1"/>
                    <a:pt x="14" y="22"/>
                    <a:pt x="14" y="46"/>
                  </a:cubicBezTo>
                  <a:cubicBezTo>
                    <a:pt x="14" y="51"/>
                    <a:pt x="15" y="56"/>
                    <a:pt x="16" y="60"/>
                  </a:cubicBezTo>
                  <a:cubicBezTo>
                    <a:pt x="7" y="60"/>
                    <a:pt x="0" y="67"/>
                    <a:pt x="0" y="76"/>
                  </a:cubicBezTo>
                  <a:cubicBezTo>
                    <a:pt x="0" y="85"/>
                    <a:pt x="7" y="92"/>
                    <a:pt x="16" y="92"/>
                  </a:cubicBezTo>
                  <a:cubicBezTo>
                    <a:pt x="60" y="92"/>
                    <a:pt x="60" y="92"/>
                    <a:pt x="60" y="92"/>
                  </a:cubicBezTo>
                  <a:cubicBezTo>
                    <a:pt x="62" y="92"/>
                    <a:pt x="62" y="92"/>
                    <a:pt x="62" y="92"/>
                  </a:cubicBezTo>
                  <a:cubicBezTo>
                    <a:pt x="123" y="92"/>
                    <a:pt x="123" y="92"/>
                    <a:pt x="123" y="92"/>
                  </a:cubicBezTo>
                  <a:cubicBezTo>
                    <a:pt x="138" y="92"/>
                    <a:pt x="150" y="81"/>
                    <a:pt x="150" y="66"/>
                  </a:cubicBezTo>
                  <a:cubicBezTo>
                    <a:pt x="150" y="51"/>
                    <a:pt x="138" y="39"/>
                    <a:pt x="123" y="3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89" name="PA_任意多边形 158"/>
            <p:cNvSpPr>
              <a:spLocks noEditPoints="1"/>
            </p:cNvSpPr>
            <p:nvPr>
              <p:custDataLst>
                <p:tags r:id="rId161"/>
              </p:custDataLst>
            </p:nvPr>
          </p:nvSpPr>
          <p:spPr bwMode="auto">
            <a:xfrm>
              <a:off x="6954838" y="3033713"/>
              <a:ext cx="188912" cy="212725"/>
            </a:xfrm>
            <a:custGeom>
              <a:avLst/>
              <a:gdLst>
                <a:gd name="T0" fmla="*/ 2147483646 w 119"/>
                <a:gd name="T1" fmla="*/ 2147483646 h 134"/>
                <a:gd name="T2" fmla="*/ 2147483646 w 119"/>
                <a:gd name="T3" fmla="*/ 0 h 134"/>
                <a:gd name="T4" fmla="*/ 2147483646 w 119"/>
                <a:gd name="T5" fmla="*/ 2147483646 h 134"/>
                <a:gd name="T6" fmla="*/ 2147483646 w 119"/>
                <a:gd name="T7" fmla="*/ 2147483646 h 134"/>
                <a:gd name="T8" fmla="*/ 2147483646 w 119"/>
                <a:gd name="T9" fmla="*/ 2147483646 h 134"/>
                <a:gd name="T10" fmla="*/ 2147483646 w 119"/>
                <a:gd name="T11" fmla="*/ 2147483646 h 134"/>
                <a:gd name="T12" fmla="*/ 2147483646 w 119"/>
                <a:gd name="T13" fmla="*/ 2147483646 h 134"/>
                <a:gd name="T14" fmla="*/ 2147483646 w 119"/>
                <a:gd name="T15" fmla="*/ 2147483646 h 134"/>
                <a:gd name="T16" fmla="*/ 2147483646 w 119"/>
                <a:gd name="T17" fmla="*/ 2147483646 h 134"/>
                <a:gd name="T18" fmla="*/ 2147483646 w 119"/>
                <a:gd name="T19" fmla="*/ 2147483646 h 134"/>
                <a:gd name="T20" fmla="*/ 2147483646 w 119"/>
                <a:gd name="T21" fmla="*/ 2147483646 h 134"/>
                <a:gd name="T22" fmla="*/ 2147483646 w 119"/>
                <a:gd name="T23" fmla="*/ 2147483646 h 134"/>
                <a:gd name="T24" fmla="*/ 2147483646 w 119"/>
                <a:gd name="T25" fmla="*/ 2147483646 h 134"/>
                <a:gd name="T26" fmla="*/ 2147483646 w 119"/>
                <a:gd name="T27" fmla="*/ 2147483646 h 134"/>
                <a:gd name="T28" fmla="*/ 2147483646 w 119"/>
                <a:gd name="T29" fmla="*/ 2147483646 h 134"/>
                <a:gd name="T30" fmla="*/ 2147483646 w 119"/>
                <a:gd name="T31" fmla="*/ 2147483646 h 134"/>
                <a:gd name="T32" fmla="*/ 2147483646 w 119"/>
                <a:gd name="T33" fmla="*/ 2147483646 h 134"/>
                <a:gd name="T34" fmla="*/ 2147483646 w 119"/>
                <a:gd name="T35" fmla="*/ 2147483646 h 134"/>
                <a:gd name="T36" fmla="*/ 2147483646 w 119"/>
                <a:gd name="T37" fmla="*/ 2147483646 h 134"/>
                <a:gd name="T38" fmla="*/ 2147483646 w 119"/>
                <a:gd name="T39" fmla="*/ 2147483646 h 134"/>
                <a:gd name="T40" fmla="*/ 2147483646 w 119"/>
                <a:gd name="T41" fmla="*/ 2147483646 h 134"/>
                <a:gd name="T42" fmla="*/ 2147483646 w 119"/>
                <a:gd name="T43" fmla="*/ 2147483646 h 134"/>
                <a:gd name="T44" fmla="*/ 2147483646 w 119"/>
                <a:gd name="T45" fmla="*/ 2147483646 h 134"/>
                <a:gd name="T46" fmla="*/ 2147483646 w 119"/>
                <a:gd name="T47" fmla="*/ 2147483646 h 134"/>
                <a:gd name="T48" fmla="*/ 2147483646 w 119"/>
                <a:gd name="T49" fmla="*/ 2147483646 h 134"/>
                <a:gd name="T50" fmla="*/ 2147483646 w 119"/>
                <a:gd name="T51" fmla="*/ 2147483646 h 134"/>
                <a:gd name="T52" fmla="*/ 2147483646 w 119"/>
                <a:gd name="T53" fmla="*/ 2147483646 h 134"/>
                <a:gd name="T54" fmla="*/ 2147483646 w 119"/>
                <a:gd name="T55" fmla="*/ 2147483646 h 134"/>
                <a:gd name="T56" fmla="*/ 2147483646 w 119"/>
                <a:gd name="T57" fmla="*/ 2147483646 h 134"/>
                <a:gd name="T58" fmla="*/ 2147483646 w 119"/>
                <a:gd name="T59" fmla="*/ 2147483646 h 134"/>
                <a:gd name="T60" fmla="*/ 2147483646 w 119"/>
                <a:gd name="T61" fmla="*/ 2147483646 h 134"/>
                <a:gd name="T62" fmla="*/ 2147483646 w 119"/>
                <a:gd name="T63" fmla="*/ 2147483646 h 134"/>
                <a:gd name="T64" fmla="*/ 2147483646 w 119"/>
                <a:gd name="T65" fmla="*/ 2147483646 h 134"/>
                <a:gd name="T66" fmla="*/ 2147483646 w 119"/>
                <a:gd name="T67" fmla="*/ 0 h 134"/>
                <a:gd name="T68" fmla="*/ 2147483646 w 119"/>
                <a:gd name="T69" fmla="*/ 2147483646 h 134"/>
                <a:gd name="T70" fmla="*/ 0 w 119"/>
                <a:gd name="T71" fmla="*/ 2147483646 h 134"/>
                <a:gd name="T72" fmla="*/ 2147483646 w 119"/>
                <a:gd name="T73" fmla="*/ 2147483646 h 134"/>
                <a:gd name="T74" fmla="*/ 2147483646 w 119"/>
                <a:gd name="T75" fmla="*/ 2147483646 h 134"/>
                <a:gd name="T76" fmla="*/ 2147483646 w 119"/>
                <a:gd name="T77" fmla="*/ 2147483646 h 134"/>
                <a:gd name="T78" fmla="*/ 2147483646 w 119"/>
                <a:gd name="T79" fmla="*/ 2147483646 h 134"/>
                <a:gd name="T80" fmla="*/ 2147483646 w 119"/>
                <a:gd name="T81" fmla="*/ 2147483646 h 134"/>
                <a:gd name="T82" fmla="*/ 2147483646 w 119"/>
                <a:gd name="T83" fmla="*/ 2147483646 h 134"/>
                <a:gd name="T84" fmla="*/ 2147483646 w 119"/>
                <a:gd name="T85" fmla="*/ 2147483646 h 134"/>
                <a:gd name="T86" fmla="*/ 2147483646 w 119"/>
                <a:gd name="T87" fmla="*/ 2147483646 h 13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19" h="134">
                  <a:moveTo>
                    <a:pt x="104" y="129"/>
                  </a:moveTo>
                  <a:lnTo>
                    <a:pt x="111" y="129"/>
                  </a:lnTo>
                  <a:lnTo>
                    <a:pt x="111" y="134"/>
                  </a:lnTo>
                  <a:lnTo>
                    <a:pt x="119" y="134"/>
                  </a:lnTo>
                  <a:lnTo>
                    <a:pt x="119" y="0"/>
                  </a:lnTo>
                  <a:lnTo>
                    <a:pt x="111" y="0"/>
                  </a:lnTo>
                  <a:lnTo>
                    <a:pt x="111" y="5"/>
                  </a:lnTo>
                  <a:lnTo>
                    <a:pt x="104" y="5"/>
                  </a:lnTo>
                  <a:lnTo>
                    <a:pt x="104" y="15"/>
                  </a:lnTo>
                  <a:lnTo>
                    <a:pt x="111" y="15"/>
                  </a:lnTo>
                  <a:lnTo>
                    <a:pt x="111" y="28"/>
                  </a:lnTo>
                  <a:lnTo>
                    <a:pt x="104" y="28"/>
                  </a:lnTo>
                  <a:lnTo>
                    <a:pt x="104" y="38"/>
                  </a:lnTo>
                  <a:lnTo>
                    <a:pt x="111" y="38"/>
                  </a:lnTo>
                  <a:lnTo>
                    <a:pt x="111" y="51"/>
                  </a:lnTo>
                  <a:lnTo>
                    <a:pt x="104" y="51"/>
                  </a:lnTo>
                  <a:lnTo>
                    <a:pt x="104" y="61"/>
                  </a:lnTo>
                  <a:lnTo>
                    <a:pt x="111" y="61"/>
                  </a:lnTo>
                  <a:lnTo>
                    <a:pt x="111" y="74"/>
                  </a:lnTo>
                  <a:lnTo>
                    <a:pt x="104" y="74"/>
                  </a:lnTo>
                  <a:lnTo>
                    <a:pt x="104" y="84"/>
                  </a:lnTo>
                  <a:lnTo>
                    <a:pt x="111" y="84"/>
                  </a:lnTo>
                  <a:lnTo>
                    <a:pt x="111" y="96"/>
                  </a:lnTo>
                  <a:lnTo>
                    <a:pt x="104" y="96"/>
                  </a:lnTo>
                  <a:lnTo>
                    <a:pt x="104" y="107"/>
                  </a:lnTo>
                  <a:lnTo>
                    <a:pt x="111" y="107"/>
                  </a:lnTo>
                  <a:lnTo>
                    <a:pt x="111" y="119"/>
                  </a:lnTo>
                  <a:lnTo>
                    <a:pt x="104" y="119"/>
                  </a:lnTo>
                  <a:lnTo>
                    <a:pt x="104" y="129"/>
                  </a:lnTo>
                  <a:close/>
                  <a:moveTo>
                    <a:pt x="59" y="98"/>
                  </a:moveTo>
                  <a:lnTo>
                    <a:pt x="88" y="98"/>
                  </a:lnTo>
                  <a:lnTo>
                    <a:pt x="88" y="134"/>
                  </a:lnTo>
                  <a:lnTo>
                    <a:pt x="97" y="134"/>
                  </a:lnTo>
                  <a:lnTo>
                    <a:pt x="97" y="129"/>
                  </a:lnTo>
                  <a:lnTo>
                    <a:pt x="104" y="129"/>
                  </a:lnTo>
                  <a:lnTo>
                    <a:pt x="104" y="119"/>
                  </a:lnTo>
                  <a:lnTo>
                    <a:pt x="97" y="119"/>
                  </a:lnTo>
                  <a:lnTo>
                    <a:pt x="97" y="107"/>
                  </a:lnTo>
                  <a:lnTo>
                    <a:pt x="104" y="107"/>
                  </a:lnTo>
                  <a:lnTo>
                    <a:pt x="104" y="96"/>
                  </a:lnTo>
                  <a:lnTo>
                    <a:pt x="97" y="96"/>
                  </a:lnTo>
                  <a:lnTo>
                    <a:pt x="97" y="84"/>
                  </a:lnTo>
                  <a:lnTo>
                    <a:pt x="104" y="84"/>
                  </a:lnTo>
                  <a:lnTo>
                    <a:pt x="104" y="74"/>
                  </a:lnTo>
                  <a:lnTo>
                    <a:pt x="97" y="74"/>
                  </a:lnTo>
                  <a:lnTo>
                    <a:pt x="97" y="61"/>
                  </a:lnTo>
                  <a:lnTo>
                    <a:pt x="104" y="61"/>
                  </a:lnTo>
                  <a:lnTo>
                    <a:pt x="104" y="51"/>
                  </a:lnTo>
                  <a:lnTo>
                    <a:pt x="97" y="51"/>
                  </a:lnTo>
                  <a:lnTo>
                    <a:pt x="97" y="38"/>
                  </a:lnTo>
                  <a:lnTo>
                    <a:pt x="104" y="38"/>
                  </a:lnTo>
                  <a:lnTo>
                    <a:pt x="104" y="28"/>
                  </a:lnTo>
                  <a:lnTo>
                    <a:pt x="97" y="28"/>
                  </a:lnTo>
                  <a:lnTo>
                    <a:pt x="97" y="15"/>
                  </a:lnTo>
                  <a:lnTo>
                    <a:pt x="104" y="15"/>
                  </a:lnTo>
                  <a:lnTo>
                    <a:pt x="104" y="5"/>
                  </a:lnTo>
                  <a:lnTo>
                    <a:pt x="97" y="5"/>
                  </a:lnTo>
                  <a:lnTo>
                    <a:pt x="97" y="0"/>
                  </a:lnTo>
                  <a:lnTo>
                    <a:pt x="88" y="0"/>
                  </a:lnTo>
                  <a:lnTo>
                    <a:pt x="88" y="36"/>
                  </a:lnTo>
                  <a:lnTo>
                    <a:pt x="59" y="36"/>
                  </a:lnTo>
                  <a:lnTo>
                    <a:pt x="59" y="49"/>
                  </a:lnTo>
                  <a:lnTo>
                    <a:pt x="88" y="49"/>
                  </a:lnTo>
                  <a:lnTo>
                    <a:pt x="88" y="85"/>
                  </a:lnTo>
                  <a:lnTo>
                    <a:pt x="59" y="85"/>
                  </a:lnTo>
                  <a:lnTo>
                    <a:pt x="59" y="98"/>
                  </a:lnTo>
                  <a:close/>
                  <a:moveTo>
                    <a:pt x="22" y="0"/>
                  </a:moveTo>
                  <a:lnTo>
                    <a:pt x="22" y="5"/>
                  </a:lnTo>
                  <a:lnTo>
                    <a:pt x="16" y="5"/>
                  </a:lnTo>
                  <a:lnTo>
                    <a:pt x="16" y="15"/>
                  </a:lnTo>
                  <a:lnTo>
                    <a:pt x="22" y="15"/>
                  </a:lnTo>
                  <a:lnTo>
                    <a:pt x="22" y="28"/>
                  </a:lnTo>
                  <a:lnTo>
                    <a:pt x="16" y="28"/>
                  </a:lnTo>
                  <a:lnTo>
                    <a:pt x="16" y="38"/>
                  </a:lnTo>
                  <a:lnTo>
                    <a:pt x="22" y="38"/>
                  </a:lnTo>
                  <a:lnTo>
                    <a:pt x="22" y="51"/>
                  </a:lnTo>
                  <a:lnTo>
                    <a:pt x="16" y="51"/>
                  </a:lnTo>
                  <a:lnTo>
                    <a:pt x="16" y="61"/>
                  </a:lnTo>
                  <a:lnTo>
                    <a:pt x="22" y="61"/>
                  </a:lnTo>
                  <a:lnTo>
                    <a:pt x="22" y="74"/>
                  </a:lnTo>
                  <a:lnTo>
                    <a:pt x="16" y="74"/>
                  </a:lnTo>
                  <a:lnTo>
                    <a:pt x="16" y="84"/>
                  </a:lnTo>
                  <a:lnTo>
                    <a:pt x="22" y="84"/>
                  </a:lnTo>
                  <a:lnTo>
                    <a:pt x="22" y="96"/>
                  </a:lnTo>
                  <a:lnTo>
                    <a:pt x="16" y="96"/>
                  </a:lnTo>
                  <a:lnTo>
                    <a:pt x="16" y="107"/>
                  </a:lnTo>
                  <a:lnTo>
                    <a:pt x="22" y="107"/>
                  </a:lnTo>
                  <a:lnTo>
                    <a:pt x="22" y="119"/>
                  </a:lnTo>
                  <a:lnTo>
                    <a:pt x="16" y="119"/>
                  </a:lnTo>
                  <a:lnTo>
                    <a:pt x="16" y="129"/>
                  </a:lnTo>
                  <a:lnTo>
                    <a:pt x="22" y="129"/>
                  </a:lnTo>
                  <a:lnTo>
                    <a:pt x="22" y="134"/>
                  </a:lnTo>
                  <a:lnTo>
                    <a:pt x="32" y="134"/>
                  </a:lnTo>
                  <a:lnTo>
                    <a:pt x="32" y="98"/>
                  </a:lnTo>
                  <a:lnTo>
                    <a:pt x="59" y="98"/>
                  </a:lnTo>
                  <a:lnTo>
                    <a:pt x="59" y="85"/>
                  </a:lnTo>
                  <a:lnTo>
                    <a:pt x="32" y="85"/>
                  </a:lnTo>
                  <a:lnTo>
                    <a:pt x="32" y="49"/>
                  </a:lnTo>
                  <a:lnTo>
                    <a:pt x="59" y="49"/>
                  </a:lnTo>
                  <a:lnTo>
                    <a:pt x="59" y="36"/>
                  </a:lnTo>
                  <a:lnTo>
                    <a:pt x="32" y="36"/>
                  </a:lnTo>
                  <a:lnTo>
                    <a:pt x="32" y="0"/>
                  </a:lnTo>
                  <a:lnTo>
                    <a:pt x="22" y="0"/>
                  </a:lnTo>
                  <a:close/>
                  <a:moveTo>
                    <a:pt x="16" y="5"/>
                  </a:moveTo>
                  <a:lnTo>
                    <a:pt x="8" y="5"/>
                  </a:lnTo>
                  <a:lnTo>
                    <a:pt x="8" y="0"/>
                  </a:lnTo>
                  <a:lnTo>
                    <a:pt x="0" y="0"/>
                  </a:lnTo>
                  <a:lnTo>
                    <a:pt x="0" y="134"/>
                  </a:lnTo>
                  <a:lnTo>
                    <a:pt x="8" y="134"/>
                  </a:lnTo>
                  <a:lnTo>
                    <a:pt x="8" y="129"/>
                  </a:lnTo>
                  <a:lnTo>
                    <a:pt x="16" y="129"/>
                  </a:lnTo>
                  <a:lnTo>
                    <a:pt x="16" y="119"/>
                  </a:lnTo>
                  <a:lnTo>
                    <a:pt x="8" y="119"/>
                  </a:lnTo>
                  <a:lnTo>
                    <a:pt x="8" y="107"/>
                  </a:lnTo>
                  <a:lnTo>
                    <a:pt x="16" y="107"/>
                  </a:lnTo>
                  <a:lnTo>
                    <a:pt x="16" y="96"/>
                  </a:lnTo>
                  <a:lnTo>
                    <a:pt x="8" y="96"/>
                  </a:lnTo>
                  <a:lnTo>
                    <a:pt x="8" y="84"/>
                  </a:lnTo>
                  <a:lnTo>
                    <a:pt x="16" y="84"/>
                  </a:lnTo>
                  <a:lnTo>
                    <a:pt x="16" y="74"/>
                  </a:lnTo>
                  <a:lnTo>
                    <a:pt x="8" y="74"/>
                  </a:lnTo>
                  <a:lnTo>
                    <a:pt x="8" y="61"/>
                  </a:lnTo>
                  <a:lnTo>
                    <a:pt x="16" y="61"/>
                  </a:lnTo>
                  <a:lnTo>
                    <a:pt x="16" y="51"/>
                  </a:lnTo>
                  <a:lnTo>
                    <a:pt x="8" y="51"/>
                  </a:lnTo>
                  <a:lnTo>
                    <a:pt x="8" y="38"/>
                  </a:lnTo>
                  <a:lnTo>
                    <a:pt x="16" y="38"/>
                  </a:lnTo>
                  <a:lnTo>
                    <a:pt x="16" y="28"/>
                  </a:lnTo>
                  <a:lnTo>
                    <a:pt x="8" y="28"/>
                  </a:lnTo>
                  <a:lnTo>
                    <a:pt x="8" y="15"/>
                  </a:lnTo>
                  <a:lnTo>
                    <a:pt x="16" y="15"/>
                  </a:lnTo>
                  <a:lnTo>
                    <a:pt x="16" y="5"/>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90" name="PA_任意多边形 159"/>
            <p:cNvSpPr/>
            <p:nvPr>
              <p:custDataLst>
                <p:tags r:id="rId162"/>
              </p:custDataLst>
            </p:nvPr>
          </p:nvSpPr>
          <p:spPr bwMode="auto">
            <a:xfrm>
              <a:off x="8202613" y="3332163"/>
              <a:ext cx="22225" cy="212725"/>
            </a:xfrm>
            <a:custGeom>
              <a:avLst/>
              <a:gdLst>
                <a:gd name="T0" fmla="*/ 0 w 13"/>
                <a:gd name="T1" fmla="*/ 0 h 126"/>
                <a:gd name="T2" fmla="*/ 0 w 13"/>
                <a:gd name="T3" fmla="*/ 2147483646 h 126"/>
                <a:gd name="T4" fmla="*/ 2147483646 w 13"/>
                <a:gd name="T5" fmla="*/ 2147483646 h 126"/>
                <a:gd name="T6" fmla="*/ 2147483646 w 13"/>
                <a:gd name="T7" fmla="*/ 0 h 126"/>
                <a:gd name="T8" fmla="*/ 2147483646 w 13"/>
                <a:gd name="T9" fmla="*/ 2147483646 h 126"/>
                <a:gd name="T10" fmla="*/ 0 w 13"/>
                <a:gd name="T11" fmla="*/ 0 h 1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126">
                  <a:moveTo>
                    <a:pt x="0" y="0"/>
                  </a:moveTo>
                  <a:cubicBezTo>
                    <a:pt x="0" y="126"/>
                    <a:pt x="0" y="126"/>
                    <a:pt x="0" y="126"/>
                  </a:cubicBezTo>
                  <a:cubicBezTo>
                    <a:pt x="13" y="126"/>
                    <a:pt x="13" y="126"/>
                    <a:pt x="13" y="126"/>
                  </a:cubicBezTo>
                  <a:cubicBezTo>
                    <a:pt x="13" y="0"/>
                    <a:pt x="13" y="0"/>
                    <a:pt x="13" y="0"/>
                  </a:cubicBezTo>
                  <a:cubicBezTo>
                    <a:pt x="11" y="1"/>
                    <a:pt x="9" y="2"/>
                    <a:pt x="7" y="2"/>
                  </a:cubicBezTo>
                  <a:cubicBezTo>
                    <a:pt x="4" y="2"/>
                    <a:pt x="2" y="1"/>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91" name="PA_椭圆 160"/>
            <p:cNvSpPr>
              <a:spLocks noChangeArrowheads="1"/>
            </p:cNvSpPr>
            <p:nvPr>
              <p:custDataLst>
                <p:tags r:id="rId163"/>
              </p:custDataLst>
            </p:nvPr>
          </p:nvSpPr>
          <p:spPr bwMode="auto">
            <a:xfrm>
              <a:off x="8196263" y="3292475"/>
              <a:ext cx="34925" cy="33338"/>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zh-CN" sz="1800" b="0" i="0" u="none" strike="noStrike" kern="1200" cap="none" spc="0" normalizeH="0" baseline="0" noProof="0">
                <a:ln>
                  <a:noFill/>
                </a:ln>
                <a:solidFill>
                  <a:srgbClr val="000000"/>
                </a:solidFill>
                <a:effectLst/>
                <a:uLnTx/>
                <a:uFillTx/>
                <a:latin typeface="Century Gothic" panose="020B0502020202020204" pitchFamily="34" charset="0"/>
                <a:ea typeface="Microsoft JhengHei" panose="020B0604030504040204" pitchFamily="34" charset="-120"/>
                <a:cs typeface="+mn-cs"/>
              </a:endParaRPr>
            </a:p>
          </p:txBody>
        </p:sp>
        <p:sp>
          <p:nvSpPr>
            <p:cNvPr id="44192" name="PA_矩形 161"/>
            <p:cNvSpPr>
              <a:spLocks noChangeArrowheads="1"/>
            </p:cNvSpPr>
            <p:nvPr>
              <p:custDataLst>
                <p:tags r:id="rId164"/>
              </p:custDataLst>
            </p:nvPr>
          </p:nvSpPr>
          <p:spPr bwMode="auto">
            <a:xfrm>
              <a:off x="8237538" y="3333750"/>
              <a:ext cx="182562" cy="1317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zh-CN" sz="1800" b="0" i="0" u="none" strike="noStrike" kern="1200" cap="none" spc="0" normalizeH="0" baseline="0" noProof="0">
                <a:ln>
                  <a:noFill/>
                </a:ln>
                <a:solidFill>
                  <a:srgbClr val="000000"/>
                </a:solidFill>
                <a:effectLst/>
                <a:uLnTx/>
                <a:uFillTx/>
                <a:latin typeface="Century Gothic" panose="020B0502020202020204" pitchFamily="34" charset="0"/>
                <a:ea typeface="Microsoft JhengHei" panose="020B0604030504040204" pitchFamily="34" charset="-120"/>
                <a:cs typeface="+mn-cs"/>
              </a:endParaRPr>
            </a:p>
          </p:txBody>
        </p:sp>
        <p:sp>
          <p:nvSpPr>
            <p:cNvPr id="44193" name="PA_矩形 162"/>
            <p:cNvSpPr>
              <a:spLocks noChangeArrowheads="1"/>
            </p:cNvSpPr>
            <p:nvPr>
              <p:custDataLst>
                <p:tags r:id="rId165"/>
              </p:custDataLst>
            </p:nvPr>
          </p:nvSpPr>
          <p:spPr bwMode="auto">
            <a:xfrm>
              <a:off x="7696200" y="3640138"/>
              <a:ext cx="39688" cy="1428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zh-CN" sz="1800" b="0" i="0" u="none" strike="noStrike" kern="1200" cap="none" spc="0" normalizeH="0" baseline="0" noProof="0">
                <a:ln>
                  <a:noFill/>
                </a:ln>
                <a:solidFill>
                  <a:srgbClr val="000000"/>
                </a:solidFill>
                <a:effectLst/>
                <a:uLnTx/>
                <a:uFillTx/>
                <a:latin typeface="Century Gothic" panose="020B0502020202020204" pitchFamily="34" charset="0"/>
                <a:ea typeface="Microsoft JhengHei" panose="020B0604030504040204" pitchFamily="34" charset="-120"/>
                <a:cs typeface="+mn-cs"/>
              </a:endParaRPr>
            </a:p>
          </p:txBody>
        </p:sp>
        <p:sp>
          <p:nvSpPr>
            <p:cNvPr id="44194" name="PA_任意多边形 163"/>
            <p:cNvSpPr>
              <a:spLocks noEditPoints="1"/>
            </p:cNvSpPr>
            <p:nvPr>
              <p:custDataLst>
                <p:tags r:id="rId166"/>
              </p:custDataLst>
            </p:nvPr>
          </p:nvSpPr>
          <p:spPr bwMode="auto">
            <a:xfrm>
              <a:off x="7545388" y="3662363"/>
              <a:ext cx="219075" cy="157162"/>
            </a:xfrm>
            <a:custGeom>
              <a:avLst/>
              <a:gdLst>
                <a:gd name="T0" fmla="*/ 2147483646 w 129"/>
                <a:gd name="T1" fmla="*/ 2147483646 h 93"/>
                <a:gd name="T2" fmla="*/ 2147483646 w 129"/>
                <a:gd name="T3" fmla="*/ 2147483646 h 93"/>
                <a:gd name="T4" fmla="*/ 2147483646 w 129"/>
                <a:gd name="T5" fmla="*/ 0 h 93"/>
                <a:gd name="T6" fmla="*/ 2147483646 w 129"/>
                <a:gd name="T7" fmla="*/ 0 h 93"/>
                <a:gd name="T8" fmla="*/ 2147483646 w 129"/>
                <a:gd name="T9" fmla="*/ 2147483646 h 93"/>
                <a:gd name="T10" fmla="*/ 2147483646 w 129"/>
                <a:gd name="T11" fmla="*/ 2147483646 h 93"/>
                <a:gd name="T12" fmla="*/ 2147483646 w 129"/>
                <a:gd name="T13" fmla="*/ 2147483646 h 93"/>
                <a:gd name="T14" fmla="*/ 2147483646 w 129"/>
                <a:gd name="T15" fmla="*/ 2147483646 h 93"/>
                <a:gd name="T16" fmla="*/ 2147483646 w 129"/>
                <a:gd name="T17" fmla="*/ 2147483646 h 93"/>
                <a:gd name="T18" fmla="*/ 0 w 129"/>
                <a:gd name="T19" fmla="*/ 2147483646 h 93"/>
                <a:gd name="T20" fmla="*/ 2147483646 w 129"/>
                <a:gd name="T21" fmla="*/ 2147483646 h 93"/>
                <a:gd name="T22" fmla="*/ 2147483646 w 129"/>
                <a:gd name="T23" fmla="*/ 2147483646 h 93"/>
                <a:gd name="T24" fmla="*/ 2147483646 w 129"/>
                <a:gd name="T25" fmla="*/ 2147483646 h 93"/>
                <a:gd name="T26" fmla="*/ 2147483646 w 129"/>
                <a:gd name="T27" fmla="*/ 2147483646 h 93"/>
                <a:gd name="T28" fmla="*/ 2147483646 w 129"/>
                <a:gd name="T29" fmla="*/ 0 h 93"/>
                <a:gd name="T30" fmla="*/ 0 w 129"/>
                <a:gd name="T31" fmla="*/ 0 h 93"/>
                <a:gd name="T32" fmla="*/ 0 w 129"/>
                <a:gd name="T33" fmla="*/ 2147483646 h 93"/>
                <a:gd name="T34" fmla="*/ 2147483646 w 129"/>
                <a:gd name="T35" fmla="*/ 2147483646 h 93"/>
                <a:gd name="T36" fmla="*/ 2147483646 w 129"/>
                <a:gd name="T37" fmla="*/ 2147483646 h 9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9" h="93">
                  <a:moveTo>
                    <a:pt x="65" y="93"/>
                  </a:moveTo>
                  <a:cubicBezTo>
                    <a:pt x="129" y="93"/>
                    <a:pt x="129" y="93"/>
                    <a:pt x="129" y="93"/>
                  </a:cubicBezTo>
                  <a:cubicBezTo>
                    <a:pt x="129" y="0"/>
                    <a:pt x="129" y="0"/>
                    <a:pt x="129" y="0"/>
                  </a:cubicBezTo>
                  <a:cubicBezTo>
                    <a:pt x="65" y="0"/>
                    <a:pt x="65" y="0"/>
                    <a:pt x="65" y="0"/>
                  </a:cubicBezTo>
                  <a:cubicBezTo>
                    <a:pt x="65" y="11"/>
                    <a:pt x="65" y="11"/>
                    <a:pt x="65" y="11"/>
                  </a:cubicBezTo>
                  <a:cubicBezTo>
                    <a:pt x="65" y="11"/>
                    <a:pt x="65" y="11"/>
                    <a:pt x="65" y="11"/>
                  </a:cubicBezTo>
                  <a:cubicBezTo>
                    <a:pt x="84" y="11"/>
                    <a:pt x="101" y="27"/>
                    <a:pt x="101" y="47"/>
                  </a:cubicBezTo>
                  <a:cubicBezTo>
                    <a:pt x="101" y="66"/>
                    <a:pt x="84" y="83"/>
                    <a:pt x="65" y="83"/>
                  </a:cubicBezTo>
                  <a:lnTo>
                    <a:pt x="65" y="93"/>
                  </a:lnTo>
                  <a:close/>
                  <a:moveTo>
                    <a:pt x="0" y="93"/>
                  </a:moveTo>
                  <a:cubicBezTo>
                    <a:pt x="65" y="93"/>
                    <a:pt x="65" y="93"/>
                    <a:pt x="65" y="93"/>
                  </a:cubicBezTo>
                  <a:cubicBezTo>
                    <a:pt x="65" y="83"/>
                    <a:pt x="65" y="83"/>
                    <a:pt x="65" y="83"/>
                  </a:cubicBezTo>
                  <a:cubicBezTo>
                    <a:pt x="45" y="83"/>
                    <a:pt x="29" y="66"/>
                    <a:pt x="29" y="47"/>
                  </a:cubicBezTo>
                  <a:cubicBezTo>
                    <a:pt x="29" y="27"/>
                    <a:pt x="45" y="11"/>
                    <a:pt x="65" y="11"/>
                  </a:cubicBezTo>
                  <a:cubicBezTo>
                    <a:pt x="65" y="0"/>
                    <a:pt x="65" y="0"/>
                    <a:pt x="65" y="0"/>
                  </a:cubicBezTo>
                  <a:cubicBezTo>
                    <a:pt x="0" y="0"/>
                    <a:pt x="0" y="0"/>
                    <a:pt x="0" y="0"/>
                  </a:cubicBezTo>
                  <a:cubicBezTo>
                    <a:pt x="0" y="93"/>
                    <a:pt x="0" y="93"/>
                    <a:pt x="0" y="93"/>
                  </a:cubicBezTo>
                  <a:close/>
                  <a:moveTo>
                    <a:pt x="65" y="11"/>
                  </a:moveTo>
                  <a:cubicBezTo>
                    <a:pt x="65" y="11"/>
                    <a:pt x="65" y="11"/>
                    <a:pt x="65" y="11"/>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95" name="PA_椭圆 164"/>
            <p:cNvSpPr>
              <a:spLocks noChangeArrowheads="1"/>
            </p:cNvSpPr>
            <p:nvPr>
              <p:custDataLst>
                <p:tags r:id="rId167"/>
              </p:custDataLst>
            </p:nvPr>
          </p:nvSpPr>
          <p:spPr bwMode="auto">
            <a:xfrm>
              <a:off x="7613650" y="3698875"/>
              <a:ext cx="82550" cy="82550"/>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zh-CN" sz="1800" b="0" i="0" u="none" strike="noStrike" kern="1200" cap="none" spc="0" normalizeH="0" baseline="0" noProof="0">
                <a:ln>
                  <a:noFill/>
                </a:ln>
                <a:solidFill>
                  <a:srgbClr val="000000"/>
                </a:solidFill>
                <a:effectLst/>
                <a:uLnTx/>
                <a:uFillTx/>
                <a:latin typeface="Century Gothic" panose="020B0502020202020204" pitchFamily="34" charset="0"/>
                <a:ea typeface="Microsoft JhengHei" panose="020B0604030504040204" pitchFamily="34" charset="-120"/>
                <a:cs typeface="+mn-cs"/>
              </a:endParaRPr>
            </a:p>
          </p:txBody>
        </p:sp>
        <p:sp>
          <p:nvSpPr>
            <p:cNvPr id="44196" name="PA_任意多边形 165"/>
            <p:cNvSpPr/>
            <p:nvPr>
              <p:custDataLst>
                <p:tags r:id="rId168"/>
              </p:custDataLst>
            </p:nvPr>
          </p:nvSpPr>
          <p:spPr bwMode="auto">
            <a:xfrm>
              <a:off x="6654800" y="3008313"/>
              <a:ext cx="233363" cy="144462"/>
            </a:xfrm>
            <a:custGeom>
              <a:avLst/>
              <a:gdLst>
                <a:gd name="T0" fmla="*/ 2147483646 w 138"/>
                <a:gd name="T1" fmla="*/ 2147483646 h 85"/>
                <a:gd name="T2" fmla="*/ 2147483646 w 138"/>
                <a:gd name="T3" fmla="*/ 2147483646 h 85"/>
                <a:gd name="T4" fmla="*/ 2147483646 w 138"/>
                <a:gd name="T5" fmla="*/ 2147483646 h 85"/>
                <a:gd name="T6" fmla="*/ 2147483646 w 138"/>
                <a:gd name="T7" fmla="*/ 0 h 85"/>
                <a:gd name="T8" fmla="*/ 2147483646 w 138"/>
                <a:gd name="T9" fmla="*/ 2147483646 h 85"/>
                <a:gd name="T10" fmla="*/ 2147483646 w 138"/>
                <a:gd name="T11" fmla="*/ 2147483646 h 85"/>
                <a:gd name="T12" fmla="*/ 0 w 138"/>
                <a:gd name="T13" fmla="*/ 2147483646 h 85"/>
                <a:gd name="T14" fmla="*/ 2147483646 w 138"/>
                <a:gd name="T15" fmla="*/ 2147483646 h 85"/>
                <a:gd name="T16" fmla="*/ 2147483646 w 138"/>
                <a:gd name="T17" fmla="*/ 2147483646 h 85"/>
                <a:gd name="T18" fmla="*/ 2147483646 w 138"/>
                <a:gd name="T19" fmla="*/ 2147483646 h 85"/>
                <a:gd name="T20" fmla="*/ 2147483646 w 138"/>
                <a:gd name="T21" fmla="*/ 2147483646 h 85"/>
                <a:gd name="T22" fmla="*/ 2147483646 w 138"/>
                <a:gd name="T23" fmla="*/ 2147483646 h 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8" h="85">
                  <a:moveTo>
                    <a:pt x="138" y="70"/>
                  </a:moveTo>
                  <a:cubicBezTo>
                    <a:pt x="138" y="62"/>
                    <a:pt x="132" y="55"/>
                    <a:pt x="124" y="55"/>
                  </a:cubicBezTo>
                  <a:cubicBezTo>
                    <a:pt x="125" y="51"/>
                    <a:pt x="125" y="47"/>
                    <a:pt x="125" y="42"/>
                  </a:cubicBezTo>
                  <a:cubicBezTo>
                    <a:pt x="125" y="19"/>
                    <a:pt x="106" y="0"/>
                    <a:pt x="83" y="0"/>
                  </a:cubicBezTo>
                  <a:cubicBezTo>
                    <a:pt x="60" y="0"/>
                    <a:pt x="41" y="18"/>
                    <a:pt x="41" y="42"/>
                  </a:cubicBezTo>
                  <a:cubicBezTo>
                    <a:pt x="36" y="38"/>
                    <a:pt x="31" y="36"/>
                    <a:pt x="25" y="36"/>
                  </a:cubicBezTo>
                  <a:cubicBezTo>
                    <a:pt x="11" y="36"/>
                    <a:pt x="0" y="47"/>
                    <a:pt x="0" y="60"/>
                  </a:cubicBezTo>
                  <a:cubicBezTo>
                    <a:pt x="0" y="74"/>
                    <a:pt x="11" y="85"/>
                    <a:pt x="25" y="85"/>
                  </a:cubicBezTo>
                  <a:cubicBezTo>
                    <a:pt x="81" y="85"/>
                    <a:pt x="81" y="85"/>
                    <a:pt x="81" y="85"/>
                  </a:cubicBezTo>
                  <a:cubicBezTo>
                    <a:pt x="83" y="85"/>
                    <a:pt x="83" y="85"/>
                    <a:pt x="83" y="85"/>
                  </a:cubicBezTo>
                  <a:cubicBezTo>
                    <a:pt x="123" y="85"/>
                    <a:pt x="123" y="85"/>
                    <a:pt x="123" y="85"/>
                  </a:cubicBezTo>
                  <a:cubicBezTo>
                    <a:pt x="131" y="85"/>
                    <a:pt x="138" y="78"/>
                    <a:pt x="138" y="7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197" name="PA_矩形 166"/>
            <p:cNvSpPr>
              <a:spLocks noChangeArrowheads="1"/>
            </p:cNvSpPr>
            <p:nvPr>
              <p:custDataLst>
                <p:tags r:id="rId169"/>
              </p:custDataLst>
            </p:nvPr>
          </p:nvSpPr>
          <p:spPr bwMode="auto">
            <a:xfrm>
              <a:off x="6688138" y="3165475"/>
              <a:ext cx="20637" cy="444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zh-CN" sz="1800" b="0" i="0" u="none" strike="noStrike" kern="1200" cap="none" spc="0" normalizeH="0" baseline="0" noProof="0">
                <a:ln>
                  <a:noFill/>
                </a:ln>
                <a:solidFill>
                  <a:srgbClr val="000000"/>
                </a:solidFill>
                <a:effectLst/>
                <a:uLnTx/>
                <a:uFillTx/>
                <a:latin typeface="Century Gothic" panose="020B0502020202020204" pitchFamily="34" charset="0"/>
                <a:ea typeface="Microsoft JhengHei" panose="020B0604030504040204" pitchFamily="34" charset="-120"/>
                <a:cs typeface="+mn-cs"/>
              </a:endParaRPr>
            </a:p>
          </p:txBody>
        </p:sp>
        <p:sp>
          <p:nvSpPr>
            <p:cNvPr id="44198" name="PA_矩形 167"/>
            <p:cNvSpPr>
              <a:spLocks noChangeArrowheads="1"/>
            </p:cNvSpPr>
            <p:nvPr>
              <p:custDataLst>
                <p:tags r:id="rId170"/>
              </p:custDataLst>
            </p:nvPr>
          </p:nvSpPr>
          <p:spPr bwMode="auto">
            <a:xfrm>
              <a:off x="6737350" y="3189288"/>
              <a:ext cx="20638" cy="444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zh-CN" sz="1800" b="0" i="0" u="none" strike="noStrike" kern="1200" cap="none" spc="0" normalizeH="0" baseline="0" noProof="0">
                <a:ln>
                  <a:noFill/>
                </a:ln>
                <a:solidFill>
                  <a:srgbClr val="000000"/>
                </a:solidFill>
                <a:effectLst/>
                <a:uLnTx/>
                <a:uFillTx/>
                <a:latin typeface="Century Gothic" panose="020B0502020202020204" pitchFamily="34" charset="0"/>
                <a:ea typeface="Microsoft JhengHei" panose="020B0604030504040204" pitchFamily="34" charset="-120"/>
                <a:cs typeface="+mn-cs"/>
              </a:endParaRPr>
            </a:p>
          </p:txBody>
        </p:sp>
        <p:sp>
          <p:nvSpPr>
            <p:cNvPr id="44199" name="PA_矩形 168"/>
            <p:cNvSpPr>
              <a:spLocks noChangeArrowheads="1"/>
            </p:cNvSpPr>
            <p:nvPr>
              <p:custDataLst>
                <p:tags r:id="rId171"/>
              </p:custDataLst>
            </p:nvPr>
          </p:nvSpPr>
          <p:spPr bwMode="auto">
            <a:xfrm>
              <a:off x="6786563" y="3165475"/>
              <a:ext cx="20637" cy="444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zh-CN" sz="1800" b="0" i="0" u="none" strike="noStrike" kern="1200" cap="none" spc="0" normalizeH="0" baseline="0" noProof="0">
                <a:ln>
                  <a:noFill/>
                </a:ln>
                <a:solidFill>
                  <a:srgbClr val="000000"/>
                </a:solidFill>
                <a:effectLst/>
                <a:uLnTx/>
                <a:uFillTx/>
                <a:latin typeface="Century Gothic" panose="020B0502020202020204" pitchFamily="34" charset="0"/>
                <a:ea typeface="Microsoft JhengHei" panose="020B0604030504040204" pitchFamily="34" charset="-120"/>
                <a:cs typeface="+mn-cs"/>
              </a:endParaRPr>
            </a:p>
          </p:txBody>
        </p:sp>
        <p:sp>
          <p:nvSpPr>
            <p:cNvPr id="44200" name="PA_矩形 169"/>
            <p:cNvSpPr>
              <a:spLocks noChangeArrowheads="1"/>
            </p:cNvSpPr>
            <p:nvPr>
              <p:custDataLst>
                <p:tags r:id="rId172"/>
              </p:custDataLst>
            </p:nvPr>
          </p:nvSpPr>
          <p:spPr bwMode="auto">
            <a:xfrm>
              <a:off x="6835775" y="3189288"/>
              <a:ext cx="19050" cy="444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zh-CN" sz="1800" b="0" i="0" u="none" strike="noStrike" kern="1200" cap="none" spc="0" normalizeH="0" baseline="0" noProof="0">
                <a:ln>
                  <a:noFill/>
                </a:ln>
                <a:solidFill>
                  <a:srgbClr val="000000"/>
                </a:solidFill>
                <a:effectLst/>
                <a:uLnTx/>
                <a:uFillTx/>
                <a:latin typeface="Century Gothic" panose="020B0502020202020204" pitchFamily="34" charset="0"/>
                <a:ea typeface="Microsoft JhengHei" panose="020B0604030504040204" pitchFamily="34" charset="-120"/>
                <a:cs typeface="+mn-cs"/>
              </a:endParaRPr>
            </a:p>
          </p:txBody>
        </p:sp>
        <p:sp>
          <p:nvSpPr>
            <p:cNvPr id="44201" name="PA_任意多边形 170"/>
            <p:cNvSpPr/>
            <p:nvPr>
              <p:custDataLst>
                <p:tags r:id="rId173"/>
              </p:custDataLst>
            </p:nvPr>
          </p:nvSpPr>
          <p:spPr bwMode="auto">
            <a:xfrm>
              <a:off x="7181850" y="3419475"/>
              <a:ext cx="131763" cy="80963"/>
            </a:xfrm>
            <a:custGeom>
              <a:avLst/>
              <a:gdLst>
                <a:gd name="T0" fmla="*/ 2147483646 w 83"/>
                <a:gd name="T1" fmla="*/ 0 h 51"/>
                <a:gd name="T2" fmla="*/ 2147483646 w 83"/>
                <a:gd name="T3" fmla="*/ 0 h 51"/>
                <a:gd name="T4" fmla="*/ 2147483646 w 83"/>
                <a:gd name="T5" fmla="*/ 2147483646 h 51"/>
                <a:gd name="T6" fmla="*/ 0 w 83"/>
                <a:gd name="T7" fmla="*/ 2147483646 h 51"/>
                <a:gd name="T8" fmla="*/ 0 w 83"/>
                <a:gd name="T9" fmla="*/ 2147483646 h 51"/>
                <a:gd name="T10" fmla="*/ 2147483646 w 83"/>
                <a:gd name="T11" fmla="*/ 2147483646 h 51"/>
                <a:gd name="T12" fmla="*/ 2147483646 w 83"/>
                <a:gd name="T13" fmla="*/ 2147483646 h 51"/>
                <a:gd name="T14" fmla="*/ 2147483646 w 83"/>
                <a:gd name="T15" fmla="*/ 2147483646 h 51"/>
                <a:gd name="T16" fmla="*/ 2147483646 w 83"/>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3" h="51">
                  <a:moveTo>
                    <a:pt x="83" y="0"/>
                  </a:moveTo>
                  <a:lnTo>
                    <a:pt x="6" y="0"/>
                  </a:lnTo>
                  <a:lnTo>
                    <a:pt x="6" y="16"/>
                  </a:lnTo>
                  <a:lnTo>
                    <a:pt x="0" y="16"/>
                  </a:lnTo>
                  <a:lnTo>
                    <a:pt x="0" y="37"/>
                  </a:lnTo>
                  <a:lnTo>
                    <a:pt x="6" y="37"/>
                  </a:lnTo>
                  <a:lnTo>
                    <a:pt x="6" y="51"/>
                  </a:lnTo>
                  <a:lnTo>
                    <a:pt x="83" y="51"/>
                  </a:lnTo>
                  <a:lnTo>
                    <a:pt x="83"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02" name="PA_矩形 171"/>
            <p:cNvSpPr>
              <a:spLocks noChangeArrowheads="1"/>
            </p:cNvSpPr>
            <p:nvPr>
              <p:custDataLst>
                <p:tags r:id="rId174"/>
              </p:custDataLst>
            </p:nvPr>
          </p:nvSpPr>
          <p:spPr bwMode="auto">
            <a:xfrm>
              <a:off x="7073900" y="3384550"/>
              <a:ext cx="20638" cy="111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zh-CN" sz="1800" b="0" i="0" u="none" strike="noStrike" kern="1200" cap="none" spc="0" normalizeH="0" baseline="0" noProof="0">
                <a:ln>
                  <a:noFill/>
                </a:ln>
                <a:solidFill>
                  <a:srgbClr val="000000"/>
                </a:solidFill>
                <a:effectLst/>
                <a:uLnTx/>
                <a:uFillTx/>
                <a:latin typeface="Century Gothic" panose="020B0502020202020204" pitchFamily="34" charset="0"/>
                <a:ea typeface="Microsoft JhengHei" panose="020B0604030504040204" pitchFamily="34" charset="-120"/>
                <a:cs typeface="+mn-cs"/>
              </a:endParaRPr>
            </a:p>
          </p:txBody>
        </p:sp>
        <p:sp>
          <p:nvSpPr>
            <p:cNvPr id="44203" name="PA_椭圆 172"/>
            <p:cNvSpPr>
              <a:spLocks noChangeArrowheads="1"/>
            </p:cNvSpPr>
            <p:nvPr>
              <p:custDataLst>
                <p:tags r:id="rId175"/>
              </p:custDataLst>
            </p:nvPr>
          </p:nvSpPr>
          <p:spPr bwMode="auto">
            <a:xfrm>
              <a:off x="7096125" y="3436938"/>
              <a:ext cx="44450" cy="41275"/>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zh-CN" sz="1800" b="0" i="0" u="none" strike="noStrike" kern="1200" cap="none" spc="0" normalizeH="0" baseline="0" noProof="0">
                <a:ln>
                  <a:noFill/>
                </a:ln>
                <a:solidFill>
                  <a:srgbClr val="000000"/>
                </a:solidFill>
                <a:effectLst/>
                <a:uLnTx/>
                <a:uFillTx/>
                <a:latin typeface="Century Gothic" panose="020B0502020202020204" pitchFamily="34" charset="0"/>
                <a:ea typeface="Microsoft JhengHei" panose="020B0604030504040204" pitchFamily="34" charset="-120"/>
                <a:cs typeface="+mn-cs"/>
              </a:endParaRPr>
            </a:p>
          </p:txBody>
        </p:sp>
        <p:sp>
          <p:nvSpPr>
            <p:cNvPr id="44204" name="PA_任意多边形 173"/>
            <p:cNvSpPr>
              <a:spLocks noEditPoints="1"/>
            </p:cNvSpPr>
            <p:nvPr>
              <p:custDataLst>
                <p:tags r:id="rId176"/>
              </p:custDataLst>
            </p:nvPr>
          </p:nvSpPr>
          <p:spPr bwMode="auto">
            <a:xfrm>
              <a:off x="7061200" y="3402013"/>
              <a:ext cx="112713" cy="217487"/>
            </a:xfrm>
            <a:custGeom>
              <a:avLst/>
              <a:gdLst>
                <a:gd name="T0" fmla="*/ 2147483646 w 67"/>
                <a:gd name="T1" fmla="*/ 2147483646 h 128"/>
                <a:gd name="T2" fmla="*/ 2147483646 w 67"/>
                <a:gd name="T3" fmla="*/ 2147483646 h 128"/>
                <a:gd name="T4" fmla="*/ 2147483646 w 67"/>
                <a:gd name="T5" fmla="*/ 2147483646 h 128"/>
                <a:gd name="T6" fmla="*/ 2147483646 w 67"/>
                <a:gd name="T7" fmla="*/ 2147483646 h 128"/>
                <a:gd name="T8" fmla="*/ 2147483646 w 67"/>
                <a:gd name="T9" fmla="*/ 0 h 128"/>
                <a:gd name="T10" fmla="*/ 2147483646 w 67"/>
                <a:gd name="T11" fmla="*/ 0 h 128"/>
                <a:gd name="T12" fmla="*/ 2147483646 w 67"/>
                <a:gd name="T13" fmla="*/ 2147483646 h 128"/>
                <a:gd name="T14" fmla="*/ 2147483646 w 67"/>
                <a:gd name="T15" fmla="*/ 2147483646 h 128"/>
                <a:gd name="T16" fmla="*/ 2147483646 w 67"/>
                <a:gd name="T17" fmla="*/ 2147483646 h 128"/>
                <a:gd name="T18" fmla="*/ 2147483646 w 67"/>
                <a:gd name="T19" fmla="*/ 2147483646 h 128"/>
                <a:gd name="T20" fmla="*/ 2147483646 w 67"/>
                <a:gd name="T21" fmla="*/ 2147483646 h 128"/>
                <a:gd name="T22" fmla="*/ 2147483646 w 67"/>
                <a:gd name="T23" fmla="*/ 2147483646 h 128"/>
                <a:gd name="T24" fmla="*/ 2147483646 w 67"/>
                <a:gd name="T25" fmla="*/ 2147483646 h 128"/>
                <a:gd name="T26" fmla="*/ 0 w 67"/>
                <a:gd name="T27" fmla="*/ 2147483646 h 128"/>
                <a:gd name="T28" fmla="*/ 2147483646 w 67"/>
                <a:gd name="T29" fmla="*/ 2147483646 h 128"/>
                <a:gd name="T30" fmla="*/ 2147483646 w 67"/>
                <a:gd name="T31" fmla="*/ 2147483646 h 128"/>
                <a:gd name="T32" fmla="*/ 2147483646 w 67"/>
                <a:gd name="T33" fmla="*/ 2147483646 h 128"/>
                <a:gd name="T34" fmla="*/ 2147483646 w 67"/>
                <a:gd name="T35" fmla="*/ 2147483646 h 128"/>
                <a:gd name="T36" fmla="*/ 2147483646 w 67"/>
                <a:gd name="T37" fmla="*/ 0 h 128"/>
                <a:gd name="T38" fmla="*/ 0 w 67"/>
                <a:gd name="T39" fmla="*/ 0 h 128"/>
                <a:gd name="T40" fmla="*/ 0 w 67"/>
                <a:gd name="T41" fmla="*/ 2147483646 h 1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7" h="128">
                  <a:moveTo>
                    <a:pt x="34" y="128"/>
                  </a:moveTo>
                  <a:cubicBezTo>
                    <a:pt x="67" y="128"/>
                    <a:pt x="67" y="128"/>
                    <a:pt x="67" y="128"/>
                  </a:cubicBezTo>
                  <a:cubicBezTo>
                    <a:pt x="67" y="45"/>
                    <a:pt x="67" y="45"/>
                    <a:pt x="67" y="45"/>
                  </a:cubicBezTo>
                  <a:cubicBezTo>
                    <a:pt x="67" y="25"/>
                    <a:pt x="67" y="25"/>
                    <a:pt x="67" y="25"/>
                  </a:cubicBezTo>
                  <a:cubicBezTo>
                    <a:pt x="67" y="0"/>
                    <a:pt x="67" y="0"/>
                    <a:pt x="67" y="0"/>
                  </a:cubicBezTo>
                  <a:cubicBezTo>
                    <a:pt x="34" y="0"/>
                    <a:pt x="34" y="0"/>
                    <a:pt x="34" y="0"/>
                  </a:cubicBezTo>
                  <a:cubicBezTo>
                    <a:pt x="34" y="7"/>
                    <a:pt x="34" y="7"/>
                    <a:pt x="34" y="7"/>
                  </a:cubicBezTo>
                  <a:cubicBezTo>
                    <a:pt x="34" y="7"/>
                    <a:pt x="34" y="7"/>
                    <a:pt x="34" y="7"/>
                  </a:cubicBezTo>
                  <a:cubicBezTo>
                    <a:pt x="34" y="7"/>
                    <a:pt x="34" y="7"/>
                    <a:pt x="34" y="7"/>
                  </a:cubicBezTo>
                  <a:cubicBezTo>
                    <a:pt x="48" y="7"/>
                    <a:pt x="59" y="18"/>
                    <a:pt x="59" y="32"/>
                  </a:cubicBezTo>
                  <a:cubicBezTo>
                    <a:pt x="59" y="46"/>
                    <a:pt x="48" y="57"/>
                    <a:pt x="34" y="57"/>
                  </a:cubicBezTo>
                  <a:cubicBezTo>
                    <a:pt x="34" y="57"/>
                    <a:pt x="34" y="57"/>
                    <a:pt x="34" y="57"/>
                  </a:cubicBezTo>
                  <a:lnTo>
                    <a:pt x="34" y="128"/>
                  </a:lnTo>
                  <a:close/>
                  <a:moveTo>
                    <a:pt x="0" y="128"/>
                  </a:moveTo>
                  <a:cubicBezTo>
                    <a:pt x="34" y="128"/>
                    <a:pt x="34" y="128"/>
                    <a:pt x="34" y="128"/>
                  </a:cubicBezTo>
                  <a:cubicBezTo>
                    <a:pt x="34" y="57"/>
                    <a:pt x="34" y="57"/>
                    <a:pt x="34" y="57"/>
                  </a:cubicBezTo>
                  <a:cubicBezTo>
                    <a:pt x="20" y="57"/>
                    <a:pt x="9" y="46"/>
                    <a:pt x="9" y="32"/>
                  </a:cubicBezTo>
                  <a:cubicBezTo>
                    <a:pt x="9" y="18"/>
                    <a:pt x="20" y="7"/>
                    <a:pt x="34" y="7"/>
                  </a:cubicBezTo>
                  <a:cubicBezTo>
                    <a:pt x="34" y="0"/>
                    <a:pt x="34" y="0"/>
                    <a:pt x="34" y="0"/>
                  </a:cubicBezTo>
                  <a:cubicBezTo>
                    <a:pt x="0" y="0"/>
                    <a:pt x="0" y="0"/>
                    <a:pt x="0" y="0"/>
                  </a:cubicBezTo>
                  <a:lnTo>
                    <a:pt x="0" y="12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05" name="PA_任意多边形 174"/>
            <p:cNvSpPr/>
            <p:nvPr>
              <p:custDataLst>
                <p:tags r:id="rId177"/>
              </p:custDataLst>
            </p:nvPr>
          </p:nvSpPr>
          <p:spPr bwMode="auto">
            <a:xfrm>
              <a:off x="7904163" y="4224338"/>
              <a:ext cx="82550" cy="26987"/>
            </a:xfrm>
            <a:custGeom>
              <a:avLst/>
              <a:gdLst>
                <a:gd name="T0" fmla="*/ 2147483646 w 52"/>
                <a:gd name="T1" fmla="*/ 0 h 17"/>
                <a:gd name="T2" fmla="*/ 0 w 52"/>
                <a:gd name="T3" fmla="*/ 2147483646 h 17"/>
                <a:gd name="T4" fmla="*/ 2147483646 w 52"/>
                <a:gd name="T5" fmla="*/ 2147483646 h 17"/>
                <a:gd name="T6" fmla="*/ 2147483646 w 52"/>
                <a:gd name="T7" fmla="*/ 0 h 17"/>
                <a:gd name="T8" fmla="*/ 2147483646 w 52"/>
                <a:gd name="T9" fmla="*/ 0 h 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17">
                  <a:moveTo>
                    <a:pt x="1" y="0"/>
                  </a:moveTo>
                  <a:lnTo>
                    <a:pt x="0" y="17"/>
                  </a:lnTo>
                  <a:lnTo>
                    <a:pt x="52" y="17"/>
                  </a:lnTo>
                  <a:lnTo>
                    <a:pt x="51" y="0"/>
                  </a:lnTo>
                  <a:lnTo>
                    <a:pt x="1"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06" name="PA_任意多边形 175"/>
            <p:cNvSpPr>
              <a:spLocks noEditPoints="1"/>
            </p:cNvSpPr>
            <p:nvPr>
              <p:custDataLst>
                <p:tags r:id="rId178"/>
              </p:custDataLst>
            </p:nvPr>
          </p:nvSpPr>
          <p:spPr bwMode="auto">
            <a:xfrm>
              <a:off x="7829550" y="4071938"/>
              <a:ext cx="231775" cy="144462"/>
            </a:xfrm>
            <a:custGeom>
              <a:avLst/>
              <a:gdLst>
                <a:gd name="T0" fmla="*/ 2147483646 w 146"/>
                <a:gd name="T1" fmla="*/ 2147483646 h 91"/>
                <a:gd name="T2" fmla="*/ 2147483646 w 146"/>
                <a:gd name="T3" fmla="*/ 2147483646 h 91"/>
                <a:gd name="T4" fmla="*/ 2147483646 w 146"/>
                <a:gd name="T5" fmla="*/ 0 h 91"/>
                <a:gd name="T6" fmla="*/ 2147483646 w 146"/>
                <a:gd name="T7" fmla="*/ 0 h 91"/>
                <a:gd name="T8" fmla="*/ 2147483646 w 146"/>
                <a:gd name="T9" fmla="*/ 2147483646 h 91"/>
                <a:gd name="T10" fmla="*/ 2147483646 w 146"/>
                <a:gd name="T11" fmla="*/ 2147483646 h 91"/>
                <a:gd name="T12" fmla="*/ 2147483646 w 146"/>
                <a:gd name="T13" fmla="*/ 2147483646 h 91"/>
                <a:gd name="T14" fmla="*/ 2147483646 w 146"/>
                <a:gd name="T15" fmla="*/ 2147483646 h 91"/>
                <a:gd name="T16" fmla="*/ 2147483646 w 146"/>
                <a:gd name="T17" fmla="*/ 2147483646 h 91"/>
                <a:gd name="T18" fmla="*/ 2147483646 w 146"/>
                <a:gd name="T19" fmla="*/ 2147483646 h 91"/>
                <a:gd name="T20" fmla="*/ 2147483646 w 146"/>
                <a:gd name="T21" fmla="*/ 2147483646 h 91"/>
                <a:gd name="T22" fmla="*/ 2147483646 w 146"/>
                <a:gd name="T23" fmla="*/ 0 h 91"/>
                <a:gd name="T24" fmla="*/ 0 w 146"/>
                <a:gd name="T25" fmla="*/ 0 h 91"/>
                <a:gd name="T26" fmla="*/ 0 w 146"/>
                <a:gd name="T27" fmla="*/ 2147483646 h 91"/>
                <a:gd name="T28" fmla="*/ 2147483646 w 146"/>
                <a:gd name="T29" fmla="*/ 2147483646 h 91"/>
                <a:gd name="T30" fmla="*/ 2147483646 w 146"/>
                <a:gd name="T31" fmla="*/ 2147483646 h 91"/>
                <a:gd name="T32" fmla="*/ 2147483646 w 146"/>
                <a:gd name="T33" fmla="*/ 2147483646 h 91"/>
                <a:gd name="T34" fmla="*/ 2147483646 w 146"/>
                <a:gd name="T35" fmla="*/ 2147483646 h 91"/>
                <a:gd name="T36" fmla="*/ 2147483646 w 146"/>
                <a:gd name="T37" fmla="*/ 2147483646 h 91"/>
                <a:gd name="T38" fmla="*/ 2147483646 w 146"/>
                <a:gd name="T39" fmla="*/ 2147483646 h 91"/>
                <a:gd name="T40" fmla="*/ 2147483646 w 146"/>
                <a:gd name="T41" fmla="*/ 2147483646 h 91"/>
                <a:gd name="T42" fmla="*/ 2147483646 w 146"/>
                <a:gd name="T43" fmla="*/ 0 h 9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6" h="91">
                  <a:moveTo>
                    <a:pt x="98" y="91"/>
                  </a:moveTo>
                  <a:lnTo>
                    <a:pt x="146" y="91"/>
                  </a:lnTo>
                  <a:lnTo>
                    <a:pt x="146" y="0"/>
                  </a:lnTo>
                  <a:lnTo>
                    <a:pt x="73" y="0"/>
                  </a:lnTo>
                  <a:lnTo>
                    <a:pt x="73" y="11"/>
                  </a:lnTo>
                  <a:lnTo>
                    <a:pt x="132" y="11"/>
                  </a:lnTo>
                  <a:lnTo>
                    <a:pt x="132" y="80"/>
                  </a:lnTo>
                  <a:lnTo>
                    <a:pt x="97" y="80"/>
                  </a:lnTo>
                  <a:lnTo>
                    <a:pt x="73" y="80"/>
                  </a:lnTo>
                  <a:lnTo>
                    <a:pt x="73" y="91"/>
                  </a:lnTo>
                  <a:lnTo>
                    <a:pt x="98" y="91"/>
                  </a:lnTo>
                  <a:close/>
                  <a:moveTo>
                    <a:pt x="73" y="0"/>
                  </a:moveTo>
                  <a:lnTo>
                    <a:pt x="0" y="0"/>
                  </a:lnTo>
                  <a:lnTo>
                    <a:pt x="0" y="91"/>
                  </a:lnTo>
                  <a:lnTo>
                    <a:pt x="48" y="91"/>
                  </a:lnTo>
                  <a:lnTo>
                    <a:pt x="73" y="91"/>
                  </a:lnTo>
                  <a:lnTo>
                    <a:pt x="73" y="80"/>
                  </a:lnTo>
                  <a:lnTo>
                    <a:pt x="48" y="80"/>
                  </a:lnTo>
                  <a:lnTo>
                    <a:pt x="13" y="80"/>
                  </a:lnTo>
                  <a:lnTo>
                    <a:pt x="13" y="11"/>
                  </a:lnTo>
                  <a:lnTo>
                    <a:pt x="73" y="11"/>
                  </a:lnTo>
                  <a:lnTo>
                    <a:pt x="73"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07" name="PA_任意多边形 176"/>
            <p:cNvSpPr/>
            <p:nvPr>
              <p:custDataLst>
                <p:tags r:id="rId179"/>
              </p:custDataLst>
            </p:nvPr>
          </p:nvSpPr>
          <p:spPr bwMode="auto">
            <a:xfrm>
              <a:off x="7886700" y="4259263"/>
              <a:ext cx="115888" cy="9525"/>
            </a:xfrm>
            <a:custGeom>
              <a:avLst/>
              <a:gdLst>
                <a:gd name="T0" fmla="*/ 0 w 73"/>
                <a:gd name="T1" fmla="*/ 0 h 6"/>
                <a:gd name="T2" fmla="*/ 0 w 73"/>
                <a:gd name="T3" fmla="*/ 2147483646 h 6"/>
                <a:gd name="T4" fmla="*/ 2147483646 w 73"/>
                <a:gd name="T5" fmla="*/ 2147483646 h 6"/>
                <a:gd name="T6" fmla="*/ 2147483646 w 73"/>
                <a:gd name="T7" fmla="*/ 0 h 6"/>
                <a:gd name="T8" fmla="*/ 2147483646 w 73"/>
                <a:gd name="T9" fmla="*/ 0 h 6"/>
                <a:gd name="T10" fmla="*/ 2147483646 w 73"/>
                <a:gd name="T11" fmla="*/ 0 h 6"/>
                <a:gd name="T12" fmla="*/ 0 w 73"/>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3" h="6">
                  <a:moveTo>
                    <a:pt x="0" y="0"/>
                  </a:moveTo>
                  <a:lnTo>
                    <a:pt x="0" y="6"/>
                  </a:lnTo>
                  <a:lnTo>
                    <a:pt x="73" y="6"/>
                  </a:lnTo>
                  <a:lnTo>
                    <a:pt x="73" y="0"/>
                  </a:lnTo>
                  <a:lnTo>
                    <a:pt x="63" y="0"/>
                  </a:lnTo>
                  <a:lnTo>
                    <a:pt x="11" y="0"/>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08" name="PA_任意多边形 177"/>
            <p:cNvSpPr>
              <a:spLocks noEditPoints="1"/>
            </p:cNvSpPr>
            <p:nvPr>
              <p:custDataLst>
                <p:tags r:id="rId180"/>
              </p:custDataLst>
            </p:nvPr>
          </p:nvSpPr>
          <p:spPr bwMode="auto">
            <a:xfrm>
              <a:off x="6511925" y="4013200"/>
              <a:ext cx="192088" cy="190500"/>
            </a:xfrm>
            <a:custGeom>
              <a:avLst/>
              <a:gdLst>
                <a:gd name="T0" fmla="*/ 2147483646 w 113"/>
                <a:gd name="T1" fmla="*/ 2147483646 h 112"/>
                <a:gd name="T2" fmla="*/ 2147483646 w 113"/>
                <a:gd name="T3" fmla="*/ 2147483646 h 112"/>
                <a:gd name="T4" fmla="*/ 2147483646 w 113"/>
                <a:gd name="T5" fmla="*/ 2147483646 h 112"/>
                <a:gd name="T6" fmla="*/ 2147483646 w 113"/>
                <a:gd name="T7" fmla="*/ 2147483646 h 112"/>
                <a:gd name="T8" fmla="*/ 2147483646 w 113"/>
                <a:gd name="T9" fmla="*/ 2147483646 h 112"/>
                <a:gd name="T10" fmla="*/ 2147483646 w 113"/>
                <a:gd name="T11" fmla="*/ 2147483646 h 112"/>
                <a:gd name="T12" fmla="*/ 2147483646 w 113"/>
                <a:gd name="T13" fmla="*/ 2147483646 h 112"/>
                <a:gd name="T14" fmla="*/ 2147483646 w 113"/>
                <a:gd name="T15" fmla="*/ 2147483646 h 112"/>
                <a:gd name="T16" fmla="*/ 2147483646 w 113"/>
                <a:gd name="T17" fmla="*/ 2147483646 h 112"/>
                <a:gd name="T18" fmla="*/ 2147483646 w 113"/>
                <a:gd name="T19" fmla="*/ 2147483646 h 112"/>
                <a:gd name="T20" fmla="*/ 2147483646 w 113"/>
                <a:gd name="T21" fmla="*/ 2147483646 h 112"/>
                <a:gd name="T22" fmla="*/ 2147483646 w 113"/>
                <a:gd name="T23" fmla="*/ 2147483646 h 112"/>
                <a:gd name="T24" fmla="*/ 2147483646 w 113"/>
                <a:gd name="T25" fmla="*/ 2147483646 h 112"/>
                <a:gd name="T26" fmla="*/ 2147483646 w 113"/>
                <a:gd name="T27" fmla="*/ 2147483646 h 112"/>
                <a:gd name="T28" fmla="*/ 2147483646 w 113"/>
                <a:gd name="T29" fmla="*/ 2147483646 h 112"/>
                <a:gd name="T30" fmla="*/ 2147483646 w 113"/>
                <a:gd name="T31" fmla="*/ 2147483646 h 112"/>
                <a:gd name="T32" fmla="*/ 2147483646 w 113"/>
                <a:gd name="T33" fmla="*/ 0 h 112"/>
                <a:gd name="T34" fmla="*/ 2147483646 w 113"/>
                <a:gd name="T35" fmla="*/ 0 h 112"/>
                <a:gd name="T36" fmla="*/ 2147483646 w 113"/>
                <a:gd name="T37" fmla="*/ 2147483646 h 112"/>
                <a:gd name="T38" fmla="*/ 2147483646 w 113"/>
                <a:gd name="T39" fmla="*/ 2147483646 h 112"/>
                <a:gd name="T40" fmla="*/ 2147483646 w 113"/>
                <a:gd name="T41" fmla="*/ 2147483646 h 112"/>
                <a:gd name="T42" fmla="*/ 2147483646 w 113"/>
                <a:gd name="T43" fmla="*/ 2147483646 h 112"/>
                <a:gd name="T44" fmla="*/ 2147483646 w 113"/>
                <a:gd name="T45" fmla="*/ 2147483646 h 112"/>
                <a:gd name="T46" fmla="*/ 2147483646 w 113"/>
                <a:gd name="T47" fmla="*/ 2147483646 h 112"/>
                <a:gd name="T48" fmla="*/ 2147483646 w 113"/>
                <a:gd name="T49" fmla="*/ 2147483646 h 112"/>
                <a:gd name="T50" fmla="*/ 2147483646 w 113"/>
                <a:gd name="T51" fmla="*/ 2147483646 h 112"/>
                <a:gd name="T52" fmla="*/ 2147483646 w 113"/>
                <a:gd name="T53" fmla="*/ 2147483646 h 112"/>
                <a:gd name="T54" fmla="*/ 2147483646 w 113"/>
                <a:gd name="T55" fmla="*/ 2147483646 h 112"/>
                <a:gd name="T56" fmla="*/ 2147483646 w 113"/>
                <a:gd name="T57" fmla="*/ 2147483646 h 112"/>
                <a:gd name="T58" fmla="*/ 2147483646 w 113"/>
                <a:gd name="T59" fmla="*/ 2147483646 h 112"/>
                <a:gd name="T60" fmla="*/ 2147483646 w 113"/>
                <a:gd name="T61" fmla="*/ 2147483646 h 112"/>
                <a:gd name="T62" fmla="*/ 2147483646 w 113"/>
                <a:gd name="T63" fmla="*/ 2147483646 h 112"/>
                <a:gd name="T64" fmla="*/ 2147483646 w 113"/>
                <a:gd name="T65" fmla="*/ 2147483646 h 112"/>
                <a:gd name="T66" fmla="*/ 2147483646 w 113"/>
                <a:gd name="T67" fmla="*/ 2147483646 h 112"/>
                <a:gd name="T68" fmla="*/ 2147483646 w 113"/>
                <a:gd name="T69" fmla="*/ 2147483646 h 112"/>
                <a:gd name="T70" fmla="*/ 2147483646 w 113"/>
                <a:gd name="T71" fmla="*/ 0 h 112"/>
                <a:gd name="T72" fmla="*/ 2147483646 w 113"/>
                <a:gd name="T73" fmla="*/ 0 h 112"/>
                <a:gd name="T74" fmla="*/ 2147483646 w 113"/>
                <a:gd name="T75" fmla="*/ 2147483646 h 112"/>
                <a:gd name="T76" fmla="*/ 2147483646 w 113"/>
                <a:gd name="T77" fmla="*/ 2147483646 h 112"/>
                <a:gd name="T78" fmla="*/ 2147483646 w 113"/>
                <a:gd name="T79" fmla="*/ 2147483646 h 112"/>
                <a:gd name="T80" fmla="*/ 2147483646 w 113"/>
                <a:gd name="T81" fmla="*/ 2147483646 h 112"/>
                <a:gd name="T82" fmla="*/ 2147483646 w 113"/>
                <a:gd name="T83" fmla="*/ 2147483646 h 112"/>
                <a:gd name="T84" fmla="*/ 2147483646 w 113"/>
                <a:gd name="T85" fmla="*/ 2147483646 h 112"/>
                <a:gd name="T86" fmla="*/ 0 w 113"/>
                <a:gd name="T87" fmla="*/ 2147483646 h 112"/>
                <a:gd name="T88" fmla="*/ 0 w 113"/>
                <a:gd name="T89" fmla="*/ 2147483646 h 112"/>
                <a:gd name="T90" fmla="*/ 2147483646 w 113"/>
                <a:gd name="T91" fmla="*/ 2147483646 h 112"/>
                <a:gd name="T92" fmla="*/ 2147483646 w 113"/>
                <a:gd name="T93" fmla="*/ 2147483646 h 11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13" h="112">
                  <a:moveTo>
                    <a:pt x="56" y="112"/>
                  </a:moveTo>
                  <a:cubicBezTo>
                    <a:pt x="65" y="112"/>
                    <a:pt x="65" y="112"/>
                    <a:pt x="65" y="112"/>
                  </a:cubicBezTo>
                  <a:cubicBezTo>
                    <a:pt x="65" y="104"/>
                    <a:pt x="65" y="104"/>
                    <a:pt x="65" y="104"/>
                  </a:cubicBezTo>
                  <a:cubicBezTo>
                    <a:pt x="72" y="103"/>
                    <a:pt x="78" y="100"/>
                    <a:pt x="84" y="96"/>
                  </a:cubicBezTo>
                  <a:cubicBezTo>
                    <a:pt x="90" y="102"/>
                    <a:pt x="90" y="102"/>
                    <a:pt x="90" y="102"/>
                  </a:cubicBezTo>
                  <a:cubicBezTo>
                    <a:pt x="102" y="90"/>
                    <a:pt x="102" y="90"/>
                    <a:pt x="102" y="90"/>
                  </a:cubicBezTo>
                  <a:cubicBezTo>
                    <a:pt x="96" y="84"/>
                    <a:pt x="96" y="84"/>
                    <a:pt x="96" y="84"/>
                  </a:cubicBezTo>
                  <a:cubicBezTo>
                    <a:pt x="100" y="78"/>
                    <a:pt x="103" y="72"/>
                    <a:pt x="104" y="65"/>
                  </a:cubicBezTo>
                  <a:cubicBezTo>
                    <a:pt x="113" y="65"/>
                    <a:pt x="113" y="65"/>
                    <a:pt x="113" y="65"/>
                  </a:cubicBezTo>
                  <a:cubicBezTo>
                    <a:pt x="113" y="48"/>
                    <a:pt x="113" y="48"/>
                    <a:pt x="113" y="48"/>
                  </a:cubicBezTo>
                  <a:cubicBezTo>
                    <a:pt x="104" y="48"/>
                    <a:pt x="104" y="48"/>
                    <a:pt x="104" y="48"/>
                  </a:cubicBezTo>
                  <a:cubicBezTo>
                    <a:pt x="103" y="41"/>
                    <a:pt x="100" y="34"/>
                    <a:pt x="96" y="29"/>
                  </a:cubicBezTo>
                  <a:cubicBezTo>
                    <a:pt x="102" y="23"/>
                    <a:pt x="102" y="23"/>
                    <a:pt x="102" y="23"/>
                  </a:cubicBezTo>
                  <a:cubicBezTo>
                    <a:pt x="90" y="11"/>
                    <a:pt x="90" y="11"/>
                    <a:pt x="90" y="11"/>
                  </a:cubicBezTo>
                  <a:cubicBezTo>
                    <a:pt x="84" y="16"/>
                    <a:pt x="84" y="16"/>
                    <a:pt x="84" y="16"/>
                  </a:cubicBezTo>
                  <a:cubicBezTo>
                    <a:pt x="78" y="13"/>
                    <a:pt x="72" y="10"/>
                    <a:pt x="65" y="9"/>
                  </a:cubicBezTo>
                  <a:cubicBezTo>
                    <a:pt x="65" y="0"/>
                    <a:pt x="65" y="0"/>
                    <a:pt x="65" y="0"/>
                  </a:cubicBezTo>
                  <a:cubicBezTo>
                    <a:pt x="56" y="0"/>
                    <a:pt x="56" y="0"/>
                    <a:pt x="56" y="0"/>
                  </a:cubicBezTo>
                  <a:cubicBezTo>
                    <a:pt x="56" y="21"/>
                    <a:pt x="56" y="21"/>
                    <a:pt x="56" y="21"/>
                  </a:cubicBezTo>
                  <a:cubicBezTo>
                    <a:pt x="76" y="21"/>
                    <a:pt x="92" y="37"/>
                    <a:pt x="92" y="56"/>
                  </a:cubicBezTo>
                  <a:cubicBezTo>
                    <a:pt x="92" y="76"/>
                    <a:pt x="76" y="92"/>
                    <a:pt x="56" y="92"/>
                  </a:cubicBezTo>
                  <a:lnTo>
                    <a:pt x="56" y="112"/>
                  </a:lnTo>
                  <a:close/>
                  <a:moveTo>
                    <a:pt x="17" y="84"/>
                  </a:moveTo>
                  <a:cubicBezTo>
                    <a:pt x="11" y="90"/>
                    <a:pt x="11" y="90"/>
                    <a:pt x="11" y="90"/>
                  </a:cubicBezTo>
                  <a:cubicBezTo>
                    <a:pt x="23" y="102"/>
                    <a:pt x="23" y="102"/>
                    <a:pt x="23" y="102"/>
                  </a:cubicBezTo>
                  <a:cubicBezTo>
                    <a:pt x="29" y="96"/>
                    <a:pt x="29" y="96"/>
                    <a:pt x="29" y="96"/>
                  </a:cubicBezTo>
                  <a:cubicBezTo>
                    <a:pt x="35" y="100"/>
                    <a:pt x="41" y="103"/>
                    <a:pt x="48" y="104"/>
                  </a:cubicBezTo>
                  <a:cubicBezTo>
                    <a:pt x="48" y="112"/>
                    <a:pt x="48" y="112"/>
                    <a:pt x="48" y="112"/>
                  </a:cubicBezTo>
                  <a:cubicBezTo>
                    <a:pt x="56" y="112"/>
                    <a:pt x="56" y="112"/>
                    <a:pt x="56" y="112"/>
                  </a:cubicBezTo>
                  <a:cubicBezTo>
                    <a:pt x="56" y="92"/>
                    <a:pt x="56" y="92"/>
                    <a:pt x="56" y="92"/>
                  </a:cubicBezTo>
                  <a:cubicBezTo>
                    <a:pt x="56" y="92"/>
                    <a:pt x="56" y="92"/>
                    <a:pt x="56" y="92"/>
                  </a:cubicBezTo>
                  <a:cubicBezTo>
                    <a:pt x="37" y="92"/>
                    <a:pt x="21" y="76"/>
                    <a:pt x="21" y="56"/>
                  </a:cubicBezTo>
                  <a:cubicBezTo>
                    <a:pt x="21" y="37"/>
                    <a:pt x="37" y="21"/>
                    <a:pt x="56" y="21"/>
                  </a:cubicBezTo>
                  <a:cubicBezTo>
                    <a:pt x="56" y="21"/>
                    <a:pt x="56" y="21"/>
                    <a:pt x="56" y="21"/>
                  </a:cubicBezTo>
                  <a:cubicBezTo>
                    <a:pt x="56" y="21"/>
                    <a:pt x="56" y="21"/>
                    <a:pt x="56" y="21"/>
                  </a:cubicBezTo>
                  <a:cubicBezTo>
                    <a:pt x="56" y="0"/>
                    <a:pt x="56" y="0"/>
                    <a:pt x="56" y="0"/>
                  </a:cubicBezTo>
                  <a:cubicBezTo>
                    <a:pt x="48" y="0"/>
                    <a:pt x="48" y="0"/>
                    <a:pt x="48" y="0"/>
                  </a:cubicBezTo>
                  <a:cubicBezTo>
                    <a:pt x="48" y="9"/>
                    <a:pt x="48" y="9"/>
                    <a:pt x="48" y="9"/>
                  </a:cubicBezTo>
                  <a:cubicBezTo>
                    <a:pt x="41" y="10"/>
                    <a:pt x="35" y="13"/>
                    <a:pt x="29" y="16"/>
                  </a:cubicBezTo>
                  <a:cubicBezTo>
                    <a:pt x="23" y="11"/>
                    <a:pt x="23" y="11"/>
                    <a:pt x="23" y="11"/>
                  </a:cubicBezTo>
                  <a:cubicBezTo>
                    <a:pt x="11" y="23"/>
                    <a:pt x="11" y="23"/>
                    <a:pt x="11" y="23"/>
                  </a:cubicBezTo>
                  <a:cubicBezTo>
                    <a:pt x="17" y="29"/>
                    <a:pt x="17" y="29"/>
                    <a:pt x="17" y="29"/>
                  </a:cubicBezTo>
                  <a:cubicBezTo>
                    <a:pt x="13" y="34"/>
                    <a:pt x="10" y="41"/>
                    <a:pt x="9" y="48"/>
                  </a:cubicBezTo>
                  <a:cubicBezTo>
                    <a:pt x="0" y="48"/>
                    <a:pt x="0" y="48"/>
                    <a:pt x="0" y="48"/>
                  </a:cubicBezTo>
                  <a:cubicBezTo>
                    <a:pt x="0" y="65"/>
                    <a:pt x="0" y="65"/>
                    <a:pt x="0" y="65"/>
                  </a:cubicBezTo>
                  <a:cubicBezTo>
                    <a:pt x="9" y="65"/>
                    <a:pt x="9" y="65"/>
                    <a:pt x="9" y="65"/>
                  </a:cubicBezTo>
                  <a:cubicBezTo>
                    <a:pt x="10" y="72"/>
                    <a:pt x="13" y="78"/>
                    <a:pt x="17" y="8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09" name="PA_任意多边形 178"/>
            <p:cNvSpPr>
              <a:spLocks noEditPoints="1"/>
            </p:cNvSpPr>
            <p:nvPr>
              <p:custDataLst>
                <p:tags r:id="rId181"/>
              </p:custDataLst>
            </p:nvPr>
          </p:nvSpPr>
          <p:spPr bwMode="auto">
            <a:xfrm>
              <a:off x="6659563" y="3929063"/>
              <a:ext cx="127000" cy="128587"/>
            </a:xfrm>
            <a:custGeom>
              <a:avLst/>
              <a:gdLst>
                <a:gd name="T0" fmla="*/ 2147483646 w 75"/>
                <a:gd name="T1" fmla="*/ 2147483646 h 76"/>
                <a:gd name="T2" fmla="*/ 2147483646 w 75"/>
                <a:gd name="T3" fmla="*/ 2147483646 h 76"/>
                <a:gd name="T4" fmla="*/ 2147483646 w 75"/>
                <a:gd name="T5" fmla="*/ 2147483646 h 76"/>
                <a:gd name="T6" fmla="*/ 2147483646 w 75"/>
                <a:gd name="T7" fmla="*/ 2147483646 h 76"/>
                <a:gd name="T8" fmla="*/ 2147483646 w 75"/>
                <a:gd name="T9" fmla="*/ 2147483646 h 76"/>
                <a:gd name="T10" fmla="*/ 2147483646 w 75"/>
                <a:gd name="T11" fmla="*/ 2147483646 h 76"/>
                <a:gd name="T12" fmla="*/ 2147483646 w 75"/>
                <a:gd name="T13" fmla="*/ 0 h 76"/>
                <a:gd name="T14" fmla="*/ 2147483646 w 75"/>
                <a:gd name="T15" fmla="*/ 2147483646 h 76"/>
                <a:gd name="T16" fmla="*/ 2147483646 w 75"/>
                <a:gd name="T17" fmla="*/ 2147483646 h 76"/>
                <a:gd name="T18" fmla="*/ 2147483646 w 75"/>
                <a:gd name="T19" fmla="*/ 2147483646 h 76"/>
                <a:gd name="T20" fmla="*/ 2147483646 w 75"/>
                <a:gd name="T21" fmla="*/ 2147483646 h 76"/>
                <a:gd name="T22" fmla="*/ 2147483646 w 75"/>
                <a:gd name="T23" fmla="*/ 2147483646 h 76"/>
                <a:gd name="T24" fmla="*/ 2147483646 w 75"/>
                <a:gd name="T25" fmla="*/ 2147483646 h 76"/>
                <a:gd name="T26" fmla="*/ 2147483646 w 75"/>
                <a:gd name="T27" fmla="*/ 2147483646 h 76"/>
                <a:gd name="T28" fmla="*/ 2147483646 w 75"/>
                <a:gd name="T29" fmla="*/ 2147483646 h 76"/>
                <a:gd name="T30" fmla="*/ 2147483646 w 75"/>
                <a:gd name="T31" fmla="*/ 2147483646 h 76"/>
                <a:gd name="T32" fmla="*/ 2147483646 w 75"/>
                <a:gd name="T33" fmla="*/ 2147483646 h 76"/>
                <a:gd name="T34" fmla="*/ 2147483646 w 75"/>
                <a:gd name="T35" fmla="*/ 2147483646 h 76"/>
                <a:gd name="T36" fmla="*/ 2147483646 w 75"/>
                <a:gd name="T37" fmla="*/ 2147483646 h 76"/>
                <a:gd name="T38" fmla="*/ 2147483646 w 75"/>
                <a:gd name="T39" fmla="*/ 2147483646 h 76"/>
                <a:gd name="T40" fmla="*/ 2147483646 w 75"/>
                <a:gd name="T41" fmla="*/ 2147483646 h 76"/>
                <a:gd name="T42" fmla="*/ 2147483646 w 75"/>
                <a:gd name="T43" fmla="*/ 2147483646 h 76"/>
                <a:gd name="T44" fmla="*/ 2147483646 w 75"/>
                <a:gd name="T45" fmla="*/ 2147483646 h 76"/>
                <a:gd name="T46" fmla="*/ 2147483646 w 75"/>
                <a:gd name="T47" fmla="*/ 2147483646 h 76"/>
                <a:gd name="T48" fmla="*/ 2147483646 w 75"/>
                <a:gd name="T49" fmla="*/ 2147483646 h 76"/>
                <a:gd name="T50" fmla="*/ 2147483646 w 75"/>
                <a:gd name="T51" fmla="*/ 2147483646 h 76"/>
                <a:gd name="T52" fmla="*/ 2147483646 w 75"/>
                <a:gd name="T53" fmla="*/ 2147483646 h 76"/>
                <a:gd name="T54" fmla="*/ 2147483646 w 75"/>
                <a:gd name="T55" fmla="*/ 0 h 76"/>
                <a:gd name="T56" fmla="*/ 2147483646 w 75"/>
                <a:gd name="T57" fmla="*/ 2147483646 h 76"/>
                <a:gd name="T58" fmla="*/ 2147483646 w 75"/>
                <a:gd name="T59" fmla="*/ 2147483646 h 76"/>
                <a:gd name="T60" fmla="*/ 2147483646 w 75"/>
                <a:gd name="T61" fmla="*/ 2147483646 h 76"/>
                <a:gd name="T62" fmla="*/ 2147483646 w 75"/>
                <a:gd name="T63" fmla="*/ 2147483646 h 76"/>
                <a:gd name="T64" fmla="*/ 0 w 75"/>
                <a:gd name="T65" fmla="*/ 2147483646 h 76"/>
                <a:gd name="T66" fmla="*/ 2147483646 w 75"/>
                <a:gd name="T67" fmla="*/ 2147483646 h 76"/>
                <a:gd name="T68" fmla="*/ 2147483646 w 75"/>
                <a:gd name="T69" fmla="*/ 2147483646 h 76"/>
                <a:gd name="T70" fmla="*/ 0 w 75"/>
                <a:gd name="T71" fmla="*/ 2147483646 h 76"/>
                <a:gd name="T72" fmla="*/ 2147483646 w 75"/>
                <a:gd name="T73" fmla="*/ 2147483646 h 76"/>
                <a:gd name="T74" fmla="*/ 2147483646 w 75"/>
                <a:gd name="T75" fmla="*/ 2147483646 h 76"/>
                <a:gd name="T76" fmla="*/ 2147483646 w 75"/>
                <a:gd name="T77" fmla="*/ 2147483646 h 76"/>
                <a:gd name="T78" fmla="*/ 2147483646 w 75"/>
                <a:gd name="T79" fmla="*/ 2147483646 h 76"/>
                <a:gd name="T80" fmla="*/ 2147483646 w 75"/>
                <a:gd name="T81" fmla="*/ 2147483646 h 76"/>
                <a:gd name="T82" fmla="*/ 2147483646 w 75"/>
                <a:gd name="T83" fmla="*/ 2147483646 h 76"/>
                <a:gd name="T84" fmla="*/ 2147483646 w 75"/>
                <a:gd name="T85" fmla="*/ 2147483646 h 76"/>
                <a:gd name="T86" fmla="*/ 2147483646 w 75"/>
                <a:gd name="T87" fmla="*/ 2147483646 h 76"/>
                <a:gd name="T88" fmla="*/ 2147483646 w 75"/>
                <a:gd name="T89" fmla="*/ 2147483646 h 76"/>
                <a:gd name="T90" fmla="*/ 2147483646 w 75"/>
                <a:gd name="T91" fmla="*/ 2147483646 h 76"/>
                <a:gd name="T92" fmla="*/ 2147483646 w 75"/>
                <a:gd name="T93" fmla="*/ 2147483646 h 76"/>
                <a:gd name="T94" fmla="*/ 2147483646 w 75"/>
                <a:gd name="T95" fmla="*/ 2147483646 h 76"/>
                <a:gd name="T96" fmla="*/ 2147483646 w 75"/>
                <a:gd name="T97" fmla="*/ 2147483646 h 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5" h="76">
                  <a:moveTo>
                    <a:pt x="70" y="31"/>
                  </a:moveTo>
                  <a:cubicBezTo>
                    <a:pt x="75" y="29"/>
                    <a:pt x="75" y="29"/>
                    <a:pt x="75" y="29"/>
                  </a:cubicBezTo>
                  <a:cubicBezTo>
                    <a:pt x="70" y="16"/>
                    <a:pt x="70" y="16"/>
                    <a:pt x="70" y="16"/>
                  </a:cubicBezTo>
                  <a:cubicBezTo>
                    <a:pt x="64" y="18"/>
                    <a:pt x="64" y="18"/>
                    <a:pt x="64" y="18"/>
                  </a:cubicBezTo>
                  <a:cubicBezTo>
                    <a:pt x="62" y="15"/>
                    <a:pt x="59" y="12"/>
                    <a:pt x="56" y="10"/>
                  </a:cubicBezTo>
                  <a:cubicBezTo>
                    <a:pt x="58" y="5"/>
                    <a:pt x="58" y="5"/>
                    <a:pt x="58" y="5"/>
                  </a:cubicBezTo>
                  <a:cubicBezTo>
                    <a:pt x="45" y="0"/>
                    <a:pt x="45" y="0"/>
                    <a:pt x="45" y="0"/>
                  </a:cubicBezTo>
                  <a:cubicBezTo>
                    <a:pt x="43" y="5"/>
                    <a:pt x="43" y="5"/>
                    <a:pt x="43" y="5"/>
                  </a:cubicBezTo>
                  <a:cubicBezTo>
                    <a:pt x="41" y="5"/>
                    <a:pt x="39" y="5"/>
                    <a:pt x="37" y="5"/>
                  </a:cubicBezTo>
                  <a:cubicBezTo>
                    <a:pt x="37" y="15"/>
                    <a:pt x="37" y="15"/>
                    <a:pt x="37" y="15"/>
                  </a:cubicBezTo>
                  <a:cubicBezTo>
                    <a:pt x="46" y="15"/>
                    <a:pt x="54" y="21"/>
                    <a:pt x="58" y="29"/>
                  </a:cubicBezTo>
                  <a:cubicBezTo>
                    <a:pt x="63" y="40"/>
                    <a:pt x="57" y="53"/>
                    <a:pt x="46" y="58"/>
                  </a:cubicBezTo>
                  <a:cubicBezTo>
                    <a:pt x="46" y="58"/>
                    <a:pt x="46" y="58"/>
                    <a:pt x="46" y="58"/>
                  </a:cubicBezTo>
                  <a:cubicBezTo>
                    <a:pt x="43" y="59"/>
                    <a:pt x="40" y="60"/>
                    <a:pt x="37" y="60"/>
                  </a:cubicBezTo>
                  <a:cubicBezTo>
                    <a:pt x="37" y="60"/>
                    <a:pt x="37" y="60"/>
                    <a:pt x="37" y="60"/>
                  </a:cubicBezTo>
                  <a:cubicBezTo>
                    <a:pt x="37" y="71"/>
                    <a:pt x="37" y="71"/>
                    <a:pt x="37" y="71"/>
                  </a:cubicBezTo>
                  <a:cubicBezTo>
                    <a:pt x="40" y="71"/>
                    <a:pt x="42" y="70"/>
                    <a:pt x="44" y="70"/>
                  </a:cubicBezTo>
                  <a:cubicBezTo>
                    <a:pt x="46" y="75"/>
                    <a:pt x="46" y="75"/>
                    <a:pt x="46" y="75"/>
                  </a:cubicBezTo>
                  <a:cubicBezTo>
                    <a:pt x="59" y="70"/>
                    <a:pt x="59" y="70"/>
                    <a:pt x="59" y="70"/>
                  </a:cubicBezTo>
                  <a:cubicBezTo>
                    <a:pt x="57" y="65"/>
                    <a:pt x="57" y="65"/>
                    <a:pt x="57" y="65"/>
                  </a:cubicBezTo>
                  <a:cubicBezTo>
                    <a:pt x="60" y="62"/>
                    <a:pt x="63" y="59"/>
                    <a:pt x="65" y="56"/>
                  </a:cubicBezTo>
                  <a:cubicBezTo>
                    <a:pt x="70" y="58"/>
                    <a:pt x="70" y="58"/>
                    <a:pt x="70" y="58"/>
                  </a:cubicBezTo>
                  <a:cubicBezTo>
                    <a:pt x="75" y="45"/>
                    <a:pt x="75" y="45"/>
                    <a:pt x="75" y="45"/>
                  </a:cubicBezTo>
                  <a:cubicBezTo>
                    <a:pt x="70" y="43"/>
                    <a:pt x="70" y="43"/>
                    <a:pt x="70" y="43"/>
                  </a:cubicBezTo>
                  <a:cubicBezTo>
                    <a:pt x="71" y="39"/>
                    <a:pt x="71" y="35"/>
                    <a:pt x="70" y="31"/>
                  </a:cubicBezTo>
                  <a:close/>
                  <a:moveTo>
                    <a:pt x="37" y="5"/>
                  </a:moveTo>
                  <a:cubicBezTo>
                    <a:pt x="35" y="5"/>
                    <a:pt x="33" y="5"/>
                    <a:pt x="31" y="5"/>
                  </a:cubicBezTo>
                  <a:cubicBezTo>
                    <a:pt x="29" y="0"/>
                    <a:pt x="29" y="0"/>
                    <a:pt x="29" y="0"/>
                  </a:cubicBezTo>
                  <a:cubicBezTo>
                    <a:pt x="16" y="5"/>
                    <a:pt x="16" y="5"/>
                    <a:pt x="16" y="5"/>
                  </a:cubicBezTo>
                  <a:cubicBezTo>
                    <a:pt x="18" y="11"/>
                    <a:pt x="18" y="11"/>
                    <a:pt x="18" y="11"/>
                  </a:cubicBezTo>
                  <a:cubicBezTo>
                    <a:pt x="15" y="13"/>
                    <a:pt x="12" y="16"/>
                    <a:pt x="10" y="19"/>
                  </a:cubicBezTo>
                  <a:cubicBezTo>
                    <a:pt x="5" y="17"/>
                    <a:pt x="5" y="17"/>
                    <a:pt x="5" y="17"/>
                  </a:cubicBezTo>
                  <a:cubicBezTo>
                    <a:pt x="0" y="30"/>
                    <a:pt x="0" y="30"/>
                    <a:pt x="0" y="30"/>
                  </a:cubicBezTo>
                  <a:cubicBezTo>
                    <a:pt x="5" y="32"/>
                    <a:pt x="5" y="32"/>
                    <a:pt x="5" y="32"/>
                  </a:cubicBezTo>
                  <a:cubicBezTo>
                    <a:pt x="4" y="36"/>
                    <a:pt x="4" y="40"/>
                    <a:pt x="5" y="44"/>
                  </a:cubicBezTo>
                  <a:cubicBezTo>
                    <a:pt x="0" y="46"/>
                    <a:pt x="0" y="46"/>
                    <a:pt x="0" y="46"/>
                  </a:cubicBezTo>
                  <a:cubicBezTo>
                    <a:pt x="5" y="59"/>
                    <a:pt x="5" y="59"/>
                    <a:pt x="5" y="59"/>
                  </a:cubicBezTo>
                  <a:cubicBezTo>
                    <a:pt x="11" y="57"/>
                    <a:pt x="11" y="57"/>
                    <a:pt x="11" y="57"/>
                  </a:cubicBezTo>
                  <a:cubicBezTo>
                    <a:pt x="13" y="60"/>
                    <a:pt x="16" y="63"/>
                    <a:pt x="19" y="65"/>
                  </a:cubicBezTo>
                  <a:cubicBezTo>
                    <a:pt x="17" y="70"/>
                    <a:pt x="17" y="70"/>
                    <a:pt x="17" y="70"/>
                  </a:cubicBezTo>
                  <a:cubicBezTo>
                    <a:pt x="30" y="76"/>
                    <a:pt x="30" y="76"/>
                    <a:pt x="30" y="76"/>
                  </a:cubicBezTo>
                  <a:cubicBezTo>
                    <a:pt x="32" y="70"/>
                    <a:pt x="32" y="70"/>
                    <a:pt x="32" y="70"/>
                  </a:cubicBezTo>
                  <a:cubicBezTo>
                    <a:pt x="34" y="70"/>
                    <a:pt x="36" y="71"/>
                    <a:pt x="37" y="71"/>
                  </a:cubicBezTo>
                  <a:cubicBezTo>
                    <a:pt x="37" y="60"/>
                    <a:pt x="37" y="60"/>
                    <a:pt x="37" y="60"/>
                  </a:cubicBezTo>
                  <a:cubicBezTo>
                    <a:pt x="29" y="60"/>
                    <a:pt x="21" y="54"/>
                    <a:pt x="17" y="46"/>
                  </a:cubicBezTo>
                  <a:cubicBezTo>
                    <a:pt x="12" y="35"/>
                    <a:pt x="18" y="22"/>
                    <a:pt x="29" y="17"/>
                  </a:cubicBezTo>
                  <a:cubicBezTo>
                    <a:pt x="32" y="16"/>
                    <a:pt x="34" y="15"/>
                    <a:pt x="37" y="15"/>
                  </a:cubicBezTo>
                  <a:cubicBezTo>
                    <a:pt x="37" y="15"/>
                    <a:pt x="37" y="15"/>
                    <a:pt x="37" y="15"/>
                  </a:cubicBezTo>
                  <a:lnTo>
                    <a:pt x="37" y="5"/>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10" name="PA_任意多边形 179"/>
            <p:cNvSpPr>
              <a:spLocks noEditPoints="1"/>
            </p:cNvSpPr>
            <p:nvPr>
              <p:custDataLst>
                <p:tags r:id="rId182"/>
              </p:custDataLst>
            </p:nvPr>
          </p:nvSpPr>
          <p:spPr bwMode="auto">
            <a:xfrm>
              <a:off x="7902575" y="2786063"/>
              <a:ext cx="238125" cy="241300"/>
            </a:xfrm>
            <a:custGeom>
              <a:avLst/>
              <a:gdLst>
                <a:gd name="T0" fmla="*/ 2147483646 w 141"/>
                <a:gd name="T1" fmla="*/ 2147483646 h 142"/>
                <a:gd name="T2" fmla="*/ 2147483646 w 141"/>
                <a:gd name="T3" fmla="*/ 2147483646 h 142"/>
                <a:gd name="T4" fmla="*/ 2147483646 w 141"/>
                <a:gd name="T5" fmla="*/ 0 h 142"/>
                <a:gd name="T6" fmla="*/ 2147483646 w 141"/>
                <a:gd name="T7" fmla="*/ 0 h 142"/>
                <a:gd name="T8" fmla="*/ 2147483646 w 141"/>
                <a:gd name="T9" fmla="*/ 2147483646 h 142"/>
                <a:gd name="T10" fmla="*/ 2147483646 w 141"/>
                <a:gd name="T11" fmla="*/ 2147483646 h 142"/>
                <a:gd name="T12" fmla="*/ 2147483646 w 141"/>
                <a:gd name="T13" fmla="*/ 2147483646 h 142"/>
                <a:gd name="T14" fmla="*/ 2147483646 w 141"/>
                <a:gd name="T15" fmla="*/ 2147483646 h 142"/>
                <a:gd name="T16" fmla="*/ 2147483646 w 141"/>
                <a:gd name="T17" fmla="*/ 2147483646 h 142"/>
                <a:gd name="T18" fmla="*/ 2147483646 w 141"/>
                <a:gd name="T19" fmla="*/ 0 h 142"/>
                <a:gd name="T20" fmla="*/ 0 w 141"/>
                <a:gd name="T21" fmla="*/ 2147483646 h 142"/>
                <a:gd name="T22" fmla="*/ 2147483646 w 141"/>
                <a:gd name="T23" fmla="*/ 2147483646 h 142"/>
                <a:gd name="T24" fmla="*/ 2147483646 w 141"/>
                <a:gd name="T25" fmla="*/ 2147483646 h 142"/>
                <a:gd name="T26" fmla="*/ 2147483646 w 141"/>
                <a:gd name="T27" fmla="*/ 2147483646 h 142"/>
                <a:gd name="T28" fmla="*/ 2147483646 w 141"/>
                <a:gd name="T29" fmla="*/ 2147483646 h 142"/>
                <a:gd name="T30" fmla="*/ 2147483646 w 141"/>
                <a:gd name="T31" fmla="*/ 2147483646 h 142"/>
                <a:gd name="T32" fmla="*/ 2147483646 w 141"/>
                <a:gd name="T33" fmla="*/ 2147483646 h 142"/>
                <a:gd name="T34" fmla="*/ 2147483646 w 141"/>
                <a:gd name="T35" fmla="*/ 0 h 14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1" h="142">
                  <a:moveTo>
                    <a:pt x="71" y="142"/>
                  </a:moveTo>
                  <a:cubicBezTo>
                    <a:pt x="110" y="142"/>
                    <a:pt x="141" y="110"/>
                    <a:pt x="141" y="71"/>
                  </a:cubicBezTo>
                  <a:cubicBezTo>
                    <a:pt x="141" y="32"/>
                    <a:pt x="110" y="0"/>
                    <a:pt x="71" y="0"/>
                  </a:cubicBezTo>
                  <a:cubicBezTo>
                    <a:pt x="71" y="0"/>
                    <a:pt x="71" y="0"/>
                    <a:pt x="71" y="0"/>
                  </a:cubicBezTo>
                  <a:cubicBezTo>
                    <a:pt x="71" y="51"/>
                    <a:pt x="71" y="51"/>
                    <a:pt x="71" y="51"/>
                  </a:cubicBezTo>
                  <a:cubicBezTo>
                    <a:pt x="107" y="35"/>
                    <a:pt x="107" y="35"/>
                    <a:pt x="107" y="35"/>
                  </a:cubicBezTo>
                  <a:cubicBezTo>
                    <a:pt x="85" y="85"/>
                    <a:pt x="85" y="85"/>
                    <a:pt x="85" y="85"/>
                  </a:cubicBezTo>
                  <a:cubicBezTo>
                    <a:pt x="71" y="91"/>
                    <a:pt x="71" y="91"/>
                    <a:pt x="71" y="91"/>
                  </a:cubicBezTo>
                  <a:cubicBezTo>
                    <a:pt x="71" y="142"/>
                    <a:pt x="71" y="142"/>
                    <a:pt x="71" y="142"/>
                  </a:cubicBezTo>
                  <a:close/>
                  <a:moveTo>
                    <a:pt x="71" y="0"/>
                  </a:moveTo>
                  <a:cubicBezTo>
                    <a:pt x="32" y="0"/>
                    <a:pt x="0" y="32"/>
                    <a:pt x="0" y="71"/>
                  </a:cubicBezTo>
                  <a:cubicBezTo>
                    <a:pt x="0" y="110"/>
                    <a:pt x="32" y="142"/>
                    <a:pt x="71" y="142"/>
                  </a:cubicBezTo>
                  <a:cubicBezTo>
                    <a:pt x="71" y="91"/>
                    <a:pt x="71" y="91"/>
                    <a:pt x="71" y="91"/>
                  </a:cubicBezTo>
                  <a:cubicBezTo>
                    <a:pt x="35" y="107"/>
                    <a:pt x="35" y="107"/>
                    <a:pt x="35" y="107"/>
                  </a:cubicBezTo>
                  <a:cubicBezTo>
                    <a:pt x="57" y="57"/>
                    <a:pt x="57" y="57"/>
                    <a:pt x="57" y="57"/>
                  </a:cubicBezTo>
                  <a:cubicBezTo>
                    <a:pt x="57" y="57"/>
                    <a:pt x="57" y="57"/>
                    <a:pt x="57" y="57"/>
                  </a:cubicBezTo>
                  <a:cubicBezTo>
                    <a:pt x="71" y="51"/>
                    <a:pt x="71" y="51"/>
                    <a:pt x="71" y="51"/>
                  </a:cubicBezTo>
                  <a:lnTo>
                    <a:pt x="71"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11" name="PA_椭圆 180"/>
            <p:cNvSpPr>
              <a:spLocks noChangeArrowheads="1"/>
            </p:cNvSpPr>
            <p:nvPr>
              <p:custDataLst>
                <p:tags r:id="rId183"/>
              </p:custDataLst>
            </p:nvPr>
          </p:nvSpPr>
          <p:spPr bwMode="auto">
            <a:xfrm>
              <a:off x="8008938" y="2890838"/>
              <a:ext cx="26987" cy="26987"/>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zh-CN" sz="1800" b="0" i="0" u="none" strike="noStrike" kern="1200" cap="none" spc="0" normalizeH="0" baseline="0" noProof="0">
                <a:ln>
                  <a:noFill/>
                </a:ln>
                <a:solidFill>
                  <a:srgbClr val="000000"/>
                </a:solidFill>
                <a:effectLst/>
                <a:uLnTx/>
                <a:uFillTx/>
                <a:latin typeface="Century Gothic" panose="020B0502020202020204" pitchFamily="34" charset="0"/>
                <a:ea typeface="Microsoft JhengHei" panose="020B0604030504040204" pitchFamily="34" charset="-120"/>
                <a:cs typeface="+mn-cs"/>
              </a:endParaRPr>
            </a:p>
          </p:txBody>
        </p:sp>
        <p:sp>
          <p:nvSpPr>
            <p:cNvPr id="44212" name="PA_任意多边形 181"/>
            <p:cNvSpPr>
              <a:spLocks noEditPoints="1"/>
            </p:cNvSpPr>
            <p:nvPr>
              <p:custDataLst>
                <p:tags r:id="rId184"/>
              </p:custDataLst>
            </p:nvPr>
          </p:nvSpPr>
          <p:spPr bwMode="auto">
            <a:xfrm>
              <a:off x="7224713" y="3625850"/>
              <a:ext cx="138112" cy="261938"/>
            </a:xfrm>
            <a:custGeom>
              <a:avLst/>
              <a:gdLst>
                <a:gd name="T0" fmla="*/ 2147483646 w 81"/>
                <a:gd name="T1" fmla="*/ 2147483646 h 155"/>
                <a:gd name="T2" fmla="*/ 2147483646 w 81"/>
                <a:gd name="T3" fmla="*/ 2147483646 h 155"/>
                <a:gd name="T4" fmla="*/ 2147483646 w 81"/>
                <a:gd name="T5" fmla="*/ 0 h 155"/>
                <a:gd name="T6" fmla="*/ 2147483646 w 81"/>
                <a:gd name="T7" fmla="*/ 0 h 155"/>
                <a:gd name="T8" fmla="*/ 2147483646 w 81"/>
                <a:gd name="T9" fmla="*/ 2147483646 h 155"/>
                <a:gd name="T10" fmla="*/ 2147483646 w 81"/>
                <a:gd name="T11" fmla="*/ 2147483646 h 155"/>
                <a:gd name="T12" fmla="*/ 2147483646 w 81"/>
                <a:gd name="T13" fmla="*/ 2147483646 h 155"/>
                <a:gd name="T14" fmla="*/ 2147483646 w 81"/>
                <a:gd name="T15" fmla="*/ 2147483646 h 155"/>
                <a:gd name="T16" fmla="*/ 2147483646 w 81"/>
                <a:gd name="T17" fmla="*/ 2147483646 h 155"/>
                <a:gd name="T18" fmla="*/ 2147483646 w 81"/>
                <a:gd name="T19" fmla="*/ 2147483646 h 155"/>
                <a:gd name="T20" fmla="*/ 2147483646 w 81"/>
                <a:gd name="T21" fmla="*/ 2147483646 h 155"/>
                <a:gd name="T22" fmla="*/ 2147483646 w 81"/>
                <a:gd name="T23" fmla="*/ 2147483646 h 155"/>
                <a:gd name="T24" fmla="*/ 2147483646 w 81"/>
                <a:gd name="T25" fmla="*/ 2147483646 h 155"/>
                <a:gd name="T26" fmla="*/ 2147483646 w 81"/>
                <a:gd name="T27" fmla="*/ 2147483646 h 155"/>
                <a:gd name="T28" fmla="*/ 2147483646 w 81"/>
                <a:gd name="T29" fmla="*/ 2147483646 h 155"/>
                <a:gd name="T30" fmla="*/ 2147483646 w 81"/>
                <a:gd name="T31" fmla="*/ 2147483646 h 155"/>
                <a:gd name="T32" fmla="*/ 2147483646 w 81"/>
                <a:gd name="T33" fmla="*/ 2147483646 h 155"/>
                <a:gd name="T34" fmla="*/ 2147483646 w 81"/>
                <a:gd name="T35" fmla="*/ 2147483646 h 155"/>
                <a:gd name="T36" fmla="*/ 2147483646 w 81"/>
                <a:gd name="T37" fmla="*/ 2147483646 h 155"/>
                <a:gd name="T38" fmla="*/ 2147483646 w 81"/>
                <a:gd name="T39" fmla="*/ 2147483646 h 155"/>
                <a:gd name="T40" fmla="*/ 2147483646 w 81"/>
                <a:gd name="T41" fmla="*/ 2147483646 h 155"/>
                <a:gd name="T42" fmla="*/ 2147483646 w 81"/>
                <a:gd name="T43" fmla="*/ 2147483646 h 155"/>
                <a:gd name="T44" fmla="*/ 2147483646 w 81"/>
                <a:gd name="T45" fmla="*/ 2147483646 h 155"/>
                <a:gd name="T46" fmla="*/ 2147483646 w 81"/>
                <a:gd name="T47" fmla="*/ 2147483646 h 155"/>
                <a:gd name="T48" fmla="*/ 2147483646 w 81"/>
                <a:gd name="T49" fmla="*/ 2147483646 h 155"/>
                <a:gd name="T50" fmla="*/ 0 w 81"/>
                <a:gd name="T51" fmla="*/ 2147483646 h 155"/>
                <a:gd name="T52" fmla="*/ 2147483646 w 81"/>
                <a:gd name="T53" fmla="*/ 2147483646 h 155"/>
                <a:gd name="T54" fmla="*/ 2147483646 w 81"/>
                <a:gd name="T55" fmla="*/ 2147483646 h 155"/>
                <a:gd name="T56" fmla="*/ 2147483646 w 81"/>
                <a:gd name="T57" fmla="*/ 2147483646 h 155"/>
                <a:gd name="T58" fmla="*/ 2147483646 w 81"/>
                <a:gd name="T59" fmla="*/ 2147483646 h 155"/>
                <a:gd name="T60" fmla="*/ 2147483646 w 81"/>
                <a:gd name="T61" fmla="*/ 2147483646 h 155"/>
                <a:gd name="T62" fmla="*/ 2147483646 w 81"/>
                <a:gd name="T63" fmla="*/ 2147483646 h 155"/>
                <a:gd name="T64" fmla="*/ 2147483646 w 81"/>
                <a:gd name="T65" fmla="*/ 2147483646 h 155"/>
                <a:gd name="T66" fmla="*/ 2147483646 w 81"/>
                <a:gd name="T67" fmla="*/ 2147483646 h 155"/>
                <a:gd name="T68" fmla="*/ 2147483646 w 81"/>
                <a:gd name="T69" fmla="*/ 2147483646 h 155"/>
                <a:gd name="T70" fmla="*/ 2147483646 w 81"/>
                <a:gd name="T71" fmla="*/ 2147483646 h 155"/>
                <a:gd name="T72" fmla="*/ 2147483646 w 81"/>
                <a:gd name="T73" fmla="*/ 2147483646 h 155"/>
                <a:gd name="T74" fmla="*/ 2147483646 w 81"/>
                <a:gd name="T75" fmla="*/ 2147483646 h 155"/>
                <a:gd name="T76" fmla="*/ 2147483646 w 81"/>
                <a:gd name="T77" fmla="*/ 2147483646 h 155"/>
                <a:gd name="T78" fmla="*/ 2147483646 w 81"/>
                <a:gd name="T79" fmla="*/ 2147483646 h 155"/>
                <a:gd name="T80" fmla="*/ 2147483646 w 81"/>
                <a:gd name="T81" fmla="*/ 2147483646 h 155"/>
                <a:gd name="T82" fmla="*/ 2147483646 w 81"/>
                <a:gd name="T83" fmla="*/ 2147483646 h 155"/>
                <a:gd name="T84" fmla="*/ 2147483646 w 81"/>
                <a:gd name="T85" fmla="*/ 2147483646 h 155"/>
                <a:gd name="T86" fmla="*/ 2147483646 w 81"/>
                <a:gd name="T87" fmla="*/ 0 h 155"/>
                <a:gd name="T88" fmla="*/ 0 w 81"/>
                <a:gd name="T89" fmla="*/ 0 h 155"/>
                <a:gd name="T90" fmla="*/ 0 w 81"/>
                <a:gd name="T91" fmla="*/ 2147483646 h 15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81" h="155">
                  <a:moveTo>
                    <a:pt x="41" y="155"/>
                  </a:moveTo>
                  <a:cubicBezTo>
                    <a:pt x="81" y="155"/>
                    <a:pt x="81" y="155"/>
                    <a:pt x="81" y="155"/>
                  </a:cubicBezTo>
                  <a:cubicBezTo>
                    <a:pt x="81" y="0"/>
                    <a:pt x="81" y="0"/>
                    <a:pt x="81" y="0"/>
                  </a:cubicBezTo>
                  <a:cubicBezTo>
                    <a:pt x="41" y="0"/>
                    <a:pt x="41" y="0"/>
                    <a:pt x="41" y="0"/>
                  </a:cubicBezTo>
                  <a:cubicBezTo>
                    <a:pt x="41" y="9"/>
                    <a:pt x="41" y="9"/>
                    <a:pt x="41" y="9"/>
                  </a:cubicBezTo>
                  <a:cubicBezTo>
                    <a:pt x="73" y="9"/>
                    <a:pt x="73" y="9"/>
                    <a:pt x="73" y="9"/>
                  </a:cubicBezTo>
                  <a:cubicBezTo>
                    <a:pt x="73" y="39"/>
                    <a:pt x="73" y="39"/>
                    <a:pt x="73" y="39"/>
                  </a:cubicBezTo>
                  <a:cubicBezTo>
                    <a:pt x="41" y="39"/>
                    <a:pt x="41" y="39"/>
                    <a:pt x="41" y="39"/>
                  </a:cubicBezTo>
                  <a:cubicBezTo>
                    <a:pt x="41" y="46"/>
                    <a:pt x="41" y="46"/>
                    <a:pt x="41" y="46"/>
                  </a:cubicBezTo>
                  <a:cubicBezTo>
                    <a:pt x="73" y="46"/>
                    <a:pt x="73" y="46"/>
                    <a:pt x="73" y="46"/>
                  </a:cubicBezTo>
                  <a:cubicBezTo>
                    <a:pt x="73" y="75"/>
                    <a:pt x="73" y="75"/>
                    <a:pt x="73" y="75"/>
                  </a:cubicBezTo>
                  <a:cubicBezTo>
                    <a:pt x="41" y="75"/>
                    <a:pt x="41" y="75"/>
                    <a:pt x="41" y="75"/>
                  </a:cubicBezTo>
                  <a:cubicBezTo>
                    <a:pt x="41" y="87"/>
                    <a:pt x="41" y="87"/>
                    <a:pt x="41" y="87"/>
                  </a:cubicBezTo>
                  <a:cubicBezTo>
                    <a:pt x="41" y="87"/>
                    <a:pt x="41" y="87"/>
                    <a:pt x="41" y="87"/>
                  </a:cubicBezTo>
                  <a:cubicBezTo>
                    <a:pt x="46" y="87"/>
                    <a:pt x="50" y="92"/>
                    <a:pt x="50" y="97"/>
                  </a:cubicBezTo>
                  <a:cubicBezTo>
                    <a:pt x="50" y="103"/>
                    <a:pt x="46" y="107"/>
                    <a:pt x="41" y="107"/>
                  </a:cubicBezTo>
                  <a:cubicBezTo>
                    <a:pt x="41" y="107"/>
                    <a:pt x="41" y="107"/>
                    <a:pt x="41" y="107"/>
                  </a:cubicBezTo>
                  <a:cubicBezTo>
                    <a:pt x="41" y="107"/>
                    <a:pt x="41" y="107"/>
                    <a:pt x="41" y="107"/>
                  </a:cubicBezTo>
                  <a:cubicBezTo>
                    <a:pt x="41" y="122"/>
                    <a:pt x="41" y="122"/>
                    <a:pt x="41" y="122"/>
                  </a:cubicBezTo>
                  <a:cubicBezTo>
                    <a:pt x="41" y="122"/>
                    <a:pt x="41" y="122"/>
                    <a:pt x="41" y="122"/>
                  </a:cubicBezTo>
                  <a:cubicBezTo>
                    <a:pt x="46" y="122"/>
                    <a:pt x="50" y="126"/>
                    <a:pt x="50" y="132"/>
                  </a:cubicBezTo>
                  <a:cubicBezTo>
                    <a:pt x="50" y="137"/>
                    <a:pt x="46" y="142"/>
                    <a:pt x="41" y="142"/>
                  </a:cubicBezTo>
                  <a:cubicBezTo>
                    <a:pt x="41" y="142"/>
                    <a:pt x="41" y="142"/>
                    <a:pt x="41" y="142"/>
                  </a:cubicBezTo>
                  <a:cubicBezTo>
                    <a:pt x="41" y="142"/>
                    <a:pt x="41" y="142"/>
                    <a:pt x="41" y="142"/>
                  </a:cubicBezTo>
                  <a:lnTo>
                    <a:pt x="41" y="155"/>
                  </a:lnTo>
                  <a:close/>
                  <a:moveTo>
                    <a:pt x="0" y="155"/>
                  </a:moveTo>
                  <a:cubicBezTo>
                    <a:pt x="41" y="155"/>
                    <a:pt x="41" y="155"/>
                    <a:pt x="41" y="155"/>
                  </a:cubicBezTo>
                  <a:cubicBezTo>
                    <a:pt x="41" y="142"/>
                    <a:pt x="41" y="142"/>
                    <a:pt x="41" y="142"/>
                  </a:cubicBezTo>
                  <a:cubicBezTo>
                    <a:pt x="35" y="142"/>
                    <a:pt x="31" y="137"/>
                    <a:pt x="31" y="132"/>
                  </a:cubicBezTo>
                  <a:cubicBezTo>
                    <a:pt x="31" y="126"/>
                    <a:pt x="35" y="122"/>
                    <a:pt x="41" y="122"/>
                  </a:cubicBezTo>
                  <a:cubicBezTo>
                    <a:pt x="41" y="107"/>
                    <a:pt x="41" y="107"/>
                    <a:pt x="41" y="107"/>
                  </a:cubicBezTo>
                  <a:cubicBezTo>
                    <a:pt x="35" y="107"/>
                    <a:pt x="31" y="103"/>
                    <a:pt x="31" y="97"/>
                  </a:cubicBezTo>
                  <a:cubicBezTo>
                    <a:pt x="31" y="92"/>
                    <a:pt x="35" y="87"/>
                    <a:pt x="41" y="87"/>
                  </a:cubicBezTo>
                  <a:cubicBezTo>
                    <a:pt x="41" y="75"/>
                    <a:pt x="41" y="75"/>
                    <a:pt x="41" y="75"/>
                  </a:cubicBezTo>
                  <a:cubicBezTo>
                    <a:pt x="8" y="75"/>
                    <a:pt x="8" y="75"/>
                    <a:pt x="8" y="75"/>
                  </a:cubicBezTo>
                  <a:cubicBezTo>
                    <a:pt x="8" y="46"/>
                    <a:pt x="8" y="46"/>
                    <a:pt x="8" y="46"/>
                  </a:cubicBezTo>
                  <a:cubicBezTo>
                    <a:pt x="8" y="46"/>
                    <a:pt x="8" y="46"/>
                    <a:pt x="8" y="46"/>
                  </a:cubicBezTo>
                  <a:cubicBezTo>
                    <a:pt x="41" y="46"/>
                    <a:pt x="41" y="46"/>
                    <a:pt x="41" y="46"/>
                  </a:cubicBezTo>
                  <a:cubicBezTo>
                    <a:pt x="41" y="39"/>
                    <a:pt x="41" y="39"/>
                    <a:pt x="41" y="39"/>
                  </a:cubicBezTo>
                  <a:cubicBezTo>
                    <a:pt x="8" y="39"/>
                    <a:pt x="8" y="39"/>
                    <a:pt x="8" y="39"/>
                  </a:cubicBezTo>
                  <a:cubicBezTo>
                    <a:pt x="8" y="9"/>
                    <a:pt x="8" y="9"/>
                    <a:pt x="8" y="9"/>
                  </a:cubicBezTo>
                  <a:cubicBezTo>
                    <a:pt x="8" y="9"/>
                    <a:pt x="8" y="9"/>
                    <a:pt x="8" y="9"/>
                  </a:cubicBezTo>
                  <a:cubicBezTo>
                    <a:pt x="41" y="9"/>
                    <a:pt x="41" y="9"/>
                    <a:pt x="41" y="9"/>
                  </a:cubicBezTo>
                  <a:cubicBezTo>
                    <a:pt x="41" y="0"/>
                    <a:pt x="41" y="0"/>
                    <a:pt x="41" y="0"/>
                  </a:cubicBezTo>
                  <a:cubicBezTo>
                    <a:pt x="0" y="0"/>
                    <a:pt x="0" y="0"/>
                    <a:pt x="0" y="0"/>
                  </a:cubicBezTo>
                  <a:lnTo>
                    <a:pt x="0" y="155"/>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13" name="PA_任意多边形 182"/>
            <p:cNvSpPr/>
            <p:nvPr>
              <p:custDataLst>
                <p:tags r:id="rId185"/>
              </p:custDataLst>
            </p:nvPr>
          </p:nvSpPr>
          <p:spPr bwMode="auto">
            <a:xfrm>
              <a:off x="7372350" y="3625850"/>
              <a:ext cx="55563" cy="261938"/>
            </a:xfrm>
            <a:custGeom>
              <a:avLst/>
              <a:gdLst>
                <a:gd name="T0" fmla="*/ 2147483646 w 35"/>
                <a:gd name="T1" fmla="*/ 2147483646 h 165"/>
                <a:gd name="T2" fmla="*/ 2147483646 w 35"/>
                <a:gd name="T3" fmla="*/ 2147483646 h 165"/>
                <a:gd name="T4" fmla="*/ 0 w 35"/>
                <a:gd name="T5" fmla="*/ 0 h 165"/>
                <a:gd name="T6" fmla="*/ 0 w 35"/>
                <a:gd name="T7" fmla="*/ 2147483646 h 165"/>
                <a:gd name="T8" fmla="*/ 2147483646 w 35"/>
                <a:gd name="T9" fmla="*/ 2147483646 h 1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165">
                  <a:moveTo>
                    <a:pt x="35" y="157"/>
                  </a:moveTo>
                  <a:lnTo>
                    <a:pt x="35" y="28"/>
                  </a:lnTo>
                  <a:lnTo>
                    <a:pt x="0" y="0"/>
                  </a:lnTo>
                  <a:lnTo>
                    <a:pt x="0" y="165"/>
                  </a:lnTo>
                  <a:lnTo>
                    <a:pt x="35" y="15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14" name="PA_矩形 183"/>
            <p:cNvSpPr>
              <a:spLocks noChangeArrowheads="1"/>
            </p:cNvSpPr>
            <p:nvPr>
              <p:custDataLst>
                <p:tags r:id="rId186"/>
              </p:custDataLst>
            </p:nvPr>
          </p:nvSpPr>
          <p:spPr bwMode="auto">
            <a:xfrm>
              <a:off x="7246938" y="3648075"/>
              <a:ext cx="93662" cy="349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zh-CN" sz="1800" b="0" i="0" u="none" strike="noStrike" kern="1200" cap="none" spc="0" normalizeH="0" baseline="0" noProof="0">
                <a:ln>
                  <a:noFill/>
                </a:ln>
                <a:solidFill>
                  <a:srgbClr val="000000"/>
                </a:solidFill>
                <a:effectLst/>
                <a:uLnTx/>
                <a:uFillTx/>
                <a:latin typeface="Century Gothic" panose="020B0502020202020204" pitchFamily="34" charset="0"/>
                <a:ea typeface="Microsoft JhengHei" panose="020B0604030504040204" pitchFamily="34" charset="-120"/>
                <a:cs typeface="+mn-cs"/>
              </a:endParaRPr>
            </a:p>
          </p:txBody>
        </p:sp>
        <p:sp>
          <p:nvSpPr>
            <p:cNvPr id="44215" name="PA_矩形 184"/>
            <p:cNvSpPr>
              <a:spLocks noChangeArrowheads="1"/>
            </p:cNvSpPr>
            <p:nvPr>
              <p:custDataLst>
                <p:tags r:id="rId187"/>
              </p:custDataLst>
            </p:nvPr>
          </p:nvSpPr>
          <p:spPr bwMode="auto">
            <a:xfrm>
              <a:off x="7246938" y="3711575"/>
              <a:ext cx="93662" cy="349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zh-CN" sz="1800" b="0" i="0" u="none" strike="noStrike" kern="1200" cap="none" spc="0" normalizeH="0" baseline="0" noProof="0">
                <a:ln>
                  <a:noFill/>
                </a:ln>
                <a:solidFill>
                  <a:srgbClr val="000000"/>
                </a:solidFill>
                <a:effectLst/>
                <a:uLnTx/>
                <a:uFillTx/>
                <a:latin typeface="Century Gothic" panose="020B0502020202020204" pitchFamily="34" charset="0"/>
                <a:ea typeface="Microsoft JhengHei" panose="020B0604030504040204" pitchFamily="34" charset="-120"/>
                <a:cs typeface="+mn-cs"/>
              </a:endParaRPr>
            </a:p>
          </p:txBody>
        </p:sp>
        <p:sp>
          <p:nvSpPr>
            <p:cNvPr id="44216" name="PA_矩形 185"/>
            <p:cNvSpPr>
              <a:spLocks noChangeArrowheads="1"/>
            </p:cNvSpPr>
            <p:nvPr>
              <p:custDataLst>
                <p:tags r:id="rId188"/>
              </p:custDataLst>
            </p:nvPr>
          </p:nvSpPr>
          <p:spPr bwMode="auto">
            <a:xfrm>
              <a:off x="7743825" y="3894138"/>
              <a:ext cx="28575" cy="666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zh-CN" sz="1800" b="0" i="0" u="none" strike="noStrike" kern="1200" cap="none" spc="0" normalizeH="0" baseline="0" noProof="0">
                <a:ln>
                  <a:noFill/>
                </a:ln>
                <a:solidFill>
                  <a:srgbClr val="000000"/>
                </a:solidFill>
                <a:effectLst/>
                <a:uLnTx/>
                <a:uFillTx/>
                <a:latin typeface="Century Gothic" panose="020B0502020202020204" pitchFamily="34" charset="0"/>
                <a:ea typeface="Microsoft JhengHei" panose="020B0604030504040204" pitchFamily="34" charset="-120"/>
                <a:cs typeface="+mn-cs"/>
              </a:endParaRPr>
            </a:p>
          </p:txBody>
        </p:sp>
        <p:sp>
          <p:nvSpPr>
            <p:cNvPr id="44217" name="PA_矩形 186"/>
            <p:cNvSpPr>
              <a:spLocks noChangeArrowheads="1"/>
            </p:cNvSpPr>
            <p:nvPr>
              <p:custDataLst>
                <p:tags r:id="rId189"/>
              </p:custDataLst>
            </p:nvPr>
          </p:nvSpPr>
          <p:spPr bwMode="auto">
            <a:xfrm>
              <a:off x="7743825" y="3997325"/>
              <a:ext cx="28575" cy="1190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zh-CN" sz="1800" b="0" i="0" u="none" strike="noStrike" kern="1200" cap="none" spc="0" normalizeH="0" baseline="0" noProof="0">
                <a:ln>
                  <a:noFill/>
                </a:ln>
                <a:solidFill>
                  <a:srgbClr val="000000"/>
                </a:solidFill>
                <a:effectLst/>
                <a:uLnTx/>
                <a:uFillTx/>
                <a:latin typeface="Century Gothic" panose="020B0502020202020204" pitchFamily="34" charset="0"/>
                <a:ea typeface="Microsoft JhengHei" panose="020B0604030504040204" pitchFamily="34" charset="-120"/>
                <a:cs typeface="+mn-cs"/>
              </a:endParaRPr>
            </a:p>
          </p:txBody>
        </p:sp>
        <p:sp>
          <p:nvSpPr>
            <p:cNvPr id="44218" name="PA_矩形 187"/>
            <p:cNvSpPr>
              <a:spLocks noChangeArrowheads="1"/>
            </p:cNvSpPr>
            <p:nvPr>
              <p:custDataLst>
                <p:tags r:id="rId190"/>
              </p:custDataLst>
            </p:nvPr>
          </p:nvSpPr>
          <p:spPr bwMode="auto">
            <a:xfrm>
              <a:off x="7670800" y="3894138"/>
              <a:ext cx="30163" cy="12541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zh-CN" sz="1800" b="0" i="0" u="none" strike="noStrike" kern="1200" cap="none" spc="0" normalizeH="0" baseline="0" noProof="0">
                <a:ln>
                  <a:noFill/>
                </a:ln>
                <a:solidFill>
                  <a:srgbClr val="000000"/>
                </a:solidFill>
                <a:effectLst/>
                <a:uLnTx/>
                <a:uFillTx/>
                <a:latin typeface="Century Gothic" panose="020B0502020202020204" pitchFamily="34" charset="0"/>
                <a:ea typeface="Microsoft JhengHei" panose="020B0604030504040204" pitchFamily="34" charset="-120"/>
                <a:cs typeface="+mn-cs"/>
              </a:endParaRPr>
            </a:p>
          </p:txBody>
        </p:sp>
        <p:sp>
          <p:nvSpPr>
            <p:cNvPr id="44219" name="PA_矩形 188"/>
            <p:cNvSpPr>
              <a:spLocks noChangeArrowheads="1"/>
            </p:cNvSpPr>
            <p:nvPr>
              <p:custDataLst>
                <p:tags r:id="rId191"/>
              </p:custDataLst>
            </p:nvPr>
          </p:nvSpPr>
          <p:spPr bwMode="auto">
            <a:xfrm>
              <a:off x="7670800" y="4054475"/>
              <a:ext cx="30163" cy="619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zh-CN" sz="1800" b="0" i="0" u="none" strike="noStrike" kern="1200" cap="none" spc="0" normalizeH="0" baseline="0" noProof="0">
                <a:ln>
                  <a:noFill/>
                </a:ln>
                <a:solidFill>
                  <a:srgbClr val="000000"/>
                </a:solidFill>
                <a:effectLst/>
                <a:uLnTx/>
                <a:uFillTx/>
                <a:latin typeface="Century Gothic" panose="020B0502020202020204" pitchFamily="34" charset="0"/>
                <a:ea typeface="Microsoft JhengHei" panose="020B0604030504040204" pitchFamily="34" charset="-120"/>
                <a:cs typeface="+mn-cs"/>
              </a:endParaRPr>
            </a:p>
          </p:txBody>
        </p:sp>
        <p:sp>
          <p:nvSpPr>
            <p:cNvPr id="44220" name="PA_矩形 189"/>
            <p:cNvSpPr>
              <a:spLocks noChangeArrowheads="1"/>
            </p:cNvSpPr>
            <p:nvPr>
              <p:custDataLst>
                <p:tags r:id="rId192"/>
              </p:custDataLst>
            </p:nvPr>
          </p:nvSpPr>
          <p:spPr bwMode="auto">
            <a:xfrm>
              <a:off x="7599363" y="3894138"/>
              <a:ext cx="30162" cy="222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zh-CN" sz="1800" b="0" i="0" u="none" strike="noStrike" kern="1200" cap="none" spc="0" normalizeH="0" baseline="0" noProof="0">
                <a:ln>
                  <a:noFill/>
                </a:ln>
                <a:solidFill>
                  <a:srgbClr val="000000"/>
                </a:solidFill>
                <a:effectLst/>
                <a:uLnTx/>
                <a:uFillTx/>
                <a:latin typeface="Century Gothic" panose="020B0502020202020204" pitchFamily="34" charset="0"/>
                <a:ea typeface="Microsoft JhengHei" panose="020B0604030504040204" pitchFamily="34" charset="-120"/>
                <a:cs typeface="+mn-cs"/>
              </a:endParaRPr>
            </a:p>
          </p:txBody>
        </p:sp>
        <p:sp>
          <p:nvSpPr>
            <p:cNvPr id="44221" name="PA_矩形 190"/>
            <p:cNvSpPr>
              <a:spLocks noChangeArrowheads="1"/>
            </p:cNvSpPr>
            <p:nvPr>
              <p:custDataLst>
                <p:tags r:id="rId193"/>
              </p:custDataLst>
            </p:nvPr>
          </p:nvSpPr>
          <p:spPr bwMode="auto">
            <a:xfrm>
              <a:off x="7599363" y="3951288"/>
              <a:ext cx="30162" cy="1651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zh-CN" sz="1800" b="0" i="0" u="none" strike="noStrike" kern="1200" cap="none" spc="0" normalizeH="0" baseline="0" noProof="0">
                <a:ln>
                  <a:noFill/>
                </a:ln>
                <a:solidFill>
                  <a:srgbClr val="000000"/>
                </a:solidFill>
                <a:effectLst/>
                <a:uLnTx/>
                <a:uFillTx/>
                <a:latin typeface="Century Gothic" panose="020B0502020202020204" pitchFamily="34" charset="0"/>
                <a:ea typeface="Microsoft JhengHei" panose="020B0604030504040204" pitchFamily="34" charset="-120"/>
                <a:cs typeface="+mn-cs"/>
              </a:endParaRPr>
            </a:p>
          </p:txBody>
        </p:sp>
        <p:sp>
          <p:nvSpPr>
            <p:cNvPr id="44222" name="PA_任意多边形 191"/>
            <p:cNvSpPr/>
            <p:nvPr>
              <p:custDataLst>
                <p:tags r:id="rId194"/>
              </p:custDataLst>
            </p:nvPr>
          </p:nvSpPr>
          <p:spPr bwMode="auto">
            <a:xfrm>
              <a:off x="7588250" y="3921125"/>
              <a:ext cx="53975" cy="23813"/>
            </a:xfrm>
            <a:custGeom>
              <a:avLst/>
              <a:gdLst>
                <a:gd name="T0" fmla="*/ 0 w 34"/>
                <a:gd name="T1" fmla="*/ 0 h 15"/>
                <a:gd name="T2" fmla="*/ 0 w 34"/>
                <a:gd name="T3" fmla="*/ 2147483646 h 15"/>
                <a:gd name="T4" fmla="*/ 2147483646 w 34"/>
                <a:gd name="T5" fmla="*/ 2147483646 h 15"/>
                <a:gd name="T6" fmla="*/ 2147483646 w 34"/>
                <a:gd name="T7" fmla="*/ 2147483646 h 15"/>
                <a:gd name="T8" fmla="*/ 2147483646 w 34"/>
                <a:gd name="T9" fmla="*/ 2147483646 h 15"/>
                <a:gd name="T10" fmla="*/ 2147483646 w 34"/>
                <a:gd name="T11" fmla="*/ 0 h 15"/>
                <a:gd name="T12" fmla="*/ 2147483646 w 34"/>
                <a:gd name="T13" fmla="*/ 0 h 15"/>
                <a:gd name="T14" fmla="*/ 2147483646 w 34"/>
                <a:gd name="T15" fmla="*/ 0 h 15"/>
                <a:gd name="T16" fmla="*/ 0 w 34"/>
                <a:gd name="T17" fmla="*/ 0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 h="15">
                  <a:moveTo>
                    <a:pt x="0" y="0"/>
                  </a:moveTo>
                  <a:lnTo>
                    <a:pt x="0" y="15"/>
                  </a:lnTo>
                  <a:lnTo>
                    <a:pt x="7" y="15"/>
                  </a:lnTo>
                  <a:lnTo>
                    <a:pt x="26" y="15"/>
                  </a:lnTo>
                  <a:lnTo>
                    <a:pt x="34" y="15"/>
                  </a:lnTo>
                  <a:lnTo>
                    <a:pt x="34" y="0"/>
                  </a:lnTo>
                  <a:lnTo>
                    <a:pt x="26" y="0"/>
                  </a:lnTo>
                  <a:lnTo>
                    <a:pt x="7" y="0"/>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23" name="PA_任意多边形 192"/>
            <p:cNvSpPr/>
            <p:nvPr>
              <p:custDataLst>
                <p:tags r:id="rId195"/>
              </p:custDataLst>
            </p:nvPr>
          </p:nvSpPr>
          <p:spPr bwMode="auto">
            <a:xfrm>
              <a:off x="7658100" y="4024313"/>
              <a:ext cx="57150" cy="23812"/>
            </a:xfrm>
            <a:custGeom>
              <a:avLst/>
              <a:gdLst>
                <a:gd name="T0" fmla="*/ 0 w 36"/>
                <a:gd name="T1" fmla="*/ 0 h 15"/>
                <a:gd name="T2" fmla="*/ 0 w 36"/>
                <a:gd name="T3" fmla="*/ 2147483646 h 15"/>
                <a:gd name="T4" fmla="*/ 2147483646 w 36"/>
                <a:gd name="T5" fmla="*/ 2147483646 h 15"/>
                <a:gd name="T6" fmla="*/ 2147483646 w 36"/>
                <a:gd name="T7" fmla="*/ 2147483646 h 15"/>
                <a:gd name="T8" fmla="*/ 2147483646 w 36"/>
                <a:gd name="T9" fmla="*/ 2147483646 h 15"/>
                <a:gd name="T10" fmla="*/ 2147483646 w 36"/>
                <a:gd name="T11" fmla="*/ 0 h 15"/>
                <a:gd name="T12" fmla="*/ 2147483646 w 36"/>
                <a:gd name="T13" fmla="*/ 0 h 15"/>
                <a:gd name="T14" fmla="*/ 2147483646 w 36"/>
                <a:gd name="T15" fmla="*/ 0 h 15"/>
                <a:gd name="T16" fmla="*/ 0 w 36"/>
                <a:gd name="T17" fmla="*/ 0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6" h="15">
                  <a:moveTo>
                    <a:pt x="0" y="0"/>
                  </a:moveTo>
                  <a:lnTo>
                    <a:pt x="0" y="15"/>
                  </a:lnTo>
                  <a:lnTo>
                    <a:pt x="8" y="15"/>
                  </a:lnTo>
                  <a:lnTo>
                    <a:pt x="27" y="15"/>
                  </a:lnTo>
                  <a:lnTo>
                    <a:pt x="36" y="15"/>
                  </a:lnTo>
                  <a:lnTo>
                    <a:pt x="36" y="0"/>
                  </a:lnTo>
                  <a:lnTo>
                    <a:pt x="27" y="0"/>
                  </a:lnTo>
                  <a:lnTo>
                    <a:pt x="8" y="0"/>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24" name="PA_任意多边形 193"/>
            <p:cNvSpPr/>
            <p:nvPr>
              <p:custDataLst>
                <p:tags r:id="rId196"/>
              </p:custDataLst>
            </p:nvPr>
          </p:nvSpPr>
          <p:spPr bwMode="auto">
            <a:xfrm>
              <a:off x="7729538" y="3968750"/>
              <a:ext cx="55562" cy="23813"/>
            </a:xfrm>
            <a:custGeom>
              <a:avLst/>
              <a:gdLst>
                <a:gd name="T0" fmla="*/ 2147483646 w 35"/>
                <a:gd name="T1" fmla="*/ 0 h 15"/>
                <a:gd name="T2" fmla="*/ 0 w 35"/>
                <a:gd name="T3" fmla="*/ 0 h 15"/>
                <a:gd name="T4" fmla="*/ 0 w 35"/>
                <a:gd name="T5" fmla="*/ 2147483646 h 15"/>
                <a:gd name="T6" fmla="*/ 2147483646 w 35"/>
                <a:gd name="T7" fmla="*/ 2147483646 h 15"/>
                <a:gd name="T8" fmla="*/ 2147483646 w 35"/>
                <a:gd name="T9" fmla="*/ 2147483646 h 15"/>
                <a:gd name="T10" fmla="*/ 2147483646 w 35"/>
                <a:gd name="T11" fmla="*/ 2147483646 h 15"/>
                <a:gd name="T12" fmla="*/ 2147483646 w 35"/>
                <a:gd name="T13" fmla="*/ 0 h 15"/>
                <a:gd name="T14" fmla="*/ 2147483646 w 35"/>
                <a:gd name="T15" fmla="*/ 0 h 15"/>
                <a:gd name="T16" fmla="*/ 2147483646 w 35"/>
                <a:gd name="T17" fmla="*/ 0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5" h="15">
                  <a:moveTo>
                    <a:pt x="9" y="0"/>
                  </a:moveTo>
                  <a:lnTo>
                    <a:pt x="0" y="0"/>
                  </a:lnTo>
                  <a:lnTo>
                    <a:pt x="0" y="15"/>
                  </a:lnTo>
                  <a:lnTo>
                    <a:pt x="9" y="15"/>
                  </a:lnTo>
                  <a:lnTo>
                    <a:pt x="27" y="15"/>
                  </a:lnTo>
                  <a:lnTo>
                    <a:pt x="35" y="15"/>
                  </a:lnTo>
                  <a:lnTo>
                    <a:pt x="35" y="0"/>
                  </a:lnTo>
                  <a:lnTo>
                    <a:pt x="27" y="0"/>
                  </a:lnTo>
                  <a:lnTo>
                    <a:pt x="9"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25" name="PA_任意多边形 194"/>
            <p:cNvSpPr>
              <a:spLocks noEditPoints="1"/>
            </p:cNvSpPr>
            <p:nvPr>
              <p:custDataLst>
                <p:tags r:id="rId197"/>
              </p:custDataLst>
            </p:nvPr>
          </p:nvSpPr>
          <p:spPr bwMode="auto">
            <a:xfrm>
              <a:off x="7226300" y="3070225"/>
              <a:ext cx="268288" cy="266700"/>
            </a:xfrm>
            <a:custGeom>
              <a:avLst/>
              <a:gdLst>
                <a:gd name="T0" fmla="*/ 2147483646 w 158"/>
                <a:gd name="T1" fmla="*/ 0 h 157"/>
                <a:gd name="T2" fmla="*/ 2147483646 w 158"/>
                <a:gd name="T3" fmla="*/ 0 h 157"/>
                <a:gd name="T4" fmla="*/ 2147483646 w 158"/>
                <a:gd name="T5" fmla="*/ 2147483646 h 157"/>
                <a:gd name="T6" fmla="*/ 2147483646 w 158"/>
                <a:gd name="T7" fmla="*/ 2147483646 h 157"/>
                <a:gd name="T8" fmla="*/ 2147483646 w 158"/>
                <a:gd name="T9" fmla="*/ 2147483646 h 157"/>
                <a:gd name="T10" fmla="*/ 2147483646 w 158"/>
                <a:gd name="T11" fmla="*/ 2147483646 h 157"/>
                <a:gd name="T12" fmla="*/ 2147483646 w 158"/>
                <a:gd name="T13" fmla="*/ 2147483646 h 157"/>
                <a:gd name="T14" fmla="*/ 2147483646 w 158"/>
                <a:gd name="T15" fmla="*/ 2147483646 h 157"/>
                <a:gd name="T16" fmla="*/ 2147483646 w 158"/>
                <a:gd name="T17" fmla="*/ 2147483646 h 157"/>
                <a:gd name="T18" fmla="*/ 2147483646 w 158"/>
                <a:gd name="T19" fmla="*/ 2147483646 h 157"/>
                <a:gd name="T20" fmla="*/ 2147483646 w 158"/>
                <a:gd name="T21" fmla="*/ 2147483646 h 157"/>
                <a:gd name="T22" fmla="*/ 2147483646 w 158"/>
                <a:gd name="T23" fmla="*/ 2147483646 h 157"/>
                <a:gd name="T24" fmla="*/ 2147483646 w 158"/>
                <a:gd name="T25" fmla="*/ 2147483646 h 157"/>
                <a:gd name="T26" fmla="*/ 2147483646 w 158"/>
                <a:gd name="T27" fmla="*/ 2147483646 h 157"/>
                <a:gd name="T28" fmla="*/ 2147483646 w 158"/>
                <a:gd name="T29" fmla="*/ 2147483646 h 157"/>
                <a:gd name="T30" fmla="*/ 2147483646 w 158"/>
                <a:gd name="T31" fmla="*/ 2147483646 h 157"/>
                <a:gd name="T32" fmla="*/ 2147483646 w 158"/>
                <a:gd name="T33" fmla="*/ 2147483646 h 157"/>
                <a:gd name="T34" fmla="*/ 2147483646 w 158"/>
                <a:gd name="T35" fmla="*/ 2147483646 h 157"/>
                <a:gd name="T36" fmla="*/ 2147483646 w 158"/>
                <a:gd name="T37" fmla="*/ 2147483646 h 157"/>
                <a:gd name="T38" fmla="*/ 2147483646 w 158"/>
                <a:gd name="T39" fmla="*/ 0 h 157"/>
                <a:gd name="T40" fmla="*/ 2147483646 w 158"/>
                <a:gd name="T41" fmla="*/ 0 h 157"/>
                <a:gd name="T42" fmla="*/ 0 w 158"/>
                <a:gd name="T43" fmla="*/ 0 h 157"/>
                <a:gd name="T44" fmla="*/ 0 w 158"/>
                <a:gd name="T45" fmla="*/ 2147483646 h 157"/>
                <a:gd name="T46" fmla="*/ 2147483646 w 158"/>
                <a:gd name="T47" fmla="*/ 2147483646 h 157"/>
                <a:gd name="T48" fmla="*/ 2147483646 w 158"/>
                <a:gd name="T49" fmla="*/ 2147483646 h 157"/>
                <a:gd name="T50" fmla="*/ 2147483646 w 158"/>
                <a:gd name="T51" fmla="*/ 2147483646 h 157"/>
                <a:gd name="T52" fmla="*/ 2147483646 w 158"/>
                <a:gd name="T53" fmla="*/ 2147483646 h 157"/>
                <a:gd name="T54" fmla="*/ 2147483646 w 158"/>
                <a:gd name="T55" fmla="*/ 2147483646 h 157"/>
                <a:gd name="T56" fmla="*/ 2147483646 w 158"/>
                <a:gd name="T57" fmla="*/ 2147483646 h 157"/>
                <a:gd name="T58" fmla="*/ 2147483646 w 158"/>
                <a:gd name="T59" fmla="*/ 2147483646 h 157"/>
                <a:gd name="T60" fmla="*/ 2147483646 w 158"/>
                <a:gd name="T61" fmla="*/ 2147483646 h 157"/>
                <a:gd name="T62" fmla="*/ 2147483646 w 158"/>
                <a:gd name="T63" fmla="*/ 2147483646 h 157"/>
                <a:gd name="T64" fmla="*/ 2147483646 w 158"/>
                <a:gd name="T65" fmla="*/ 2147483646 h 157"/>
                <a:gd name="T66" fmla="*/ 2147483646 w 158"/>
                <a:gd name="T67" fmla="*/ 2147483646 h 157"/>
                <a:gd name="T68" fmla="*/ 2147483646 w 158"/>
                <a:gd name="T69" fmla="*/ 2147483646 h 157"/>
                <a:gd name="T70" fmla="*/ 2147483646 w 158"/>
                <a:gd name="T71" fmla="*/ 0 h 15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58" h="157">
                  <a:moveTo>
                    <a:pt x="158" y="0"/>
                  </a:moveTo>
                  <a:cubicBezTo>
                    <a:pt x="80" y="0"/>
                    <a:pt x="80" y="0"/>
                    <a:pt x="80" y="0"/>
                  </a:cubicBezTo>
                  <a:cubicBezTo>
                    <a:pt x="80" y="13"/>
                    <a:pt x="80" y="13"/>
                    <a:pt x="80" y="13"/>
                  </a:cubicBezTo>
                  <a:cubicBezTo>
                    <a:pt x="80" y="13"/>
                    <a:pt x="80" y="13"/>
                    <a:pt x="80" y="13"/>
                  </a:cubicBezTo>
                  <a:cubicBezTo>
                    <a:pt x="80" y="13"/>
                    <a:pt x="80" y="13"/>
                    <a:pt x="80" y="13"/>
                  </a:cubicBezTo>
                  <a:cubicBezTo>
                    <a:pt x="87" y="13"/>
                    <a:pt x="92" y="18"/>
                    <a:pt x="92" y="25"/>
                  </a:cubicBezTo>
                  <a:cubicBezTo>
                    <a:pt x="92" y="32"/>
                    <a:pt x="87" y="37"/>
                    <a:pt x="80" y="37"/>
                  </a:cubicBezTo>
                  <a:cubicBezTo>
                    <a:pt x="80" y="37"/>
                    <a:pt x="80" y="37"/>
                    <a:pt x="80" y="37"/>
                  </a:cubicBezTo>
                  <a:cubicBezTo>
                    <a:pt x="80" y="48"/>
                    <a:pt x="80" y="48"/>
                    <a:pt x="80" y="48"/>
                  </a:cubicBezTo>
                  <a:cubicBezTo>
                    <a:pt x="101" y="48"/>
                    <a:pt x="101" y="48"/>
                    <a:pt x="101" y="48"/>
                  </a:cubicBezTo>
                  <a:cubicBezTo>
                    <a:pt x="101" y="60"/>
                    <a:pt x="101" y="60"/>
                    <a:pt x="101" y="60"/>
                  </a:cubicBezTo>
                  <a:cubicBezTo>
                    <a:pt x="101" y="60"/>
                    <a:pt x="101" y="60"/>
                    <a:pt x="101" y="60"/>
                  </a:cubicBezTo>
                  <a:cubicBezTo>
                    <a:pt x="86" y="60"/>
                    <a:pt x="86" y="60"/>
                    <a:pt x="86" y="60"/>
                  </a:cubicBezTo>
                  <a:cubicBezTo>
                    <a:pt x="86" y="133"/>
                    <a:pt x="86" y="133"/>
                    <a:pt x="86" y="133"/>
                  </a:cubicBezTo>
                  <a:cubicBezTo>
                    <a:pt x="101" y="133"/>
                    <a:pt x="101" y="133"/>
                    <a:pt x="101" y="133"/>
                  </a:cubicBezTo>
                  <a:cubicBezTo>
                    <a:pt x="101" y="144"/>
                    <a:pt x="101" y="144"/>
                    <a:pt x="101" y="144"/>
                  </a:cubicBezTo>
                  <a:cubicBezTo>
                    <a:pt x="80" y="144"/>
                    <a:pt x="80" y="144"/>
                    <a:pt x="80" y="144"/>
                  </a:cubicBezTo>
                  <a:cubicBezTo>
                    <a:pt x="80" y="157"/>
                    <a:pt x="80" y="157"/>
                    <a:pt x="80" y="157"/>
                  </a:cubicBezTo>
                  <a:cubicBezTo>
                    <a:pt x="158" y="157"/>
                    <a:pt x="158" y="157"/>
                    <a:pt x="158" y="157"/>
                  </a:cubicBezTo>
                  <a:lnTo>
                    <a:pt x="158" y="0"/>
                  </a:lnTo>
                  <a:close/>
                  <a:moveTo>
                    <a:pt x="80" y="0"/>
                  </a:moveTo>
                  <a:cubicBezTo>
                    <a:pt x="0" y="0"/>
                    <a:pt x="0" y="0"/>
                    <a:pt x="0" y="0"/>
                  </a:cubicBezTo>
                  <a:cubicBezTo>
                    <a:pt x="0" y="157"/>
                    <a:pt x="0" y="157"/>
                    <a:pt x="0" y="157"/>
                  </a:cubicBezTo>
                  <a:cubicBezTo>
                    <a:pt x="80" y="157"/>
                    <a:pt x="80" y="157"/>
                    <a:pt x="80" y="157"/>
                  </a:cubicBezTo>
                  <a:cubicBezTo>
                    <a:pt x="80" y="144"/>
                    <a:pt x="80" y="144"/>
                    <a:pt x="80" y="144"/>
                  </a:cubicBezTo>
                  <a:cubicBezTo>
                    <a:pt x="59" y="144"/>
                    <a:pt x="59" y="144"/>
                    <a:pt x="59" y="144"/>
                  </a:cubicBezTo>
                  <a:cubicBezTo>
                    <a:pt x="59" y="133"/>
                    <a:pt x="59" y="133"/>
                    <a:pt x="59" y="133"/>
                  </a:cubicBezTo>
                  <a:cubicBezTo>
                    <a:pt x="73" y="133"/>
                    <a:pt x="73" y="133"/>
                    <a:pt x="73" y="133"/>
                  </a:cubicBezTo>
                  <a:cubicBezTo>
                    <a:pt x="73" y="60"/>
                    <a:pt x="73" y="60"/>
                    <a:pt x="73" y="60"/>
                  </a:cubicBezTo>
                  <a:cubicBezTo>
                    <a:pt x="59" y="60"/>
                    <a:pt x="59" y="60"/>
                    <a:pt x="59" y="60"/>
                  </a:cubicBezTo>
                  <a:cubicBezTo>
                    <a:pt x="59" y="48"/>
                    <a:pt x="59" y="48"/>
                    <a:pt x="59" y="48"/>
                  </a:cubicBezTo>
                  <a:cubicBezTo>
                    <a:pt x="80" y="48"/>
                    <a:pt x="80" y="48"/>
                    <a:pt x="80" y="48"/>
                  </a:cubicBezTo>
                  <a:cubicBezTo>
                    <a:pt x="80" y="37"/>
                    <a:pt x="80" y="37"/>
                    <a:pt x="80" y="37"/>
                  </a:cubicBezTo>
                  <a:cubicBezTo>
                    <a:pt x="73" y="37"/>
                    <a:pt x="68" y="32"/>
                    <a:pt x="68" y="25"/>
                  </a:cubicBezTo>
                  <a:cubicBezTo>
                    <a:pt x="68" y="18"/>
                    <a:pt x="73" y="13"/>
                    <a:pt x="80" y="13"/>
                  </a:cubicBezTo>
                  <a:lnTo>
                    <a:pt x="80"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26" name="PA_任意多边形 195"/>
            <p:cNvSpPr>
              <a:spLocks noEditPoints="1"/>
            </p:cNvSpPr>
            <p:nvPr>
              <p:custDataLst>
                <p:tags r:id="rId198"/>
              </p:custDataLst>
            </p:nvPr>
          </p:nvSpPr>
          <p:spPr bwMode="auto">
            <a:xfrm>
              <a:off x="7188200" y="2733675"/>
              <a:ext cx="249238" cy="241300"/>
            </a:xfrm>
            <a:custGeom>
              <a:avLst/>
              <a:gdLst>
                <a:gd name="T0" fmla="*/ 2147483646 w 147"/>
                <a:gd name="T1" fmla="*/ 2147483646 h 142"/>
                <a:gd name="T2" fmla="*/ 2147483646 w 147"/>
                <a:gd name="T3" fmla="*/ 2147483646 h 142"/>
                <a:gd name="T4" fmla="*/ 2147483646 w 147"/>
                <a:gd name="T5" fmla="*/ 0 h 142"/>
                <a:gd name="T6" fmla="*/ 2147483646 w 147"/>
                <a:gd name="T7" fmla="*/ 2147483646 h 142"/>
                <a:gd name="T8" fmla="*/ 2147483646 w 147"/>
                <a:gd name="T9" fmla="*/ 2147483646 h 142"/>
                <a:gd name="T10" fmla="*/ 2147483646 w 147"/>
                <a:gd name="T11" fmla="*/ 2147483646 h 142"/>
                <a:gd name="T12" fmla="*/ 2147483646 w 147"/>
                <a:gd name="T13" fmla="*/ 2147483646 h 142"/>
                <a:gd name="T14" fmla="*/ 2147483646 w 147"/>
                <a:gd name="T15" fmla="*/ 2147483646 h 142"/>
                <a:gd name="T16" fmla="*/ 2147483646 w 147"/>
                <a:gd name="T17" fmla="*/ 2147483646 h 142"/>
                <a:gd name="T18" fmla="*/ 2147483646 w 147"/>
                <a:gd name="T19" fmla="*/ 2147483646 h 142"/>
                <a:gd name="T20" fmla="*/ 2147483646 w 147"/>
                <a:gd name="T21" fmla="*/ 2147483646 h 142"/>
                <a:gd name="T22" fmla="*/ 2147483646 w 147"/>
                <a:gd name="T23" fmla="*/ 2147483646 h 142"/>
                <a:gd name="T24" fmla="*/ 2147483646 w 147"/>
                <a:gd name="T25" fmla="*/ 2147483646 h 142"/>
                <a:gd name="T26" fmla="*/ 2147483646 w 147"/>
                <a:gd name="T27" fmla="*/ 2147483646 h 142"/>
                <a:gd name="T28" fmla="*/ 2147483646 w 147"/>
                <a:gd name="T29" fmla="*/ 0 h 142"/>
                <a:gd name="T30" fmla="*/ 2147483646 w 147"/>
                <a:gd name="T31" fmla="*/ 2147483646 h 142"/>
                <a:gd name="T32" fmla="*/ 2147483646 w 147"/>
                <a:gd name="T33" fmla="*/ 2147483646 h 142"/>
                <a:gd name="T34" fmla="*/ 2147483646 w 147"/>
                <a:gd name="T35" fmla="*/ 2147483646 h 142"/>
                <a:gd name="T36" fmla="*/ 2147483646 w 147"/>
                <a:gd name="T37" fmla="*/ 2147483646 h 142"/>
                <a:gd name="T38" fmla="*/ 2147483646 w 147"/>
                <a:gd name="T39" fmla="*/ 2147483646 h 142"/>
                <a:gd name="T40" fmla="*/ 2147483646 w 147"/>
                <a:gd name="T41" fmla="*/ 2147483646 h 142"/>
                <a:gd name="T42" fmla="*/ 2147483646 w 147"/>
                <a:gd name="T43" fmla="*/ 2147483646 h 142"/>
                <a:gd name="T44" fmla="*/ 2147483646 w 147"/>
                <a:gd name="T45" fmla="*/ 0 h 14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47" h="142">
                  <a:moveTo>
                    <a:pt x="107" y="85"/>
                  </a:moveTo>
                  <a:cubicBezTo>
                    <a:pt x="121" y="63"/>
                    <a:pt x="118" y="35"/>
                    <a:pt x="99" y="16"/>
                  </a:cubicBezTo>
                  <a:cubicBezTo>
                    <a:pt x="89" y="6"/>
                    <a:pt x="75" y="0"/>
                    <a:pt x="60" y="0"/>
                  </a:cubicBezTo>
                  <a:cubicBezTo>
                    <a:pt x="60" y="45"/>
                    <a:pt x="60" y="45"/>
                    <a:pt x="60" y="45"/>
                  </a:cubicBezTo>
                  <a:cubicBezTo>
                    <a:pt x="94" y="45"/>
                    <a:pt x="94" y="45"/>
                    <a:pt x="94" y="45"/>
                  </a:cubicBezTo>
                  <a:cubicBezTo>
                    <a:pt x="94" y="66"/>
                    <a:pt x="94" y="66"/>
                    <a:pt x="94" y="66"/>
                  </a:cubicBezTo>
                  <a:cubicBezTo>
                    <a:pt x="94" y="66"/>
                    <a:pt x="94" y="66"/>
                    <a:pt x="94" y="66"/>
                  </a:cubicBezTo>
                  <a:cubicBezTo>
                    <a:pt x="94" y="66"/>
                    <a:pt x="94" y="66"/>
                    <a:pt x="94" y="66"/>
                  </a:cubicBezTo>
                  <a:cubicBezTo>
                    <a:pt x="60" y="66"/>
                    <a:pt x="60" y="66"/>
                    <a:pt x="60" y="66"/>
                  </a:cubicBezTo>
                  <a:cubicBezTo>
                    <a:pt x="60" y="111"/>
                    <a:pt x="60" y="111"/>
                    <a:pt x="60" y="111"/>
                  </a:cubicBezTo>
                  <a:cubicBezTo>
                    <a:pt x="71" y="111"/>
                    <a:pt x="81" y="108"/>
                    <a:pt x="90" y="102"/>
                  </a:cubicBezTo>
                  <a:cubicBezTo>
                    <a:pt x="129" y="142"/>
                    <a:pt x="129" y="142"/>
                    <a:pt x="129" y="142"/>
                  </a:cubicBezTo>
                  <a:cubicBezTo>
                    <a:pt x="147" y="124"/>
                    <a:pt x="147" y="124"/>
                    <a:pt x="147" y="124"/>
                  </a:cubicBezTo>
                  <a:lnTo>
                    <a:pt x="107" y="85"/>
                  </a:lnTo>
                  <a:close/>
                  <a:moveTo>
                    <a:pt x="60" y="0"/>
                  </a:moveTo>
                  <a:cubicBezTo>
                    <a:pt x="46" y="0"/>
                    <a:pt x="32" y="6"/>
                    <a:pt x="21" y="16"/>
                  </a:cubicBezTo>
                  <a:cubicBezTo>
                    <a:pt x="0" y="38"/>
                    <a:pt x="0" y="73"/>
                    <a:pt x="21" y="94"/>
                  </a:cubicBezTo>
                  <a:cubicBezTo>
                    <a:pt x="32" y="105"/>
                    <a:pt x="46" y="111"/>
                    <a:pt x="60" y="111"/>
                  </a:cubicBezTo>
                  <a:cubicBezTo>
                    <a:pt x="60" y="66"/>
                    <a:pt x="60" y="66"/>
                    <a:pt x="60" y="66"/>
                  </a:cubicBezTo>
                  <a:cubicBezTo>
                    <a:pt x="27" y="66"/>
                    <a:pt x="27" y="66"/>
                    <a:pt x="27" y="66"/>
                  </a:cubicBezTo>
                  <a:cubicBezTo>
                    <a:pt x="27" y="45"/>
                    <a:pt x="27" y="45"/>
                    <a:pt x="27" y="45"/>
                  </a:cubicBezTo>
                  <a:cubicBezTo>
                    <a:pt x="60" y="45"/>
                    <a:pt x="60" y="45"/>
                    <a:pt x="60" y="45"/>
                  </a:cubicBezTo>
                  <a:lnTo>
                    <a:pt x="60"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27" name="PA_椭圆 196"/>
            <p:cNvSpPr>
              <a:spLocks noChangeArrowheads="1"/>
            </p:cNvSpPr>
            <p:nvPr>
              <p:custDataLst>
                <p:tags r:id="rId199"/>
              </p:custDataLst>
            </p:nvPr>
          </p:nvSpPr>
          <p:spPr bwMode="auto">
            <a:xfrm>
              <a:off x="7391400" y="4017963"/>
              <a:ext cx="71438" cy="69850"/>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zh-CN" sz="1800" b="0" i="0" u="none" strike="noStrike" kern="1200" cap="none" spc="0" normalizeH="0" baseline="0" noProof="0">
                <a:ln>
                  <a:noFill/>
                </a:ln>
                <a:solidFill>
                  <a:srgbClr val="000000"/>
                </a:solidFill>
                <a:effectLst/>
                <a:uLnTx/>
                <a:uFillTx/>
                <a:latin typeface="Century Gothic" panose="020B0502020202020204" pitchFamily="34" charset="0"/>
                <a:ea typeface="Microsoft JhengHei" panose="020B0604030504040204" pitchFamily="34" charset="-120"/>
                <a:cs typeface="+mn-cs"/>
              </a:endParaRPr>
            </a:p>
          </p:txBody>
        </p:sp>
        <p:sp>
          <p:nvSpPr>
            <p:cNvPr id="44228" name="PA_任意多边形 197"/>
            <p:cNvSpPr>
              <a:spLocks noEditPoints="1"/>
            </p:cNvSpPr>
            <p:nvPr>
              <p:custDataLst>
                <p:tags r:id="rId200"/>
              </p:custDataLst>
            </p:nvPr>
          </p:nvSpPr>
          <p:spPr bwMode="auto">
            <a:xfrm>
              <a:off x="7359650" y="3984625"/>
              <a:ext cx="133350" cy="195263"/>
            </a:xfrm>
            <a:custGeom>
              <a:avLst/>
              <a:gdLst>
                <a:gd name="T0" fmla="*/ 2147483646 w 79"/>
                <a:gd name="T1" fmla="*/ 0 h 115"/>
                <a:gd name="T2" fmla="*/ 2147483646 w 79"/>
                <a:gd name="T3" fmla="*/ 0 h 115"/>
                <a:gd name="T4" fmla="*/ 2147483646 w 79"/>
                <a:gd name="T5" fmla="*/ 2147483646 h 115"/>
                <a:gd name="T6" fmla="*/ 2147483646 w 79"/>
                <a:gd name="T7" fmla="*/ 2147483646 h 115"/>
                <a:gd name="T8" fmla="*/ 2147483646 w 79"/>
                <a:gd name="T9" fmla="*/ 2147483646 h 115"/>
                <a:gd name="T10" fmla="*/ 2147483646 w 79"/>
                <a:gd name="T11" fmla="*/ 2147483646 h 115"/>
                <a:gd name="T12" fmla="*/ 2147483646 w 79"/>
                <a:gd name="T13" fmla="*/ 2147483646 h 115"/>
                <a:gd name="T14" fmla="*/ 2147483646 w 79"/>
                <a:gd name="T15" fmla="*/ 2147483646 h 115"/>
                <a:gd name="T16" fmla="*/ 2147483646 w 79"/>
                <a:gd name="T17" fmla="*/ 2147483646 h 115"/>
                <a:gd name="T18" fmla="*/ 2147483646 w 79"/>
                <a:gd name="T19" fmla="*/ 2147483646 h 115"/>
                <a:gd name="T20" fmla="*/ 2147483646 w 79"/>
                <a:gd name="T21" fmla="*/ 2147483646 h 115"/>
                <a:gd name="T22" fmla="*/ 2147483646 w 79"/>
                <a:gd name="T23" fmla="*/ 2147483646 h 115"/>
                <a:gd name="T24" fmla="*/ 2147483646 w 79"/>
                <a:gd name="T25" fmla="*/ 2147483646 h 115"/>
                <a:gd name="T26" fmla="*/ 2147483646 w 79"/>
                <a:gd name="T27" fmla="*/ 2147483646 h 115"/>
                <a:gd name="T28" fmla="*/ 2147483646 w 79"/>
                <a:gd name="T29" fmla="*/ 2147483646 h 115"/>
                <a:gd name="T30" fmla="*/ 2147483646 w 79"/>
                <a:gd name="T31" fmla="*/ 2147483646 h 115"/>
                <a:gd name="T32" fmla="*/ 2147483646 w 79"/>
                <a:gd name="T33" fmla="*/ 0 h 115"/>
                <a:gd name="T34" fmla="*/ 2147483646 w 79"/>
                <a:gd name="T35" fmla="*/ 0 h 115"/>
                <a:gd name="T36" fmla="*/ 0 w 79"/>
                <a:gd name="T37" fmla="*/ 0 h 115"/>
                <a:gd name="T38" fmla="*/ 0 w 79"/>
                <a:gd name="T39" fmla="*/ 2147483646 h 115"/>
                <a:gd name="T40" fmla="*/ 2147483646 w 79"/>
                <a:gd name="T41" fmla="*/ 2147483646 h 115"/>
                <a:gd name="T42" fmla="*/ 2147483646 w 79"/>
                <a:gd name="T43" fmla="*/ 2147483646 h 115"/>
                <a:gd name="T44" fmla="*/ 2147483646 w 79"/>
                <a:gd name="T45" fmla="*/ 2147483646 h 115"/>
                <a:gd name="T46" fmla="*/ 2147483646 w 79"/>
                <a:gd name="T47" fmla="*/ 2147483646 h 115"/>
                <a:gd name="T48" fmla="*/ 2147483646 w 79"/>
                <a:gd name="T49" fmla="*/ 2147483646 h 115"/>
                <a:gd name="T50" fmla="*/ 2147483646 w 79"/>
                <a:gd name="T51" fmla="*/ 2147483646 h 115"/>
                <a:gd name="T52" fmla="*/ 2147483646 w 79"/>
                <a:gd name="T53" fmla="*/ 2147483646 h 115"/>
                <a:gd name="T54" fmla="*/ 2147483646 w 79"/>
                <a:gd name="T55" fmla="*/ 0 h 11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79" h="115">
                  <a:moveTo>
                    <a:pt x="79" y="0"/>
                  </a:moveTo>
                  <a:cubicBezTo>
                    <a:pt x="40" y="0"/>
                    <a:pt x="40" y="0"/>
                    <a:pt x="40" y="0"/>
                  </a:cubicBezTo>
                  <a:cubicBezTo>
                    <a:pt x="40" y="9"/>
                    <a:pt x="40" y="9"/>
                    <a:pt x="40" y="9"/>
                  </a:cubicBezTo>
                  <a:cubicBezTo>
                    <a:pt x="40" y="9"/>
                    <a:pt x="40" y="9"/>
                    <a:pt x="40" y="9"/>
                  </a:cubicBezTo>
                  <a:cubicBezTo>
                    <a:pt x="57" y="9"/>
                    <a:pt x="70" y="23"/>
                    <a:pt x="70" y="40"/>
                  </a:cubicBezTo>
                  <a:cubicBezTo>
                    <a:pt x="70" y="57"/>
                    <a:pt x="57" y="70"/>
                    <a:pt x="40" y="70"/>
                  </a:cubicBezTo>
                  <a:cubicBezTo>
                    <a:pt x="40" y="70"/>
                    <a:pt x="40" y="70"/>
                    <a:pt x="40" y="70"/>
                  </a:cubicBezTo>
                  <a:cubicBezTo>
                    <a:pt x="40" y="70"/>
                    <a:pt x="40" y="70"/>
                    <a:pt x="40" y="70"/>
                  </a:cubicBezTo>
                  <a:cubicBezTo>
                    <a:pt x="40" y="84"/>
                    <a:pt x="40" y="84"/>
                    <a:pt x="40" y="84"/>
                  </a:cubicBezTo>
                  <a:cubicBezTo>
                    <a:pt x="40" y="84"/>
                    <a:pt x="40" y="84"/>
                    <a:pt x="40" y="84"/>
                  </a:cubicBezTo>
                  <a:cubicBezTo>
                    <a:pt x="45" y="84"/>
                    <a:pt x="50" y="88"/>
                    <a:pt x="50" y="94"/>
                  </a:cubicBezTo>
                  <a:cubicBezTo>
                    <a:pt x="50" y="100"/>
                    <a:pt x="45" y="104"/>
                    <a:pt x="40" y="104"/>
                  </a:cubicBezTo>
                  <a:cubicBezTo>
                    <a:pt x="40" y="104"/>
                    <a:pt x="40" y="104"/>
                    <a:pt x="40" y="104"/>
                  </a:cubicBezTo>
                  <a:cubicBezTo>
                    <a:pt x="40" y="104"/>
                    <a:pt x="40" y="104"/>
                    <a:pt x="40" y="104"/>
                  </a:cubicBezTo>
                  <a:cubicBezTo>
                    <a:pt x="40" y="115"/>
                    <a:pt x="40" y="115"/>
                    <a:pt x="40" y="115"/>
                  </a:cubicBezTo>
                  <a:cubicBezTo>
                    <a:pt x="79" y="115"/>
                    <a:pt x="79" y="115"/>
                    <a:pt x="79" y="115"/>
                  </a:cubicBezTo>
                  <a:lnTo>
                    <a:pt x="79" y="0"/>
                  </a:lnTo>
                  <a:close/>
                  <a:moveTo>
                    <a:pt x="40" y="0"/>
                  </a:moveTo>
                  <a:cubicBezTo>
                    <a:pt x="0" y="0"/>
                    <a:pt x="0" y="0"/>
                    <a:pt x="0" y="0"/>
                  </a:cubicBezTo>
                  <a:cubicBezTo>
                    <a:pt x="0" y="115"/>
                    <a:pt x="0" y="115"/>
                    <a:pt x="0" y="115"/>
                  </a:cubicBezTo>
                  <a:cubicBezTo>
                    <a:pt x="40" y="115"/>
                    <a:pt x="40" y="115"/>
                    <a:pt x="40" y="115"/>
                  </a:cubicBezTo>
                  <a:cubicBezTo>
                    <a:pt x="40" y="104"/>
                    <a:pt x="40" y="104"/>
                    <a:pt x="40" y="104"/>
                  </a:cubicBezTo>
                  <a:cubicBezTo>
                    <a:pt x="34" y="104"/>
                    <a:pt x="29" y="100"/>
                    <a:pt x="29" y="94"/>
                  </a:cubicBezTo>
                  <a:cubicBezTo>
                    <a:pt x="29" y="88"/>
                    <a:pt x="34" y="84"/>
                    <a:pt x="40" y="84"/>
                  </a:cubicBezTo>
                  <a:cubicBezTo>
                    <a:pt x="40" y="70"/>
                    <a:pt x="40" y="70"/>
                    <a:pt x="40" y="70"/>
                  </a:cubicBezTo>
                  <a:cubicBezTo>
                    <a:pt x="23" y="70"/>
                    <a:pt x="9" y="57"/>
                    <a:pt x="9" y="40"/>
                  </a:cubicBezTo>
                  <a:cubicBezTo>
                    <a:pt x="9" y="23"/>
                    <a:pt x="23" y="9"/>
                    <a:pt x="40" y="9"/>
                  </a:cubicBezTo>
                  <a:lnTo>
                    <a:pt x="40"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29" name="PA_任意多边形 198"/>
            <p:cNvSpPr/>
            <p:nvPr>
              <p:custDataLst>
                <p:tags r:id="rId201"/>
              </p:custDataLst>
            </p:nvPr>
          </p:nvSpPr>
          <p:spPr bwMode="auto">
            <a:xfrm>
              <a:off x="7223125" y="3962400"/>
              <a:ext cx="26988" cy="14288"/>
            </a:xfrm>
            <a:custGeom>
              <a:avLst/>
              <a:gdLst>
                <a:gd name="T0" fmla="*/ 2147483646 w 16"/>
                <a:gd name="T1" fmla="*/ 2147483646 h 8"/>
                <a:gd name="T2" fmla="*/ 2147483646 w 16"/>
                <a:gd name="T3" fmla="*/ 0 h 8"/>
                <a:gd name="T4" fmla="*/ 2147483646 w 16"/>
                <a:gd name="T5" fmla="*/ 0 h 8"/>
                <a:gd name="T6" fmla="*/ 0 w 16"/>
                <a:gd name="T7" fmla="*/ 2147483646 h 8"/>
                <a:gd name="T8" fmla="*/ 0 w 16"/>
                <a:gd name="T9" fmla="*/ 2147483646 h 8"/>
                <a:gd name="T10" fmla="*/ 2147483646 w 16"/>
                <a:gd name="T11" fmla="*/ 2147483646 h 8"/>
                <a:gd name="T12" fmla="*/ 2147483646 w 16"/>
                <a:gd name="T13" fmla="*/ 2147483646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 h="8">
                  <a:moveTo>
                    <a:pt x="16" y="6"/>
                  </a:moveTo>
                  <a:cubicBezTo>
                    <a:pt x="16" y="3"/>
                    <a:pt x="13" y="0"/>
                    <a:pt x="9" y="0"/>
                  </a:cubicBezTo>
                  <a:cubicBezTo>
                    <a:pt x="6" y="0"/>
                    <a:pt x="6" y="0"/>
                    <a:pt x="6" y="0"/>
                  </a:cubicBezTo>
                  <a:cubicBezTo>
                    <a:pt x="3" y="0"/>
                    <a:pt x="0" y="3"/>
                    <a:pt x="0" y="6"/>
                  </a:cubicBezTo>
                  <a:cubicBezTo>
                    <a:pt x="0" y="7"/>
                    <a:pt x="0" y="8"/>
                    <a:pt x="0" y="8"/>
                  </a:cubicBezTo>
                  <a:cubicBezTo>
                    <a:pt x="15" y="8"/>
                    <a:pt x="15" y="8"/>
                    <a:pt x="15" y="8"/>
                  </a:cubicBezTo>
                  <a:cubicBezTo>
                    <a:pt x="15" y="8"/>
                    <a:pt x="16" y="7"/>
                    <a:pt x="16" y="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30" name="PA_任意多边形 199"/>
            <p:cNvSpPr>
              <a:spLocks noEditPoints="1"/>
            </p:cNvSpPr>
            <p:nvPr>
              <p:custDataLst>
                <p:tags r:id="rId202"/>
              </p:custDataLst>
            </p:nvPr>
          </p:nvSpPr>
          <p:spPr bwMode="auto">
            <a:xfrm>
              <a:off x="7207250" y="3984625"/>
              <a:ext cx="133350" cy="195263"/>
            </a:xfrm>
            <a:custGeom>
              <a:avLst/>
              <a:gdLst>
                <a:gd name="T0" fmla="*/ 2147483646 w 79"/>
                <a:gd name="T1" fmla="*/ 2147483646 h 115"/>
                <a:gd name="T2" fmla="*/ 2147483646 w 79"/>
                <a:gd name="T3" fmla="*/ 2147483646 h 115"/>
                <a:gd name="T4" fmla="*/ 2147483646 w 79"/>
                <a:gd name="T5" fmla="*/ 0 h 115"/>
                <a:gd name="T6" fmla="*/ 2147483646 w 79"/>
                <a:gd name="T7" fmla="*/ 0 h 115"/>
                <a:gd name="T8" fmla="*/ 2147483646 w 79"/>
                <a:gd name="T9" fmla="*/ 2147483646 h 115"/>
                <a:gd name="T10" fmla="*/ 2147483646 w 79"/>
                <a:gd name="T11" fmla="*/ 2147483646 h 115"/>
                <a:gd name="T12" fmla="*/ 2147483646 w 79"/>
                <a:gd name="T13" fmla="*/ 2147483646 h 115"/>
                <a:gd name="T14" fmla="*/ 2147483646 w 79"/>
                <a:gd name="T15" fmla="*/ 2147483646 h 115"/>
                <a:gd name="T16" fmla="*/ 2147483646 w 79"/>
                <a:gd name="T17" fmla="*/ 2147483646 h 115"/>
                <a:gd name="T18" fmla="*/ 2147483646 w 79"/>
                <a:gd name="T19" fmla="*/ 2147483646 h 115"/>
                <a:gd name="T20" fmla="*/ 2147483646 w 79"/>
                <a:gd name="T21" fmla="*/ 2147483646 h 115"/>
                <a:gd name="T22" fmla="*/ 2147483646 w 79"/>
                <a:gd name="T23" fmla="*/ 2147483646 h 115"/>
                <a:gd name="T24" fmla="*/ 2147483646 w 79"/>
                <a:gd name="T25" fmla="*/ 2147483646 h 115"/>
                <a:gd name="T26" fmla="*/ 2147483646 w 79"/>
                <a:gd name="T27" fmla="*/ 2147483646 h 115"/>
                <a:gd name="T28" fmla="*/ 2147483646 w 79"/>
                <a:gd name="T29" fmla="*/ 2147483646 h 115"/>
                <a:gd name="T30" fmla="*/ 2147483646 w 79"/>
                <a:gd name="T31" fmla="*/ 2147483646 h 115"/>
                <a:gd name="T32" fmla="*/ 2147483646 w 79"/>
                <a:gd name="T33" fmla="*/ 2147483646 h 115"/>
                <a:gd name="T34" fmla="*/ 0 w 79"/>
                <a:gd name="T35" fmla="*/ 2147483646 h 115"/>
                <a:gd name="T36" fmla="*/ 2147483646 w 79"/>
                <a:gd name="T37" fmla="*/ 2147483646 h 115"/>
                <a:gd name="T38" fmla="*/ 2147483646 w 79"/>
                <a:gd name="T39" fmla="*/ 2147483646 h 115"/>
                <a:gd name="T40" fmla="*/ 2147483646 w 79"/>
                <a:gd name="T41" fmla="*/ 2147483646 h 115"/>
                <a:gd name="T42" fmla="*/ 2147483646 w 79"/>
                <a:gd name="T43" fmla="*/ 2147483646 h 115"/>
                <a:gd name="T44" fmla="*/ 2147483646 w 79"/>
                <a:gd name="T45" fmla="*/ 2147483646 h 115"/>
                <a:gd name="T46" fmla="*/ 2147483646 w 79"/>
                <a:gd name="T47" fmla="*/ 2147483646 h 115"/>
                <a:gd name="T48" fmla="*/ 2147483646 w 79"/>
                <a:gd name="T49" fmla="*/ 2147483646 h 115"/>
                <a:gd name="T50" fmla="*/ 2147483646 w 79"/>
                <a:gd name="T51" fmla="*/ 0 h 115"/>
                <a:gd name="T52" fmla="*/ 2147483646 w 79"/>
                <a:gd name="T53" fmla="*/ 0 h 115"/>
                <a:gd name="T54" fmla="*/ 2147483646 w 79"/>
                <a:gd name="T55" fmla="*/ 0 h 115"/>
                <a:gd name="T56" fmla="*/ 0 w 79"/>
                <a:gd name="T57" fmla="*/ 0 h 115"/>
                <a:gd name="T58" fmla="*/ 0 w 79"/>
                <a:gd name="T59" fmla="*/ 2147483646 h 11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79" h="115">
                  <a:moveTo>
                    <a:pt x="40" y="115"/>
                  </a:moveTo>
                  <a:cubicBezTo>
                    <a:pt x="79" y="115"/>
                    <a:pt x="79" y="115"/>
                    <a:pt x="79" y="115"/>
                  </a:cubicBezTo>
                  <a:cubicBezTo>
                    <a:pt x="79" y="0"/>
                    <a:pt x="79" y="0"/>
                    <a:pt x="79" y="0"/>
                  </a:cubicBezTo>
                  <a:cubicBezTo>
                    <a:pt x="40" y="0"/>
                    <a:pt x="40" y="0"/>
                    <a:pt x="40" y="0"/>
                  </a:cubicBezTo>
                  <a:cubicBezTo>
                    <a:pt x="40" y="9"/>
                    <a:pt x="40" y="9"/>
                    <a:pt x="40" y="9"/>
                  </a:cubicBezTo>
                  <a:cubicBezTo>
                    <a:pt x="40" y="9"/>
                    <a:pt x="40" y="9"/>
                    <a:pt x="40" y="9"/>
                  </a:cubicBezTo>
                  <a:cubicBezTo>
                    <a:pt x="40" y="9"/>
                    <a:pt x="40" y="9"/>
                    <a:pt x="40" y="9"/>
                  </a:cubicBezTo>
                  <a:cubicBezTo>
                    <a:pt x="57" y="9"/>
                    <a:pt x="70" y="23"/>
                    <a:pt x="70" y="40"/>
                  </a:cubicBezTo>
                  <a:cubicBezTo>
                    <a:pt x="70" y="57"/>
                    <a:pt x="57" y="70"/>
                    <a:pt x="40" y="70"/>
                  </a:cubicBezTo>
                  <a:cubicBezTo>
                    <a:pt x="40" y="70"/>
                    <a:pt x="40" y="70"/>
                    <a:pt x="40" y="70"/>
                  </a:cubicBezTo>
                  <a:cubicBezTo>
                    <a:pt x="40" y="84"/>
                    <a:pt x="40" y="84"/>
                    <a:pt x="40" y="84"/>
                  </a:cubicBezTo>
                  <a:cubicBezTo>
                    <a:pt x="40" y="84"/>
                    <a:pt x="40" y="84"/>
                    <a:pt x="40" y="84"/>
                  </a:cubicBezTo>
                  <a:cubicBezTo>
                    <a:pt x="46" y="84"/>
                    <a:pt x="50" y="88"/>
                    <a:pt x="50" y="94"/>
                  </a:cubicBezTo>
                  <a:cubicBezTo>
                    <a:pt x="50" y="100"/>
                    <a:pt x="46" y="104"/>
                    <a:pt x="40" y="104"/>
                  </a:cubicBezTo>
                  <a:cubicBezTo>
                    <a:pt x="40" y="104"/>
                    <a:pt x="40" y="104"/>
                    <a:pt x="40" y="104"/>
                  </a:cubicBezTo>
                  <a:cubicBezTo>
                    <a:pt x="40" y="104"/>
                    <a:pt x="40" y="104"/>
                    <a:pt x="40" y="104"/>
                  </a:cubicBezTo>
                  <a:lnTo>
                    <a:pt x="40" y="115"/>
                  </a:lnTo>
                  <a:close/>
                  <a:moveTo>
                    <a:pt x="0" y="115"/>
                  </a:moveTo>
                  <a:cubicBezTo>
                    <a:pt x="40" y="115"/>
                    <a:pt x="40" y="115"/>
                    <a:pt x="40" y="115"/>
                  </a:cubicBezTo>
                  <a:cubicBezTo>
                    <a:pt x="40" y="104"/>
                    <a:pt x="40" y="104"/>
                    <a:pt x="40" y="104"/>
                  </a:cubicBezTo>
                  <a:cubicBezTo>
                    <a:pt x="34" y="104"/>
                    <a:pt x="29" y="100"/>
                    <a:pt x="29" y="94"/>
                  </a:cubicBezTo>
                  <a:cubicBezTo>
                    <a:pt x="29" y="88"/>
                    <a:pt x="34" y="84"/>
                    <a:pt x="40" y="84"/>
                  </a:cubicBezTo>
                  <a:cubicBezTo>
                    <a:pt x="40" y="70"/>
                    <a:pt x="40" y="70"/>
                    <a:pt x="40" y="70"/>
                  </a:cubicBezTo>
                  <a:cubicBezTo>
                    <a:pt x="23" y="70"/>
                    <a:pt x="9" y="57"/>
                    <a:pt x="9" y="40"/>
                  </a:cubicBezTo>
                  <a:cubicBezTo>
                    <a:pt x="9" y="23"/>
                    <a:pt x="23" y="9"/>
                    <a:pt x="40" y="9"/>
                  </a:cubicBezTo>
                  <a:cubicBezTo>
                    <a:pt x="40" y="0"/>
                    <a:pt x="40" y="0"/>
                    <a:pt x="40" y="0"/>
                  </a:cubicBezTo>
                  <a:cubicBezTo>
                    <a:pt x="20" y="0"/>
                    <a:pt x="20" y="0"/>
                    <a:pt x="20" y="0"/>
                  </a:cubicBezTo>
                  <a:cubicBezTo>
                    <a:pt x="15" y="0"/>
                    <a:pt x="15" y="0"/>
                    <a:pt x="15" y="0"/>
                  </a:cubicBezTo>
                  <a:cubicBezTo>
                    <a:pt x="0" y="0"/>
                    <a:pt x="0" y="0"/>
                    <a:pt x="0" y="0"/>
                  </a:cubicBezTo>
                  <a:lnTo>
                    <a:pt x="0" y="115"/>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31" name="PA_椭圆 200"/>
            <p:cNvSpPr>
              <a:spLocks noChangeArrowheads="1"/>
            </p:cNvSpPr>
            <p:nvPr>
              <p:custDataLst>
                <p:tags r:id="rId203"/>
              </p:custDataLst>
            </p:nvPr>
          </p:nvSpPr>
          <p:spPr bwMode="auto">
            <a:xfrm>
              <a:off x="7239000" y="4017963"/>
              <a:ext cx="71438" cy="69850"/>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zh-CN" sz="1800" b="0" i="0" u="none" strike="noStrike" kern="1200" cap="none" spc="0" normalizeH="0" baseline="0" noProof="0">
                <a:ln>
                  <a:noFill/>
                </a:ln>
                <a:solidFill>
                  <a:srgbClr val="000000"/>
                </a:solidFill>
                <a:effectLst/>
                <a:uLnTx/>
                <a:uFillTx/>
                <a:latin typeface="Century Gothic" panose="020B0502020202020204" pitchFamily="34" charset="0"/>
                <a:ea typeface="Microsoft JhengHei" panose="020B0604030504040204" pitchFamily="34" charset="-120"/>
                <a:cs typeface="+mn-cs"/>
              </a:endParaRPr>
            </a:p>
          </p:txBody>
        </p:sp>
        <p:sp>
          <p:nvSpPr>
            <p:cNvPr id="44232" name="PA_任意多边形 201"/>
            <p:cNvSpPr/>
            <p:nvPr>
              <p:custDataLst>
                <p:tags r:id="rId204"/>
              </p:custDataLst>
            </p:nvPr>
          </p:nvSpPr>
          <p:spPr bwMode="auto">
            <a:xfrm>
              <a:off x="6911975" y="3883025"/>
              <a:ext cx="217488" cy="50800"/>
            </a:xfrm>
            <a:custGeom>
              <a:avLst/>
              <a:gdLst>
                <a:gd name="T0" fmla="*/ 2147483646 w 137"/>
                <a:gd name="T1" fmla="*/ 2147483646 h 32"/>
                <a:gd name="T2" fmla="*/ 2147483646 w 137"/>
                <a:gd name="T3" fmla="*/ 2147483646 h 32"/>
                <a:gd name="T4" fmla="*/ 2147483646 w 137"/>
                <a:gd name="T5" fmla="*/ 0 h 32"/>
                <a:gd name="T6" fmla="*/ 0 w 137"/>
                <a:gd name="T7" fmla="*/ 0 h 32"/>
                <a:gd name="T8" fmla="*/ 0 w 137"/>
                <a:gd name="T9" fmla="*/ 2147483646 h 32"/>
                <a:gd name="T10" fmla="*/ 2147483646 w 137"/>
                <a:gd name="T11" fmla="*/ 2147483646 h 32"/>
                <a:gd name="T12" fmla="*/ 2147483646 w 137"/>
                <a:gd name="T13" fmla="*/ 0 h 32"/>
                <a:gd name="T14" fmla="*/ 2147483646 w 137"/>
                <a:gd name="T15" fmla="*/ 0 h 32"/>
                <a:gd name="T16" fmla="*/ 2147483646 w 137"/>
                <a:gd name="T17" fmla="*/ 2147483646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 h="32">
                  <a:moveTo>
                    <a:pt x="124" y="21"/>
                  </a:moveTo>
                  <a:lnTo>
                    <a:pt x="12" y="21"/>
                  </a:lnTo>
                  <a:lnTo>
                    <a:pt x="12" y="0"/>
                  </a:lnTo>
                  <a:lnTo>
                    <a:pt x="0" y="0"/>
                  </a:lnTo>
                  <a:lnTo>
                    <a:pt x="0" y="32"/>
                  </a:lnTo>
                  <a:lnTo>
                    <a:pt x="137" y="32"/>
                  </a:lnTo>
                  <a:lnTo>
                    <a:pt x="137" y="0"/>
                  </a:lnTo>
                  <a:lnTo>
                    <a:pt x="124" y="0"/>
                  </a:lnTo>
                  <a:lnTo>
                    <a:pt x="124" y="2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33" name="PA_任意多边形 202"/>
            <p:cNvSpPr/>
            <p:nvPr>
              <p:custDataLst>
                <p:tags r:id="rId205"/>
              </p:custDataLst>
            </p:nvPr>
          </p:nvSpPr>
          <p:spPr bwMode="auto">
            <a:xfrm>
              <a:off x="6942138" y="3729038"/>
              <a:ext cx="160337" cy="171450"/>
            </a:xfrm>
            <a:custGeom>
              <a:avLst/>
              <a:gdLst>
                <a:gd name="T0" fmla="*/ 2147483646 w 101"/>
                <a:gd name="T1" fmla="*/ 2147483646 h 108"/>
                <a:gd name="T2" fmla="*/ 2147483646 w 101"/>
                <a:gd name="T3" fmla="*/ 2147483646 h 108"/>
                <a:gd name="T4" fmla="*/ 2147483646 w 101"/>
                <a:gd name="T5" fmla="*/ 2147483646 h 108"/>
                <a:gd name="T6" fmla="*/ 2147483646 w 101"/>
                <a:gd name="T7" fmla="*/ 2147483646 h 108"/>
                <a:gd name="T8" fmla="*/ 2147483646 w 101"/>
                <a:gd name="T9" fmla="*/ 2147483646 h 108"/>
                <a:gd name="T10" fmla="*/ 2147483646 w 101"/>
                <a:gd name="T11" fmla="*/ 0 h 108"/>
                <a:gd name="T12" fmla="*/ 0 w 101"/>
                <a:gd name="T13" fmla="*/ 2147483646 h 108"/>
                <a:gd name="T14" fmla="*/ 2147483646 w 101"/>
                <a:gd name="T15" fmla="*/ 2147483646 h 10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1" h="108">
                  <a:moveTo>
                    <a:pt x="17" y="63"/>
                  </a:moveTo>
                  <a:lnTo>
                    <a:pt x="17" y="108"/>
                  </a:lnTo>
                  <a:lnTo>
                    <a:pt x="83" y="108"/>
                  </a:lnTo>
                  <a:lnTo>
                    <a:pt x="83" y="63"/>
                  </a:lnTo>
                  <a:lnTo>
                    <a:pt x="101" y="63"/>
                  </a:lnTo>
                  <a:lnTo>
                    <a:pt x="50" y="0"/>
                  </a:lnTo>
                  <a:lnTo>
                    <a:pt x="0" y="63"/>
                  </a:lnTo>
                  <a:lnTo>
                    <a:pt x="17" y="63"/>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34" name="PA_任意多边形 203"/>
            <p:cNvSpPr/>
            <p:nvPr>
              <p:custDataLst>
                <p:tags r:id="rId206"/>
              </p:custDataLst>
            </p:nvPr>
          </p:nvSpPr>
          <p:spPr bwMode="auto">
            <a:xfrm>
              <a:off x="7008813" y="4138613"/>
              <a:ext cx="58737" cy="73025"/>
            </a:xfrm>
            <a:custGeom>
              <a:avLst/>
              <a:gdLst>
                <a:gd name="T0" fmla="*/ 0 w 35"/>
                <a:gd name="T1" fmla="*/ 0 h 43"/>
                <a:gd name="T2" fmla="*/ 2147483646 w 35"/>
                <a:gd name="T3" fmla="*/ 2147483646 h 43"/>
                <a:gd name="T4" fmla="*/ 2147483646 w 35"/>
                <a:gd name="T5" fmla="*/ 0 h 43"/>
                <a:gd name="T6" fmla="*/ 0 w 35"/>
                <a:gd name="T7" fmla="*/ 0 h 4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5" h="43">
                  <a:moveTo>
                    <a:pt x="0" y="0"/>
                  </a:moveTo>
                  <a:cubicBezTo>
                    <a:pt x="1" y="17"/>
                    <a:pt x="7" y="32"/>
                    <a:pt x="14" y="43"/>
                  </a:cubicBezTo>
                  <a:cubicBezTo>
                    <a:pt x="26" y="32"/>
                    <a:pt x="34" y="17"/>
                    <a:pt x="35" y="0"/>
                  </a:cubicBez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35" name="PA_任意多边形 204"/>
            <p:cNvSpPr/>
            <p:nvPr>
              <p:custDataLst>
                <p:tags r:id="rId207"/>
              </p:custDataLst>
            </p:nvPr>
          </p:nvSpPr>
          <p:spPr bwMode="auto">
            <a:xfrm>
              <a:off x="7008813" y="4046538"/>
              <a:ext cx="58737" cy="74612"/>
            </a:xfrm>
            <a:custGeom>
              <a:avLst/>
              <a:gdLst>
                <a:gd name="T0" fmla="*/ 2147483646 w 35"/>
                <a:gd name="T1" fmla="*/ 0 h 44"/>
                <a:gd name="T2" fmla="*/ 0 w 35"/>
                <a:gd name="T3" fmla="*/ 2147483646 h 44"/>
                <a:gd name="T4" fmla="*/ 2147483646 w 35"/>
                <a:gd name="T5" fmla="*/ 2147483646 h 44"/>
                <a:gd name="T6" fmla="*/ 2147483646 w 35"/>
                <a:gd name="T7" fmla="*/ 0 h 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5" h="44">
                  <a:moveTo>
                    <a:pt x="14" y="0"/>
                  </a:moveTo>
                  <a:cubicBezTo>
                    <a:pt x="7" y="11"/>
                    <a:pt x="1" y="26"/>
                    <a:pt x="0" y="44"/>
                  </a:cubicBezTo>
                  <a:cubicBezTo>
                    <a:pt x="35" y="44"/>
                    <a:pt x="35" y="44"/>
                    <a:pt x="35" y="44"/>
                  </a:cubicBezTo>
                  <a:cubicBezTo>
                    <a:pt x="34" y="27"/>
                    <a:pt x="26" y="11"/>
                    <a:pt x="14"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36" name="PA_任意多边形 206"/>
            <p:cNvSpPr/>
            <p:nvPr>
              <p:custDataLst>
                <p:tags r:id="rId208"/>
              </p:custDataLst>
            </p:nvPr>
          </p:nvSpPr>
          <p:spPr bwMode="auto">
            <a:xfrm>
              <a:off x="6964363" y="4017963"/>
              <a:ext cx="52387" cy="103187"/>
            </a:xfrm>
            <a:custGeom>
              <a:avLst/>
              <a:gdLst>
                <a:gd name="T0" fmla="*/ 0 w 31"/>
                <a:gd name="T1" fmla="*/ 0 h 61"/>
                <a:gd name="T2" fmla="*/ 0 w 31"/>
                <a:gd name="T3" fmla="*/ 2147483646 h 61"/>
                <a:gd name="T4" fmla="*/ 2147483646 w 31"/>
                <a:gd name="T5" fmla="*/ 2147483646 h 61"/>
                <a:gd name="T6" fmla="*/ 2147483646 w 31"/>
                <a:gd name="T7" fmla="*/ 2147483646 h 61"/>
                <a:gd name="T8" fmla="*/ 0 w 31"/>
                <a:gd name="T9" fmla="*/ 0 h 6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61">
                  <a:moveTo>
                    <a:pt x="0" y="0"/>
                  </a:moveTo>
                  <a:cubicBezTo>
                    <a:pt x="0" y="61"/>
                    <a:pt x="0" y="61"/>
                    <a:pt x="0" y="61"/>
                  </a:cubicBezTo>
                  <a:cubicBezTo>
                    <a:pt x="15" y="61"/>
                    <a:pt x="15" y="61"/>
                    <a:pt x="15" y="61"/>
                  </a:cubicBezTo>
                  <a:cubicBezTo>
                    <a:pt x="16" y="41"/>
                    <a:pt x="23" y="23"/>
                    <a:pt x="31" y="10"/>
                  </a:cubicBezTo>
                  <a:cubicBezTo>
                    <a:pt x="22" y="5"/>
                    <a:pt x="12" y="1"/>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37" name="PA_任意多边形 207"/>
            <p:cNvSpPr/>
            <p:nvPr>
              <p:custDataLst>
                <p:tags r:id="rId209"/>
              </p:custDataLst>
            </p:nvPr>
          </p:nvSpPr>
          <p:spPr bwMode="auto">
            <a:xfrm>
              <a:off x="6892925" y="4138613"/>
              <a:ext cx="52388" cy="103187"/>
            </a:xfrm>
            <a:custGeom>
              <a:avLst/>
              <a:gdLst>
                <a:gd name="T0" fmla="*/ 2147483646 w 31"/>
                <a:gd name="T1" fmla="*/ 2147483646 h 61"/>
                <a:gd name="T2" fmla="*/ 2147483646 w 31"/>
                <a:gd name="T3" fmla="*/ 0 h 61"/>
                <a:gd name="T4" fmla="*/ 2147483646 w 31"/>
                <a:gd name="T5" fmla="*/ 0 h 61"/>
                <a:gd name="T6" fmla="*/ 0 w 31"/>
                <a:gd name="T7" fmla="*/ 2147483646 h 61"/>
                <a:gd name="T8" fmla="*/ 2147483646 w 31"/>
                <a:gd name="T9" fmla="*/ 2147483646 h 6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61">
                  <a:moveTo>
                    <a:pt x="31" y="61"/>
                  </a:moveTo>
                  <a:cubicBezTo>
                    <a:pt x="31" y="0"/>
                    <a:pt x="31" y="0"/>
                    <a:pt x="31" y="0"/>
                  </a:cubicBezTo>
                  <a:cubicBezTo>
                    <a:pt x="16" y="0"/>
                    <a:pt x="16" y="0"/>
                    <a:pt x="16" y="0"/>
                  </a:cubicBezTo>
                  <a:cubicBezTo>
                    <a:pt x="15" y="20"/>
                    <a:pt x="9" y="37"/>
                    <a:pt x="0" y="50"/>
                  </a:cubicBezTo>
                  <a:cubicBezTo>
                    <a:pt x="9" y="56"/>
                    <a:pt x="20" y="60"/>
                    <a:pt x="31" y="6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38" name="PA_任意多边形 208"/>
            <p:cNvSpPr/>
            <p:nvPr>
              <p:custDataLst>
                <p:tags r:id="rId210"/>
              </p:custDataLst>
            </p:nvPr>
          </p:nvSpPr>
          <p:spPr bwMode="auto">
            <a:xfrm>
              <a:off x="6892925" y="4017963"/>
              <a:ext cx="52388" cy="103187"/>
            </a:xfrm>
            <a:custGeom>
              <a:avLst/>
              <a:gdLst>
                <a:gd name="T0" fmla="*/ 2147483646 w 31"/>
                <a:gd name="T1" fmla="*/ 2147483646 h 61"/>
                <a:gd name="T2" fmla="*/ 2147483646 w 31"/>
                <a:gd name="T3" fmla="*/ 2147483646 h 61"/>
                <a:gd name="T4" fmla="*/ 2147483646 w 31"/>
                <a:gd name="T5" fmla="*/ 0 h 61"/>
                <a:gd name="T6" fmla="*/ 0 w 31"/>
                <a:gd name="T7" fmla="*/ 2147483646 h 61"/>
                <a:gd name="T8" fmla="*/ 2147483646 w 31"/>
                <a:gd name="T9" fmla="*/ 2147483646 h 6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61">
                  <a:moveTo>
                    <a:pt x="16" y="61"/>
                  </a:moveTo>
                  <a:cubicBezTo>
                    <a:pt x="31" y="61"/>
                    <a:pt x="31" y="61"/>
                    <a:pt x="31" y="61"/>
                  </a:cubicBezTo>
                  <a:cubicBezTo>
                    <a:pt x="31" y="0"/>
                    <a:pt x="31" y="0"/>
                    <a:pt x="31" y="0"/>
                  </a:cubicBezTo>
                  <a:cubicBezTo>
                    <a:pt x="20" y="1"/>
                    <a:pt x="9" y="5"/>
                    <a:pt x="0" y="11"/>
                  </a:cubicBezTo>
                  <a:cubicBezTo>
                    <a:pt x="9" y="23"/>
                    <a:pt x="15" y="41"/>
                    <a:pt x="16" y="6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39" name="PA_任意多边形 209"/>
            <p:cNvSpPr/>
            <p:nvPr>
              <p:custDataLst>
                <p:tags r:id="rId211"/>
              </p:custDataLst>
            </p:nvPr>
          </p:nvSpPr>
          <p:spPr bwMode="auto">
            <a:xfrm>
              <a:off x="6843713" y="4138613"/>
              <a:ext cx="58737" cy="73025"/>
            </a:xfrm>
            <a:custGeom>
              <a:avLst/>
              <a:gdLst>
                <a:gd name="T0" fmla="*/ 2147483646 w 34"/>
                <a:gd name="T1" fmla="*/ 2147483646 h 43"/>
                <a:gd name="T2" fmla="*/ 2147483646 w 34"/>
                <a:gd name="T3" fmla="*/ 0 h 43"/>
                <a:gd name="T4" fmla="*/ 0 w 34"/>
                <a:gd name="T5" fmla="*/ 0 h 43"/>
                <a:gd name="T6" fmla="*/ 2147483646 w 34"/>
                <a:gd name="T7" fmla="*/ 2147483646 h 4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43">
                  <a:moveTo>
                    <a:pt x="21" y="43"/>
                  </a:moveTo>
                  <a:cubicBezTo>
                    <a:pt x="27" y="32"/>
                    <a:pt x="33" y="17"/>
                    <a:pt x="34" y="0"/>
                  </a:cubicBezTo>
                  <a:cubicBezTo>
                    <a:pt x="0" y="0"/>
                    <a:pt x="0" y="0"/>
                    <a:pt x="0" y="0"/>
                  </a:cubicBezTo>
                  <a:cubicBezTo>
                    <a:pt x="1" y="17"/>
                    <a:pt x="9" y="32"/>
                    <a:pt x="21" y="4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40" name="PA_任意多边形 210"/>
            <p:cNvSpPr/>
            <p:nvPr>
              <p:custDataLst>
                <p:tags r:id="rId212"/>
              </p:custDataLst>
            </p:nvPr>
          </p:nvSpPr>
          <p:spPr bwMode="auto">
            <a:xfrm>
              <a:off x="6843713" y="4048125"/>
              <a:ext cx="58737" cy="73025"/>
            </a:xfrm>
            <a:custGeom>
              <a:avLst/>
              <a:gdLst>
                <a:gd name="T0" fmla="*/ 2147483646 w 34"/>
                <a:gd name="T1" fmla="*/ 0 h 43"/>
                <a:gd name="T2" fmla="*/ 0 w 34"/>
                <a:gd name="T3" fmla="*/ 2147483646 h 43"/>
                <a:gd name="T4" fmla="*/ 2147483646 w 34"/>
                <a:gd name="T5" fmla="*/ 2147483646 h 43"/>
                <a:gd name="T6" fmla="*/ 2147483646 w 34"/>
                <a:gd name="T7" fmla="*/ 0 h 4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43">
                  <a:moveTo>
                    <a:pt x="21" y="0"/>
                  </a:moveTo>
                  <a:cubicBezTo>
                    <a:pt x="9" y="11"/>
                    <a:pt x="1" y="26"/>
                    <a:pt x="0" y="43"/>
                  </a:cubicBezTo>
                  <a:cubicBezTo>
                    <a:pt x="34" y="43"/>
                    <a:pt x="34" y="43"/>
                    <a:pt x="34" y="43"/>
                  </a:cubicBezTo>
                  <a:cubicBezTo>
                    <a:pt x="33" y="25"/>
                    <a:pt x="27" y="10"/>
                    <a:pt x="21"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41" name="PA_任意多边形 211"/>
            <p:cNvSpPr/>
            <p:nvPr>
              <p:custDataLst>
                <p:tags r:id="rId213"/>
              </p:custDataLst>
            </p:nvPr>
          </p:nvSpPr>
          <p:spPr bwMode="auto">
            <a:xfrm>
              <a:off x="6964363" y="4138613"/>
              <a:ext cx="52387" cy="103187"/>
            </a:xfrm>
            <a:custGeom>
              <a:avLst/>
              <a:gdLst>
                <a:gd name="T0" fmla="*/ 0 w 31"/>
                <a:gd name="T1" fmla="*/ 2147483646 h 61"/>
                <a:gd name="T2" fmla="*/ 2147483646 w 31"/>
                <a:gd name="T3" fmla="*/ 2147483646 h 61"/>
                <a:gd name="T4" fmla="*/ 2147483646 w 31"/>
                <a:gd name="T5" fmla="*/ 0 h 61"/>
                <a:gd name="T6" fmla="*/ 0 w 31"/>
                <a:gd name="T7" fmla="*/ 0 h 61"/>
                <a:gd name="T8" fmla="*/ 0 w 31"/>
                <a:gd name="T9" fmla="*/ 2147483646 h 6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61">
                  <a:moveTo>
                    <a:pt x="0" y="61"/>
                  </a:moveTo>
                  <a:cubicBezTo>
                    <a:pt x="12" y="60"/>
                    <a:pt x="22" y="56"/>
                    <a:pt x="31" y="50"/>
                  </a:cubicBezTo>
                  <a:cubicBezTo>
                    <a:pt x="23" y="37"/>
                    <a:pt x="16" y="20"/>
                    <a:pt x="15" y="0"/>
                  </a:cubicBezTo>
                  <a:cubicBezTo>
                    <a:pt x="0" y="0"/>
                    <a:pt x="0" y="0"/>
                    <a:pt x="0" y="0"/>
                  </a:cubicBezTo>
                  <a:lnTo>
                    <a:pt x="0" y="6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42" name="PA_任意多边形 212"/>
            <p:cNvSpPr>
              <a:spLocks noEditPoints="1"/>
            </p:cNvSpPr>
            <p:nvPr>
              <p:custDataLst>
                <p:tags r:id="rId214"/>
              </p:custDataLst>
            </p:nvPr>
          </p:nvSpPr>
          <p:spPr bwMode="auto">
            <a:xfrm>
              <a:off x="6883400" y="2457450"/>
              <a:ext cx="230188" cy="184150"/>
            </a:xfrm>
            <a:custGeom>
              <a:avLst/>
              <a:gdLst>
                <a:gd name="T0" fmla="*/ 2147483646 w 136"/>
                <a:gd name="T1" fmla="*/ 2147483646 h 108"/>
                <a:gd name="T2" fmla="*/ 2147483646 w 136"/>
                <a:gd name="T3" fmla="*/ 2147483646 h 108"/>
                <a:gd name="T4" fmla="*/ 2147483646 w 136"/>
                <a:gd name="T5" fmla="*/ 2147483646 h 108"/>
                <a:gd name="T6" fmla="*/ 2147483646 w 136"/>
                <a:gd name="T7" fmla="*/ 2147483646 h 108"/>
                <a:gd name="T8" fmla="*/ 2147483646 w 136"/>
                <a:gd name="T9" fmla="*/ 2147483646 h 108"/>
                <a:gd name="T10" fmla="*/ 2147483646 w 136"/>
                <a:gd name="T11" fmla="*/ 2147483646 h 108"/>
                <a:gd name="T12" fmla="*/ 2147483646 w 136"/>
                <a:gd name="T13" fmla="*/ 2147483646 h 108"/>
                <a:gd name="T14" fmla="*/ 2147483646 w 136"/>
                <a:gd name="T15" fmla="*/ 2147483646 h 108"/>
                <a:gd name="T16" fmla="*/ 2147483646 w 136"/>
                <a:gd name="T17" fmla="*/ 0 h 108"/>
                <a:gd name="T18" fmla="*/ 2147483646 w 136"/>
                <a:gd name="T19" fmla="*/ 2147483646 h 108"/>
                <a:gd name="T20" fmla="*/ 2147483646 w 136"/>
                <a:gd name="T21" fmla="*/ 2147483646 h 108"/>
                <a:gd name="T22" fmla="*/ 2147483646 w 136"/>
                <a:gd name="T23" fmla="*/ 2147483646 h 108"/>
                <a:gd name="T24" fmla="*/ 2147483646 w 136"/>
                <a:gd name="T25" fmla="*/ 2147483646 h 108"/>
                <a:gd name="T26" fmla="*/ 2147483646 w 136"/>
                <a:gd name="T27" fmla="*/ 2147483646 h 108"/>
                <a:gd name="T28" fmla="*/ 2147483646 w 136"/>
                <a:gd name="T29" fmla="*/ 2147483646 h 108"/>
                <a:gd name="T30" fmla="*/ 2147483646 w 136"/>
                <a:gd name="T31" fmla="*/ 2147483646 h 108"/>
                <a:gd name="T32" fmla="*/ 2147483646 w 136"/>
                <a:gd name="T33" fmla="*/ 2147483646 h 108"/>
                <a:gd name="T34" fmla="*/ 2147483646 w 136"/>
                <a:gd name="T35" fmla="*/ 0 h 108"/>
                <a:gd name="T36" fmla="*/ 2147483646 w 136"/>
                <a:gd name="T37" fmla="*/ 2147483646 h 108"/>
                <a:gd name="T38" fmla="*/ 2147483646 w 136"/>
                <a:gd name="T39" fmla="*/ 2147483646 h 108"/>
                <a:gd name="T40" fmla="*/ 2147483646 w 136"/>
                <a:gd name="T41" fmla="*/ 2147483646 h 108"/>
                <a:gd name="T42" fmla="*/ 2147483646 w 136"/>
                <a:gd name="T43" fmla="*/ 2147483646 h 108"/>
                <a:gd name="T44" fmla="*/ 2147483646 w 136"/>
                <a:gd name="T45" fmla="*/ 2147483646 h 108"/>
                <a:gd name="T46" fmla="*/ 2147483646 w 136"/>
                <a:gd name="T47" fmla="*/ 2147483646 h 108"/>
                <a:gd name="T48" fmla="*/ 2147483646 w 136"/>
                <a:gd name="T49" fmla="*/ 2147483646 h 108"/>
                <a:gd name="T50" fmla="*/ 2147483646 w 136"/>
                <a:gd name="T51" fmla="*/ 2147483646 h 108"/>
                <a:gd name="T52" fmla="*/ 2147483646 w 136"/>
                <a:gd name="T53" fmla="*/ 2147483646 h 108"/>
                <a:gd name="T54" fmla="*/ 2147483646 w 136"/>
                <a:gd name="T55" fmla="*/ 2147483646 h 108"/>
                <a:gd name="T56" fmla="*/ 2147483646 w 136"/>
                <a:gd name="T57" fmla="*/ 2147483646 h 108"/>
                <a:gd name="T58" fmla="*/ 0 w 136"/>
                <a:gd name="T59" fmla="*/ 2147483646 h 108"/>
                <a:gd name="T60" fmla="*/ 0 w 136"/>
                <a:gd name="T61" fmla="*/ 2147483646 h 108"/>
                <a:gd name="T62" fmla="*/ 2147483646 w 136"/>
                <a:gd name="T63" fmla="*/ 2147483646 h 108"/>
                <a:gd name="T64" fmla="*/ 2147483646 w 136"/>
                <a:gd name="T65" fmla="*/ 2147483646 h 108"/>
                <a:gd name="T66" fmla="*/ 2147483646 w 136"/>
                <a:gd name="T67" fmla="*/ 2147483646 h 108"/>
                <a:gd name="T68" fmla="*/ 2147483646 w 136"/>
                <a:gd name="T69" fmla="*/ 2147483646 h 108"/>
                <a:gd name="T70" fmla="*/ 2147483646 w 136"/>
                <a:gd name="T71" fmla="*/ 2147483646 h 10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36" h="108">
                  <a:moveTo>
                    <a:pt x="136" y="39"/>
                  </a:moveTo>
                  <a:cubicBezTo>
                    <a:pt x="123" y="24"/>
                    <a:pt x="123" y="24"/>
                    <a:pt x="123" y="24"/>
                  </a:cubicBezTo>
                  <a:cubicBezTo>
                    <a:pt x="111" y="1"/>
                    <a:pt x="111" y="1"/>
                    <a:pt x="111" y="1"/>
                  </a:cubicBezTo>
                  <a:cubicBezTo>
                    <a:pt x="111" y="25"/>
                    <a:pt x="111" y="25"/>
                    <a:pt x="111" y="25"/>
                  </a:cubicBezTo>
                  <a:cubicBezTo>
                    <a:pt x="114" y="31"/>
                    <a:pt x="114" y="31"/>
                    <a:pt x="114" y="31"/>
                  </a:cubicBezTo>
                  <a:cubicBezTo>
                    <a:pt x="111" y="31"/>
                    <a:pt x="111" y="31"/>
                    <a:pt x="111" y="31"/>
                  </a:cubicBezTo>
                  <a:cubicBezTo>
                    <a:pt x="111" y="61"/>
                    <a:pt x="111" y="61"/>
                    <a:pt x="111" y="61"/>
                  </a:cubicBezTo>
                  <a:cubicBezTo>
                    <a:pt x="124" y="61"/>
                    <a:pt x="124" y="61"/>
                    <a:pt x="124" y="61"/>
                  </a:cubicBezTo>
                  <a:cubicBezTo>
                    <a:pt x="124" y="76"/>
                    <a:pt x="124" y="76"/>
                    <a:pt x="124" y="76"/>
                  </a:cubicBezTo>
                  <a:cubicBezTo>
                    <a:pt x="124" y="76"/>
                    <a:pt x="124" y="76"/>
                    <a:pt x="124" y="76"/>
                  </a:cubicBezTo>
                  <a:cubicBezTo>
                    <a:pt x="111" y="76"/>
                    <a:pt x="111" y="76"/>
                    <a:pt x="111" y="76"/>
                  </a:cubicBezTo>
                  <a:cubicBezTo>
                    <a:pt x="111" y="108"/>
                    <a:pt x="111" y="108"/>
                    <a:pt x="111" y="108"/>
                  </a:cubicBezTo>
                  <a:cubicBezTo>
                    <a:pt x="130" y="108"/>
                    <a:pt x="130" y="108"/>
                    <a:pt x="130" y="108"/>
                  </a:cubicBezTo>
                  <a:cubicBezTo>
                    <a:pt x="134" y="108"/>
                    <a:pt x="136" y="105"/>
                    <a:pt x="136" y="102"/>
                  </a:cubicBezTo>
                  <a:cubicBezTo>
                    <a:pt x="136" y="86"/>
                    <a:pt x="136" y="86"/>
                    <a:pt x="136" y="86"/>
                  </a:cubicBezTo>
                  <a:lnTo>
                    <a:pt x="136" y="39"/>
                  </a:lnTo>
                  <a:close/>
                  <a:moveTo>
                    <a:pt x="111" y="1"/>
                  </a:moveTo>
                  <a:cubicBezTo>
                    <a:pt x="110" y="0"/>
                    <a:pt x="110" y="0"/>
                    <a:pt x="110" y="0"/>
                  </a:cubicBezTo>
                  <a:cubicBezTo>
                    <a:pt x="68" y="0"/>
                    <a:pt x="68" y="0"/>
                    <a:pt x="68" y="0"/>
                  </a:cubicBezTo>
                  <a:cubicBezTo>
                    <a:pt x="68" y="9"/>
                    <a:pt x="68" y="9"/>
                    <a:pt x="68" y="9"/>
                  </a:cubicBezTo>
                  <a:cubicBezTo>
                    <a:pt x="102" y="9"/>
                    <a:pt x="102" y="9"/>
                    <a:pt x="102" y="9"/>
                  </a:cubicBezTo>
                  <a:cubicBezTo>
                    <a:pt x="111" y="25"/>
                    <a:pt x="111" y="25"/>
                    <a:pt x="111" y="25"/>
                  </a:cubicBezTo>
                  <a:cubicBezTo>
                    <a:pt x="111" y="1"/>
                    <a:pt x="111" y="1"/>
                    <a:pt x="111" y="1"/>
                  </a:cubicBezTo>
                  <a:close/>
                  <a:moveTo>
                    <a:pt x="68" y="86"/>
                  </a:moveTo>
                  <a:cubicBezTo>
                    <a:pt x="104" y="86"/>
                    <a:pt x="104" y="86"/>
                    <a:pt x="104" y="86"/>
                  </a:cubicBezTo>
                  <a:cubicBezTo>
                    <a:pt x="104" y="102"/>
                    <a:pt x="104" y="102"/>
                    <a:pt x="104" y="102"/>
                  </a:cubicBezTo>
                  <a:cubicBezTo>
                    <a:pt x="104" y="105"/>
                    <a:pt x="107" y="108"/>
                    <a:pt x="110" y="108"/>
                  </a:cubicBezTo>
                  <a:cubicBezTo>
                    <a:pt x="111" y="108"/>
                    <a:pt x="111" y="108"/>
                    <a:pt x="111" y="108"/>
                  </a:cubicBezTo>
                  <a:cubicBezTo>
                    <a:pt x="111" y="76"/>
                    <a:pt x="111" y="76"/>
                    <a:pt x="111" y="76"/>
                  </a:cubicBezTo>
                  <a:cubicBezTo>
                    <a:pt x="97" y="76"/>
                    <a:pt x="97" y="76"/>
                    <a:pt x="97" y="76"/>
                  </a:cubicBezTo>
                  <a:cubicBezTo>
                    <a:pt x="97" y="61"/>
                    <a:pt x="97" y="61"/>
                    <a:pt x="97" y="61"/>
                  </a:cubicBezTo>
                  <a:cubicBezTo>
                    <a:pt x="111" y="61"/>
                    <a:pt x="111" y="61"/>
                    <a:pt x="111" y="61"/>
                  </a:cubicBezTo>
                  <a:cubicBezTo>
                    <a:pt x="111" y="31"/>
                    <a:pt x="111" y="31"/>
                    <a:pt x="111" y="31"/>
                  </a:cubicBezTo>
                  <a:cubicBezTo>
                    <a:pt x="68" y="31"/>
                    <a:pt x="68" y="31"/>
                    <a:pt x="68" y="31"/>
                  </a:cubicBezTo>
                  <a:lnTo>
                    <a:pt x="68" y="86"/>
                  </a:lnTo>
                  <a:close/>
                  <a:moveTo>
                    <a:pt x="68" y="0"/>
                  </a:moveTo>
                  <a:cubicBezTo>
                    <a:pt x="27" y="0"/>
                    <a:pt x="27" y="0"/>
                    <a:pt x="27" y="0"/>
                  </a:cubicBezTo>
                  <a:cubicBezTo>
                    <a:pt x="26" y="1"/>
                    <a:pt x="26" y="1"/>
                    <a:pt x="26" y="1"/>
                  </a:cubicBezTo>
                  <a:cubicBezTo>
                    <a:pt x="26" y="25"/>
                    <a:pt x="26" y="25"/>
                    <a:pt x="26" y="25"/>
                  </a:cubicBezTo>
                  <a:cubicBezTo>
                    <a:pt x="34" y="9"/>
                    <a:pt x="34" y="9"/>
                    <a:pt x="34" y="9"/>
                  </a:cubicBezTo>
                  <a:cubicBezTo>
                    <a:pt x="34" y="9"/>
                    <a:pt x="34" y="9"/>
                    <a:pt x="34" y="9"/>
                  </a:cubicBezTo>
                  <a:cubicBezTo>
                    <a:pt x="68" y="9"/>
                    <a:pt x="68" y="9"/>
                    <a:pt x="68" y="9"/>
                  </a:cubicBezTo>
                  <a:cubicBezTo>
                    <a:pt x="68" y="0"/>
                    <a:pt x="68" y="0"/>
                    <a:pt x="68" y="0"/>
                  </a:cubicBezTo>
                  <a:close/>
                  <a:moveTo>
                    <a:pt x="26" y="108"/>
                  </a:moveTo>
                  <a:cubicBezTo>
                    <a:pt x="27" y="108"/>
                    <a:pt x="27" y="108"/>
                    <a:pt x="27" y="108"/>
                  </a:cubicBezTo>
                  <a:cubicBezTo>
                    <a:pt x="30" y="108"/>
                    <a:pt x="33" y="105"/>
                    <a:pt x="33" y="102"/>
                  </a:cubicBezTo>
                  <a:cubicBezTo>
                    <a:pt x="33" y="86"/>
                    <a:pt x="33" y="86"/>
                    <a:pt x="33" y="86"/>
                  </a:cubicBezTo>
                  <a:cubicBezTo>
                    <a:pt x="68" y="86"/>
                    <a:pt x="68" y="86"/>
                    <a:pt x="68" y="86"/>
                  </a:cubicBezTo>
                  <a:cubicBezTo>
                    <a:pt x="68" y="31"/>
                    <a:pt x="68" y="31"/>
                    <a:pt x="68" y="31"/>
                  </a:cubicBezTo>
                  <a:cubicBezTo>
                    <a:pt x="26" y="31"/>
                    <a:pt x="26" y="31"/>
                    <a:pt x="26" y="31"/>
                  </a:cubicBezTo>
                  <a:cubicBezTo>
                    <a:pt x="26" y="61"/>
                    <a:pt x="26" y="61"/>
                    <a:pt x="26" y="61"/>
                  </a:cubicBezTo>
                  <a:cubicBezTo>
                    <a:pt x="40" y="61"/>
                    <a:pt x="40" y="61"/>
                    <a:pt x="40" y="61"/>
                  </a:cubicBezTo>
                  <a:cubicBezTo>
                    <a:pt x="40" y="76"/>
                    <a:pt x="40" y="76"/>
                    <a:pt x="40" y="76"/>
                  </a:cubicBezTo>
                  <a:cubicBezTo>
                    <a:pt x="40" y="76"/>
                    <a:pt x="40" y="76"/>
                    <a:pt x="40" y="76"/>
                  </a:cubicBezTo>
                  <a:cubicBezTo>
                    <a:pt x="26" y="76"/>
                    <a:pt x="26" y="76"/>
                    <a:pt x="26" y="76"/>
                  </a:cubicBezTo>
                  <a:lnTo>
                    <a:pt x="26" y="108"/>
                  </a:lnTo>
                  <a:close/>
                  <a:moveTo>
                    <a:pt x="26" y="1"/>
                  </a:moveTo>
                  <a:cubicBezTo>
                    <a:pt x="14" y="24"/>
                    <a:pt x="14" y="24"/>
                    <a:pt x="14" y="24"/>
                  </a:cubicBezTo>
                  <a:cubicBezTo>
                    <a:pt x="0" y="39"/>
                    <a:pt x="0" y="39"/>
                    <a:pt x="0" y="39"/>
                  </a:cubicBezTo>
                  <a:cubicBezTo>
                    <a:pt x="0" y="83"/>
                    <a:pt x="0" y="83"/>
                    <a:pt x="0" y="83"/>
                  </a:cubicBezTo>
                  <a:cubicBezTo>
                    <a:pt x="0" y="86"/>
                    <a:pt x="0" y="86"/>
                    <a:pt x="0" y="86"/>
                  </a:cubicBezTo>
                  <a:cubicBezTo>
                    <a:pt x="0" y="102"/>
                    <a:pt x="0" y="102"/>
                    <a:pt x="0" y="102"/>
                  </a:cubicBezTo>
                  <a:cubicBezTo>
                    <a:pt x="0" y="105"/>
                    <a:pt x="3" y="108"/>
                    <a:pt x="7" y="108"/>
                  </a:cubicBezTo>
                  <a:cubicBezTo>
                    <a:pt x="26" y="108"/>
                    <a:pt x="26" y="108"/>
                    <a:pt x="26" y="108"/>
                  </a:cubicBezTo>
                  <a:cubicBezTo>
                    <a:pt x="26" y="76"/>
                    <a:pt x="26" y="76"/>
                    <a:pt x="26" y="76"/>
                  </a:cubicBezTo>
                  <a:cubicBezTo>
                    <a:pt x="13" y="76"/>
                    <a:pt x="13" y="76"/>
                    <a:pt x="13" y="76"/>
                  </a:cubicBezTo>
                  <a:cubicBezTo>
                    <a:pt x="13" y="61"/>
                    <a:pt x="13" y="61"/>
                    <a:pt x="13" y="61"/>
                  </a:cubicBezTo>
                  <a:cubicBezTo>
                    <a:pt x="26" y="61"/>
                    <a:pt x="26" y="61"/>
                    <a:pt x="26" y="61"/>
                  </a:cubicBezTo>
                  <a:cubicBezTo>
                    <a:pt x="26" y="31"/>
                    <a:pt x="26" y="31"/>
                    <a:pt x="26" y="31"/>
                  </a:cubicBezTo>
                  <a:cubicBezTo>
                    <a:pt x="23" y="31"/>
                    <a:pt x="23" y="31"/>
                    <a:pt x="23" y="31"/>
                  </a:cubicBezTo>
                  <a:cubicBezTo>
                    <a:pt x="26" y="25"/>
                    <a:pt x="26" y="25"/>
                    <a:pt x="26" y="25"/>
                  </a:cubicBezTo>
                  <a:lnTo>
                    <a:pt x="26" y="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43" name="PA_任意多边形 213"/>
            <p:cNvSpPr/>
            <p:nvPr>
              <p:custDataLst>
                <p:tags r:id="rId215"/>
              </p:custDataLst>
            </p:nvPr>
          </p:nvSpPr>
          <p:spPr bwMode="auto">
            <a:xfrm>
              <a:off x="8224838" y="3887788"/>
              <a:ext cx="98425" cy="98425"/>
            </a:xfrm>
            <a:custGeom>
              <a:avLst/>
              <a:gdLst>
                <a:gd name="T0" fmla="*/ 2147483646 w 58"/>
                <a:gd name="T1" fmla="*/ 2147483646 h 58"/>
                <a:gd name="T2" fmla="*/ 2147483646 w 58"/>
                <a:gd name="T3" fmla="*/ 2147483646 h 58"/>
                <a:gd name="T4" fmla="*/ 2147483646 w 58"/>
                <a:gd name="T5" fmla="*/ 2147483646 h 58"/>
                <a:gd name="T6" fmla="*/ 2147483646 w 58"/>
                <a:gd name="T7" fmla="*/ 0 h 58"/>
                <a:gd name="T8" fmla="*/ 0 w 58"/>
                <a:gd name="T9" fmla="*/ 2147483646 h 58"/>
                <a:gd name="T10" fmla="*/ 2147483646 w 58"/>
                <a:gd name="T11" fmla="*/ 2147483646 h 58"/>
                <a:gd name="T12" fmla="*/ 2147483646 w 58"/>
                <a:gd name="T13" fmla="*/ 2147483646 h 58"/>
                <a:gd name="T14" fmla="*/ 2147483646 w 58"/>
                <a:gd name="T15" fmla="*/ 2147483646 h 58"/>
                <a:gd name="T16" fmla="*/ 2147483646 w 58"/>
                <a:gd name="T17" fmla="*/ 2147483646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8" h="58">
                  <a:moveTo>
                    <a:pt x="12" y="53"/>
                  </a:moveTo>
                  <a:cubicBezTo>
                    <a:pt x="17" y="56"/>
                    <a:pt x="22" y="58"/>
                    <a:pt x="28" y="58"/>
                  </a:cubicBezTo>
                  <a:cubicBezTo>
                    <a:pt x="44" y="58"/>
                    <a:pt x="58" y="45"/>
                    <a:pt x="58" y="29"/>
                  </a:cubicBezTo>
                  <a:cubicBezTo>
                    <a:pt x="58" y="13"/>
                    <a:pt x="44" y="0"/>
                    <a:pt x="28" y="0"/>
                  </a:cubicBezTo>
                  <a:cubicBezTo>
                    <a:pt x="14" y="0"/>
                    <a:pt x="2" y="10"/>
                    <a:pt x="0" y="24"/>
                  </a:cubicBezTo>
                  <a:cubicBezTo>
                    <a:pt x="28" y="24"/>
                    <a:pt x="28" y="24"/>
                    <a:pt x="28" y="24"/>
                  </a:cubicBezTo>
                  <a:cubicBezTo>
                    <a:pt x="38" y="24"/>
                    <a:pt x="38" y="24"/>
                    <a:pt x="38" y="24"/>
                  </a:cubicBezTo>
                  <a:cubicBezTo>
                    <a:pt x="32" y="32"/>
                    <a:pt x="32" y="32"/>
                    <a:pt x="32" y="32"/>
                  </a:cubicBezTo>
                  <a:lnTo>
                    <a:pt x="12" y="53"/>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44" name="PA_任意多边形 214"/>
            <p:cNvSpPr/>
            <p:nvPr>
              <p:custDataLst>
                <p:tags r:id="rId216"/>
              </p:custDataLst>
            </p:nvPr>
          </p:nvSpPr>
          <p:spPr bwMode="auto">
            <a:xfrm>
              <a:off x="8069263" y="3937000"/>
              <a:ext cx="203200" cy="192088"/>
            </a:xfrm>
            <a:custGeom>
              <a:avLst/>
              <a:gdLst>
                <a:gd name="T0" fmla="*/ 2147483646 w 120"/>
                <a:gd name="T1" fmla="*/ 2147483646 h 113"/>
                <a:gd name="T2" fmla="*/ 2147483646 w 120"/>
                <a:gd name="T3" fmla="*/ 2147483646 h 113"/>
                <a:gd name="T4" fmla="*/ 2147483646 w 120"/>
                <a:gd name="T5" fmla="*/ 2147483646 h 113"/>
                <a:gd name="T6" fmla="*/ 2147483646 w 120"/>
                <a:gd name="T7" fmla="*/ 2147483646 h 113"/>
                <a:gd name="T8" fmla="*/ 2147483646 w 120"/>
                <a:gd name="T9" fmla="*/ 2147483646 h 113"/>
                <a:gd name="T10" fmla="*/ 2147483646 w 120"/>
                <a:gd name="T11" fmla="*/ 2147483646 h 113"/>
                <a:gd name="T12" fmla="*/ 2147483646 w 120"/>
                <a:gd name="T13" fmla="*/ 2147483646 h 113"/>
                <a:gd name="T14" fmla="*/ 2147483646 w 120"/>
                <a:gd name="T15" fmla="*/ 2147483646 h 113"/>
                <a:gd name="T16" fmla="*/ 2147483646 w 120"/>
                <a:gd name="T17" fmla="*/ 2147483646 h 113"/>
                <a:gd name="T18" fmla="*/ 2147483646 w 120"/>
                <a:gd name="T19" fmla="*/ 2147483646 h 113"/>
                <a:gd name="T20" fmla="*/ 2147483646 w 120"/>
                <a:gd name="T21" fmla="*/ 2147483646 h 113"/>
                <a:gd name="T22" fmla="*/ 2147483646 w 120"/>
                <a:gd name="T23" fmla="*/ 0 h 113"/>
                <a:gd name="T24" fmla="*/ 2147483646 w 120"/>
                <a:gd name="T25" fmla="*/ 0 h 113"/>
                <a:gd name="T26" fmla="*/ 0 w 120"/>
                <a:gd name="T27" fmla="*/ 0 h 113"/>
                <a:gd name="T28" fmla="*/ 2147483646 w 120"/>
                <a:gd name="T29" fmla="*/ 2147483646 h 1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20" h="113">
                  <a:moveTo>
                    <a:pt x="54" y="60"/>
                  </a:moveTo>
                  <a:cubicBezTo>
                    <a:pt x="54" y="63"/>
                    <a:pt x="54" y="63"/>
                    <a:pt x="54" y="63"/>
                  </a:cubicBezTo>
                  <a:cubicBezTo>
                    <a:pt x="54" y="67"/>
                    <a:pt x="54" y="67"/>
                    <a:pt x="54" y="67"/>
                  </a:cubicBezTo>
                  <a:cubicBezTo>
                    <a:pt x="54" y="103"/>
                    <a:pt x="54" y="103"/>
                    <a:pt x="54" y="103"/>
                  </a:cubicBezTo>
                  <a:cubicBezTo>
                    <a:pt x="46" y="104"/>
                    <a:pt x="40" y="108"/>
                    <a:pt x="40" y="113"/>
                  </a:cubicBezTo>
                  <a:cubicBezTo>
                    <a:pt x="79" y="113"/>
                    <a:pt x="79" y="113"/>
                    <a:pt x="79" y="113"/>
                  </a:cubicBezTo>
                  <a:cubicBezTo>
                    <a:pt x="79" y="108"/>
                    <a:pt x="74" y="105"/>
                    <a:pt x="67" y="103"/>
                  </a:cubicBezTo>
                  <a:cubicBezTo>
                    <a:pt x="67" y="67"/>
                    <a:pt x="67" y="67"/>
                    <a:pt x="67" y="67"/>
                  </a:cubicBezTo>
                  <a:cubicBezTo>
                    <a:pt x="67" y="63"/>
                    <a:pt x="67" y="63"/>
                    <a:pt x="67" y="63"/>
                  </a:cubicBezTo>
                  <a:cubicBezTo>
                    <a:pt x="67" y="60"/>
                    <a:pt x="67" y="60"/>
                    <a:pt x="67" y="60"/>
                  </a:cubicBezTo>
                  <a:cubicBezTo>
                    <a:pt x="101" y="22"/>
                    <a:pt x="101" y="22"/>
                    <a:pt x="101" y="22"/>
                  </a:cubicBezTo>
                  <a:cubicBezTo>
                    <a:pt x="120" y="0"/>
                    <a:pt x="120" y="0"/>
                    <a:pt x="120" y="0"/>
                  </a:cubicBezTo>
                  <a:cubicBezTo>
                    <a:pt x="91" y="0"/>
                    <a:pt x="91" y="0"/>
                    <a:pt x="91" y="0"/>
                  </a:cubicBezTo>
                  <a:cubicBezTo>
                    <a:pt x="0" y="0"/>
                    <a:pt x="0" y="0"/>
                    <a:pt x="0" y="0"/>
                  </a:cubicBezTo>
                  <a:lnTo>
                    <a:pt x="54" y="6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45" name="PA_任意多边形 215"/>
            <p:cNvSpPr/>
            <p:nvPr>
              <p:custDataLst>
                <p:tags r:id="rId217"/>
              </p:custDataLst>
            </p:nvPr>
          </p:nvSpPr>
          <p:spPr bwMode="auto">
            <a:xfrm>
              <a:off x="8099425" y="3176588"/>
              <a:ext cx="241300" cy="63500"/>
            </a:xfrm>
            <a:custGeom>
              <a:avLst/>
              <a:gdLst>
                <a:gd name="T0" fmla="*/ 2147483646 w 152"/>
                <a:gd name="T1" fmla="*/ 2147483646 h 40"/>
                <a:gd name="T2" fmla="*/ 2147483646 w 152"/>
                <a:gd name="T3" fmla="*/ 2147483646 h 40"/>
                <a:gd name="T4" fmla="*/ 2147483646 w 152"/>
                <a:gd name="T5" fmla="*/ 0 h 40"/>
                <a:gd name="T6" fmla="*/ 0 w 152"/>
                <a:gd name="T7" fmla="*/ 0 h 40"/>
                <a:gd name="T8" fmla="*/ 0 w 152"/>
                <a:gd name="T9" fmla="*/ 2147483646 h 40"/>
                <a:gd name="T10" fmla="*/ 2147483646 w 152"/>
                <a:gd name="T11" fmla="*/ 2147483646 h 40"/>
                <a:gd name="T12" fmla="*/ 2147483646 w 152"/>
                <a:gd name="T13" fmla="*/ 0 h 40"/>
                <a:gd name="T14" fmla="*/ 2147483646 w 152"/>
                <a:gd name="T15" fmla="*/ 0 h 40"/>
                <a:gd name="T16" fmla="*/ 2147483646 w 152"/>
                <a:gd name="T17" fmla="*/ 2147483646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2" h="40">
                  <a:moveTo>
                    <a:pt x="99" y="21"/>
                  </a:moveTo>
                  <a:lnTo>
                    <a:pt x="53" y="21"/>
                  </a:lnTo>
                  <a:lnTo>
                    <a:pt x="53" y="0"/>
                  </a:lnTo>
                  <a:lnTo>
                    <a:pt x="0" y="0"/>
                  </a:lnTo>
                  <a:lnTo>
                    <a:pt x="0" y="40"/>
                  </a:lnTo>
                  <a:lnTo>
                    <a:pt x="152" y="40"/>
                  </a:lnTo>
                  <a:lnTo>
                    <a:pt x="152" y="0"/>
                  </a:lnTo>
                  <a:lnTo>
                    <a:pt x="99" y="0"/>
                  </a:lnTo>
                  <a:lnTo>
                    <a:pt x="99" y="2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46" name="PA_矩形 216"/>
            <p:cNvSpPr>
              <a:spLocks noChangeArrowheads="1"/>
            </p:cNvSpPr>
            <p:nvPr>
              <p:custDataLst>
                <p:tags r:id="rId218"/>
              </p:custDataLst>
            </p:nvPr>
          </p:nvSpPr>
          <p:spPr bwMode="auto">
            <a:xfrm>
              <a:off x="8197850" y="3176588"/>
              <a:ext cx="44450" cy="174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zh-CN" sz="1800" b="0" i="0" u="none" strike="noStrike" kern="1200" cap="none" spc="0" normalizeH="0" baseline="0" noProof="0">
                <a:ln>
                  <a:noFill/>
                </a:ln>
                <a:solidFill>
                  <a:srgbClr val="000000"/>
                </a:solidFill>
                <a:effectLst/>
                <a:uLnTx/>
                <a:uFillTx/>
                <a:latin typeface="Century Gothic" panose="020B0502020202020204" pitchFamily="34" charset="0"/>
                <a:ea typeface="Microsoft JhengHei" panose="020B0604030504040204" pitchFamily="34" charset="-120"/>
                <a:cs typeface="+mn-cs"/>
              </a:endParaRPr>
            </a:p>
          </p:txBody>
        </p:sp>
        <p:sp>
          <p:nvSpPr>
            <p:cNvPr id="44247" name="PA_任意多边形 217"/>
            <p:cNvSpPr>
              <a:spLocks noEditPoints="1"/>
            </p:cNvSpPr>
            <p:nvPr>
              <p:custDataLst>
                <p:tags r:id="rId219"/>
              </p:custDataLst>
            </p:nvPr>
          </p:nvSpPr>
          <p:spPr bwMode="auto">
            <a:xfrm>
              <a:off x="8099425" y="3036888"/>
              <a:ext cx="241300" cy="125412"/>
            </a:xfrm>
            <a:custGeom>
              <a:avLst/>
              <a:gdLst>
                <a:gd name="T0" fmla="*/ 2147483646 w 152"/>
                <a:gd name="T1" fmla="*/ 0 h 79"/>
                <a:gd name="T2" fmla="*/ 2147483646 w 152"/>
                <a:gd name="T3" fmla="*/ 0 h 79"/>
                <a:gd name="T4" fmla="*/ 2147483646 w 152"/>
                <a:gd name="T5" fmla="*/ 2147483646 h 79"/>
                <a:gd name="T6" fmla="*/ 2147483646 w 152"/>
                <a:gd name="T7" fmla="*/ 2147483646 h 79"/>
                <a:gd name="T8" fmla="*/ 2147483646 w 152"/>
                <a:gd name="T9" fmla="*/ 2147483646 h 79"/>
                <a:gd name="T10" fmla="*/ 2147483646 w 152"/>
                <a:gd name="T11" fmla="*/ 2147483646 h 79"/>
                <a:gd name="T12" fmla="*/ 2147483646 w 152"/>
                <a:gd name="T13" fmla="*/ 2147483646 h 79"/>
                <a:gd name="T14" fmla="*/ 2147483646 w 152"/>
                <a:gd name="T15" fmla="*/ 2147483646 h 79"/>
                <a:gd name="T16" fmla="*/ 2147483646 w 152"/>
                <a:gd name="T17" fmla="*/ 2147483646 h 79"/>
                <a:gd name="T18" fmla="*/ 2147483646 w 152"/>
                <a:gd name="T19" fmla="*/ 2147483646 h 79"/>
                <a:gd name="T20" fmla="*/ 2147483646 w 152"/>
                <a:gd name="T21" fmla="*/ 2147483646 h 79"/>
                <a:gd name="T22" fmla="*/ 2147483646 w 152"/>
                <a:gd name="T23" fmla="*/ 0 h 79"/>
                <a:gd name="T24" fmla="*/ 2147483646 w 152"/>
                <a:gd name="T25" fmla="*/ 0 h 79"/>
                <a:gd name="T26" fmla="*/ 2147483646 w 152"/>
                <a:gd name="T27" fmla="*/ 0 h 79"/>
                <a:gd name="T28" fmla="*/ 2147483646 w 152"/>
                <a:gd name="T29" fmla="*/ 2147483646 h 79"/>
                <a:gd name="T30" fmla="*/ 0 w 152"/>
                <a:gd name="T31" fmla="*/ 2147483646 h 79"/>
                <a:gd name="T32" fmla="*/ 0 w 152"/>
                <a:gd name="T33" fmla="*/ 2147483646 h 79"/>
                <a:gd name="T34" fmla="*/ 2147483646 w 152"/>
                <a:gd name="T35" fmla="*/ 2147483646 h 79"/>
                <a:gd name="T36" fmla="*/ 2147483646 w 152"/>
                <a:gd name="T37" fmla="*/ 2147483646 h 79"/>
                <a:gd name="T38" fmla="*/ 2147483646 w 152"/>
                <a:gd name="T39" fmla="*/ 2147483646 h 79"/>
                <a:gd name="T40" fmla="*/ 2147483646 w 152"/>
                <a:gd name="T41" fmla="*/ 2147483646 h 79"/>
                <a:gd name="T42" fmla="*/ 2147483646 w 152"/>
                <a:gd name="T43" fmla="*/ 2147483646 h 79"/>
                <a:gd name="T44" fmla="*/ 2147483646 w 152"/>
                <a:gd name="T45" fmla="*/ 2147483646 h 79"/>
                <a:gd name="T46" fmla="*/ 2147483646 w 152"/>
                <a:gd name="T47" fmla="*/ 0 h 7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52" h="79">
                  <a:moveTo>
                    <a:pt x="113" y="0"/>
                  </a:moveTo>
                  <a:lnTo>
                    <a:pt x="75" y="0"/>
                  </a:lnTo>
                  <a:lnTo>
                    <a:pt x="75" y="13"/>
                  </a:lnTo>
                  <a:lnTo>
                    <a:pt x="100" y="13"/>
                  </a:lnTo>
                  <a:lnTo>
                    <a:pt x="100" y="29"/>
                  </a:lnTo>
                  <a:lnTo>
                    <a:pt x="75" y="29"/>
                  </a:lnTo>
                  <a:lnTo>
                    <a:pt x="75" y="79"/>
                  </a:lnTo>
                  <a:lnTo>
                    <a:pt x="99" y="79"/>
                  </a:lnTo>
                  <a:lnTo>
                    <a:pt x="152" y="79"/>
                  </a:lnTo>
                  <a:lnTo>
                    <a:pt x="152" y="29"/>
                  </a:lnTo>
                  <a:lnTo>
                    <a:pt x="113" y="29"/>
                  </a:lnTo>
                  <a:lnTo>
                    <a:pt x="113" y="0"/>
                  </a:lnTo>
                  <a:close/>
                  <a:moveTo>
                    <a:pt x="75" y="0"/>
                  </a:moveTo>
                  <a:lnTo>
                    <a:pt x="38" y="0"/>
                  </a:lnTo>
                  <a:lnTo>
                    <a:pt x="38" y="29"/>
                  </a:lnTo>
                  <a:lnTo>
                    <a:pt x="0" y="29"/>
                  </a:lnTo>
                  <a:lnTo>
                    <a:pt x="0" y="79"/>
                  </a:lnTo>
                  <a:lnTo>
                    <a:pt x="53" y="79"/>
                  </a:lnTo>
                  <a:lnTo>
                    <a:pt x="75" y="79"/>
                  </a:lnTo>
                  <a:lnTo>
                    <a:pt x="75" y="29"/>
                  </a:lnTo>
                  <a:lnTo>
                    <a:pt x="52" y="29"/>
                  </a:lnTo>
                  <a:lnTo>
                    <a:pt x="52" y="13"/>
                  </a:lnTo>
                  <a:lnTo>
                    <a:pt x="75" y="13"/>
                  </a:lnTo>
                  <a:lnTo>
                    <a:pt x="75"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48" name="PA_任意多边形 218"/>
            <p:cNvSpPr>
              <a:spLocks noEditPoints="1"/>
            </p:cNvSpPr>
            <p:nvPr>
              <p:custDataLst>
                <p:tags r:id="rId220"/>
              </p:custDataLst>
            </p:nvPr>
          </p:nvSpPr>
          <p:spPr bwMode="auto">
            <a:xfrm>
              <a:off x="6972300" y="4310063"/>
              <a:ext cx="223838" cy="138112"/>
            </a:xfrm>
            <a:custGeom>
              <a:avLst/>
              <a:gdLst>
                <a:gd name="T0" fmla="*/ 2147483646 w 141"/>
                <a:gd name="T1" fmla="*/ 2147483646 h 87"/>
                <a:gd name="T2" fmla="*/ 2147483646 w 141"/>
                <a:gd name="T3" fmla="*/ 2147483646 h 87"/>
                <a:gd name="T4" fmla="*/ 2147483646 w 141"/>
                <a:gd name="T5" fmla="*/ 2147483646 h 87"/>
                <a:gd name="T6" fmla="*/ 2147483646 w 141"/>
                <a:gd name="T7" fmla="*/ 2147483646 h 87"/>
                <a:gd name="T8" fmla="*/ 2147483646 w 141"/>
                <a:gd name="T9" fmla="*/ 0 h 87"/>
                <a:gd name="T10" fmla="*/ 2147483646 w 141"/>
                <a:gd name="T11" fmla="*/ 0 h 87"/>
                <a:gd name="T12" fmla="*/ 2147483646 w 141"/>
                <a:gd name="T13" fmla="*/ 2147483646 h 87"/>
                <a:gd name="T14" fmla="*/ 2147483646 w 141"/>
                <a:gd name="T15" fmla="*/ 2147483646 h 87"/>
                <a:gd name="T16" fmla="*/ 2147483646 w 141"/>
                <a:gd name="T17" fmla="*/ 2147483646 h 87"/>
                <a:gd name="T18" fmla="*/ 2147483646 w 141"/>
                <a:gd name="T19" fmla="*/ 2147483646 h 87"/>
                <a:gd name="T20" fmla="*/ 2147483646 w 141"/>
                <a:gd name="T21" fmla="*/ 2147483646 h 87"/>
                <a:gd name="T22" fmla="*/ 2147483646 w 141"/>
                <a:gd name="T23" fmla="*/ 0 h 87"/>
                <a:gd name="T24" fmla="*/ 2147483646 w 141"/>
                <a:gd name="T25" fmla="*/ 2147483646 h 87"/>
                <a:gd name="T26" fmla="*/ 2147483646 w 141"/>
                <a:gd name="T27" fmla="*/ 2147483646 h 87"/>
                <a:gd name="T28" fmla="*/ 2147483646 w 141"/>
                <a:gd name="T29" fmla="*/ 2147483646 h 87"/>
                <a:gd name="T30" fmla="*/ 2147483646 w 141"/>
                <a:gd name="T31" fmla="*/ 2147483646 h 87"/>
                <a:gd name="T32" fmla="*/ 2147483646 w 141"/>
                <a:gd name="T33" fmla="*/ 2147483646 h 87"/>
                <a:gd name="T34" fmla="*/ 2147483646 w 141"/>
                <a:gd name="T35" fmla="*/ 2147483646 h 87"/>
                <a:gd name="T36" fmla="*/ 2147483646 w 141"/>
                <a:gd name="T37" fmla="*/ 2147483646 h 87"/>
                <a:gd name="T38" fmla="*/ 2147483646 w 141"/>
                <a:gd name="T39" fmla="*/ 2147483646 h 87"/>
                <a:gd name="T40" fmla="*/ 2147483646 w 141"/>
                <a:gd name="T41" fmla="*/ 2147483646 h 87"/>
                <a:gd name="T42" fmla="*/ 2147483646 w 141"/>
                <a:gd name="T43" fmla="*/ 2147483646 h 87"/>
                <a:gd name="T44" fmla="*/ 2147483646 w 141"/>
                <a:gd name="T45" fmla="*/ 2147483646 h 87"/>
                <a:gd name="T46" fmla="*/ 2147483646 w 141"/>
                <a:gd name="T47" fmla="*/ 2147483646 h 87"/>
                <a:gd name="T48" fmla="*/ 2147483646 w 141"/>
                <a:gd name="T49" fmla="*/ 0 h 87"/>
                <a:gd name="T50" fmla="*/ 2147483646 w 141"/>
                <a:gd name="T51" fmla="*/ 0 h 87"/>
                <a:gd name="T52" fmla="*/ 2147483646 w 141"/>
                <a:gd name="T53" fmla="*/ 2147483646 h 87"/>
                <a:gd name="T54" fmla="*/ 2147483646 w 141"/>
                <a:gd name="T55" fmla="*/ 2147483646 h 87"/>
                <a:gd name="T56" fmla="*/ 2147483646 w 141"/>
                <a:gd name="T57" fmla="*/ 2147483646 h 87"/>
                <a:gd name="T58" fmla="*/ 2147483646 w 141"/>
                <a:gd name="T59" fmla="*/ 2147483646 h 87"/>
                <a:gd name="T60" fmla="*/ 2147483646 w 141"/>
                <a:gd name="T61" fmla="*/ 2147483646 h 87"/>
                <a:gd name="T62" fmla="*/ 2147483646 w 141"/>
                <a:gd name="T63" fmla="*/ 2147483646 h 87"/>
                <a:gd name="T64" fmla="*/ 2147483646 w 141"/>
                <a:gd name="T65" fmla="*/ 2147483646 h 87"/>
                <a:gd name="T66" fmla="*/ 2147483646 w 141"/>
                <a:gd name="T67" fmla="*/ 2147483646 h 87"/>
                <a:gd name="T68" fmla="*/ 2147483646 w 141"/>
                <a:gd name="T69" fmla="*/ 2147483646 h 87"/>
                <a:gd name="T70" fmla="*/ 2147483646 w 141"/>
                <a:gd name="T71" fmla="*/ 2147483646 h 87"/>
                <a:gd name="T72" fmla="*/ 2147483646 w 141"/>
                <a:gd name="T73" fmla="*/ 2147483646 h 87"/>
                <a:gd name="T74" fmla="*/ 2147483646 w 141"/>
                <a:gd name="T75" fmla="*/ 2147483646 h 87"/>
                <a:gd name="T76" fmla="*/ 2147483646 w 141"/>
                <a:gd name="T77" fmla="*/ 2147483646 h 87"/>
                <a:gd name="T78" fmla="*/ 2147483646 w 141"/>
                <a:gd name="T79" fmla="*/ 2147483646 h 87"/>
                <a:gd name="T80" fmla="*/ 0 w 141"/>
                <a:gd name="T81" fmla="*/ 2147483646 h 87"/>
                <a:gd name="T82" fmla="*/ 0 w 141"/>
                <a:gd name="T83" fmla="*/ 2147483646 h 87"/>
                <a:gd name="T84" fmla="*/ 2147483646 w 141"/>
                <a:gd name="T85" fmla="*/ 2147483646 h 87"/>
                <a:gd name="T86" fmla="*/ 2147483646 w 141"/>
                <a:gd name="T87" fmla="*/ 2147483646 h 87"/>
                <a:gd name="T88" fmla="*/ 2147483646 w 141"/>
                <a:gd name="T89" fmla="*/ 2147483646 h 87"/>
                <a:gd name="T90" fmla="*/ 2147483646 w 141"/>
                <a:gd name="T91" fmla="*/ 2147483646 h 87"/>
                <a:gd name="T92" fmla="*/ 2147483646 w 141"/>
                <a:gd name="T93" fmla="*/ 2147483646 h 87"/>
                <a:gd name="T94" fmla="*/ 2147483646 w 141"/>
                <a:gd name="T95" fmla="*/ 2147483646 h 8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1" h="87">
                  <a:moveTo>
                    <a:pt x="111" y="87"/>
                  </a:moveTo>
                  <a:lnTo>
                    <a:pt x="141" y="87"/>
                  </a:lnTo>
                  <a:lnTo>
                    <a:pt x="141" y="48"/>
                  </a:lnTo>
                  <a:lnTo>
                    <a:pt x="124" y="48"/>
                  </a:lnTo>
                  <a:lnTo>
                    <a:pt x="124" y="0"/>
                  </a:lnTo>
                  <a:lnTo>
                    <a:pt x="111" y="0"/>
                  </a:lnTo>
                  <a:lnTo>
                    <a:pt x="111" y="61"/>
                  </a:lnTo>
                  <a:lnTo>
                    <a:pt x="123" y="61"/>
                  </a:lnTo>
                  <a:lnTo>
                    <a:pt x="123" y="78"/>
                  </a:lnTo>
                  <a:lnTo>
                    <a:pt x="111" y="78"/>
                  </a:lnTo>
                  <a:lnTo>
                    <a:pt x="111" y="87"/>
                  </a:lnTo>
                  <a:close/>
                  <a:moveTo>
                    <a:pt x="92" y="0"/>
                  </a:moveTo>
                  <a:lnTo>
                    <a:pt x="92" y="48"/>
                  </a:lnTo>
                  <a:lnTo>
                    <a:pt x="71" y="48"/>
                  </a:lnTo>
                  <a:lnTo>
                    <a:pt x="71" y="61"/>
                  </a:lnTo>
                  <a:lnTo>
                    <a:pt x="83" y="61"/>
                  </a:lnTo>
                  <a:lnTo>
                    <a:pt x="83" y="78"/>
                  </a:lnTo>
                  <a:lnTo>
                    <a:pt x="71" y="78"/>
                  </a:lnTo>
                  <a:lnTo>
                    <a:pt x="71" y="87"/>
                  </a:lnTo>
                  <a:lnTo>
                    <a:pt x="111" y="87"/>
                  </a:lnTo>
                  <a:lnTo>
                    <a:pt x="111" y="78"/>
                  </a:lnTo>
                  <a:lnTo>
                    <a:pt x="100" y="78"/>
                  </a:lnTo>
                  <a:lnTo>
                    <a:pt x="100" y="61"/>
                  </a:lnTo>
                  <a:lnTo>
                    <a:pt x="111" y="61"/>
                  </a:lnTo>
                  <a:lnTo>
                    <a:pt x="111" y="0"/>
                  </a:lnTo>
                  <a:lnTo>
                    <a:pt x="92" y="0"/>
                  </a:lnTo>
                  <a:close/>
                  <a:moveTo>
                    <a:pt x="71" y="48"/>
                  </a:moveTo>
                  <a:lnTo>
                    <a:pt x="30" y="48"/>
                  </a:lnTo>
                  <a:lnTo>
                    <a:pt x="30" y="61"/>
                  </a:lnTo>
                  <a:lnTo>
                    <a:pt x="43" y="61"/>
                  </a:lnTo>
                  <a:lnTo>
                    <a:pt x="43" y="78"/>
                  </a:lnTo>
                  <a:lnTo>
                    <a:pt x="30" y="78"/>
                  </a:lnTo>
                  <a:lnTo>
                    <a:pt x="30" y="87"/>
                  </a:lnTo>
                  <a:lnTo>
                    <a:pt x="71" y="87"/>
                  </a:lnTo>
                  <a:lnTo>
                    <a:pt x="71" y="78"/>
                  </a:lnTo>
                  <a:lnTo>
                    <a:pt x="59" y="78"/>
                  </a:lnTo>
                  <a:lnTo>
                    <a:pt x="59" y="61"/>
                  </a:lnTo>
                  <a:lnTo>
                    <a:pt x="71" y="61"/>
                  </a:lnTo>
                  <a:lnTo>
                    <a:pt x="71" y="48"/>
                  </a:lnTo>
                  <a:close/>
                  <a:moveTo>
                    <a:pt x="30" y="48"/>
                  </a:moveTo>
                  <a:lnTo>
                    <a:pt x="0" y="48"/>
                  </a:lnTo>
                  <a:lnTo>
                    <a:pt x="0" y="87"/>
                  </a:lnTo>
                  <a:lnTo>
                    <a:pt x="30" y="87"/>
                  </a:lnTo>
                  <a:lnTo>
                    <a:pt x="30" y="78"/>
                  </a:lnTo>
                  <a:lnTo>
                    <a:pt x="19" y="78"/>
                  </a:lnTo>
                  <a:lnTo>
                    <a:pt x="19" y="61"/>
                  </a:lnTo>
                  <a:lnTo>
                    <a:pt x="30" y="61"/>
                  </a:lnTo>
                  <a:lnTo>
                    <a:pt x="30" y="4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49" name="PA_任意多边形 219"/>
            <p:cNvSpPr/>
            <p:nvPr>
              <p:custDataLst>
                <p:tags r:id="rId221"/>
              </p:custDataLst>
            </p:nvPr>
          </p:nvSpPr>
          <p:spPr bwMode="auto">
            <a:xfrm>
              <a:off x="6919913" y="4457700"/>
              <a:ext cx="301625" cy="96838"/>
            </a:xfrm>
            <a:custGeom>
              <a:avLst/>
              <a:gdLst>
                <a:gd name="T0" fmla="*/ 2147483646 w 190"/>
                <a:gd name="T1" fmla="*/ 2147483646 h 61"/>
                <a:gd name="T2" fmla="*/ 2147483646 w 190"/>
                <a:gd name="T3" fmla="*/ 0 h 61"/>
                <a:gd name="T4" fmla="*/ 0 w 190"/>
                <a:gd name="T5" fmla="*/ 0 h 61"/>
                <a:gd name="T6" fmla="*/ 2147483646 w 190"/>
                <a:gd name="T7" fmla="*/ 2147483646 h 61"/>
                <a:gd name="T8" fmla="*/ 2147483646 w 190"/>
                <a:gd name="T9" fmla="*/ 2147483646 h 6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0" h="61">
                  <a:moveTo>
                    <a:pt x="184" y="61"/>
                  </a:moveTo>
                  <a:lnTo>
                    <a:pt x="190" y="0"/>
                  </a:lnTo>
                  <a:lnTo>
                    <a:pt x="0" y="0"/>
                  </a:lnTo>
                  <a:lnTo>
                    <a:pt x="22" y="61"/>
                  </a:lnTo>
                  <a:lnTo>
                    <a:pt x="184" y="6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50" name="PA_任意多边形 220"/>
            <p:cNvSpPr>
              <a:spLocks noEditPoints="1"/>
            </p:cNvSpPr>
            <p:nvPr>
              <p:custDataLst>
                <p:tags r:id="rId222"/>
              </p:custDataLst>
            </p:nvPr>
          </p:nvSpPr>
          <p:spPr bwMode="auto">
            <a:xfrm>
              <a:off x="7929563" y="3351213"/>
              <a:ext cx="149225" cy="238125"/>
            </a:xfrm>
            <a:custGeom>
              <a:avLst/>
              <a:gdLst>
                <a:gd name="T0" fmla="*/ 2147483646 w 94"/>
                <a:gd name="T1" fmla="*/ 2147483646 h 150"/>
                <a:gd name="T2" fmla="*/ 2147483646 w 94"/>
                <a:gd name="T3" fmla="*/ 2147483646 h 150"/>
                <a:gd name="T4" fmla="*/ 2147483646 w 94"/>
                <a:gd name="T5" fmla="*/ 0 h 150"/>
                <a:gd name="T6" fmla="*/ 2147483646 w 94"/>
                <a:gd name="T7" fmla="*/ 2147483646 h 150"/>
                <a:gd name="T8" fmla="*/ 2147483646 w 94"/>
                <a:gd name="T9" fmla="*/ 2147483646 h 150"/>
                <a:gd name="T10" fmla="*/ 2147483646 w 94"/>
                <a:gd name="T11" fmla="*/ 2147483646 h 150"/>
                <a:gd name="T12" fmla="*/ 2147483646 w 94"/>
                <a:gd name="T13" fmla="*/ 2147483646 h 150"/>
                <a:gd name="T14" fmla="*/ 2147483646 w 94"/>
                <a:gd name="T15" fmla="*/ 2147483646 h 150"/>
                <a:gd name="T16" fmla="*/ 2147483646 w 94"/>
                <a:gd name="T17" fmla="*/ 2147483646 h 150"/>
                <a:gd name="T18" fmla="*/ 2147483646 w 94"/>
                <a:gd name="T19" fmla="*/ 0 h 150"/>
                <a:gd name="T20" fmla="*/ 2147483646 w 94"/>
                <a:gd name="T21" fmla="*/ 2147483646 h 150"/>
                <a:gd name="T22" fmla="*/ 2147483646 w 94"/>
                <a:gd name="T23" fmla="*/ 2147483646 h 150"/>
                <a:gd name="T24" fmla="*/ 2147483646 w 94"/>
                <a:gd name="T25" fmla="*/ 0 h 150"/>
                <a:gd name="T26" fmla="*/ 2147483646 w 94"/>
                <a:gd name="T27" fmla="*/ 2147483646 h 150"/>
                <a:gd name="T28" fmla="*/ 2147483646 w 94"/>
                <a:gd name="T29" fmla="*/ 2147483646 h 150"/>
                <a:gd name="T30" fmla="*/ 2147483646 w 94"/>
                <a:gd name="T31" fmla="*/ 2147483646 h 150"/>
                <a:gd name="T32" fmla="*/ 2147483646 w 94"/>
                <a:gd name="T33" fmla="*/ 2147483646 h 150"/>
                <a:gd name="T34" fmla="*/ 2147483646 w 94"/>
                <a:gd name="T35" fmla="*/ 2147483646 h 150"/>
                <a:gd name="T36" fmla="*/ 2147483646 w 94"/>
                <a:gd name="T37" fmla="*/ 2147483646 h 150"/>
                <a:gd name="T38" fmla="*/ 2147483646 w 94"/>
                <a:gd name="T39" fmla="*/ 2147483646 h 150"/>
                <a:gd name="T40" fmla="*/ 2147483646 w 94"/>
                <a:gd name="T41" fmla="*/ 2147483646 h 150"/>
                <a:gd name="T42" fmla="*/ 2147483646 w 94"/>
                <a:gd name="T43" fmla="*/ 2147483646 h 150"/>
                <a:gd name="T44" fmla="*/ 2147483646 w 94"/>
                <a:gd name="T45" fmla="*/ 2147483646 h 150"/>
                <a:gd name="T46" fmla="*/ 2147483646 w 94"/>
                <a:gd name="T47" fmla="*/ 2147483646 h 150"/>
                <a:gd name="T48" fmla="*/ 2147483646 w 94"/>
                <a:gd name="T49" fmla="*/ 2147483646 h 150"/>
                <a:gd name="T50" fmla="*/ 2147483646 w 94"/>
                <a:gd name="T51" fmla="*/ 2147483646 h 150"/>
                <a:gd name="T52" fmla="*/ 2147483646 w 94"/>
                <a:gd name="T53" fmla="*/ 2147483646 h 150"/>
                <a:gd name="T54" fmla="*/ 2147483646 w 94"/>
                <a:gd name="T55" fmla="*/ 2147483646 h 150"/>
                <a:gd name="T56" fmla="*/ 2147483646 w 94"/>
                <a:gd name="T57" fmla="*/ 2147483646 h 150"/>
                <a:gd name="T58" fmla="*/ 2147483646 w 94"/>
                <a:gd name="T59" fmla="*/ 2147483646 h 150"/>
                <a:gd name="T60" fmla="*/ 2147483646 w 94"/>
                <a:gd name="T61" fmla="*/ 2147483646 h 150"/>
                <a:gd name="T62" fmla="*/ 2147483646 w 94"/>
                <a:gd name="T63" fmla="*/ 2147483646 h 150"/>
                <a:gd name="T64" fmla="*/ 2147483646 w 94"/>
                <a:gd name="T65" fmla="*/ 2147483646 h 150"/>
                <a:gd name="T66" fmla="*/ 2147483646 w 94"/>
                <a:gd name="T67" fmla="*/ 2147483646 h 150"/>
                <a:gd name="T68" fmla="*/ 2147483646 w 94"/>
                <a:gd name="T69" fmla="*/ 2147483646 h 150"/>
                <a:gd name="T70" fmla="*/ 2147483646 w 94"/>
                <a:gd name="T71" fmla="*/ 2147483646 h 150"/>
                <a:gd name="T72" fmla="*/ 2147483646 w 94"/>
                <a:gd name="T73" fmla="*/ 2147483646 h 150"/>
                <a:gd name="T74" fmla="*/ 0 w 94"/>
                <a:gd name="T75" fmla="*/ 2147483646 h 150"/>
                <a:gd name="T76" fmla="*/ 2147483646 w 94"/>
                <a:gd name="T77" fmla="*/ 2147483646 h 150"/>
                <a:gd name="T78" fmla="*/ 2147483646 w 94"/>
                <a:gd name="T79" fmla="*/ 2147483646 h 150"/>
                <a:gd name="T80" fmla="*/ 2147483646 w 94"/>
                <a:gd name="T81" fmla="*/ 2147483646 h 150"/>
                <a:gd name="T82" fmla="*/ 2147483646 w 94"/>
                <a:gd name="T83" fmla="*/ 2147483646 h 150"/>
                <a:gd name="T84" fmla="*/ 2147483646 w 94"/>
                <a:gd name="T85" fmla="*/ 2147483646 h 150"/>
                <a:gd name="T86" fmla="*/ 2147483646 w 94"/>
                <a:gd name="T87" fmla="*/ 2147483646 h 150"/>
                <a:gd name="T88" fmla="*/ 2147483646 w 94"/>
                <a:gd name="T89" fmla="*/ 2147483646 h 1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4" h="150">
                  <a:moveTo>
                    <a:pt x="75" y="150"/>
                  </a:moveTo>
                  <a:lnTo>
                    <a:pt x="94" y="150"/>
                  </a:lnTo>
                  <a:lnTo>
                    <a:pt x="94" y="4"/>
                  </a:lnTo>
                  <a:lnTo>
                    <a:pt x="83" y="4"/>
                  </a:lnTo>
                  <a:lnTo>
                    <a:pt x="83" y="0"/>
                  </a:lnTo>
                  <a:lnTo>
                    <a:pt x="75" y="0"/>
                  </a:lnTo>
                  <a:lnTo>
                    <a:pt x="75" y="13"/>
                  </a:lnTo>
                  <a:lnTo>
                    <a:pt x="83" y="13"/>
                  </a:lnTo>
                  <a:lnTo>
                    <a:pt x="83" y="97"/>
                  </a:lnTo>
                  <a:lnTo>
                    <a:pt x="75" y="97"/>
                  </a:lnTo>
                  <a:lnTo>
                    <a:pt x="75" y="108"/>
                  </a:lnTo>
                  <a:lnTo>
                    <a:pt x="83" y="108"/>
                  </a:lnTo>
                  <a:lnTo>
                    <a:pt x="83" y="120"/>
                  </a:lnTo>
                  <a:lnTo>
                    <a:pt x="75" y="120"/>
                  </a:lnTo>
                  <a:lnTo>
                    <a:pt x="75" y="128"/>
                  </a:lnTo>
                  <a:lnTo>
                    <a:pt x="83" y="128"/>
                  </a:lnTo>
                  <a:lnTo>
                    <a:pt x="83" y="140"/>
                  </a:lnTo>
                  <a:lnTo>
                    <a:pt x="75" y="140"/>
                  </a:lnTo>
                  <a:lnTo>
                    <a:pt x="75" y="150"/>
                  </a:lnTo>
                  <a:close/>
                  <a:moveTo>
                    <a:pt x="65" y="0"/>
                  </a:moveTo>
                  <a:lnTo>
                    <a:pt x="65" y="4"/>
                  </a:lnTo>
                  <a:lnTo>
                    <a:pt x="47" y="4"/>
                  </a:lnTo>
                  <a:lnTo>
                    <a:pt x="47" y="13"/>
                  </a:lnTo>
                  <a:lnTo>
                    <a:pt x="75" y="13"/>
                  </a:lnTo>
                  <a:lnTo>
                    <a:pt x="75" y="0"/>
                  </a:lnTo>
                  <a:lnTo>
                    <a:pt x="65" y="0"/>
                  </a:lnTo>
                  <a:close/>
                  <a:moveTo>
                    <a:pt x="47" y="150"/>
                  </a:moveTo>
                  <a:lnTo>
                    <a:pt x="75" y="150"/>
                  </a:lnTo>
                  <a:lnTo>
                    <a:pt x="75" y="140"/>
                  </a:lnTo>
                  <a:lnTo>
                    <a:pt x="65" y="140"/>
                  </a:lnTo>
                  <a:lnTo>
                    <a:pt x="65" y="128"/>
                  </a:lnTo>
                  <a:lnTo>
                    <a:pt x="75" y="128"/>
                  </a:lnTo>
                  <a:lnTo>
                    <a:pt x="75" y="120"/>
                  </a:lnTo>
                  <a:lnTo>
                    <a:pt x="65" y="120"/>
                  </a:lnTo>
                  <a:lnTo>
                    <a:pt x="65" y="108"/>
                  </a:lnTo>
                  <a:lnTo>
                    <a:pt x="75" y="108"/>
                  </a:lnTo>
                  <a:lnTo>
                    <a:pt x="75" y="97"/>
                  </a:lnTo>
                  <a:lnTo>
                    <a:pt x="47" y="97"/>
                  </a:lnTo>
                  <a:lnTo>
                    <a:pt x="47" y="108"/>
                  </a:lnTo>
                  <a:lnTo>
                    <a:pt x="56" y="108"/>
                  </a:lnTo>
                  <a:lnTo>
                    <a:pt x="56" y="120"/>
                  </a:lnTo>
                  <a:lnTo>
                    <a:pt x="47" y="120"/>
                  </a:lnTo>
                  <a:lnTo>
                    <a:pt x="47" y="128"/>
                  </a:lnTo>
                  <a:lnTo>
                    <a:pt x="56" y="128"/>
                  </a:lnTo>
                  <a:lnTo>
                    <a:pt x="56" y="140"/>
                  </a:lnTo>
                  <a:lnTo>
                    <a:pt x="47" y="140"/>
                  </a:lnTo>
                  <a:lnTo>
                    <a:pt x="47" y="150"/>
                  </a:lnTo>
                  <a:close/>
                  <a:moveTo>
                    <a:pt x="47" y="4"/>
                  </a:moveTo>
                  <a:lnTo>
                    <a:pt x="19" y="4"/>
                  </a:lnTo>
                  <a:lnTo>
                    <a:pt x="19" y="13"/>
                  </a:lnTo>
                  <a:lnTo>
                    <a:pt x="47" y="13"/>
                  </a:lnTo>
                  <a:lnTo>
                    <a:pt x="47" y="4"/>
                  </a:lnTo>
                  <a:close/>
                  <a:moveTo>
                    <a:pt x="19" y="150"/>
                  </a:moveTo>
                  <a:lnTo>
                    <a:pt x="47" y="150"/>
                  </a:lnTo>
                  <a:lnTo>
                    <a:pt x="47" y="140"/>
                  </a:lnTo>
                  <a:lnTo>
                    <a:pt x="38" y="140"/>
                  </a:lnTo>
                  <a:lnTo>
                    <a:pt x="38" y="128"/>
                  </a:lnTo>
                  <a:lnTo>
                    <a:pt x="47" y="128"/>
                  </a:lnTo>
                  <a:lnTo>
                    <a:pt x="47" y="120"/>
                  </a:lnTo>
                  <a:lnTo>
                    <a:pt x="38" y="120"/>
                  </a:lnTo>
                  <a:lnTo>
                    <a:pt x="38" y="108"/>
                  </a:lnTo>
                  <a:lnTo>
                    <a:pt x="47" y="108"/>
                  </a:lnTo>
                  <a:lnTo>
                    <a:pt x="47" y="97"/>
                  </a:lnTo>
                  <a:lnTo>
                    <a:pt x="19" y="97"/>
                  </a:lnTo>
                  <a:lnTo>
                    <a:pt x="19" y="108"/>
                  </a:lnTo>
                  <a:lnTo>
                    <a:pt x="28" y="108"/>
                  </a:lnTo>
                  <a:lnTo>
                    <a:pt x="28" y="120"/>
                  </a:lnTo>
                  <a:lnTo>
                    <a:pt x="19" y="120"/>
                  </a:lnTo>
                  <a:lnTo>
                    <a:pt x="19" y="128"/>
                  </a:lnTo>
                  <a:lnTo>
                    <a:pt x="28" y="128"/>
                  </a:lnTo>
                  <a:lnTo>
                    <a:pt x="28" y="140"/>
                  </a:lnTo>
                  <a:lnTo>
                    <a:pt x="19" y="140"/>
                  </a:lnTo>
                  <a:lnTo>
                    <a:pt x="19" y="150"/>
                  </a:lnTo>
                  <a:close/>
                  <a:moveTo>
                    <a:pt x="19" y="4"/>
                  </a:moveTo>
                  <a:lnTo>
                    <a:pt x="0" y="4"/>
                  </a:lnTo>
                  <a:lnTo>
                    <a:pt x="0" y="150"/>
                  </a:lnTo>
                  <a:lnTo>
                    <a:pt x="19" y="150"/>
                  </a:lnTo>
                  <a:lnTo>
                    <a:pt x="19" y="140"/>
                  </a:lnTo>
                  <a:lnTo>
                    <a:pt x="11" y="140"/>
                  </a:lnTo>
                  <a:lnTo>
                    <a:pt x="11" y="128"/>
                  </a:lnTo>
                  <a:lnTo>
                    <a:pt x="19" y="128"/>
                  </a:lnTo>
                  <a:lnTo>
                    <a:pt x="19" y="120"/>
                  </a:lnTo>
                  <a:lnTo>
                    <a:pt x="11" y="120"/>
                  </a:lnTo>
                  <a:lnTo>
                    <a:pt x="11" y="108"/>
                  </a:lnTo>
                  <a:lnTo>
                    <a:pt x="19" y="108"/>
                  </a:lnTo>
                  <a:lnTo>
                    <a:pt x="19" y="97"/>
                  </a:lnTo>
                  <a:lnTo>
                    <a:pt x="11" y="97"/>
                  </a:lnTo>
                  <a:lnTo>
                    <a:pt x="11" y="13"/>
                  </a:lnTo>
                  <a:lnTo>
                    <a:pt x="19" y="13"/>
                  </a:lnTo>
                  <a:lnTo>
                    <a:pt x="19" y="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51" name="PA_任意多边形 221"/>
            <p:cNvSpPr/>
            <p:nvPr>
              <p:custDataLst>
                <p:tags r:id="rId223"/>
              </p:custDataLst>
            </p:nvPr>
          </p:nvSpPr>
          <p:spPr bwMode="auto">
            <a:xfrm>
              <a:off x="7442200" y="3394075"/>
              <a:ext cx="109538" cy="47625"/>
            </a:xfrm>
            <a:custGeom>
              <a:avLst/>
              <a:gdLst>
                <a:gd name="T0" fmla="*/ 0 w 69"/>
                <a:gd name="T1" fmla="*/ 2147483646 h 30"/>
                <a:gd name="T2" fmla="*/ 2147483646 w 69"/>
                <a:gd name="T3" fmla="*/ 2147483646 h 30"/>
                <a:gd name="T4" fmla="*/ 2147483646 w 69"/>
                <a:gd name="T5" fmla="*/ 2147483646 h 30"/>
                <a:gd name="T6" fmla="*/ 2147483646 w 69"/>
                <a:gd name="T7" fmla="*/ 0 h 30"/>
                <a:gd name="T8" fmla="*/ 0 w 69"/>
                <a:gd name="T9" fmla="*/ 2147483646 h 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9" h="30">
                  <a:moveTo>
                    <a:pt x="0" y="17"/>
                  </a:moveTo>
                  <a:lnTo>
                    <a:pt x="27" y="30"/>
                  </a:lnTo>
                  <a:lnTo>
                    <a:pt x="69" y="30"/>
                  </a:lnTo>
                  <a:lnTo>
                    <a:pt x="8" y="0"/>
                  </a:lnTo>
                  <a:lnTo>
                    <a:pt x="0" y="1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52" name="PA_任意多边形 222"/>
            <p:cNvSpPr>
              <a:spLocks noEditPoints="1"/>
            </p:cNvSpPr>
            <p:nvPr>
              <p:custDataLst>
                <p:tags r:id="rId224"/>
              </p:custDataLst>
            </p:nvPr>
          </p:nvSpPr>
          <p:spPr bwMode="auto">
            <a:xfrm>
              <a:off x="7442200" y="3449638"/>
              <a:ext cx="263525" cy="131762"/>
            </a:xfrm>
            <a:custGeom>
              <a:avLst/>
              <a:gdLst>
                <a:gd name="T0" fmla="*/ 2147483646 w 166"/>
                <a:gd name="T1" fmla="*/ 2147483646 h 83"/>
                <a:gd name="T2" fmla="*/ 2147483646 w 166"/>
                <a:gd name="T3" fmla="*/ 2147483646 h 83"/>
                <a:gd name="T4" fmla="*/ 2147483646 w 166"/>
                <a:gd name="T5" fmla="*/ 2147483646 h 83"/>
                <a:gd name="T6" fmla="*/ 2147483646 w 166"/>
                <a:gd name="T7" fmla="*/ 2147483646 h 83"/>
                <a:gd name="T8" fmla="*/ 2147483646 w 166"/>
                <a:gd name="T9" fmla="*/ 2147483646 h 83"/>
                <a:gd name="T10" fmla="*/ 2147483646 w 166"/>
                <a:gd name="T11" fmla="*/ 2147483646 h 83"/>
                <a:gd name="T12" fmla="*/ 2147483646 w 166"/>
                <a:gd name="T13" fmla="*/ 0 h 83"/>
                <a:gd name="T14" fmla="*/ 2147483646 w 166"/>
                <a:gd name="T15" fmla="*/ 0 h 83"/>
                <a:gd name="T16" fmla="*/ 2147483646 w 166"/>
                <a:gd name="T17" fmla="*/ 0 h 83"/>
                <a:gd name="T18" fmla="*/ 2147483646 w 166"/>
                <a:gd name="T19" fmla="*/ 2147483646 h 83"/>
                <a:gd name="T20" fmla="*/ 2147483646 w 166"/>
                <a:gd name="T21" fmla="*/ 2147483646 h 83"/>
                <a:gd name="T22" fmla="*/ 2147483646 w 166"/>
                <a:gd name="T23" fmla="*/ 2147483646 h 83"/>
                <a:gd name="T24" fmla="*/ 2147483646 w 166"/>
                <a:gd name="T25" fmla="*/ 2147483646 h 83"/>
                <a:gd name="T26" fmla="*/ 2147483646 w 166"/>
                <a:gd name="T27" fmla="*/ 2147483646 h 83"/>
                <a:gd name="T28" fmla="*/ 0 w 166"/>
                <a:gd name="T29" fmla="*/ 2147483646 h 83"/>
                <a:gd name="T30" fmla="*/ 2147483646 w 166"/>
                <a:gd name="T31" fmla="*/ 2147483646 h 83"/>
                <a:gd name="T32" fmla="*/ 2147483646 w 166"/>
                <a:gd name="T33" fmla="*/ 2147483646 h 83"/>
                <a:gd name="T34" fmla="*/ 2147483646 w 166"/>
                <a:gd name="T35" fmla="*/ 2147483646 h 83"/>
                <a:gd name="T36" fmla="*/ 2147483646 w 166"/>
                <a:gd name="T37" fmla="*/ 2147483646 h 83"/>
                <a:gd name="T38" fmla="*/ 2147483646 w 166"/>
                <a:gd name="T39" fmla="*/ 2147483646 h 83"/>
                <a:gd name="T40" fmla="*/ 2147483646 w 166"/>
                <a:gd name="T41" fmla="*/ 0 h 83"/>
                <a:gd name="T42" fmla="*/ 2147483646 w 166"/>
                <a:gd name="T43" fmla="*/ 0 h 83"/>
                <a:gd name="T44" fmla="*/ 0 w 166"/>
                <a:gd name="T45" fmla="*/ 0 h 83"/>
                <a:gd name="T46" fmla="*/ 0 w 166"/>
                <a:gd name="T47" fmla="*/ 2147483646 h 8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6" h="83">
                  <a:moveTo>
                    <a:pt x="67" y="83"/>
                  </a:moveTo>
                  <a:lnTo>
                    <a:pt x="134" y="83"/>
                  </a:lnTo>
                  <a:lnTo>
                    <a:pt x="134" y="66"/>
                  </a:lnTo>
                  <a:lnTo>
                    <a:pt x="166" y="66"/>
                  </a:lnTo>
                  <a:lnTo>
                    <a:pt x="166" y="16"/>
                  </a:lnTo>
                  <a:lnTo>
                    <a:pt x="134" y="16"/>
                  </a:lnTo>
                  <a:lnTo>
                    <a:pt x="134" y="0"/>
                  </a:lnTo>
                  <a:lnTo>
                    <a:pt x="78" y="0"/>
                  </a:lnTo>
                  <a:lnTo>
                    <a:pt x="67" y="0"/>
                  </a:lnTo>
                  <a:lnTo>
                    <a:pt x="67" y="32"/>
                  </a:lnTo>
                  <a:lnTo>
                    <a:pt x="100" y="32"/>
                  </a:lnTo>
                  <a:lnTo>
                    <a:pt x="100" y="50"/>
                  </a:lnTo>
                  <a:lnTo>
                    <a:pt x="67" y="50"/>
                  </a:lnTo>
                  <a:lnTo>
                    <a:pt x="67" y="83"/>
                  </a:lnTo>
                  <a:close/>
                  <a:moveTo>
                    <a:pt x="0" y="83"/>
                  </a:moveTo>
                  <a:lnTo>
                    <a:pt x="67" y="83"/>
                  </a:lnTo>
                  <a:lnTo>
                    <a:pt x="67" y="50"/>
                  </a:lnTo>
                  <a:lnTo>
                    <a:pt x="33" y="50"/>
                  </a:lnTo>
                  <a:lnTo>
                    <a:pt x="33" y="32"/>
                  </a:lnTo>
                  <a:lnTo>
                    <a:pt x="67" y="32"/>
                  </a:lnTo>
                  <a:lnTo>
                    <a:pt x="67" y="0"/>
                  </a:lnTo>
                  <a:lnTo>
                    <a:pt x="36" y="0"/>
                  </a:lnTo>
                  <a:lnTo>
                    <a:pt x="0" y="0"/>
                  </a:lnTo>
                  <a:lnTo>
                    <a:pt x="0" y="83"/>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53" name="PA_任意多边形 223"/>
            <p:cNvSpPr>
              <a:spLocks noEditPoints="1"/>
            </p:cNvSpPr>
            <p:nvPr>
              <p:custDataLst>
                <p:tags r:id="rId225"/>
              </p:custDataLst>
            </p:nvPr>
          </p:nvSpPr>
          <p:spPr bwMode="auto">
            <a:xfrm>
              <a:off x="6586538" y="2509838"/>
              <a:ext cx="188912" cy="150812"/>
            </a:xfrm>
            <a:custGeom>
              <a:avLst/>
              <a:gdLst>
                <a:gd name="T0" fmla="*/ 2147483646 w 111"/>
                <a:gd name="T1" fmla="*/ 2147483646 h 89"/>
                <a:gd name="T2" fmla="*/ 2147483646 w 111"/>
                <a:gd name="T3" fmla="*/ 2147483646 h 89"/>
                <a:gd name="T4" fmla="*/ 2147483646 w 111"/>
                <a:gd name="T5" fmla="*/ 2147483646 h 89"/>
                <a:gd name="T6" fmla="*/ 2147483646 w 111"/>
                <a:gd name="T7" fmla="*/ 2147483646 h 89"/>
                <a:gd name="T8" fmla="*/ 2147483646 w 111"/>
                <a:gd name="T9" fmla="*/ 2147483646 h 89"/>
                <a:gd name="T10" fmla="*/ 2147483646 w 111"/>
                <a:gd name="T11" fmla="*/ 0 h 89"/>
                <a:gd name="T12" fmla="*/ 2147483646 w 111"/>
                <a:gd name="T13" fmla="*/ 0 h 89"/>
                <a:gd name="T14" fmla="*/ 2147483646 w 111"/>
                <a:gd name="T15" fmla="*/ 2147483646 h 89"/>
                <a:gd name="T16" fmla="*/ 2147483646 w 111"/>
                <a:gd name="T17" fmla="*/ 2147483646 h 89"/>
                <a:gd name="T18" fmla="*/ 2147483646 w 111"/>
                <a:gd name="T19" fmla="*/ 2147483646 h 89"/>
                <a:gd name="T20" fmla="*/ 2147483646 w 111"/>
                <a:gd name="T21" fmla="*/ 2147483646 h 89"/>
                <a:gd name="T22" fmla="*/ 2147483646 w 111"/>
                <a:gd name="T23" fmla="*/ 2147483646 h 89"/>
                <a:gd name="T24" fmla="*/ 2147483646 w 111"/>
                <a:gd name="T25" fmla="*/ 2147483646 h 89"/>
                <a:gd name="T26" fmla="*/ 2147483646 w 111"/>
                <a:gd name="T27" fmla="*/ 2147483646 h 89"/>
                <a:gd name="T28" fmla="*/ 2147483646 w 111"/>
                <a:gd name="T29" fmla="*/ 2147483646 h 89"/>
                <a:gd name="T30" fmla="*/ 2147483646 w 111"/>
                <a:gd name="T31" fmla="*/ 0 h 89"/>
                <a:gd name="T32" fmla="*/ 2147483646 w 111"/>
                <a:gd name="T33" fmla="*/ 0 h 89"/>
                <a:gd name="T34" fmla="*/ 2147483646 w 111"/>
                <a:gd name="T35" fmla="*/ 2147483646 h 89"/>
                <a:gd name="T36" fmla="*/ 2147483646 w 111"/>
                <a:gd name="T37" fmla="*/ 2147483646 h 89"/>
                <a:gd name="T38" fmla="*/ 2147483646 w 111"/>
                <a:gd name="T39" fmla="*/ 2147483646 h 89"/>
                <a:gd name="T40" fmla="*/ 2147483646 w 111"/>
                <a:gd name="T41" fmla="*/ 2147483646 h 89"/>
                <a:gd name="T42" fmla="*/ 2147483646 w 111"/>
                <a:gd name="T43" fmla="*/ 2147483646 h 89"/>
                <a:gd name="T44" fmla="*/ 2147483646 w 111"/>
                <a:gd name="T45" fmla="*/ 2147483646 h 89"/>
                <a:gd name="T46" fmla="*/ 2147483646 w 111"/>
                <a:gd name="T47" fmla="*/ 2147483646 h 89"/>
                <a:gd name="T48" fmla="*/ 2147483646 w 111"/>
                <a:gd name="T49" fmla="*/ 2147483646 h 89"/>
                <a:gd name="T50" fmla="*/ 2147483646 w 111"/>
                <a:gd name="T51" fmla="*/ 2147483646 h 89"/>
                <a:gd name="T52" fmla="*/ 2147483646 w 111"/>
                <a:gd name="T53" fmla="*/ 2147483646 h 89"/>
                <a:gd name="T54" fmla="*/ 2147483646 w 111"/>
                <a:gd name="T55" fmla="*/ 2147483646 h 89"/>
                <a:gd name="T56" fmla="*/ 2147483646 w 111"/>
                <a:gd name="T57" fmla="*/ 2147483646 h 89"/>
                <a:gd name="T58" fmla="*/ 2147483646 w 111"/>
                <a:gd name="T59" fmla="*/ 2147483646 h 89"/>
                <a:gd name="T60" fmla="*/ 2147483646 w 111"/>
                <a:gd name="T61" fmla="*/ 2147483646 h 89"/>
                <a:gd name="T62" fmla="*/ 2147483646 w 111"/>
                <a:gd name="T63" fmla="*/ 2147483646 h 89"/>
                <a:gd name="T64" fmla="*/ 2147483646 w 111"/>
                <a:gd name="T65" fmla="*/ 2147483646 h 89"/>
                <a:gd name="T66" fmla="*/ 2147483646 w 111"/>
                <a:gd name="T67" fmla="*/ 2147483646 h 89"/>
                <a:gd name="T68" fmla="*/ 2147483646 w 111"/>
                <a:gd name="T69" fmla="*/ 2147483646 h 89"/>
                <a:gd name="T70" fmla="*/ 2147483646 w 111"/>
                <a:gd name="T71" fmla="*/ 2147483646 h 89"/>
                <a:gd name="T72" fmla="*/ 2147483646 w 111"/>
                <a:gd name="T73" fmla="*/ 2147483646 h 89"/>
                <a:gd name="T74" fmla="*/ 2147483646 w 111"/>
                <a:gd name="T75" fmla="*/ 2147483646 h 89"/>
                <a:gd name="T76" fmla="*/ 2147483646 w 111"/>
                <a:gd name="T77" fmla="*/ 2147483646 h 89"/>
                <a:gd name="T78" fmla="*/ 2147483646 w 111"/>
                <a:gd name="T79" fmla="*/ 0 h 89"/>
                <a:gd name="T80" fmla="*/ 2147483646 w 111"/>
                <a:gd name="T81" fmla="*/ 0 h 89"/>
                <a:gd name="T82" fmla="*/ 2147483646 w 111"/>
                <a:gd name="T83" fmla="*/ 0 h 89"/>
                <a:gd name="T84" fmla="*/ 0 w 111"/>
                <a:gd name="T85" fmla="*/ 2147483646 h 89"/>
                <a:gd name="T86" fmla="*/ 0 w 111"/>
                <a:gd name="T87" fmla="*/ 2147483646 h 89"/>
                <a:gd name="T88" fmla="*/ 2147483646 w 111"/>
                <a:gd name="T89" fmla="*/ 2147483646 h 89"/>
                <a:gd name="T90" fmla="*/ 2147483646 w 111"/>
                <a:gd name="T91" fmla="*/ 2147483646 h 89"/>
                <a:gd name="T92" fmla="*/ 2147483646 w 111"/>
                <a:gd name="T93" fmla="*/ 2147483646 h 89"/>
                <a:gd name="T94" fmla="*/ 2147483646 w 111"/>
                <a:gd name="T95" fmla="*/ 2147483646 h 89"/>
                <a:gd name="T96" fmla="*/ 2147483646 w 111"/>
                <a:gd name="T97" fmla="*/ 2147483646 h 89"/>
                <a:gd name="T98" fmla="*/ 2147483646 w 111"/>
                <a:gd name="T99" fmla="*/ 2147483646 h 89"/>
                <a:gd name="T100" fmla="*/ 2147483646 w 111"/>
                <a:gd name="T101" fmla="*/ 2147483646 h 89"/>
                <a:gd name="T102" fmla="*/ 2147483646 w 111"/>
                <a:gd name="T103" fmla="*/ 2147483646 h 89"/>
                <a:gd name="T104" fmla="*/ 2147483646 w 111"/>
                <a:gd name="T105" fmla="*/ 2147483646 h 89"/>
                <a:gd name="T106" fmla="*/ 2147483646 w 111"/>
                <a:gd name="T107" fmla="*/ 2147483646 h 89"/>
                <a:gd name="T108" fmla="*/ 2147483646 w 111"/>
                <a:gd name="T109" fmla="*/ 0 h 89"/>
                <a:gd name="T110" fmla="*/ 2147483646 w 111"/>
                <a:gd name="T111" fmla="*/ 2147483646 h 89"/>
                <a:gd name="T112" fmla="*/ 2147483646 w 111"/>
                <a:gd name="T113" fmla="*/ 2147483646 h 89"/>
                <a:gd name="T114" fmla="*/ 2147483646 w 111"/>
                <a:gd name="T115" fmla="*/ 2147483646 h 89"/>
                <a:gd name="T116" fmla="*/ 2147483646 w 111"/>
                <a:gd name="T117" fmla="*/ 2147483646 h 8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11" h="89">
                  <a:moveTo>
                    <a:pt x="88" y="89"/>
                  </a:moveTo>
                  <a:cubicBezTo>
                    <a:pt x="88" y="58"/>
                    <a:pt x="88" y="58"/>
                    <a:pt x="88" y="58"/>
                  </a:cubicBezTo>
                  <a:cubicBezTo>
                    <a:pt x="88" y="50"/>
                    <a:pt x="94" y="45"/>
                    <a:pt x="102" y="45"/>
                  </a:cubicBezTo>
                  <a:cubicBezTo>
                    <a:pt x="111" y="45"/>
                    <a:pt x="111" y="45"/>
                    <a:pt x="111" y="45"/>
                  </a:cubicBezTo>
                  <a:cubicBezTo>
                    <a:pt x="111" y="12"/>
                    <a:pt x="111" y="12"/>
                    <a:pt x="111" y="12"/>
                  </a:cubicBezTo>
                  <a:cubicBezTo>
                    <a:pt x="111" y="5"/>
                    <a:pt x="106" y="0"/>
                    <a:pt x="99" y="0"/>
                  </a:cubicBezTo>
                  <a:cubicBezTo>
                    <a:pt x="72" y="0"/>
                    <a:pt x="72" y="0"/>
                    <a:pt x="72" y="0"/>
                  </a:cubicBezTo>
                  <a:cubicBezTo>
                    <a:pt x="72" y="14"/>
                    <a:pt x="72" y="14"/>
                    <a:pt x="72" y="14"/>
                  </a:cubicBezTo>
                  <a:cubicBezTo>
                    <a:pt x="77" y="14"/>
                    <a:pt x="82" y="19"/>
                    <a:pt x="82" y="24"/>
                  </a:cubicBezTo>
                  <a:cubicBezTo>
                    <a:pt x="82" y="30"/>
                    <a:pt x="77" y="34"/>
                    <a:pt x="72" y="34"/>
                  </a:cubicBezTo>
                  <a:cubicBezTo>
                    <a:pt x="72" y="41"/>
                    <a:pt x="72" y="41"/>
                    <a:pt x="72" y="41"/>
                  </a:cubicBezTo>
                  <a:cubicBezTo>
                    <a:pt x="77" y="41"/>
                    <a:pt x="82" y="45"/>
                    <a:pt x="82" y="51"/>
                  </a:cubicBezTo>
                  <a:cubicBezTo>
                    <a:pt x="82" y="56"/>
                    <a:pt x="77" y="61"/>
                    <a:pt x="72" y="61"/>
                  </a:cubicBezTo>
                  <a:cubicBezTo>
                    <a:pt x="72" y="89"/>
                    <a:pt x="72" y="89"/>
                    <a:pt x="72" y="89"/>
                  </a:cubicBezTo>
                  <a:lnTo>
                    <a:pt x="88" y="89"/>
                  </a:lnTo>
                  <a:close/>
                  <a:moveTo>
                    <a:pt x="72" y="0"/>
                  </a:moveTo>
                  <a:cubicBezTo>
                    <a:pt x="40" y="0"/>
                    <a:pt x="40" y="0"/>
                    <a:pt x="40" y="0"/>
                  </a:cubicBezTo>
                  <a:cubicBezTo>
                    <a:pt x="40" y="14"/>
                    <a:pt x="40" y="14"/>
                    <a:pt x="40" y="14"/>
                  </a:cubicBezTo>
                  <a:cubicBezTo>
                    <a:pt x="40" y="14"/>
                    <a:pt x="40" y="14"/>
                    <a:pt x="40" y="14"/>
                  </a:cubicBezTo>
                  <a:cubicBezTo>
                    <a:pt x="45" y="14"/>
                    <a:pt x="50" y="19"/>
                    <a:pt x="50" y="24"/>
                  </a:cubicBezTo>
                  <a:cubicBezTo>
                    <a:pt x="50" y="30"/>
                    <a:pt x="45" y="34"/>
                    <a:pt x="40" y="34"/>
                  </a:cubicBezTo>
                  <a:cubicBezTo>
                    <a:pt x="40" y="41"/>
                    <a:pt x="40" y="41"/>
                    <a:pt x="40" y="41"/>
                  </a:cubicBezTo>
                  <a:cubicBezTo>
                    <a:pt x="40" y="41"/>
                    <a:pt x="40" y="41"/>
                    <a:pt x="40" y="41"/>
                  </a:cubicBezTo>
                  <a:cubicBezTo>
                    <a:pt x="45" y="41"/>
                    <a:pt x="50" y="45"/>
                    <a:pt x="50" y="51"/>
                  </a:cubicBezTo>
                  <a:cubicBezTo>
                    <a:pt x="50" y="56"/>
                    <a:pt x="45" y="61"/>
                    <a:pt x="40" y="61"/>
                  </a:cubicBezTo>
                  <a:cubicBezTo>
                    <a:pt x="40" y="89"/>
                    <a:pt x="40" y="89"/>
                    <a:pt x="40" y="89"/>
                  </a:cubicBezTo>
                  <a:cubicBezTo>
                    <a:pt x="72" y="89"/>
                    <a:pt x="72" y="89"/>
                    <a:pt x="72" y="89"/>
                  </a:cubicBezTo>
                  <a:cubicBezTo>
                    <a:pt x="72" y="61"/>
                    <a:pt x="72" y="61"/>
                    <a:pt x="72" y="61"/>
                  </a:cubicBezTo>
                  <a:cubicBezTo>
                    <a:pt x="72" y="61"/>
                    <a:pt x="72" y="61"/>
                    <a:pt x="72" y="61"/>
                  </a:cubicBezTo>
                  <a:cubicBezTo>
                    <a:pt x="66" y="61"/>
                    <a:pt x="62" y="56"/>
                    <a:pt x="62" y="51"/>
                  </a:cubicBezTo>
                  <a:cubicBezTo>
                    <a:pt x="62" y="45"/>
                    <a:pt x="66" y="41"/>
                    <a:pt x="72" y="41"/>
                  </a:cubicBezTo>
                  <a:cubicBezTo>
                    <a:pt x="72" y="41"/>
                    <a:pt x="72" y="41"/>
                    <a:pt x="72" y="41"/>
                  </a:cubicBezTo>
                  <a:cubicBezTo>
                    <a:pt x="72" y="41"/>
                    <a:pt x="72" y="41"/>
                    <a:pt x="72" y="41"/>
                  </a:cubicBezTo>
                  <a:cubicBezTo>
                    <a:pt x="72" y="34"/>
                    <a:pt x="72" y="34"/>
                    <a:pt x="72" y="34"/>
                  </a:cubicBezTo>
                  <a:cubicBezTo>
                    <a:pt x="72" y="34"/>
                    <a:pt x="72" y="34"/>
                    <a:pt x="72" y="34"/>
                  </a:cubicBezTo>
                  <a:cubicBezTo>
                    <a:pt x="66" y="34"/>
                    <a:pt x="62" y="30"/>
                    <a:pt x="62" y="24"/>
                  </a:cubicBezTo>
                  <a:cubicBezTo>
                    <a:pt x="62" y="19"/>
                    <a:pt x="66" y="14"/>
                    <a:pt x="72" y="14"/>
                  </a:cubicBezTo>
                  <a:cubicBezTo>
                    <a:pt x="72" y="14"/>
                    <a:pt x="72" y="14"/>
                    <a:pt x="72" y="14"/>
                  </a:cubicBezTo>
                  <a:cubicBezTo>
                    <a:pt x="72" y="14"/>
                    <a:pt x="72" y="14"/>
                    <a:pt x="72" y="14"/>
                  </a:cubicBezTo>
                  <a:lnTo>
                    <a:pt x="72" y="0"/>
                  </a:lnTo>
                  <a:close/>
                  <a:moveTo>
                    <a:pt x="40" y="0"/>
                  </a:moveTo>
                  <a:cubicBezTo>
                    <a:pt x="12" y="0"/>
                    <a:pt x="12" y="0"/>
                    <a:pt x="12" y="0"/>
                  </a:cubicBezTo>
                  <a:cubicBezTo>
                    <a:pt x="6" y="0"/>
                    <a:pt x="0" y="5"/>
                    <a:pt x="0" y="12"/>
                  </a:cubicBezTo>
                  <a:cubicBezTo>
                    <a:pt x="0" y="45"/>
                    <a:pt x="0" y="45"/>
                    <a:pt x="0" y="45"/>
                  </a:cubicBezTo>
                  <a:cubicBezTo>
                    <a:pt x="10" y="45"/>
                    <a:pt x="10" y="45"/>
                    <a:pt x="10" y="45"/>
                  </a:cubicBezTo>
                  <a:cubicBezTo>
                    <a:pt x="19" y="45"/>
                    <a:pt x="23" y="50"/>
                    <a:pt x="23" y="58"/>
                  </a:cubicBezTo>
                  <a:cubicBezTo>
                    <a:pt x="23" y="89"/>
                    <a:pt x="23" y="89"/>
                    <a:pt x="23" y="89"/>
                  </a:cubicBezTo>
                  <a:cubicBezTo>
                    <a:pt x="40" y="89"/>
                    <a:pt x="40" y="89"/>
                    <a:pt x="40" y="89"/>
                  </a:cubicBezTo>
                  <a:cubicBezTo>
                    <a:pt x="40" y="61"/>
                    <a:pt x="40" y="61"/>
                    <a:pt x="40" y="61"/>
                  </a:cubicBezTo>
                  <a:cubicBezTo>
                    <a:pt x="34" y="61"/>
                    <a:pt x="30" y="56"/>
                    <a:pt x="30" y="51"/>
                  </a:cubicBezTo>
                  <a:cubicBezTo>
                    <a:pt x="30" y="45"/>
                    <a:pt x="34" y="41"/>
                    <a:pt x="40" y="41"/>
                  </a:cubicBezTo>
                  <a:cubicBezTo>
                    <a:pt x="40" y="34"/>
                    <a:pt x="40" y="34"/>
                    <a:pt x="40" y="34"/>
                  </a:cubicBezTo>
                  <a:cubicBezTo>
                    <a:pt x="34" y="34"/>
                    <a:pt x="30" y="30"/>
                    <a:pt x="30" y="24"/>
                  </a:cubicBezTo>
                  <a:cubicBezTo>
                    <a:pt x="30" y="19"/>
                    <a:pt x="34" y="14"/>
                    <a:pt x="40" y="14"/>
                  </a:cubicBezTo>
                  <a:cubicBezTo>
                    <a:pt x="40" y="0"/>
                    <a:pt x="40" y="0"/>
                    <a:pt x="40" y="0"/>
                  </a:cubicBezTo>
                  <a:close/>
                  <a:moveTo>
                    <a:pt x="40" y="14"/>
                  </a:moveTo>
                  <a:cubicBezTo>
                    <a:pt x="40" y="14"/>
                    <a:pt x="40" y="14"/>
                    <a:pt x="40" y="14"/>
                  </a:cubicBezTo>
                  <a:close/>
                  <a:moveTo>
                    <a:pt x="40" y="41"/>
                  </a:moveTo>
                  <a:cubicBezTo>
                    <a:pt x="40" y="41"/>
                    <a:pt x="40" y="41"/>
                    <a:pt x="40" y="41"/>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54" name="PA_任意多边形 224"/>
            <p:cNvSpPr/>
            <p:nvPr>
              <p:custDataLst>
                <p:tags r:id="rId226"/>
              </p:custDataLst>
            </p:nvPr>
          </p:nvSpPr>
          <p:spPr bwMode="auto">
            <a:xfrm>
              <a:off x="6553200" y="2593975"/>
              <a:ext cx="255588" cy="134938"/>
            </a:xfrm>
            <a:custGeom>
              <a:avLst/>
              <a:gdLst>
                <a:gd name="T0" fmla="*/ 2147483646 w 151"/>
                <a:gd name="T1" fmla="*/ 0 h 80"/>
                <a:gd name="T2" fmla="*/ 2147483646 w 151"/>
                <a:gd name="T3" fmla="*/ 0 h 80"/>
                <a:gd name="T4" fmla="*/ 2147483646 w 151"/>
                <a:gd name="T5" fmla="*/ 0 h 80"/>
                <a:gd name="T6" fmla="*/ 2147483646 w 151"/>
                <a:gd name="T7" fmla="*/ 2147483646 h 80"/>
                <a:gd name="T8" fmla="*/ 2147483646 w 151"/>
                <a:gd name="T9" fmla="*/ 2147483646 h 80"/>
                <a:gd name="T10" fmla="*/ 2147483646 w 151"/>
                <a:gd name="T11" fmla="*/ 2147483646 h 80"/>
                <a:gd name="T12" fmla="*/ 2147483646 w 151"/>
                <a:gd name="T13" fmla="*/ 2147483646 h 80"/>
                <a:gd name="T14" fmla="*/ 2147483646 w 151"/>
                <a:gd name="T15" fmla="*/ 0 h 80"/>
                <a:gd name="T16" fmla="*/ 2147483646 w 151"/>
                <a:gd name="T17" fmla="*/ 0 h 80"/>
                <a:gd name="T18" fmla="*/ 2147483646 w 151"/>
                <a:gd name="T19" fmla="*/ 0 h 80"/>
                <a:gd name="T20" fmla="*/ 0 w 151"/>
                <a:gd name="T21" fmla="*/ 2147483646 h 80"/>
                <a:gd name="T22" fmla="*/ 0 w 151"/>
                <a:gd name="T23" fmla="*/ 2147483646 h 80"/>
                <a:gd name="T24" fmla="*/ 2147483646 w 151"/>
                <a:gd name="T25" fmla="*/ 2147483646 h 80"/>
                <a:gd name="T26" fmla="*/ 2147483646 w 151"/>
                <a:gd name="T27" fmla="*/ 2147483646 h 80"/>
                <a:gd name="T28" fmla="*/ 2147483646 w 151"/>
                <a:gd name="T29" fmla="*/ 2147483646 h 80"/>
                <a:gd name="T30" fmla="*/ 2147483646 w 151"/>
                <a:gd name="T31" fmla="*/ 2147483646 h 80"/>
                <a:gd name="T32" fmla="*/ 2147483646 w 151"/>
                <a:gd name="T33" fmla="*/ 2147483646 h 80"/>
                <a:gd name="T34" fmla="*/ 2147483646 w 151"/>
                <a:gd name="T35" fmla="*/ 2147483646 h 80"/>
                <a:gd name="T36" fmla="*/ 2147483646 w 151"/>
                <a:gd name="T37" fmla="*/ 2147483646 h 80"/>
                <a:gd name="T38" fmla="*/ 2147483646 w 151"/>
                <a:gd name="T39" fmla="*/ 2147483646 h 80"/>
                <a:gd name="T40" fmla="*/ 2147483646 w 151"/>
                <a:gd name="T41" fmla="*/ 2147483646 h 80"/>
                <a:gd name="T42" fmla="*/ 2147483646 w 151"/>
                <a:gd name="T43" fmla="*/ 2147483646 h 80"/>
                <a:gd name="T44" fmla="*/ 2147483646 w 151"/>
                <a:gd name="T45" fmla="*/ 2147483646 h 80"/>
                <a:gd name="T46" fmla="*/ 2147483646 w 151"/>
                <a:gd name="T47" fmla="*/ 2147483646 h 80"/>
                <a:gd name="T48" fmla="*/ 2147483646 w 151"/>
                <a:gd name="T49" fmla="*/ 2147483646 h 80"/>
                <a:gd name="T50" fmla="*/ 2147483646 w 151"/>
                <a:gd name="T51" fmla="*/ 2147483646 h 80"/>
                <a:gd name="T52" fmla="*/ 2147483646 w 151"/>
                <a:gd name="T53" fmla="*/ 2147483646 h 80"/>
                <a:gd name="T54" fmla="*/ 2147483646 w 151"/>
                <a:gd name="T55" fmla="*/ 2147483646 h 80"/>
                <a:gd name="T56" fmla="*/ 2147483646 w 151"/>
                <a:gd name="T57" fmla="*/ 2147483646 h 80"/>
                <a:gd name="T58" fmla="*/ 2147483646 w 151"/>
                <a:gd name="T59" fmla="*/ 2147483646 h 80"/>
                <a:gd name="T60" fmla="*/ 2147483646 w 151"/>
                <a:gd name="T61" fmla="*/ 2147483646 h 80"/>
                <a:gd name="T62" fmla="*/ 2147483646 w 151"/>
                <a:gd name="T63" fmla="*/ 0 h 8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1" h="80">
                  <a:moveTo>
                    <a:pt x="142" y="0"/>
                  </a:moveTo>
                  <a:cubicBezTo>
                    <a:pt x="131" y="0"/>
                    <a:pt x="131" y="0"/>
                    <a:pt x="131" y="0"/>
                  </a:cubicBezTo>
                  <a:cubicBezTo>
                    <a:pt x="122" y="0"/>
                    <a:pt x="122" y="0"/>
                    <a:pt x="122" y="0"/>
                  </a:cubicBezTo>
                  <a:cubicBezTo>
                    <a:pt x="116" y="0"/>
                    <a:pt x="112" y="3"/>
                    <a:pt x="112" y="9"/>
                  </a:cubicBezTo>
                  <a:cubicBezTo>
                    <a:pt x="112" y="44"/>
                    <a:pt x="112" y="44"/>
                    <a:pt x="112" y="44"/>
                  </a:cubicBezTo>
                  <a:cubicBezTo>
                    <a:pt x="39" y="44"/>
                    <a:pt x="39" y="44"/>
                    <a:pt x="39" y="44"/>
                  </a:cubicBezTo>
                  <a:cubicBezTo>
                    <a:pt x="39" y="9"/>
                    <a:pt x="39" y="9"/>
                    <a:pt x="39" y="9"/>
                  </a:cubicBezTo>
                  <a:cubicBezTo>
                    <a:pt x="39" y="3"/>
                    <a:pt x="36" y="0"/>
                    <a:pt x="30" y="0"/>
                  </a:cubicBezTo>
                  <a:cubicBezTo>
                    <a:pt x="20" y="0"/>
                    <a:pt x="20" y="0"/>
                    <a:pt x="20" y="0"/>
                  </a:cubicBezTo>
                  <a:cubicBezTo>
                    <a:pt x="11" y="0"/>
                    <a:pt x="11" y="0"/>
                    <a:pt x="11" y="0"/>
                  </a:cubicBezTo>
                  <a:cubicBezTo>
                    <a:pt x="4" y="0"/>
                    <a:pt x="0" y="3"/>
                    <a:pt x="0" y="9"/>
                  </a:cubicBezTo>
                  <a:cubicBezTo>
                    <a:pt x="0" y="60"/>
                    <a:pt x="0" y="60"/>
                    <a:pt x="0" y="60"/>
                  </a:cubicBezTo>
                  <a:cubicBezTo>
                    <a:pt x="0" y="66"/>
                    <a:pt x="8" y="74"/>
                    <a:pt x="15" y="74"/>
                  </a:cubicBezTo>
                  <a:cubicBezTo>
                    <a:pt x="15" y="75"/>
                    <a:pt x="15" y="75"/>
                    <a:pt x="15" y="76"/>
                  </a:cubicBezTo>
                  <a:cubicBezTo>
                    <a:pt x="15" y="77"/>
                    <a:pt x="15" y="77"/>
                    <a:pt x="16" y="78"/>
                  </a:cubicBezTo>
                  <a:cubicBezTo>
                    <a:pt x="17" y="80"/>
                    <a:pt x="19" y="80"/>
                    <a:pt x="21" y="80"/>
                  </a:cubicBezTo>
                  <a:cubicBezTo>
                    <a:pt x="23" y="80"/>
                    <a:pt x="23" y="80"/>
                    <a:pt x="23" y="80"/>
                  </a:cubicBezTo>
                  <a:cubicBezTo>
                    <a:pt x="25" y="80"/>
                    <a:pt x="27" y="80"/>
                    <a:pt x="28" y="78"/>
                  </a:cubicBezTo>
                  <a:cubicBezTo>
                    <a:pt x="29" y="77"/>
                    <a:pt x="29" y="77"/>
                    <a:pt x="30" y="76"/>
                  </a:cubicBezTo>
                  <a:cubicBezTo>
                    <a:pt x="30" y="75"/>
                    <a:pt x="30" y="75"/>
                    <a:pt x="30" y="74"/>
                  </a:cubicBezTo>
                  <a:cubicBezTo>
                    <a:pt x="122" y="74"/>
                    <a:pt x="122" y="74"/>
                    <a:pt x="122" y="74"/>
                  </a:cubicBezTo>
                  <a:cubicBezTo>
                    <a:pt x="122" y="75"/>
                    <a:pt x="122" y="75"/>
                    <a:pt x="122" y="76"/>
                  </a:cubicBezTo>
                  <a:cubicBezTo>
                    <a:pt x="122" y="77"/>
                    <a:pt x="123" y="77"/>
                    <a:pt x="123" y="78"/>
                  </a:cubicBezTo>
                  <a:cubicBezTo>
                    <a:pt x="124" y="80"/>
                    <a:pt x="126" y="80"/>
                    <a:pt x="128" y="80"/>
                  </a:cubicBezTo>
                  <a:cubicBezTo>
                    <a:pt x="130" y="80"/>
                    <a:pt x="130" y="80"/>
                    <a:pt x="130" y="80"/>
                  </a:cubicBezTo>
                  <a:cubicBezTo>
                    <a:pt x="132" y="80"/>
                    <a:pt x="134" y="80"/>
                    <a:pt x="135" y="78"/>
                  </a:cubicBezTo>
                  <a:cubicBezTo>
                    <a:pt x="136" y="77"/>
                    <a:pt x="136" y="77"/>
                    <a:pt x="137" y="76"/>
                  </a:cubicBezTo>
                  <a:cubicBezTo>
                    <a:pt x="137" y="75"/>
                    <a:pt x="137" y="75"/>
                    <a:pt x="137" y="74"/>
                  </a:cubicBezTo>
                  <a:cubicBezTo>
                    <a:pt x="142" y="74"/>
                    <a:pt x="142" y="74"/>
                    <a:pt x="142" y="74"/>
                  </a:cubicBezTo>
                  <a:cubicBezTo>
                    <a:pt x="148" y="74"/>
                    <a:pt x="151" y="66"/>
                    <a:pt x="151" y="60"/>
                  </a:cubicBezTo>
                  <a:cubicBezTo>
                    <a:pt x="151" y="9"/>
                    <a:pt x="151" y="9"/>
                    <a:pt x="151" y="9"/>
                  </a:cubicBezTo>
                  <a:cubicBezTo>
                    <a:pt x="151" y="3"/>
                    <a:pt x="148" y="0"/>
                    <a:pt x="142"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55" name="PA_椭圆 225"/>
            <p:cNvSpPr>
              <a:spLocks noChangeArrowheads="1"/>
            </p:cNvSpPr>
            <p:nvPr>
              <p:custDataLst>
                <p:tags r:id="rId227"/>
              </p:custDataLst>
            </p:nvPr>
          </p:nvSpPr>
          <p:spPr bwMode="auto">
            <a:xfrm>
              <a:off x="6645275" y="2541588"/>
              <a:ext cx="19050" cy="19050"/>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zh-CN" sz="1800" b="0" i="0" u="none" strike="noStrike" kern="1200" cap="none" spc="0" normalizeH="0" baseline="0" noProof="0">
                <a:ln>
                  <a:noFill/>
                </a:ln>
                <a:solidFill>
                  <a:srgbClr val="000000"/>
                </a:solidFill>
                <a:effectLst/>
                <a:uLnTx/>
                <a:uFillTx/>
                <a:latin typeface="Century Gothic" panose="020B0502020202020204" pitchFamily="34" charset="0"/>
                <a:ea typeface="Microsoft JhengHei" panose="020B0604030504040204" pitchFamily="34" charset="-120"/>
                <a:cs typeface="+mn-cs"/>
              </a:endParaRPr>
            </a:p>
          </p:txBody>
        </p:sp>
        <p:sp>
          <p:nvSpPr>
            <p:cNvPr id="44256" name="PA_椭圆 226"/>
            <p:cNvSpPr>
              <a:spLocks noChangeArrowheads="1"/>
            </p:cNvSpPr>
            <p:nvPr>
              <p:custDataLst>
                <p:tags r:id="rId228"/>
              </p:custDataLst>
            </p:nvPr>
          </p:nvSpPr>
          <p:spPr bwMode="auto">
            <a:xfrm>
              <a:off x="6699250" y="2541588"/>
              <a:ext cx="19050" cy="19050"/>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zh-CN" sz="1800" b="0" i="0" u="none" strike="noStrike" kern="1200" cap="none" spc="0" normalizeH="0" baseline="0" noProof="0">
                <a:ln>
                  <a:noFill/>
                </a:ln>
                <a:solidFill>
                  <a:srgbClr val="000000"/>
                </a:solidFill>
                <a:effectLst/>
                <a:uLnTx/>
                <a:uFillTx/>
                <a:latin typeface="Century Gothic" panose="020B0502020202020204" pitchFamily="34" charset="0"/>
                <a:ea typeface="Microsoft JhengHei" panose="020B0604030504040204" pitchFamily="34" charset="-120"/>
                <a:cs typeface="+mn-cs"/>
              </a:endParaRPr>
            </a:p>
          </p:txBody>
        </p:sp>
        <p:sp>
          <p:nvSpPr>
            <p:cNvPr id="44257" name="PA_椭圆 227"/>
            <p:cNvSpPr>
              <a:spLocks noChangeArrowheads="1"/>
            </p:cNvSpPr>
            <p:nvPr>
              <p:custDataLst>
                <p:tags r:id="rId229"/>
              </p:custDataLst>
            </p:nvPr>
          </p:nvSpPr>
          <p:spPr bwMode="auto">
            <a:xfrm>
              <a:off x="6645275" y="2586038"/>
              <a:ext cx="19050" cy="20637"/>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zh-CN" sz="1800" b="0" i="0" u="none" strike="noStrike" kern="1200" cap="none" spc="0" normalizeH="0" baseline="0" noProof="0">
                <a:ln>
                  <a:noFill/>
                </a:ln>
                <a:solidFill>
                  <a:srgbClr val="000000"/>
                </a:solidFill>
                <a:effectLst/>
                <a:uLnTx/>
                <a:uFillTx/>
                <a:latin typeface="Century Gothic" panose="020B0502020202020204" pitchFamily="34" charset="0"/>
                <a:ea typeface="Microsoft JhengHei" panose="020B0604030504040204" pitchFamily="34" charset="-120"/>
                <a:cs typeface="+mn-cs"/>
              </a:endParaRPr>
            </a:p>
          </p:txBody>
        </p:sp>
        <p:sp>
          <p:nvSpPr>
            <p:cNvPr id="44258" name="PA_椭圆 228"/>
            <p:cNvSpPr>
              <a:spLocks noChangeArrowheads="1"/>
            </p:cNvSpPr>
            <p:nvPr>
              <p:custDataLst>
                <p:tags r:id="rId230"/>
              </p:custDataLst>
            </p:nvPr>
          </p:nvSpPr>
          <p:spPr bwMode="auto">
            <a:xfrm>
              <a:off x="6699250" y="2586038"/>
              <a:ext cx="19050" cy="20637"/>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zh-CN" sz="1800" b="0" i="0" u="none" strike="noStrike" kern="1200" cap="none" spc="0" normalizeH="0" baseline="0" noProof="0">
                <a:ln>
                  <a:noFill/>
                </a:ln>
                <a:solidFill>
                  <a:srgbClr val="000000"/>
                </a:solidFill>
                <a:effectLst/>
                <a:uLnTx/>
                <a:uFillTx/>
                <a:latin typeface="Century Gothic" panose="020B0502020202020204" pitchFamily="34" charset="0"/>
                <a:ea typeface="Microsoft JhengHei" panose="020B0604030504040204" pitchFamily="34" charset="-120"/>
                <a:cs typeface="+mn-cs"/>
              </a:endParaRPr>
            </a:p>
          </p:txBody>
        </p:sp>
        <p:sp>
          <p:nvSpPr>
            <p:cNvPr id="44259" name="PA_任意多边形 229"/>
            <p:cNvSpPr/>
            <p:nvPr>
              <p:custDataLst>
                <p:tags r:id="rId231"/>
              </p:custDataLst>
            </p:nvPr>
          </p:nvSpPr>
          <p:spPr bwMode="auto">
            <a:xfrm>
              <a:off x="6526213" y="2867025"/>
              <a:ext cx="228600" cy="61913"/>
            </a:xfrm>
            <a:custGeom>
              <a:avLst/>
              <a:gdLst>
                <a:gd name="T0" fmla="*/ 2147483646 w 144"/>
                <a:gd name="T1" fmla="*/ 2147483646 h 39"/>
                <a:gd name="T2" fmla="*/ 2147483646 w 144"/>
                <a:gd name="T3" fmla="*/ 2147483646 h 39"/>
                <a:gd name="T4" fmla="*/ 2147483646 w 144"/>
                <a:gd name="T5" fmla="*/ 2147483646 h 39"/>
                <a:gd name="T6" fmla="*/ 2147483646 w 144"/>
                <a:gd name="T7" fmla="*/ 2147483646 h 39"/>
                <a:gd name="T8" fmla="*/ 2147483646 w 144"/>
                <a:gd name="T9" fmla="*/ 0 h 39"/>
                <a:gd name="T10" fmla="*/ 2147483646 w 144"/>
                <a:gd name="T11" fmla="*/ 0 h 39"/>
                <a:gd name="T12" fmla="*/ 2147483646 w 144"/>
                <a:gd name="T13" fmla="*/ 0 h 39"/>
                <a:gd name="T14" fmla="*/ 2147483646 w 144"/>
                <a:gd name="T15" fmla="*/ 0 h 39"/>
                <a:gd name="T16" fmla="*/ 2147483646 w 144"/>
                <a:gd name="T17" fmla="*/ 0 h 39"/>
                <a:gd name="T18" fmla="*/ 2147483646 w 144"/>
                <a:gd name="T19" fmla="*/ 0 h 39"/>
                <a:gd name="T20" fmla="*/ 0 w 144"/>
                <a:gd name="T21" fmla="*/ 0 h 39"/>
                <a:gd name="T22" fmla="*/ 2147483646 w 144"/>
                <a:gd name="T23" fmla="*/ 2147483646 h 3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39">
                  <a:moveTo>
                    <a:pt x="19" y="39"/>
                  </a:moveTo>
                  <a:lnTo>
                    <a:pt x="22" y="39"/>
                  </a:lnTo>
                  <a:lnTo>
                    <a:pt x="120" y="39"/>
                  </a:lnTo>
                  <a:lnTo>
                    <a:pt x="124" y="39"/>
                  </a:lnTo>
                  <a:lnTo>
                    <a:pt x="144" y="0"/>
                  </a:lnTo>
                  <a:lnTo>
                    <a:pt x="143" y="0"/>
                  </a:lnTo>
                  <a:lnTo>
                    <a:pt x="121" y="0"/>
                  </a:lnTo>
                  <a:lnTo>
                    <a:pt x="104" y="0"/>
                  </a:lnTo>
                  <a:lnTo>
                    <a:pt x="38" y="0"/>
                  </a:lnTo>
                  <a:lnTo>
                    <a:pt x="21" y="0"/>
                  </a:lnTo>
                  <a:lnTo>
                    <a:pt x="0" y="0"/>
                  </a:lnTo>
                  <a:lnTo>
                    <a:pt x="19" y="39"/>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60" name="PA_任意多边形 230"/>
            <p:cNvSpPr/>
            <p:nvPr>
              <p:custDataLst>
                <p:tags r:id="rId232"/>
              </p:custDataLst>
            </p:nvPr>
          </p:nvSpPr>
          <p:spPr bwMode="auto">
            <a:xfrm>
              <a:off x="6524625" y="2882900"/>
              <a:ext cx="228600" cy="106363"/>
            </a:xfrm>
            <a:custGeom>
              <a:avLst/>
              <a:gdLst>
                <a:gd name="T0" fmla="*/ 0 w 135"/>
                <a:gd name="T1" fmla="*/ 2147483646 h 63"/>
                <a:gd name="T2" fmla="*/ 2147483646 w 135"/>
                <a:gd name="T3" fmla="*/ 2147483646 h 63"/>
                <a:gd name="T4" fmla="*/ 2147483646 w 135"/>
                <a:gd name="T5" fmla="*/ 0 h 63"/>
                <a:gd name="T6" fmla="*/ 2147483646 w 135"/>
                <a:gd name="T7" fmla="*/ 2147483646 h 63"/>
                <a:gd name="T8" fmla="*/ 2147483646 w 135"/>
                <a:gd name="T9" fmla="*/ 2147483646 h 63"/>
                <a:gd name="T10" fmla="*/ 2147483646 w 135"/>
                <a:gd name="T11" fmla="*/ 2147483646 h 63"/>
                <a:gd name="T12" fmla="*/ 2147483646 w 135"/>
                <a:gd name="T13" fmla="*/ 2147483646 h 63"/>
                <a:gd name="T14" fmla="*/ 2147483646 w 135"/>
                <a:gd name="T15" fmla="*/ 2147483646 h 63"/>
                <a:gd name="T16" fmla="*/ 2147483646 w 135"/>
                <a:gd name="T17" fmla="*/ 2147483646 h 63"/>
                <a:gd name="T18" fmla="*/ 2147483646 w 135"/>
                <a:gd name="T19" fmla="*/ 2147483646 h 63"/>
                <a:gd name="T20" fmla="*/ 2147483646 w 135"/>
                <a:gd name="T21" fmla="*/ 2147483646 h 63"/>
                <a:gd name="T22" fmla="*/ 2147483646 w 135"/>
                <a:gd name="T23" fmla="*/ 2147483646 h 63"/>
                <a:gd name="T24" fmla="*/ 2147483646 w 135"/>
                <a:gd name="T25" fmla="*/ 2147483646 h 63"/>
                <a:gd name="T26" fmla="*/ 2147483646 w 135"/>
                <a:gd name="T27" fmla="*/ 2147483646 h 63"/>
                <a:gd name="T28" fmla="*/ 2147483646 w 135"/>
                <a:gd name="T29" fmla="*/ 2147483646 h 63"/>
                <a:gd name="T30" fmla="*/ 2147483646 w 135"/>
                <a:gd name="T31" fmla="*/ 2147483646 h 63"/>
                <a:gd name="T32" fmla="*/ 2147483646 w 135"/>
                <a:gd name="T33" fmla="*/ 2147483646 h 63"/>
                <a:gd name="T34" fmla="*/ 2147483646 w 135"/>
                <a:gd name="T35" fmla="*/ 2147483646 h 63"/>
                <a:gd name="T36" fmla="*/ 0 w 135"/>
                <a:gd name="T37" fmla="*/ 0 h 63"/>
                <a:gd name="T38" fmla="*/ 0 w 135"/>
                <a:gd name="T39" fmla="*/ 2147483646 h 6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35" h="63">
                  <a:moveTo>
                    <a:pt x="0" y="63"/>
                  </a:moveTo>
                  <a:cubicBezTo>
                    <a:pt x="135" y="63"/>
                    <a:pt x="135" y="63"/>
                    <a:pt x="135" y="63"/>
                  </a:cubicBezTo>
                  <a:cubicBezTo>
                    <a:pt x="135" y="0"/>
                    <a:pt x="135" y="0"/>
                    <a:pt x="135" y="0"/>
                  </a:cubicBezTo>
                  <a:cubicBezTo>
                    <a:pt x="120" y="29"/>
                    <a:pt x="120" y="29"/>
                    <a:pt x="120" y="29"/>
                  </a:cubicBezTo>
                  <a:cubicBezTo>
                    <a:pt x="119" y="31"/>
                    <a:pt x="119" y="31"/>
                    <a:pt x="119" y="31"/>
                  </a:cubicBezTo>
                  <a:cubicBezTo>
                    <a:pt x="117" y="31"/>
                    <a:pt x="117" y="31"/>
                    <a:pt x="117" y="31"/>
                  </a:cubicBezTo>
                  <a:cubicBezTo>
                    <a:pt x="112" y="31"/>
                    <a:pt x="112" y="31"/>
                    <a:pt x="112" y="31"/>
                  </a:cubicBezTo>
                  <a:cubicBezTo>
                    <a:pt x="78" y="31"/>
                    <a:pt x="78" y="31"/>
                    <a:pt x="78" y="31"/>
                  </a:cubicBezTo>
                  <a:cubicBezTo>
                    <a:pt x="79" y="32"/>
                    <a:pt x="79" y="32"/>
                    <a:pt x="79" y="33"/>
                  </a:cubicBezTo>
                  <a:cubicBezTo>
                    <a:pt x="79" y="35"/>
                    <a:pt x="78" y="37"/>
                    <a:pt x="77" y="38"/>
                  </a:cubicBezTo>
                  <a:cubicBezTo>
                    <a:pt x="75" y="42"/>
                    <a:pt x="72" y="43"/>
                    <a:pt x="68" y="43"/>
                  </a:cubicBezTo>
                  <a:cubicBezTo>
                    <a:pt x="65" y="43"/>
                    <a:pt x="61" y="42"/>
                    <a:pt x="59" y="38"/>
                  </a:cubicBezTo>
                  <a:cubicBezTo>
                    <a:pt x="58" y="37"/>
                    <a:pt x="58" y="35"/>
                    <a:pt x="58" y="33"/>
                  </a:cubicBezTo>
                  <a:cubicBezTo>
                    <a:pt x="58" y="32"/>
                    <a:pt x="58" y="32"/>
                    <a:pt x="58" y="31"/>
                  </a:cubicBezTo>
                  <a:cubicBezTo>
                    <a:pt x="24" y="31"/>
                    <a:pt x="24" y="31"/>
                    <a:pt x="24" y="31"/>
                  </a:cubicBezTo>
                  <a:cubicBezTo>
                    <a:pt x="19" y="31"/>
                    <a:pt x="19" y="31"/>
                    <a:pt x="19" y="31"/>
                  </a:cubicBezTo>
                  <a:cubicBezTo>
                    <a:pt x="17" y="31"/>
                    <a:pt x="17" y="31"/>
                    <a:pt x="17" y="31"/>
                  </a:cubicBezTo>
                  <a:cubicBezTo>
                    <a:pt x="15" y="29"/>
                    <a:pt x="15" y="29"/>
                    <a:pt x="15" y="29"/>
                  </a:cubicBezTo>
                  <a:cubicBezTo>
                    <a:pt x="0" y="0"/>
                    <a:pt x="0" y="0"/>
                    <a:pt x="0" y="0"/>
                  </a:cubicBezTo>
                  <a:lnTo>
                    <a:pt x="0" y="63"/>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61" name="PA_任意多边形 231"/>
            <p:cNvSpPr/>
            <p:nvPr>
              <p:custDataLst>
                <p:tags r:id="rId233"/>
              </p:custDataLst>
            </p:nvPr>
          </p:nvSpPr>
          <p:spPr bwMode="auto">
            <a:xfrm>
              <a:off x="6559550" y="2786063"/>
              <a:ext cx="158750" cy="74612"/>
            </a:xfrm>
            <a:custGeom>
              <a:avLst/>
              <a:gdLst>
                <a:gd name="T0" fmla="*/ 2147483646 w 94"/>
                <a:gd name="T1" fmla="*/ 2147483646 h 44"/>
                <a:gd name="T2" fmla="*/ 2147483646 w 94"/>
                <a:gd name="T3" fmla="*/ 2147483646 h 44"/>
                <a:gd name="T4" fmla="*/ 2147483646 w 94"/>
                <a:gd name="T5" fmla="*/ 0 h 44"/>
                <a:gd name="T6" fmla="*/ 2147483646 w 94"/>
                <a:gd name="T7" fmla="*/ 0 h 44"/>
                <a:gd name="T8" fmla="*/ 0 w 94"/>
                <a:gd name="T9" fmla="*/ 2147483646 h 44"/>
                <a:gd name="T10" fmla="*/ 0 w 94"/>
                <a:gd name="T11" fmla="*/ 2147483646 h 44"/>
                <a:gd name="T12" fmla="*/ 2147483646 w 94"/>
                <a:gd name="T13" fmla="*/ 2147483646 h 44"/>
                <a:gd name="T14" fmla="*/ 2147483646 w 94"/>
                <a:gd name="T15" fmla="*/ 2147483646 h 44"/>
                <a:gd name="T16" fmla="*/ 2147483646 w 94"/>
                <a:gd name="T17" fmla="*/ 2147483646 h 44"/>
                <a:gd name="T18" fmla="*/ 2147483646 w 94"/>
                <a:gd name="T19" fmla="*/ 2147483646 h 44"/>
                <a:gd name="T20" fmla="*/ 2147483646 w 94"/>
                <a:gd name="T21" fmla="*/ 2147483646 h 44"/>
                <a:gd name="T22" fmla="*/ 2147483646 w 94"/>
                <a:gd name="T23" fmla="*/ 2147483646 h 44"/>
                <a:gd name="T24" fmla="*/ 2147483646 w 94"/>
                <a:gd name="T25" fmla="*/ 2147483646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4" h="44">
                  <a:moveTo>
                    <a:pt x="94" y="44"/>
                  </a:moveTo>
                  <a:cubicBezTo>
                    <a:pt x="94" y="19"/>
                    <a:pt x="94" y="19"/>
                    <a:pt x="94" y="19"/>
                  </a:cubicBezTo>
                  <a:cubicBezTo>
                    <a:pt x="94" y="9"/>
                    <a:pt x="86" y="0"/>
                    <a:pt x="76" y="0"/>
                  </a:cubicBezTo>
                  <a:cubicBezTo>
                    <a:pt x="18" y="0"/>
                    <a:pt x="18" y="0"/>
                    <a:pt x="18" y="0"/>
                  </a:cubicBezTo>
                  <a:cubicBezTo>
                    <a:pt x="8" y="0"/>
                    <a:pt x="0" y="9"/>
                    <a:pt x="0" y="19"/>
                  </a:cubicBezTo>
                  <a:cubicBezTo>
                    <a:pt x="0" y="44"/>
                    <a:pt x="0" y="44"/>
                    <a:pt x="0" y="44"/>
                  </a:cubicBezTo>
                  <a:cubicBezTo>
                    <a:pt x="16" y="44"/>
                    <a:pt x="16" y="44"/>
                    <a:pt x="16" y="44"/>
                  </a:cubicBezTo>
                  <a:cubicBezTo>
                    <a:pt x="16" y="19"/>
                    <a:pt x="16" y="19"/>
                    <a:pt x="16" y="19"/>
                  </a:cubicBezTo>
                  <a:cubicBezTo>
                    <a:pt x="16" y="18"/>
                    <a:pt x="17" y="16"/>
                    <a:pt x="18" y="16"/>
                  </a:cubicBezTo>
                  <a:cubicBezTo>
                    <a:pt x="76" y="16"/>
                    <a:pt x="76" y="16"/>
                    <a:pt x="76" y="16"/>
                  </a:cubicBezTo>
                  <a:cubicBezTo>
                    <a:pt x="78" y="16"/>
                    <a:pt x="78" y="18"/>
                    <a:pt x="78" y="19"/>
                  </a:cubicBezTo>
                  <a:cubicBezTo>
                    <a:pt x="78" y="44"/>
                    <a:pt x="78" y="44"/>
                    <a:pt x="78" y="44"/>
                  </a:cubicBezTo>
                  <a:lnTo>
                    <a:pt x="94" y="4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62" name="PA_任意多边形 232"/>
            <p:cNvSpPr>
              <a:spLocks noEditPoints="1"/>
            </p:cNvSpPr>
            <p:nvPr>
              <p:custDataLst>
                <p:tags r:id="rId234"/>
              </p:custDataLst>
            </p:nvPr>
          </p:nvSpPr>
          <p:spPr bwMode="auto">
            <a:xfrm>
              <a:off x="6850063" y="2808288"/>
              <a:ext cx="258762" cy="120650"/>
            </a:xfrm>
            <a:custGeom>
              <a:avLst/>
              <a:gdLst>
                <a:gd name="T0" fmla="*/ 2147483646 w 163"/>
                <a:gd name="T1" fmla="*/ 0 h 76"/>
                <a:gd name="T2" fmla="*/ 2147483646 w 163"/>
                <a:gd name="T3" fmla="*/ 2147483646 h 76"/>
                <a:gd name="T4" fmla="*/ 2147483646 w 163"/>
                <a:gd name="T5" fmla="*/ 2147483646 h 76"/>
                <a:gd name="T6" fmla="*/ 2147483646 w 163"/>
                <a:gd name="T7" fmla="*/ 0 h 76"/>
                <a:gd name="T8" fmla="*/ 2147483646 w 163"/>
                <a:gd name="T9" fmla="*/ 2147483646 h 76"/>
                <a:gd name="T10" fmla="*/ 2147483646 w 163"/>
                <a:gd name="T11" fmla="*/ 2147483646 h 76"/>
                <a:gd name="T12" fmla="*/ 2147483646 w 163"/>
                <a:gd name="T13" fmla="*/ 2147483646 h 76"/>
                <a:gd name="T14" fmla="*/ 2147483646 w 163"/>
                <a:gd name="T15" fmla="*/ 2147483646 h 76"/>
                <a:gd name="T16" fmla="*/ 2147483646 w 163"/>
                <a:gd name="T17" fmla="*/ 2147483646 h 76"/>
                <a:gd name="T18" fmla="*/ 2147483646 w 163"/>
                <a:gd name="T19" fmla="*/ 2147483646 h 76"/>
                <a:gd name="T20" fmla="*/ 2147483646 w 163"/>
                <a:gd name="T21" fmla="*/ 2147483646 h 76"/>
                <a:gd name="T22" fmla="*/ 2147483646 w 163"/>
                <a:gd name="T23" fmla="*/ 0 h 76"/>
                <a:gd name="T24" fmla="*/ 2147483646 w 163"/>
                <a:gd name="T25" fmla="*/ 2147483646 h 76"/>
                <a:gd name="T26" fmla="*/ 2147483646 w 163"/>
                <a:gd name="T27" fmla="*/ 2147483646 h 76"/>
                <a:gd name="T28" fmla="*/ 2147483646 w 163"/>
                <a:gd name="T29" fmla="*/ 0 h 76"/>
                <a:gd name="T30" fmla="*/ 2147483646 w 163"/>
                <a:gd name="T31" fmla="*/ 2147483646 h 76"/>
                <a:gd name="T32" fmla="*/ 2147483646 w 163"/>
                <a:gd name="T33" fmla="*/ 2147483646 h 76"/>
                <a:gd name="T34" fmla="*/ 2147483646 w 163"/>
                <a:gd name="T35" fmla="*/ 2147483646 h 76"/>
                <a:gd name="T36" fmla="*/ 2147483646 w 163"/>
                <a:gd name="T37" fmla="*/ 2147483646 h 76"/>
                <a:gd name="T38" fmla="*/ 2147483646 w 163"/>
                <a:gd name="T39" fmla="*/ 2147483646 h 76"/>
                <a:gd name="T40" fmla="*/ 2147483646 w 163"/>
                <a:gd name="T41" fmla="*/ 0 h 76"/>
                <a:gd name="T42" fmla="*/ 2147483646 w 163"/>
                <a:gd name="T43" fmla="*/ 2147483646 h 76"/>
                <a:gd name="T44" fmla="*/ 2147483646 w 163"/>
                <a:gd name="T45" fmla="*/ 2147483646 h 76"/>
                <a:gd name="T46" fmla="*/ 2147483646 w 163"/>
                <a:gd name="T47" fmla="*/ 0 h 76"/>
                <a:gd name="T48" fmla="*/ 2147483646 w 163"/>
                <a:gd name="T49" fmla="*/ 2147483646 h 76"/>
                <a:gd name="T50" fmla="*/ 2147483646 w 163"/>
                <a:gd name="T51" fmla="*/ 2147483646 h 76"/>
                <a:gd name="T52" fmla="*/ 2147483646 w 163"/>
                <a:gd name="T53" fmla="*/ 2147483646 h 76"/>
                <a:gd name="T54" fmla="*/ 2147483646 w 163"/>
                <a:gd name="T55" fmla="*/ 2147483646 h 76"/>
                <a:gd name="T56" fmla="*/ 2147483646 w 163"/>
                <a:gd name="T57" fmla="*/ 2147483646 h 76"/>
                <a:gd name="T58" fmla="*/ 2147483646 w 163"/>
                <a:gd name="T59" fmla="*/ 0 h 76"/>
                <a:gd name="T60" fmla="*/ 2147483646 w 163"/>
                <a:gd name="T61" fmla="*/ 2147483646 h 76"/>
                <a:gd name="T62" fmla="*/ 2147483646 w 163"/>
                <a:gd name="T63" fmla="*/ 2147483646 h 76"/>
                <a:gd name="T64" fmla="*/ 2147483646 w 163"/>
                <a:gd name="T65" fmla="*/ 0 h 76"/>
                <a:gd name="T66" fmla="*/ 2147483646 w 163"/>
                <a:gd name="T67" fmla="*/ 2147483646 h 76"/>
                <a:gd name="T68" fmla="*/ 2147483646 w 163"/>
                <a:gd name="T69" fmla="*/ 2147483646 h 76"/>
                <a:gd name="T70" fmla="*/ 2147483646 w 163"/>
                <a:gd name="T71" fmla="*/ 2147483646 h 76"/>
                <a:gd name="T72" fmla="*/ 2147483646 w 163"/>
                <a:gd name="T73" fmla="*/ 2147483646 h 76"/>
                <a:gd name="T74" fmla="*/ 2147483646 w 163"/>
                <a:gd name="T75" fmla="*/ 2147483646 h 76"/>
                <a:gd name="T76" fmla="*/ 2147483646 w 163"/>
                <a:gd name="T77" fmla="*/ 0 h 76"/>
                <a:gd name="T78" fmla="*/ 2147483646 w 163"/>
                <a:gd name="T79" fmla="*/ 2147483646 h 76"/>
                <a:gd name="T80" fmla="*/ 2147483646 w 163"/>
                <a:gd name="T81" fmla="*/ 2147483646 h 76"/>
                <a:gd name="T82" fmla="*/ 2147483646 w 163"/>
                <a:gd name="T83" fmla="*/ 0 h 76"/>
                <a:gd name="T84" fmla="*/ 2147483646 w 163"/>
                <a:gd name="T85" fmla="*/ 2147483646 h 76"/>
                <a:gd name="T86" fmla="*/ 2147483646 w 163"/>
                <a:gd name="T87" fmla="*/ 2147483646 h 76"/>
                <a:gd name="T88" fmla="*/ 2147483646 w 163"/>
                <a:gd name="T89" fmla="*/ 2147483646 h 76"/>
                <a:gd name="T90" fmla="*/ 2147483646 w 163"/>
                <a:gd name="T91" fmla="*/ 2147483646 h 76"/>
                <a:gd name="T92" fmla="*/ 2147483646 w 163"/>
                <a:gd name="T93" fmla="*/ 2147483646 h 76"/>
                <a:gd name="T94" fmla="*/ 2147483646 w 163"/>
                <a:gd name="T95" fmla="*/ 0 h 76"/>
                <a:gd name="T96" fmla="*/ 2147483646 w 163"/>
                <a:gd name="T97" fmla="*/ 2147483646 h 76"/>
                <a:gd name="T98" fmla="*/ 2147483646 w 163"/>
                <a:gd name="T99" fmla="*/ 2147483646 h 76"/>
                <a:gd name="T100" fmla="*/ 2147483646 w 163"/>
                <a:gd name="T101" fmla="*/ 0 h 76"/>
                <a:gd name="T102" fmla="*/ 2147483646 w 163"/>
                <a:gd name="T103" fmla="*/ 2147483646 h 76"/>
                <a:gd name="T104" fmla="*/ 2147483646 w 163"/>
                <a:gd name="T105" fmla="*/ 2147483646 h 76"/>
                <a:gd name="T106" fmla="*/ 2147483646 w 163"/>
                <a:gd name="T107" fmla="*/ 2147483646 h 76"/>
                <a:gd name="T108" fmla="*/ 0 w 163"/>
                <a:gd name="T109" fmla="*/ 2147483646 h 76"/>
                <a:gd name="T110" fmla="*/ 2147483646 w 163"/>
                <a:gd name="T111" fmla="*/ 2147483646 h 76"/>
                <a:gd name="T112" fmla="*/ 0 w 163"/>
                <a:gd name="T113" fmla="*/ 2147483646 h 7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63" h="76">
                  <a:moveTo>
                    <a:pt x="146" y="76"/>
                  </a:moveTo>
                  <a:lnTo>
                    <a:pt x="163" y="76"/>
                  </a:lnTo>
                  <a:lnTo>
                    <a:pt x="163" y="0"/>
                  </a:lnTo>
                  <a:lnTo>
                    <a:pt x="146" y="0"/>
                  </a:lnTo>
                  <a:lnTo>
                    <a:pt x="146" y="11"/>
                  </a:lnTo>
                  <a:lnTo>
                    <a:pt x="152" y="11"/>
                  </a:lnTo>
                  <a:lnTo>
                    <a:pt x="152" y="25"/>
                  </a:lnTo>
                  <a:lnTo>
                    <a:pt x="146" y="25"/>
                  </a:lnTo>
                  <a:lnTo>
                    <a:pt x="146" y="76"/>
                  </a:lnTo>
                  <a:close/>
                  <a:moveTo>
                    <a:pt x="134" y="76"/>
                  </a:moveTo>
                  <a:lnTo>
                    <a:pt x="146" y="76"/>
                  </a:lnTo>
                  <a:lnTo>
                    <a:pt x="146" y="25"/>
                  </a:lnTo>
                  <a:lnTo>
                    <a:pt x="138" y="25"/>
                  </a:lnTo>
                  <a:lnTo>
                    <a:pt x="138" y="11"/>
                  </a:lnTo>
                  <a:lnTo>
                    <a:pt x="146" y="11"/>
                  </a:lnTo>
                  <a:lnTo>
                    <a:pt x="146" y="0"/>
                  </a:lnTo>
                  <a:lnTo>
                    <a:pt x="134" y="0"/>
                  </a:lnTo>
                  <a:lnTo>
                    <a:pt x="134" y="32"/>
                  </a:lnTo>
                  <a:lnTo>
                    <a:pt x="141" y="32"/>
                  </a:lnTo>
                  <a:lnTo>
                    <a:pt x="141" y="46"/>
                  </a:lnTo>
                  <a:lnTo>
                    <a:pt x="134" y="46"/>
                  </a:lnTo>
                  <a:lnTo>
                    <a:pt x="134" y="54"/>
                  </a:lnTo>
                  <a:lnTo>
                    <a:pt x="134" y="68"/>
                  </a:lnTo>
                  <a:lnTo>
                    <a:pt x="134" y="76"/>
                  </a:lnTo>
                  <a:close/>
                  <a:moveTo>
                    <a:pt x="123" y="76"/>
                  </a:moveTo>
                  <a:lnTo>
                    <a:pt x="134" y="76"/>
                  </a:lnTo>
                  <a:lnTo>
                    <a:pt x="134" y="68"/>
                  </a:lnTo>
                  <a:lnTo>
                    <a:pt x="123" y="68"/>
                  </a:lnTo>
                  <a:lnTo>
                    <a:pt x="123" y="76"/>
                  </a:lnTo>
                  <a:close/>
                  <a:moveTo>
                    <a:pt x="134" y="0"/>
                  </a:moveTo>
                  <a:lnTo>
                    <a:pt x="123" y="0"/>
                  </a:lnTo>
                  <a:lnTo>
                    <a:pt x="123" y="11"/>
                  </a:lnTo>
                  <a:lnTo>
                    <a:pt x="131" y="11"/>
                  </a:lnTo>
                  <a:lnTo>
                    <a:pt x="131" y="25"/>
                  </a:lnTo>
                  <a:lnTo>
                    <a:pt x="123" y="25"/>
                  </a:lnTo>
                  <a:lnTo>
                    <a:pt x="123" y="54"/>
                  </a:lnTo>
                  <a:lnTo>
                    <a:pt x="134" y="54"/>
                  </a:lnTo>
                  <a:lnTo>
                    <a:pt x="134" y="46"/>
                  </a:lnTo>
                  <a:lnTo>
                    <a:pt x="128" y="46"/>
                  </a:lnTo>
                  <a:lnTo>
                    <a:pt x="128" y="32"/>
                  </a:lnTo>
                  <a:lnTo>
                    <a:pt x="134" y="32"/>
                  </a:lnTo>
                  <a:lnTo>
                    <a:pt x="134" y="0"/>
                  </a:lnTo>
                  <a:close/>
                  <a:moveTo>
                    <a:pt x="113" y="76"/>
                  </a:moveTo>
                  <a:lnTo>
                    <a:pt x="123" y="76"/>
                  </a:lnTo>
                  <a:lnTo>
                    <a:pt x="123" y="68"/>
                  </a:lnTo>
                  <a:lnTo>
                    <a:pt x="113" y="68"/>
                  </a:lnTo>
                  <a:lnTo>
                    <a:pt x="113" y="76"/>
                  </a:lnTo>
                  <a:close/>
                  <a:moveTo>
                    <a:pt x="123" y="0"/>
                  </a:moveTo>
                  <a:lnTo>
                    <a:pt x="113" y="0"/>
                  </a:lnTo>
                  <a:lnTo>
                    <a:pt x="113" y="32"/>
                  </a:lnTo>
                  <a:lnTo>
                    <a:pt x="120" y="32"/>
                  </a:lnTo>
                  <a:lnTo>
                    <a:pt x="120" y="46"/>
                  </a:lnTo>
                  <a:lnTo>
                    <a:pt x="113" y="46"/>
                  </a:lnTo>
                  <a:lnTo>
                    <a:pt x="113" y="54"/>
                  </a:lnTo>
                  <a:lnTo>
                    <a:pt x="123" y="54"/>
                  </a:lnTo>
                  <a:lnTo>
                    <a:pt x="123" y="25"/>
                  </a:lnTo>
                  <a:lnTo>
                    <a:pt x="117" y="25"/>
                  </a:lnTo>
                  <a:lnTo>
                    <a:pt x="117" y="11"/>
                  </a:lnTo>
                  <a:lnTo>
                    <a:pt x="123" y="11"/>
                  </a:lnTo>
                  <a:lnTo>
                    <a:pt x="123" y="0"/>
                  </a:lnTo>
                  <a:close/>
                  <a:moveTo>
                    <a:pt x="102" y="76"/>
                  </a:moveTo>
                  <a:lnTo>
                    <a:pt x="113" y="76"/>
                  </a:lnTo>
                  <a:lnTo>
                    <a:pt x="113" y="68"/>
                  </a:lnTo>
                  <a:lnTo>
                    <a:pt x="102" y="68"/>
                  </a:lnTo>
                  <a:lnTo>
                    <a:pt x="102" y="76"/>
                  </a:lnTo>
                  <a:close/>
                  <a:moveTo>
                    <a:pt x="113" y="0"/>
                  </a:moveTo>
                  <a:lnTo>
                    <a:pt x="102" y="0"/>
                  </a:lnTo>
                  <a:lnTo>
                    <a:pt x="102" y="11"/>
                  </a:lnTo>
                  <a:lnTo>
                    <a:pt x="109" y="11"/>
                  </a:lnTo>
                  <a:lnTo>
                    <a:pt x="109" y="25"/>
                  </a:lnTo>
                  <a:lnTo>
                    <a:pt x="102" y="25"/>
                  </a:lnTo>
                  <a:lnTo>
                    <a:pt x="102" y="54"/>
                  </a:lnTo>
                  <a:lnTo>
                    <a:pt x="113" y="54"/>
                  </a:lnTo>
                  <a:lnTo>
                    <a:pt x="113" y="46"/>
                  </a:lnTo>
                  <a:lnTo>
                    <a:pt x="106" y="46"/>
                  </a:lnTo>
                  <a:lnTo>
                    <a:pt x="106" y="32"/>
                  </a:lnTo>
                  <a:lnTo>
                    <a:pt x="113" y="32"/>
                  </a:lnTo>
                  <a:lnTo>
                    <a:pt x="113" y="0"/>
                  </a:lnTo>
                  <a:close/>
                  <a:moveTo>
                    <a:pt x="91" y="76"/>
                  </a:moveTo>
                  <a:lnTo>
                    <a:pt x="102" y="76"/>
                  </a:lnTo>
                  <a:lnTo>
                    <a:pt x="102" y="68"/>
                  </a:lnTo>
                  <a:lnTo>
                    <a:pt x="91" y="68"/>
                  </a:lnTo>
                  <a:lnTo>
                    <a:pt x="91" y="76"/>
                  </a:lnTo>
                  <a:close/>
                  <a:moveTo>
                    <a:pt x="102" y="0"/>
                  </a:moveTo>
                  <a:lnTo>
                    <a:pt x="91" y="0"/>
                  </a:lnTo>
                  <a:lnTo>
                    <a:pt x="91" y="32"/>
                  </a:lnTo>
                  <a:lnTo>
                    <a:pt x="99" y="32"/>
                  </a:lnTo>
                  <a:lnTo>
                    <a:pt x="99" y="46"/>
                  </a:lnTo>
                  <a:lnTo>
                    <a:pt x="91" y="46"/>
                  </a:lnTo>
                  <a:lnTo>
                    <a:pt x="91" y="54"/>
                  </a:lnTo>
                  <a:lnTo>
                    <a:pt x="102" y="54"/>
                  </a:lnTo>
                  <a:lnTo>
                    <a:pt x="102" y="25"/>
                  </a:lnTo>
                  <a:lnTo>
                    <a:pt x="96" y="25"/>
                  </a:lnTo>
                  <a:lnTo>
                    <a:pt x="96" y="11"/>
                  </a:lnTo>
                  <a:lnTo>
                    <a:pt x="102" y="11"/>
                  </a:lnTo>
                  <a:lnTo>
                    <a:pt x="102" y="0"/>
                  </a:lnTo>
                  <a:close/>
                  <a:moveTo>
                    <a:pt x="81" y="76"/>
                  </a:moveTo>
                  <a:lnTo>
                    <a:pt x="91" y="76"/>
                  </a:lnTo>
                  <a:lnTo>
                    <a:pt x="91" y="68"/>
                  </a:lnTo>
                  <a:lnTo>
                    <a:pt x="81" y="68"/>
                  </a:lnTo>
                  <a:lnTo>
                    <a:pt x="81" y="76"/>
                  </a:lnTo>
                  <a:close/>
                  <a:moveTo>
                    <a:pt x="91" y="0"/>
                  </a:moveTo>
                  <a:lnTo>
                    <a:pt x="81" y="0"/>
                  </a:lnTo>
                  <a:lnTo>
                    <a:pt x="81" y="11"/>
                  </a:lnTo>
                  <a:lnTo>
                    <a:pt x="88" y="11"/>
                  </a:lnTo>
                  <a:lnTo>
                    <a:pt x="88" y="25"/>
                  </a:lnTo>
                  <a:lnTo>
                    <a:pt x="81" y="25"/>
                  </a:lnTo>
                  <a:lnTo>
                    <a:pt x="81" y="54"/>
                  </a:lnTo>
                  <a:lnTo>
                    <a:pt x="91" y="54"/>
                  </a:lnTo>
                  <a:lnTo>
                    <a:pt x="91" y="46"/>
                  </a:lnTo>
                  <a:lnTo>
                    <a:pt x="84" y="46"/>
                  </a:lnTo>
                  <a:lnTo>
                    <a:pt x="84" y="32"/>
                  </a:lnTo>
                  <a:lnTo>
                    <a:pt x="91" y="32"/>
                  </a:lnTo>
                  <a:lnTo>
                    <a:pt x="91" y="0"/>
                  </a:lnTo>
                  <a:close/>
                  <a:moveTo>
                    <a:pt x="70" y="76"/>
                  </a:moveTo>
                  <a:lnTo>
                    <a:pt x="81" y="76"/>
                  </a:lnTo>
                  <a:lnTo>
                    <a:pt x="81" y="68"/>
                  </a:lnTo>
                  <a:lnTo>
                    <a:pt x="70" y="68"/>
                  </a:lnTo>
                  <a:lnTo>
                    <a:pt x="70" y="76"/>
                  </a:lnTo>
                  <a:close/>
                  <a:moveTo>
                    <a:pt x="81" y="0"/>
                  </a:moveTo>
                  <a:lnTo>
                    <a:pt x="70" y="0"/>
                  </a:lnTo>
                  <a:lnTo>
                    <a:pt x="70" y="32"/>
                  </a:lnTo>
                  <a:lnTo>
                    <a:pt x="77" y="32"/>
                  </a:lnTo>
                  <a:lnTo>
                    <a:pt x="77" y="46"/>
                  </a:lnTo>
                  <a:lnTo>
                    <a:pt x="70" y="46"/>
                  </a:lnTo>
                  <a:lnTo>
                    <a:pt x="70" y="54"/>
                  </a:lnTo>
                  <a:lnTo>
                    <a:pt x="81" y="54"/>
                  </a:lnTo>
                  <a:lnTo>
                    <a:pt x="81" y="25"/>
                  </a:lnTo>
                  <a:lnTo>
                    <a:pt x="73" y="25"/>
                  </a:lnTo>
                  <a:lnTo>
                    <a:pt x="73" y="11"/>
                  </a:lnTo>
                  <a:lnTo>
                    <a:pt x="81" y="11"/>
                  </a:lnTo>
                  <a:lnTo>
                    <a:pt x="81" y="0"/>
                  </a:lnTo>
                  <a:close/>
                  <a:moveTo>
                    <a:pt x="59" y="76"/>
                  </a:moveTo>
                  <a:lnTo>
                    <a:pt x="70" y="76"/>
                  </a:lnTo>
                  <a:lnTo>
                    <a:pt x="70" y="68"/>
                  </a:lnTo>
                  <a:lnTo>
                    <a:pt x="59" y="68"/>
                  </a:lnTo>
                  <a:lnTo>
                    <a:pt x="59" y="76"/>
                  </a:lnTo>
                  <a:close/>
                  <a:moveTo>
                    <a:pt x="70" y="0"/>
                  </a:moveTo>
                  <a:lnTo>
                    <a:pt x="59" y="0"/>
                  </a:lnTo>
                  <a:lnTo>
                    <a:pt x="59" y="11"/>
                  </a:lnTo>
                  <a:lnTo>
                    <a:pt x="67" y="11"/>
                  </a:lnTo>
                  <a:lnTo>
                    <a:pt x="67" y="25"/>
                  </a:lnTo>
                  <a:lnTo>
                    <a:pt x="59" y="25"/>
                  </a:lnTo>
                  <a:lnTo>
                    <a:pt x="59" y="54"/>
                  </a:lnTo>
                  <a:lnTo>
                    <a:pt x="70" y="54"/>
                  </a:lnTo>
                  <a:lnTo>
                    <a:pt x="70" y="46"/>
                  </a:lnTo>
                  <a:lnTo>
                    <a:pt x="63" y="46"/>
                  </a:lnTo>
                  <a:lnTo>
                    <a:pt x="63" y="32"/>
                  </a:lnTo>
                  <a:lnTo>
                    <a:pt x="70" y="32"/>
                  </a:lnTo>
                  <a:lnTo>
                    <a:pt x="70" y="0"/>
                  </a:lnTo>
                  <a:close/>
                  <a:moveTo>
                    <a:pt x="49" y="76"/>
                  </a:moveTo>
                  <a:lnTo>
                    <a:pt x="59" y="76"/>
                  </a:lnTo>
                  <a:lnTo>
                    <a:pt x="59" y="68"/>
                  </a:lnTo>
                  <a:lnTo>
                    <a:pt x="49" y="68"/>
                  </a:lnTo>
                  <a:lnTo>
                    <a:pt x="49" y="76"/>
                  </a:lnTo>
                  <a:close/>
                  <a:moveTo>
                    <a:pt x="59" y="0"/>
                  </a:moveTo>
                  <a:lnTo>
                    <a:pt x="49" y="0"/>
                  </a:lnTo>
                  <a:lnTo>
                    <a:pt x="49" y="32"/>
                  </a:lnTo>
                  <a:lnTo>
                    <a:pt x="56" y="32"/>
                  </a:lnTo>
                  <a:lnTo>
                    <a:pt x="56" y="46"/>
                  </a:lnTo>
                  <a:lnTo>
                    <a:pt x="49" y="46"/>
                  </a:lnTo>
                  <a:lnTo>
                    <a:pt x="49" y="54"/>
                  </a:lnTo>
                  <a:lnTo>
                    <a:pt x="59" y="54"/>
                  </a:lnTo>
                  <a:lnTo>
                    <a:pt x="59" y="25"/>
                  </a:lnTo>
                  <a:lnTo>
                    <a:pt x="52" y="25"/>
                  </a:lnTo>
                  <a:lnTo>
                    <a:pt x="52" y="11"/>
                  </a:lnTo>
                  <a:lnTo>
                    <a:pt x="59" y="11"/>
                  </a:lnTo>
                  <a:lnTo>
                    <a:pt x="59" y="0"/>
                  </a:lnTo>
                  <a:close/>
                  <a:moveTo>
                    <a:pt x="38" y="76"/>
                  </a:moveTo>
                  <a:lnTo>
                    <a:pt x="49" y="76"/>
                  </a:lnTo>
                  <a:lnTo>
                    <a:pt x="49" y="68"/>
                  </a:lnTo>
                  <a:lnTo>
                    <a:pt x="38" y="68"/>
                  </a:lnTo>
                  <a:lnTo>
                    <a:pt x="38" y="76"/>
                  </a:lnTo>
                  <a:close/>
                  <a:moveTo>
                    <a:pt x="49" y="0"/>
                  </a:moveTo>
                  <a:lnTo>
                    <a:pt x="38" y="0"/>
                  </a:lnTo>
                  <a:lnTo>
                    <a:pt x="38" y="11"/>
                  </a:lnTo>
                  <a:lnTo>
                    <a:pt x="44" y="11"/>
                  </a:lnTo>
                  <a:lnTo>
                    <a:pt x="44" y="25"/>
                  </a:lnTo>
                  <a:lnTo>
                    <a:pt x="38" y="25"/>
                  </a:lnTo>
                  <a:lnTo>
                    <a:pt x="38" y="54"/>
                  </a:lnTo>
                  <a:lnTo>
                    <a:pt x="49" y="54"/>
                  </a:lnTo>
                  <a:lnTo>
                    <a:pt x="49" y="46"/>
                  </a:lnTo>
                  <a:lnTo>
                    <a:pt x="41" y="46"/>
                  </a:lnTo>
                  <a:lnTo>
                    <a:pt x="41" y="32"/>
                  </a:lnTo>
                  <a:lnTo>
                    <a:pt x="49" y="32"/>
                  </a:lnTo>
                  <a:lnTo>
                    <a:pt x="49" y="0"/>
                  </a:lnTo>
                  <a:close/>
                  <a:moveTo>
                    <a:pt x="27" y="76"/>
                  </a:moveTo>
                  <a:lnTo>
                    <a:pt x="38" y="76"/>
                  </a:lnTo>
                  <a:lnTo>
                    <a:pt x="38" y="68"/>
                  </a:lnTo>
                  <a:lnTo>
                    <a:pt x="27" y="68"/>
                  </a:lnTo>
                  <a:lnTo>
                    <a:pt x="27" y="76"/>
                  </a:lnTo>
                  <a:close/>
                  <a:moveTo>
                    <a:pt x="38" y="0"/>
                  </a:moveTo>
                  <a:lnTo>
                    <a:pt x="27" y="0"/>
                  </a:lnTo>
                  <a:lnTo>
                    <a:pt x="27" y="32"/>
                  </a:lnTo>
                  <a:lnTo>
                    <a:pt x="34" y="32"/>
                  </a:lnTo>
                  <a:lnTo>
                    <a:pt x="34" y="46"/>
                  </a:lnTo>
                  <a:lnTo>
                    <a:pt x="27" y="46"/>
                  </a:lnTo>
                  <a:lnTo>
                    <a:pt x="27" y="54"/>
                  </a:lnTo>
                  <a:lnTo>
                    <a:pt x="38" y="54"/>
                  </a:lnTo>
                  <a:lnTo>
                    <a:pt x="38" y="25"/>
                  </a:lnTo>
                  <a:lnTo>
                    <a:pt x="31" y="25"/>
                  </a:lnTo>
                  <a:lnTo>
                    <a:pt x="31" y="11"/>
                  </a:lnTo>
                  <a:lnTo>
                    <a:pt x="38" y="11"/>
                  </a:lnTo>
                  <a:lnTo>
                    <a:pt x="38" y="0"/>
                  </a:lnTo>
                  <a:close/>
                  <a:moveTo>
                    <a:pt x="17" y="76"/>
                  </a:moveTo>
                  <a:lnTo>
                    <a:pt x="27" y="76"/>
                  </a:lnTo>
                  <a:lnTo>
                    <a:pt x="27" y="68"/>
                  </a:lnTo>
                  <a:lnTo>
                    <a:pt x="27" y="54"/>
                  </a:lnTo>
                  <a:lnTo>
                    <a:pt x="27" y="46"/>
                  </a:lnTo>
                  <a:lnTo>
                    <a:pt x="20" y="46"/>
                  </a:lnTo>
                  <a:lnTo>
                    <a:pt x="20" y="32"/>
                  </a:lnTo>
                  <a:lnTo>
                    <a:pt x="27" y="32"/>
                  </a:lnTo>
                  <a:lnTo>
                    <a:pt x="27" y="0"/>
                  </a:lnTo>
                  <a:lnTo>
                    <a:pt x="17" y="0"/>
                  </a:lnTo>
                  <a:lnTo>
                    <a:pt x="17" y="11"/>
                  </a:lnTo>
                  <a:lnTo>
                    <a:pt x="23" y="11"/>
                  </a:lnTo>
                  <a:lnTo>
                    <a:pt x="23" y="25"/>
                  </a:lnTo>
                  <a:lnTo>
                    <a:pt x="17" y="25"/>
                  </a:lnTo>
                  <a:lnTo>
                    <a:pt x="17" y="76"/>
                  </a:lnTo>
                  <a:close/>
                  <a:moveTo>
                    <a:pt x="0" y="76"/>
                  </a:moveTo>
                  <a:lnTo>
                    <a:pt x="17" y="76"/>
                  </a:lnTo>
                  <a:lnTo>
                    <a:pt x="17" y="25"/>
                  </a:lnTo>
                  <a:lnTo>
                    <a:pt x="9" y="25"/>
                  </a:lnTo>
                  <a:lnTo>
                    <a:pt x="9" y="11"/>
                  </a:lnTo>
                  <a:lnTo>
                    <a:pt x="17" y="11"/>
                  </a:lnTo>
                  <a:lnTo>
                    <a:pt x="17" y="0"/>
                  </a:lnTo>
                  <a:lnTo>
                    <a:pt x="0" y="0"/>
                  </a:lnTo>
                  <a:lnTo>
                    <a:pt x="0" y="7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63" name="PA_任意多边形 233"/>
            <p:cNvSpPr/>
            <p:nvPr>
              <p:custDataLst>
                <p:tags r:id="rId235"/>
              </p:custDataLst>
            </p:nvPr>
          </p:nvSpPr>
          <p:spPr bwMode="auto">
            <a:xfrm>
              <a:off x="6896100" y="2752725"/>
              <a:ext cx="150813" cy="36513"/>
            </a:xfrm>
            <a:custGeom>
              <a:avLst/>
              <a:gdLst>
                <a:gd name="T0" fmla="*/ 0 w 89"/>
                <a:gd name="T1" fmla="*/ 2147483646 h 22"/>
                <a:gd name="T2" fmla="*/ 2147483646 w 89"/>
                <a:gd name="T3" fmla="*/ 2147483646 h 22"/>
                <a:gd name="T4" fmla="*/ 2147483646 w 89"/>
                <a:gd name="T5" fmla="*/ 2147483646 h 22"/>
                <a:gd name="T6" fmla="*/ 2147483646 w 89"/>
                <a:gd name="T7" fmla="*/ 2147483646 h 22"/>
                <a:gd name="T8" fmla="*/ 2147483646 w 89"/>
                <a:gd name="T9" fmla="*/ 2147483646 h 22"/>
                <a:gd name="T10" fmla="*/ 2147483646 w 89"/>
                <a:gd name="T11" fmla="*/ 0 h 22"/>
                <a:gd name="T12" fmla="*/ 0 w 89"/>
                <a:gd name="T13" fmla="*/ 2147483646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9" h="22">
                  <a:moveTo>
                    <a:pt x="0" y="11"/>
                  </a:moveTo>
                  <a:cubicBezTo>
                    <a:pt x="6" y="22"/>
                    <a:pt x="6" y="22"/>
                    <a:pt x="6" y="22"/>
                  </a:cubicBezTo>
                  <a:cubicBezTo>
                    <a:pt x="17" y="16"/>
                    <a:pt x="31" y="13"/>
                    <a:pt x="45" y="13"/>
                  </a:cubicBezTo>
                  <a:cubicBezTo>
                    <a:pt x="59" y="13"/>
                    <a:pt x="72" y="16"/>
                    <a:pt x="83" y="22"/>
                  </a:cubicBezTo>
                  <a:cubicBezTo>
                    <a:pt x="89" y="11"/>
                    <a:pt x="89" y="11"/>
                    <a:pt x="89" y="11"/>
                  </a:cubicBezTo>
                  <a:cubicBezTo>
                    <a:pt x="76" y="4"/>
                    <a:pt x="61" y="0"/>
                    <a:pt x="45" y="0"/>
                  </a:cubicBezTo>
                  <a:cubicBezTo>
                    <a:pt x="29" y="0"/>
                    <a:pt x="13" y="4"/>
                    <a:pt x="0" y="1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64" name="PA_任意多边形 234"/>
            <p:cNvSpPr/>
            <p:nvPr>
              <p:custDataLst>
                <p:tags r:id="rId236"/>
              </p:custDataLst>
            </p:nvPr>
          </p:nvSpPr>
          <p:spPr bwMode="auto">
            <a:xfrm>
              <a:off x="6870700" y="2711450"/>
              <a:ext cx="201613" cy="42863"/>
            </a:xfrm>
            <a:custGeom>
              <a:avLst/>
              <a:gdLst>
                <a:gd name="T0" fmla="*/ 2147483646 w 119"/>
                <a:gd name="T1" fmla="*/ 2147483646 h 25"/>
                <a:gd name="T2" fmla="*/ 2147483646 w 119"/>
                <a:gd name="T3" fmla="*/ 0 h 25"/>
                <a:gd name="T4" fmla="*/ 0 w 119"/>
                <a:gd name="T5" fmla="*/ 2147483646 h 25"/>
                <a:gd name="T6" fmla="*/ 2147483646 w 119"/>
                <a:gd name="T7" fmla="*/ 2147483646 h 25"/>
                <a:gd name="T8" fmla="*/ 2147483646 w 119"/>
                <a:gd name="T9" fmla="*/ 2147483646 h 25"/>
                <a:gd name="T10" fmla="*/ 2147483646 w 119"/>
                <a:gd name="T11" fmla="*/ 2147483646 h 25"/>
                <a:gd name="T12" fmla="*/ 2147483646 w 119"/>
                <a:gd name="T13" fmla="*/ 2147483646 h 2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9" h="25">
                  <a:moveTo>
                    <a:pt x="119" y="14"/>
                  </a:moveTo>
                  <a:cubicBezTo>
                    <a:pt x="102" y="5"/>
                    <a:pt x="81" y="0"/>
                    <a:pt x="60" y="0"/>
                  </a:cubicBezTo>
                  <a:cubicBezTo>
                    <a:pt x="38" y="0"/>
                    <a:pt x="17" y="5"/>
                    <a:pt x="0" y="14"/>
                  </a:cubicBezTo>
                  <a:cubicBezTo>
                    <a:pt x="7" y="25"/>
                    <a:pt x="7" y="25"/>
                    <a:pt x="7" y="25"/>
                  </a:cubicBezTo>
                  <a:cubicBezTo>
                    <a:pt x="21" y="17"/>
                    <a:pt x="40" y="13"/>
                    <a:pt x="60" y="13"/>
                  </a:cubicBezTo>
                  <a:cubicBezTo>
                    <a:pt x="79" y="13"/>
                    <a:pt x="98" y="17"/>
                    <a:pt x="113" y="25"/>
                  </a:cubicBezTo>
                  <a:lnTo>
                    <a:pt x="119" y="1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65" name="PA_任意多边形 235"/>
            <p:cNvSpPr>
              <a:spLocks noEditPoints="1"/>
            </p:cNvSpPr>
            <p:nvPr>
              <p:custDataLst>
                <p:tags r:id="rId237"/>
              </p:custDataLst>
            </p:nvPr>
          </p:nvSpPr>
          <p:spPr bwMode="auto">
            <a:xfrm>
              <a:off x="6638925" y="4894263"/>
              <a:ext cx="96838" cy="96837"/>
            </a:xfrm>
            <a:custGeom>
              <a:avLst/>
              <a:gdLst>
                <a:gd name="T0" fmla="*/ 2147483646 w 57"/>
                <a:gd name="T1" fmla="*/ 2147483646 h 57"/>
                <a:gd name="T2" fmla="*/ 2147483646 w 57"/>
                <a:gd name="T3" fmla="*/ 2147483646 h 57"/>
                <a:gd name="T4" fmla="*/ 2147483646 w 57"/>
                <a:gd name="T5" fmla="*/ 0 h 57"/>
                <a:gd name="T6" fmla="*/ 2147483646 w 57"/>
                <a:gd name="T7" fmla="*/ 2147483646 h 57"/>
                <a:gd name="T8" fmla="*/ 2147483646 w 57"/>
                <a:gd name="T9" fmla="*/ 2147483646 h 57"/>
                <a:gd name="T10" fmla="*/ 2147483646 w 57"/>
                <a:gd name="T11" fmla="*/ 2147483646 h 57"/>
                <a:gd name="T12" fmla="*/ 2147483646 w 57"/>
                <a:gd name="T13" fmla="*/ 2147483646 h 57"/>
                <a:gd name="T14" fmla="*/ 2147483646 w 57"/>
                <a:gd name="T15" fmla="*/ 2147483646 h 57"/>
                <a:gd name="T16" fmla="*/ 2147483646 w 57"/>
                <a:gd name="T17" fmla="*/ 2147483646 h 57"/>
                <a:gd name="T18" fmla="*/ 2147483646 w 57"/>
                <a:gd name="T19" fmla="*/ 0 h 57"/>
                <a:gd name="T20" fmla="*/ 0 w 57"/>
                <a:gd name="T21" fmla="*/ 2147483646 h 57"/>
                <a:gd name="T22" fmla="*/ 2147483646 w 57"/>
                <a:gd name="T23" fmla="*/ 2147483646 h 57"/>
                <a:gd name="T24" fmla="*/ 2147483646 w 57"/>
                <a:gd name="T25" fmla="*/ 2147483646 h 57"/>
                <a:gd name="T26" fmla="*/ 2147483646 w 57"/>
                <a:gd name="T27" fmla="*/ 2147483646 h 57"/>
                <a:gd name="T28" fmla="*/ 2147483646 w 57"/>
                <a:gd name="T29" fmla="*/ 2147483646 h 57"/>
                <a:gd name="T30" fmla="*/ 2147483646 w 57"/>
                <a:gd name="T31" fmla="*/ 2147483646 h 57"/>
                <a:gd name="T32" fmla="*/ 2147483646 w 57"/>
                <a:gd name="T33" fmla="*/ 0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57">
                  <a:moveTo>
                    <a:pt x="29" y="57"/>
                  </a:moveTo>
                  <a:cubicBezTo>
                    <a:pt x="45" y="57"/>
                    <a:pt x="57" y="44"/>
                    <a:pt x="57" y="28"/>
                  </a:cubicBezTo>
                  <a:cubicBezTo>
                    <a:pt x="57" y="13"/>
                    <a:pt x="45" y="0"/>
                    <a:pt x="29" y="0"/>
                  </a:cubicBezTo>
                  <a:cubicBezTo>
                    <a:pt x="29" y="20"/>
                    <a:pt x="29" y="20"/>
                    <a:pt x="29" y="20"/>
                  </a:cubicBezTo>
                  <a:cubicBezTo>
                    <a:pt x="33" y="20"/>
                    <a:pt x="37" y="24"/>
                    <a:pt x="37" y="28"/>
                  </a:cubicBezTo>
                  <a:cubicBezTo>
                    <a:pt x="37" y="33"/>
                    <a:pt x="33" y="37"/>
                    <a:pt x="29" y="37"/>
                  </a:cubicBezTo>
                  <a:cubicBezTo>
                    <a:pt x="29" y="57"/>
                    <a:pt x="29" y="57"/>
                    <a:pt x="29" y="57"/>
                  </a:cubicBezTo>
                  <a:close/>
                  <a:moveTo>
                    <a:pt x="29" y="37"/>
                  </a:moveTo>
                  <a:cubicBezTo>
                    <a:pt x="29" y="37"/>
                    <a:pt x="29" y="37"/>
                    <a:pt x="29" y="37"/>
                  </a:cubicBezTo>
                  <a:moveTo>
                    <a:pt x="29" y="0"/>
                  </a:moveTo>
                  <a:cubicBezTo>
                    <a:pt x="13" y="0"/>
                    <a:pt x="0" y="13"/>
                    <a:pt x="0" y="28"/>
                  </a:cubicBezTo>
                  <a:cubicBezTo>
                    <a:pt x="0" y="44"/>
                    <a:pt x="13" y="57"/>
                    <a:pt x="29" y="57"/>
                  </a:cubicBezTo>
                  <a:cubicBezTo>
                    <a:pt x="29" y="37"/>
                    <a:pt x="29" y="37"/>
                    <a:pt x="29" y="37"/>
                  </a:cubicBezTo>
                  <a:cubicBezTo>
                    <a:pt x="29" y="37"/>
                    <a:pt x="29" y="37"/>
                    <a:pt x="29" y="37"/>
                  </a:cubicBezTo>
                  <a:cubicBezTo>
                    <a:pt x="24" y="37"/>
                    <a:pt x="21" y="33"/>
                    <a:pt x="21" y="28"/>
                  </a:cubicBezTo>
                  <a:cubicBezTo>
                    <a:pt x="21" y="24"/>
                    <a:pt x="24" y="20"/>
                    <a:pt x="29" y="20"/>
                  </a:cubicBezTo>
                  <a:lnTo>
                    <a:pt x="29"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66" name="PA_任意多边形 236"/>
            <p:cNvSpPr>
              <a:spLocks noEditPoints="1"/>
            </p:cNvSpPr>
            <p:nvPr>
              <p:custDataLst>
                <p:tags r:id="rId238"/>
              </p:custDataLst>
            </p:nvPr>
          </p:nvSpPr>
          <p:spPr bwMode="auto">
            <a:xfrm>
              <a:off x="6677025" y="4930775"/>
              <a:ext cx="22225" cy="22225"/>
            </a:xfrm>
            <a:custGeom>
              <a:avLst/>
              <a:gdLst>
                <a:gd name="T0" fmla="*/ 2147483646 w 13"/>
                <a:gd name="T1" fmla="*/ 2147483646 h 13"/>
                <a:gd name="T2" fmla="*/ 2147483646 w 13"/>
                <a:gd name="T3" fmla="*/ 2147483646 h 13"/>
                <a:gd name="T4" fmla="*/ 2147483646 w 13"/>
                <a:gd name="T5" fmla="*/ 0 h 13"/>
                <a:gd name="T6" fmla="*/ 2147483646 w 13"/>
                <a:gd name="T7" fmla="*/ 2147483646 h 13"/>
                <a:gd name="T8" fmla="*/ 2147483646 w 13"/>
                <a:gd name="T9" fmla="*/ 2147483646 h 13"/>
                <a:gd name="T10" fmla="*/ 2147483646 w 13"/>
                <a:gd name="T11" fmla="*/ 2147483646 h 13"/>
                <a:gd name="T12" fmla="*/ 2147483646 w 13"/>
                <a:gd name="T13" fmla="*/ 2147483646 h 13"/>
                <a:gd name="T14" fmla="*/ 2147483646 w 13"/>
                <a:gd name="T15" fmla="*/ 2147483646 h 13"/>
                <a:gd name="T16" fmla="*/ 2147483646 w 13"/>
                <a:gd name="T17" fmla="*/ 2147483646 h 13"/>
                <a:gd name="T18" fmla="*/ 2147483646 w 13"/>
                <a:gd name="T19" fmla="*/ 0 h 13"/>
                <a:gd name="T20" fmla="*/ 0 w 13"/>
                <a:gd name="T21" fmla="*/ 2147483646 h 13"/>
                <a:gd name="T22" fmla="*/ 2147483646 w 13"/>
                <a:gd name="T23" fmla="*/ 2147483646 h 13"/>
                <a:gd name="T24" fmla="*/ 2147483646 w 13"/>
                <a:gd name="T25" fmla="*/ 2147483646 h 13"/>
                <a:gd name="T26" fmla="*/ 2147483646 w 13"/>
                <a:gd name="T27" fmla="*/ 2147483646 h 13"/>
                <a:gd name="T28" fmla="*/ 2147483646 w 13"/>
                <a:gd name="T29" fmla="*/ 2147483646 h 13"/>
                <a:gd name="T30" fmla="*/ 2147483646 w 13"/>
                <a:gd name="T31" fmla="*/ 2147483646 h 13"/>
                <a:gd name="T32" fmla="*/ 2147483646 w 13"/>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13">
                  <a:moveTo>
                    <a:pt x="7" y="13"/>
                  </a:moveTo>
                  <a:cubicBezTo>
                    <a:pt x="11" y="13"/>
                    <a:pt x="13" y="10"/>
                    <a:pt x="13" y="6"/>
                  </a:cubicBezTo>
                  <a:cubicBezTo>
                    <a:pt x="13" y="3"/>
                    <a:pt x="11" y="0"/>
                    <a:pt x="7" y="0"/>
                  </a:cubicBezTo>
                  <a:cubicBezTo>
                    <a:pt x="7" y="2"/>
                    <a:pt x="7" y="2"/>
                    <a:pt x="7" y="2"/>
                  </a:cubicBezTo>
                  <a:cubicBezTo>
                    <a:pt x="9" y="2"/>
                    <a:pt x="12" y="4"/>
                    <a:pt x="12" y="6"/>
                  </a:cubicBezTo>
                  <a:cubicBezTo>
                    <a:pt x="12" y="9"/>
                    <a:pt x="9" y="11"/>
                    <a:pt x="7" y="11"/>
                  </a:cubicBezTo>
                  <a:cubicBezTo>
                    <a:pt x="7" y="13"/>
                    <a:pt x="7" y="13"/>
                    <a:pt x="7" y="13"/>
                  </a:cubicBezTo>
                  <a:close/>
                  <a:moveTo>
                    <a:pt x="7" y="11"/>
                  </a:moveTo>
                  <a:cubicBezTo>
                    <a:pt x="7" y="11"/>
                    <a:pt x="7" y="11"/>
                    <a:pt x="7" y="11"/>
                  </a:cubicBezTo>
                  <a:moveTo>
                    <a:pt x="7" y="0"/>
                  </a:moveTo>
                  <a:cubicBezTo>
                    <a:pt x="3" y="0"/>
                    <a:pt x="0" y="3"/>
                    <a:pt x="0" y="6"/>
                  </a:cubicBezTo>
                  <a:cubicBezTo>
                    <a:pt x="0" y="10"/>
                    <a:pt x="3" y="13"/>
                    <a:pt x="7" y="13"/>
                  </a:cubicBezTo>
                  <a:cubicBezTo>
                    <a:pt x="7" y="11"/>
                    <a:pt x="7" y="11"/>
                    <a:pt x="7" y="11"/>
                  </a:cubicBezTo>
                  <a:cubicBezTo>
                    <a:pt x="7" y="11"/>
                    <a:pt x="7" y="11"/>
                    <a:pt x="7" y="11"/>
                  </a:cubicBezTo>
                  <a:cubicBezTo>
                    <a:pt x="4" y="11"/>
                    <a:pt x="2" y="9"/>
                    <a:pt x="2" y="6"/>
                  </a:cubicBezTo>
                  <a:cubicBezTo>
                    <a:pt x="2" y="4"/>
                    <a:pt x="4" y="2"/>
                    <a:pt x="7" y="2"/>
                  </a:cubicBezTo>
                  <a:lnTo>
                    <a:pt x="7"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67" name="PA_任意多边形 237"/>
            <p:cNvSpPr/>
            <p:nvPr>
              <p:custDataLst>
                <p:tags r:id="rId239"/>
              </p:custDataLst>
            </p:nvPr>
          </p:nvSpPr>
          <p:spPr bwMode="auto">
            <a:xfrm>
              <a:off x="6335713" y="4213225"/>
              <a:ext cx="250825" cy="212725"/>
            </a:xfrm>
            <a:custGeom>
              <a:avLst/>
              <a:gdLst>
                <a:gd name="T0" fmla="*/ 2147483646 w 148"/>
                <a:gd name="T1" fmla="*/ 0 h 125"/>
                <a:gd name="T2" fmla="*/ 2147483646 w 148"/>
                <a:gd name="T3" fmla="*/ 0 h 125"/>
                <a:gd name="T4" fmla="*/ 0 w 148"/>
                <a:gd name="T5" fmla="*/ 2147483646 h 125"/>
                <a:gd name="T6" fmla="*/ 2147483646 w 148"/>
                <a:gd name="T7" fmla="*/ 2147483646 h 125"/>
                <a:gd name="T8" fmla="*/ 2147483646 w 148"/>
                <a:gd name="T9" fmla="*/ 2147483646 h 125"/>
                <a:gd name="T10" fmla="*/ 2147483646 w 148"/>
                <a:gd name="T11" fmla="*/ 2147483646 h 125"/>
                <a:gd name="T12" fmla="*/ 2147483646 w 148"/>
                <a:gd name="T13" fmla="*/ 2147483646 h 125"/>
                <a:gd name="T14" fmla="*/ 2147483646 w 148"/>
                <a:gd name="T15" fmla="*/ 2147483646 h 125"/>
                <a:gd name="T16" fmla="*/ 2147483646 w 148"/>
                <a:gd name="T17" fmla="*/ 2147483646 h 125"/>
                <a:gd name="T18" fmla="*/ 2147483646 w 148"/>
                <a:gd name="T19" fmla="*/ 2147483646 h 125"/>
                <a:gd name="T20" fmla="*/ 2147483646 w 148"/>
                <a:gd name="T21" fmla="*/ 2147483646 h 125"/>
                <a:gd name="T22" fmla="*/ 2147483646 w 148"/>
                <a:gd name="T23" fmla="*/ 0 h 1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8" h="125">
                  <a:moveTo>
                    <a:pt x="99" y="0"/>
                  </a:moveTo>
                  <a:cubicBezTo>
                    <a:pt x="91" y="13"/>
                    <a:pt x="60" y="13"/>
                    <a:pt x="52" y="0"/>
                  </a:cubicBezTo>
                  <a:cubicBezTo>
                    <a:pt x="52" y="0"/>
                    <a:pt x="7" y="25"/>
                    <a:pt x="0" y="44"/>
                  </a:cubicBezTo>
                  <a:cubicBezTo>
                    <a:pt x="14" y="65"/>
                    <a:pt x="14" y="65"/>
                    <a:pt x="14" y="65"/>
                  </a:cubicBezTo>
                  <a:cubicBezTo>
                    <a:pt x="14" y="65"/>
                    <a:pt x="27" y="51"/>
                    <a:pt x="33" y="46"/>
                  </a:cubicBezTo>
                  <a:cubicBezTo>
                    <a:pt x="33" y="125"/>
                    <a:pt x="33" y="125"/>
                    <a:pt x="33" y="125"/>
                  </a:cubicBezTo>
                  <a:cubicBezTo>
                    <a:pt x="74" y="125"/>
                    <a:pt x="74" y="125"/>
                    <a:pt x="74" y="125"/>
                  </a:cubicBezTo>
                  <a:cubicBezTo>
                    <a:pt x="115" y="125"/>
                    <a:pt x="115" y="125"/>
                    <a:pt x="115" y="125"/>
                  </a:cubicBezTo>
                  <a:cubicBezTo>
                    <a:pt x="115" y="46"/>
                    <a:pt x="115" y="46"/>
                    <a:pt x="115" y="46"/>
                  </a:cubicBezTo>
                  <a:cubicBezTo>
                    <a:pt x="121" y="51"/>
                    <a:pt x="134" y="65"/>
                    <a:pt x="134" y="65"/>
                  </a:cubicBezTo>
                  <a:cubicBezTo>
                    <a:pt x="148" y="44"/>
                    <a:pt x="148" y="44"/>
                    <a:pt x="148" y="44"/>
                  </a:cubicBezTo>
                  <a:cubicBezTo>
                    <a:pt x="141" y="25"/>
                    <a:pt x="99" y="0"/>
                    <a:pt x="99"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68" name="PA_任意多边形 238"/>
            <p:cNvSpPr/>
            <p:nvPr>
              <p:custDataLst>
                <p:tags r:id="rId240"/>
              </p:custDataLst>
            </p:nvPr>
          </p:nvSpPr>
          <p:spPr bwMode="auto">
            <a:xfrm>
              <a:off x="6427788" y="4203700"/>
              <a:ext cx="71437" cy="20638"/>
            </a:xfrm>
            <a:custGeom>
              <a:avLst/>
              <a:gdLst>
                <a:gd name="T0" fmla="*/ 2147483646 w 42"/>
                <a:gd name="T1" fmla="*/ 2147483646 h 12"/>
                <a:gd name="T2" fmla="*/ 2147483646 w 42"/>
                <a:gd name="T3" fmla="*/ 2147483646 h 12"/>
                <a:gd name="T4" fmla="*/ 2147483646 w 42"/>
                <a:gd name="T5" fmla="*/ 2147483646 h 12"/>
                <a:gd name="T6" fmla="*/ 2147483646 w 42"/>
                <a:gd name="T7" fmla="*/ 2147483646 h 12"/>
                <a:gd name="T8" fmla="*/ 2147483646 w 42"/>
                <a:gd name="T9" fmla="*/ 2147483646 h 12"/>
                <a:gd name="T10" fmla="*/ 2147483646 w 42"/>
                <a:gd name="T11" fmla="*/ 2147483646 h 12"/>
                <a:gd name="T12" fmla="*/ 2147483646 w 42"/>
                <a:gd name="T13" fmla="*/ 2147483646 h 12"/>
                <a:gd name="T14" fmla="*/ 2147483646 w 42"/>
                <a:gd name="T15" fmla="*/ 2147483646 h 12"/>
                <a:gd name="T16" fmla="*/ 2147483646 w 42"/>
                <a:gd name="T17" fmla="*/ 2147483646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2" h="12">
                  <a:moveTo>
                    <a:pt x="21" y="12"/>
                  </a:moveTo>
                  <a:cubicBezTo>
                    <a:pt x="31" y="12"/>
                    <a:pt x="39" y="9"/>
                    <a:pt x="42" y="4"/>
                  </a:cubicBezTo>
                  <a:cubicBezTo>
                    <a:pt x="42" y="3"/>
                    <a:pt x="42" y="1"/>
                    <a:pt x="41" y="1"/>
                  </a:cubicBezTo>
                  <a:cubicBezTo>
                    <a:pt x="40" y="0"/>
                    <a:pt x="39" y="0"/>
                    <a:pt x="38" y="2"/>
                  </a:cubicBezTo>
                  <a:cubicBezTo>
                    <a:pt x="36" y="5"/>
                    <a:pt x="30" y="8"/>
                    <a:pt x="21" y="8"/>
                  </a:cubicBezTo>
                  <a:cubicBezTo>
                    <a:pt x="13" y="8"/>
                    <a:pt x="7" y="5"/>
                    <a:pt x="5" y="2"/>
                  </a:cubicBezTo>
                  <a:cubicBezTo>
                    <a:pt x="4" y="0"/>
                    <a:pt x="3" y="0"/>
                    <a:pt x="2" y="1"/>
                  </a:cubicBezTo>
                  <a:cubicBezTo>
                    <a:pt x="1" y="1"/>
                    <a:pt x="0" y="3"/>
                    <a:pt x="1" y="4"/>
                  </a:cubicBezTo>
                  <a:cubicBezTo>
                    <a:pt x="4" y="9"/>
                    <a:pt x="12" y="12"/>
                    <a:pt x="21" y="1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69" name="PA_任意多边形 239"/>
            <p:cNvSpPr/>
            <p:nvPr>
              <p:custDataLst>
                <p:tags r:id="rId241"/>
              </p:custDataLst>
            </p:nvPr>
          </p:nvSpPr>
          <p:spPr bwMode="auto">
            <a:xfrm>
              <a:off x="6700838" y="3624263"/>
              <a:ext cx="241300" cy="252412"/>
            </a:xfrm>
            <a:custGeom>
              <a:avLst/>
              <a:gdLst>
                <a:gd name="T0" fmla="*/ 2147483646 w 143"/>
                <a:gd name="T1" fmla="*/ 2147483646 h 149"/>
                <a:gd name="T2" fmla="*/ 2147483646 w 143"/>
                <a:gd name="T3" fmla="*/ 2147483646 h 149"/>
                <a:gd name="T4" fmla="*/ 2147483646 w 143"/>
                <a:gd name="T5" fmla="*/ 2147483646 h 149"/>
                <a:gd name="T6" fmla="*/ 2147483646 w 143"/>
                <a:gd name="T7" fmla="*/ 2147483646 h 149"/>
                <a:gd name="T8" fmla="*/ 2147483646 w 143"/>
                <a:gd name="T9" fmla="*/ 2147483646 h 149"/>
                <a:gd name="T10" fmla="*/ 2147483646 w 143"/>
                <a:gd name="T11" fmla="*/ 2147483646 h 149"/>
                <a:gd name="T12" fmla="*/ 2147483646 w 143"/>
                <a:gd name="T13" fmla="*/ 2147483646 h 149"/>
                <a:gd name="T14" fmla="*/ 2147483646 w 143"/>
                <a:gd name="T15" fmla="*/ 2147483646 h 149"/>
                <a:gd name="T16" fmla="*/ 2147483646 w 143"/>
                <a:gd name="T17" fmla="*/ 2147483646 h 149"/>
                <a:gd name="T18" fmla="*/ 2147483646 w 143"/>
                <a:gd name="T19" fmla="*/ 2147483646 h 149"/>
                <a:gd name="T20" fmla="*/ 2147483646 w 143"/>
                <a:gd name="T21" fmla="*/ 2147483646 h 149"/>
                <a:gd name="T22" fmla="*/ 2147483646 w 143"/>
                <a:gd name="T23" fmla="*/ 2147483646 h 149"/>
                <a:gd name="T24" fmla="*/ 2147483646 w 143"/>
                <a:gd name="T25" fmla="*/ 2147483646 h 149"/>
                <a:gd name="T26" fmla="*/ 2147483646 w 143"/>
                <a:gd name="T27" fmla="*/ 2147483646 h 149"/>
                <a:gd name="T28" fmla="*/ 2147483646 w 143"/>
                <a:gd name="T29" fmla="*/ 2147483646 h 149"/>
                <a:gd name="T30" fmla="*/ 2147483646 w 143"/>
                <a:gd name="T31" fmla="*/ 2147483646 h 149"/>
                <a:gd name="T32" fmla="*/ 2147483646 w 143"/>
                <a:gd name="T33" fmla="*/ 2147483646 h 149"/>
                <a:gd name="T34" fmla="*/ 2147483646 w 143"/>
                <a:gd name="T35" fmla="*/ 2147483646 h 149"/>
                <a:gd name="T36" fmla="*/ 2147483646 w 143"/>
                <a:gd name="T37" fmla="*/ 2147483646 h 14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43" h="149">
                  <a:moveTo>
                    <a:pt x="108" y="3"/>
                  </a:moveTo>
                  <a:cubicBezTo>
                    <a:pt x="106" y="0"/>
                    <a:pt x="102" y="0"/>
                    <a:pt x="99" y="3"/>
                  </a:cubicBezTo>
                  <a:cubicBezTo>
                    <a:pt x="97" y="5"/>
                    <a:pt x="97" y="5"/>
                    <a:pt x="97" y="5"/>
                  </a:cubicBezTo>
                  <a:cubicBezTo>
                    <a:pt x="94" y="8"/>
                    <a:pt x="89" y="10"/>
                    <a:pt x="85" y="10"/>
                  </a:cubicBezTo>
                  <a:cubicBezTo>
                    <a:pt x="33" y="10"/>
                    <a:pt x="33" y="10"/>
                    <a:pt x="33" y="10"/>
                  </a:cubicBezTo>
                  <a:cubicBezTo>
                    <a:pt x="30" y="10"/>
                    <a:pt x="26" y="13"/>
                    <a:pt x="25" y="16"/>
                  </a:cubicBezTo>
                  <a:cubicBezTo>
                    <a:pt x="3" y="77"/>
                    <a:pt x="3" y="77"/>
                    <a:pt x="3" y="77"/>
                  </a:cubicBezTo>
                  <a:cubicBezTo>
                    <a:pt x="0" y="85"/>
                    <a:pt x="4" y="92"/>
                    <a:pt x="13" y="92"/>
                  </a:cubicBezTo>
                  <a:cubicBezTo>
                    <a:pt x="56" y="92"/>
                    <a:pt x="56" y="92"/>
                    <a:pt x="56" y="92"/>
                  </a:cubicBezTo>
                  <a:cubicBezTo>
                    <a:pt x="58" y="98"/>
                    <a:pt x="57" y="103"/>
                    <a:pt x="55" y="106"/>
                  </a:cubicBezTo>
                  <a:cubicBezTo>
                    <a:pt x="52" y="110"/>
                    <a:pt x="45" y="117"/>
                    <a:pt x="46" y="128"/>
                  </a:cubicBezTo>
                  <a:cubicBezTo>
                    <a:pt x="47" y="132"/>
                    <a:pt x="49" y="137"/>
                    <a:pt x="51" y="140"/>
                  </a:cubicBezTo>
                  <a:cubicBezTo>
                    <a:pt x="58" y="149"/>
                    <a:pt x="67" y="147"/>
                    <a:pt x="67" y="139"/>
                  </a:cubicBezTo>
                  <a:cubicBezTo>
                    <a:pt x="67" y="130"/>
                    <a:pt x="62" y="121"/>
                    <a:pt x="79" y="110"/>
                  </a:cubicBezTo>
                  <a:cubicBezTo>
                    <a:pt x="96" y="99"/>
                    <a:pt x="107" y="78"/>
                    <a:pt x="107" y="78"/>
                  </a:cubicBezTo>
                  <a:cubicBezTo>
                    <a:pt x="107" y="78"/>
                    <a:pt x="109" y="75"/>
                    <a:pt x="112" y="73"/>
                  </a:cubicBezTo>
                  <a:cubicBezTo>
                    <a:pt x="140" y="44"/>
                    <a:pt x="140" y="44"/>
                    <a:pt x="140" y="44"/>
                  </a:cubicBezTo>
                  <a:cubicBezTo>
                    <a:pt x="143" y="42"/>
                    <a:pt x="143" y="38"/>
                    <a:pt x="140" y="35"/>
                  </a:cubicBezTo>
                  <a:lnTo>
                    <a:pt x="108" y="3"/>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70" name="PA_任意多边形 240"/>
            <p:cNvSpPr/>
            <p:nvPr>
              <p:custDataLst>
                <p:tags r:id="rId242"/>
              </p:custDataLst>
            </p:nvPr>
          </p:nvSpPr>
          <p:spPr bwMode="auto">
            <a:xfrm>
              <a:off x="6884988" y="3602038"/>
              <a:ext cx="79375" cy="77787"/>
            </a:xfrm>
            <a:custGeom>
              <a:avLst/>
              <a:gdLst>
                <a:gd name="T0" fmla="*/ 2147483646 w 50"/>
                <a:gd name="T1" fmla="*/ 2147483646 h 49"/>
                <a:gd name="T2" fmla="*/ 0 w 50"/>
                <a:gd name="T3" fmla="*/ 2147483646 h 49"/>
                <a:gd name="T4" fmla="*/ 2147483646 w 50"/>
                <a:gd name="T5" fmla="*/ 0 h 49"/>
                <a:gd name="T6" fmla="*/ 2147483646 w 50"/>
                <a:gd name="T7" fmla="*/ 2147483646 h 49"/>
                <a:gd name="T8" fmla="*/ 2147483646 w 50"/>
                <a:gd name="T9" fmla="*/ 2147483646 h 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 h="49">
                  <a:moveTo>
                    <a:pt x="41" y="49"/>
                  </a:moveTo>
                  <a:lnTo>
                    <a:pt x="0" y="9"/>
                  </a:lnTo>
                  <a:lnTo>
                    <a:pt x="10" y="0"/>
                  </a:lnTo>
                  <a:lnTo>
                    <a:pt x="50" y="41"/>
                  </a:lnTo>
                  <a:lnTo>
                    <a:pt x="41" y="49"/>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71" name="PA_任意多边形 241"/>
            <p:cNvSpPr/>
            <p:nvPr>
              <p:custDataLst>
                <p:tags r:id="rId243"/>
              </p:custDataLst>
            </p:nvPr>
          </p:nvSpPr>
          <p:spPr bwMode="auto">
            <a:xfrm>
              <a:off x="7572375" y="2905125"/>
              <a:ext cx="169863" cy="104775"/>
            </a:xfrm>
            <a:custGeom>
              <a:avLst/>
              <a:gdLst>
                <a:gd name="T0" fmla="*/ 2147483646 w 100"/>
                <a:gd name="T1" fmla="*/ 2147483646 h 62"/>
                <a:gd name="T2" fmla="*/ 2147483646 w 100"/>
                <a:gd name="T3" fmla="*/ 2147483646 h 62"/>
                <a:gd name="T4" fmla="*/ 2147483646 w 100"/>
                <a:gd name="T5" fmla="*/ 0 h 62"/>
                <a:gd name="T6" fmla="*/ 2147483646 w 100"/>
                <a:gd name="T7" fmla="*/ 0 h 62"/>
                <a:gd name="T8" fmla="*/ 0 w 100"/>
                <a:gd name="T9" fmla="*/ 2147483646 h 62"/>
                <a:gd name="T10" fmla="*/ 0 w 100"/>
                <a:gd name="T11" fmla="*/ 2147483646 h 62"/>
                <a:gd name="T12" fmla="*/ 2147483646 w 100"/>
                <a:gd name="T13" fmla="*/ 2147483646 h 62"/>
                <a:gd name="T14" fmla="*/ 2147483646 w 100"/>
                <a:gd name="T15" fmla="*/ 2147483646 h 62"/>
                <a:gd name="T16" fmla="*/ 2147483646 w 100"/>
                <a:gd name="T17" fmla="*/ 2147483646 h 62"/>
                <a:gd name="T18" fmla="*/ 2147483646 w 100"/>
                <a:gd name="T19" fmla="*/ 2147483646 h 62"/>
                <a:gd name="T20" fmla="*/ 2147483646 w 100"/>
                <a:gd name="T21" fmla="*/ 2147483646 h 62"/>
                <a:gd name="T22" fmla="*/ 2147483646 w 100"/>
                <a:gd name="T23" fmla="*/ 2147483646 h 62"/>
                <a:gd name="T24" fmla="*/ 2147483646 w 100"/>
                <a:gd name="T25" fmla="*/ 2147483646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 h="62">
                  <a:moveTo>
                    <a:pt x="100" y="62"/>
                  </a:moveTo>
                  <a:cubicBezTo>
                    <a:pt x="100" y="19"/>
                    <a:pt x="100" y="19"/>
                    <a:pt x="100" y="19"/>
                  </a:cubicBezTo>
                  <a:cubicBezTo>
                    <a:pt x="100" y="9"/>
                    <a:pt x="92" y="0"/>
                    <a:pt x="81" y="0"/>
                  </a:cubicBezTo>
                  <a:cubicBezTo>
                    <a:pt x="19" y="0"/>
                    <a:pt x="19" y="0"/>
                    <a:pt x="19" y="0"/>
                  </a:cubicBezTo>
                  <a:cubicBezTo>
                    <a:pt x="9" y="0"/>
                    <a:pt x="0" y="9"/>
                    <a:pt x="0" y="19"/>
                  </a:cubicBezTo>
                  <a:cubicBezTo>
                    <a:pt x="0" y="43"/>
                    <a:pt x="0" y="43"/>
                    <a:pt x="0" y="43"/>
                  </a:cubicBezTo>
                  <a:cubicBezTo>
                    <a:pt x="15" y="43"/>
                    <a:pt x="15" y="43"/>
                    <a:pt x="15" y="43"/>
                  </a:cubicBezTo>
                  <a:cubicBezTo>
                    <a:pt x="15" y="19"/>
                    <a:pt x="15" y="19"/>
                    <a:pt x="15" y="19"/>
                  </a:cubicBezTo>
                  <a:cubicBezTo>
                    <a:pt x="15" y="17"/>
                    <a:pt x="17" y="15"/>
                    <a:pt x="19" y="15"/>
                  </a:cubicBezTo>
                  <a:cubicBezTo>
                    <a:pt x="81" y="15"/>
                    <a:pt x="81" y="15"/>
                    <a:pt x="81" y="15"/>
                  </a:cubicBezTo>
                  <a:cubicBezTo>
                    <a:pt x="84" y="15"/>
                    <a:pt x="85" y="17"/>
                    <a:pt x="85" y="19"/>
                  </a:cubicBezTo>
                  <a:cubicBezTo>
                    <a:pt x="85" y="62"/>
                    <a:pt x="85" y="62"/>
                    <a:pt x="85" y="62"/>
                  </a:cubicBezTo>
                  <a:lnTo>
                    <a:pt x="100" y="6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72" name="PA_任意多边形 242"/>
            <p:cNvSpPr>
              <a:spLocks noEditPoints="1"/>
            </p:cNvSpPr>
            <p:nvPr>
              <p:custDataLst>
                <p:tags r:id="rId244"/>
              </p:custDataLst>
            </p:nvPr>
          </p:nvSpPr>
          <p:spPr bwMode="auto">
            <a:xfrm>
              <a:off x="7550150" y="3016250"/>
              <a:ext cx="211138" cy="122238"/>
            </a:xfrm>
            <a:custGeom>
              <a:avLst/>
              <a:gdLst>
                <a:gd name="T0" fmla="*/ 2147483646 w 125"/>
                <a:gd name="T1" fmla="*/ 0 h 72"/>
                <a:gd name="T2" fmla="*/ 2147483646 w 125"/>
                <a:gd name="T3" fmla="*/ 0 h 72"/>
                <a:gd name="T4" fmla="*/ 2147483646 w 125"/>
                <a:gd name="T5" fmla="*/ 2147483646 h 72"/>
                <a:gd name="T6" fmla="*/ 2147483646 w 125"/>
                <a:gd name="T7" fmla="*/ 2147483646 h 72"/>
                <a:gd name="T8" fmla="*/ 2147483646 w 125"/>
                <a:gd name="T9" fmla="*/ 2147483646 h 72"/>
                <a:gd name="T10" fmla="*/ 2147483646 w 125"/>
                <a:gd name="T11" fmla="*/ 2147483646 h 72"/>
                <a:gd name="T12" fmla="*/ 2147483646 w 125"/>
                <a:gd name="T13" fmla="*/ 2147483646 h 72"/>
                <a:gd name="T14" fmla="*/ 2147483646 w 125"/>
                <a:gd name="T15" fmla="*/ 2147483646 h 72"/>
                <a:gd name="T16" fmla="*/ 2147483646 w 125"/>
                <a:gd name="T17" fmla="*/ 2147483646 h 72"/>
                <a:gd name="T18" fmla="*/ 2147483646 w 125"/>
                <a:gd name="T19" fmla="*/ 2147483646 h 72"/>
                <a:gd name="T20" fmla="*/ 2147483646 w 125"/>
                <a:gd name="T21" fmla="*/ 0 h 72"/>
                <a:gd name="T22" fmla="*/ 2147483646 w 125"/>
                <a:gd name="T23" fmla="*/ 0 h 72"/>
                <a:gd name="T24" fmla="*/ 2147483646 w 125"/>
                <a:gd name="T25" fmla="*/ 0 h 72"/>
                <a:gd name="T26" fmla="*/ 2147483646 w 125"/>
                <a:gd name="T27" fmla="*/ 0 h 72"/>
                <a:gd name="T28" fmla="*/ 0 w 125"/>
                <a:gd name="T29" fmla="*/ 0 h 72"/>
                <a:gd name="T30" fmla="*/ 0 w 125"/>
                <a:gd name="T31" fmla="*/ 2147483646 h 72"/>
                <a:gd name="T32" fmla="*/ 2147483646 w 125"/>
                <a:gd name="T33" fmla="*/ 2147483646 h 72"/>
                <a:gd name="T34" fmla="*/ 2147483646 w 125"/>
                <a:gd name="T35" fmla="*/ 2147483646 h 72"/>
                <a:gd name="T36" fmla="*/ 2147483646 w 125"/>
                <a:gd name="T37" fmla="*/ 2147483646 h 72"/>
                <a:gd name="T38" fmla="*/ 2147483646 w 125"/>
                <a:gd name="T39" fmla="*/ 2147483646 h 72"/>
                <a:gd name="T40" fmla="*/ 2147483646 w 125"/>
                <a:gd name="T41" fmla="*/ 2147483646 h 72"/>
                <a:gd name="T42" fmla="*/ 2147483646 w 125"/>
                <a:gd name="T43" fmla="*/ 2147483646 h 72"/>
                <a:gd name="T44" fmla="*/ 2147483646 w 125"/>
                <a:gd name="T45" fmla="*/ 2147483646 h 72"/>
                <a:gd name="T46" fmla="*/ 2147483646 w 125"/>
                <a:gd name="T47" fmla="*/ 0 h 7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5" h="72">
                  <a:moveTo>
                    <a:pt x="98" y="0"/>
                  </a:moveTo>
                  <a:cubicBezTo>
                    <a:pt x="63" y="0"/>
                    <a:pt x="63" y="0"/>
                    <a:pt x="63" y="0"/>
                  </a:cubicBezTo>
                  <a:cubicBezTo>
                    <a:pt x="63" y="19"/>
                    <a:pt x="63" y="19"/>
                    <a:pt x="63" y="19"/>
                  </a:cubicBezTo>
                  <a:cubicBezTo>
                    <a:pt x="69" y="19"/>
                    <a:pt x="74" y="24"/>
                    <a:pt x="74" y="31"/>
                  </a:cubicBezTo>
                  <a:cubicBezTo>
                    <a:pt x="74" y="35"/>
                    <a:pt x="71" y="39"/>
                    <a:pt x="68" y="41"/>
                  </a:cubicBezTo>
                  <a:cubicBezTo>
                    <a:pt x="68" y="41"/>
                    <a:pt x="68" y="41"/>
                    <a:pt x="68" y="41"/>
                  </a:cubicBezTo>
                  <a:cubicBezTo>
                    <a:pt x="68" y="58"/>
                    <a:pt x="68" y="58"/>
                    <a:pt x="68" y="58"/>
                  </a:cubicBezTo>
                  <a:cubicBezTo>
                    <a:pt x="63" y="58"/>
                    <a:pt x="63" y="58"/>
                    <a:pt x="63" y="58"/>
                  </a:cubicBezTo>
                  <a:cubicBezTo>
                    <a:pt x="63" y="72"/>
                    <a:pt x="63" y="72"/>
                    <a:pt x="63" y="72"/>
                  </a:cubicBezTo>
                  <a:cubicBezTo>
                    <a:pt x="125" y="72"/>
                    <a:pt x="125" y="72"/>
                    <a:pt x="125" y="72"/>
                  </a:cubicBezTo>
                  <a:cubicBezTo>
                    <a:pt x="125" y="0"/>
                    <a:pt x="125" y="0"/>
                    <a:pt x="125" y="0"/>
                  </a:cubicBezTo>
                  <a:cubicBezTo>
                    <a:pt x="113" y="0"/>
                    <a:pt x="113" y="0"/>
                    <a:pt x="113" y="0"/>
                  </a:cubicBezTo>
                  <a:lnTo>
                    <a:pt x="98" y="0"/>
                  </a:lnTo>
                  <a:close/>
                  <a:moveTo>
                    <a:pt x="63" y="0"/>
                  </a:moveTo>
                  <a:cubicBezTo>
                    <a:pt x="0" y="0"/>
                    <a:pt x="0" y="0"/>
                    <a:pt x="0" y="0"/>
                  </a:cubicBezTo>
                  <a:cubicBezTo>
                    <a:pt x="0" y="72"/>
                    <a:pt x="0" y="72"/>
                    <a:pt x="0" y="72"/>
                  </a:cubicBezTo>
                  <a:cubicBezTo>
                    <a:pt x="63" y="72"/>
                    <a:pt x="63" y="72"/>
                    <a:pt x="63" y="72"/>
                  </a:cubicBezTo>
                  <a:cubicBezTo>
                    <a:pt x="63" y="58"/>
                    <a:pt x="63" y="58"/>
                    <a:pt x="63" y="58"/>
                  </a:cubicBezTo>
                  <a:cubicBezTo>
                    <a:pt x="58" y="58"/>
                    <a:pt x="58" y="58"/>
                    <a:pt x="58" y="58"/>
                  </a:cubicBezTo>
                  <a:cubicBezTo>
                    <a:pt x="58" y="41"/>
                    <a:pt x="58" y="41"/>
                    <a:pt x="58" y="41"/>
                  </a:cubicBezTo>
                  <a:cubicBezTo>
                    <a:pt x="54" y="39"/>
                    <a:pt x="51" y="35"/>
                    <a:pt x="51" y="31"/>
                  </a:cubicBezTo>
                  <a:cubicBezTo>
                    <a:pt x="51" y="24"/>
                    <a:pt x="56" y="19"/>
                    <a:pt x="63" y="19"/>
                  </a:cubicBezTo>
                  <a:cubicBezTo>
                    <a:pt x="63" y="19"/>
                    <a:pt x="63" y="19"/>
                    <a:pt x="63" y="19"/>
                  </a:cubicBezTo>
                  <a:lnTo>
                    <a:pt x="63"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73" name="PA_任意多边形 243"/>
            <p:cNvSpPr/>
            <p:nvPr>
              <p:custDataLst>
                <p:tags r:id="rId245"/>
              </p:custDataLst>
            </p:nvPr>
          </p:nvSpPr>
          <p:spPr bwMode="auto">
            <a:xfrm>
              <a:off x="6737350" y="3295650"/>
              <a:ext cx="244475" cy="227013"/>
            </a:xfrm>
            <a:custGeom>
              <a:avLst/>
              <a:gdLst>
                <a:gd name="T0" fmla="*/ 2147483646 w 144"/>
                <a:gd name="T1" fmla="*/ 2147483646 h 134"/>
                <a:gd name="T2" fmla="*/ 2147483646 w 144"/>
                <a:gd name="T3" fmla="*/ 2147483646 h 134"/>
                <a:gd name="T4" fmla="*/ 2147483646 w 144"/>
                <a:gd name="T5" fmla="*/ 2147483646 h 134"/>
                <a:gd name="T6" fmla="*/ 2147483646 w 144"/>
                <a:gd name="T7" fmla="*/ 2147483646 h 134"/>
                <a:gd name="T8" fmla="*/ 2147483646 w 144"/>
                <a:gd name="T9" fmla="*/ 2147483646 h 134"/>
                <a:gd name="T10" fmla="*/ 2147483646 w 144"/>
                <a:gd name="T11" fmla="*/ 2147483646 h 134"/>
                <a:gd name="T12" fmla="*/ 2147483646 w 144"/>
                <a:gd name="T13" fmla="*/ 2147483646 h 134"/>
                <a:gd name="T14" fmla="*/ 2147483646 w 144"/>
                <a:gd name="T15" fmla="*/ 2147483646 h 134"/>
                <a:gd name="T16" fmla="*/ 2147483646 w 144"/>
                <a:gd name="T17" fmla="*/ 2147483646 h 134"/>
                <a:gd name="T18" fmla="*/ 2147483646 w 144"/>
                <a:gd name="T19" fmla="*/ 2147483646 h 134"/>
                <a:gd name="T20" fmla="*/ 2147483646 w 144"/>
                <a:gd name="T21" fmla="*/ 2147483646 h 134"/>
                <a:gd name="T22" fmla="*/ 2147483646 w 144"/>
                <a:gd name="T23" fmla="*/ 2147483646 h 134"/>
                <a:gd name="T24" fmla="*/ 2147483646 w 144"/>
                <a:gd name="T25" fmla="*/ 2147483646 h 134"/>
                <a:gd name="T26" fmla="*/ 2147483646 w 144"/>
                <a:gd name="T27" fmla="*/ 2147483646 h 134"/>
                <a:gd name="T28" fmla="*/ 2147483646 w 144"/>
                <a:gd name="T29" fmla="*/ 2147483646 h 134"/>
                <a:gd name="T30" fmla="*/ 2147483646 w 144"/>
                <a:gd name="T31" fmla="*/ 2147483646 h 134"/>
                <a:gd name="T32" fmla="*/ 2147483646 w 144"/>
                <a:gd name="T33" fmla="*/ 2147483646 h 134"/>
                <a:gd name="T34" fmla="*/ 2147483646 w 144"/>
                <a:gd name="T35" fmla="*/ 2147483646 h 134"/>
                <a:gd name="T36" fmla="*/ 2147483646 w 144"/>
                <a:gd name="T37" fmla="*/ 0 h 134"/>
                <a:gd name="T38" fmla="*/ 2147483646 w 144"/>
                <a:gd name="T39" fmla="*/ 2147483646 h 134"/>
                <a:gd name="T40" fmla="*/ 2147483646 w 144"/>
                <a:gd name="T41" fmla="*/ 2147483646 h 134"/>
                <a:gd name="T42" fmla="*/ 2147483646 w 144"/>
                <a:gd name="T43" fmla="*/ 2147483646 h 134"/>
                <a:gd name="T44" fmla="*/ 2147483646 w 144"/>
                <a:gd name="T45" fmla="*/ 2147483646 h 134"/>
                <a:gd name="T46" fmla="*/ 2147483646 w 144"/>
                <a:gd name="T47" fmla="*/ 2147483646 h 134"/>
                <a:gd name="T48" fmla="*/ 2147483646 w 144"/>
                <a:gd name="T49" fmla="*/ 2147483646 h 134"/>
                <a:gd name="T50" fmla="*/ 2147483646 w 144"/>
                <a:gd name="T51" fmla="*/ 2147483646 h 13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44" h="134">
                  <a:moveTo>
                    <a:pt x="21" y="108"/>
                  </a:moveTo>
                  <a:cubicBezTo>
                    <a:pt x="36" y="110"/>
                    <a:pt x="48" y="94"/>
                    <a:pt x="60" y="88"/>
                  </a:cubicBezTo>
                  <a:cubicBezTo>
                    <a:pt x="61" y="87"/>
                    <a:pt x="66" y="85"/>
                    <a:pt x="67" y="87"/>
                  </a:cubicBezTo>
                  <a:cubicBezTo>
                    <a:pt x="68" y="89"/>
                    <a:pt x="68" y="92"/>
                    <a:pt x="67" y="94"/>
                  </a:cubicBezTo>
                  <a:cubicBezTo>
                    <a:pt x="67" y="100"/>
                    <a:pt x="67" y="105"/>
                    <a:pt x="67" y="111"/>
                  </a:cubicBezTo>
                  <a:cubicBezTo>
                    <a:pt x="67" y="117"/>
                    <a:pt x="66" y="128"/>
                    <a:pt x="66" y="134"/>
                  </a:cubicBezTo>
                  <a:cubicBezTo>
                    <a:pt x="78" y="134"/>
                    <a:pt x="78" y="134"/>
                    <a:pt x="78" y="134"/>
                  </a:cubicBezTo>
                  <a:cubicBezTo>
                    <a:pt x="77" y="128"/>
                    <a:pt x="77" y="117"/>
                    <a:pt x="77" y="111"/>
                  </a:cubicBezTo>
                  <a:cubicBezTo>
                    <a:pt x="77" y="105"/>
                    <a:pt x="76" y="100"/>
                    <a:pt x="76" y="94"/>
                  </a:cubicBezTo>
                  <a:cubicBezTo>
                    <a:pt x="76" y="92"/>
                    <a:pt x="75" y="89"/>
                    <a:pt x="77" y="87"/>
                  </a:cubicBezTo>
                  <a:cubicBezTo>
                    <a:pt x="78" y="85"/>
                    <a:pt x="82" y="87"/>
                    <a:pt x="84" y="88"/>
                  </a:cubicBezTo>
                  <a:cubicBezTo>
                    <a:pt x="96" y="94"/>
                    <a:pt x="108" y="110"/>
                    <a:pt x="123" y="108"/>
                  </a:cubicBezTo>
                  <a:cubicBezTo>
                    <a:pt x="131" y="107"/>
                    <a:pt x="136" y="100"/>
                    <a:pt x="139" y="93"/>
                  </a:cubicBezTo>
                  <a:cubicBezTo>
                    <a:pt x="143" y="79"/>
                    <a:pt x="144" y="52"/>
                    <a:pt x="129" y="44"/>
                  </a:cubicBezTo>
                  <a:cubicBezTo>
                    <a:pt x="106" y="30"/>
                    <a:pt x="99" y="73"/>
                    <a:pt x="80" y="74"/>
                  </a:cubicBezTo>
                  <a:cubicBezTo>
                    <a:pt x="76" y="75"/>
                    <a:pt x="77" y="73"/>
                    <a:pt x="78" y="70"/>
                  </a:cubicBezTo>
                  <a:cubicBezTo>
                    <a:pt x="80" y="64"/>
                    <a:pt x="83" y="59"/>
                    <a:pt x="87" y="54"/>
                  </a:cubicBezTo>
                  <a:cubicBezTo>
                    <a:pt x="95" y="43"/>
                    <a:pt x="105" y="30"/>
                    <a:pt x="103" y="16"/>
                  </a:cubicBezTo>
                  <a:cubicBezTo>
                    <a:pt x="101" y="3"/>
                    <a:pt x="85" y="0"/>
                    <a:pt x="72" y="0"/>
                  </a:cubicBezTo>
                  <a:cubicBezTo>
                    <a:pt x="58" y="0"/>
                    <a:pt x="43" y="3"/>
                    <a:pt x="41" y="16"/>
                  </a:cubicBezTo>
                  <a:cubicBezTo>
                    <a:pt x="39" y="30"/>
                    <a:pt x="49" y="43"/>
                    <a:pt x="57" y="54"/>
                  </a:cubicBezTo>
                  <a:cubicBezTo>
                    <a:pt x="61" y="59"/>
                    <a:pt x="64" y="64"/>
                    <a:pt x="66" y="70"/>
                  </a:cubicBezTo>
                  <a:cubicBezTo>
                    <a:pt x="67" y="73"/>
                    <a:pt x="67" y="75"/>
                    <a:pt x="64" y="74"/>
                  </a:cubicBezTo>
                  <a:cubicBezTo>
                    <a:pt x="45" y="73"/>
                    <a:pt x="37" y="30"/>
                    <a:pt x="15" y="44"/>
                  </a:cubicBezTo>
                  <a:cubicBezTo>
                    <a:pt x="0" y="52"/>
                    <a:pt x="0" y="79"/>
                    <a:pt x="5" y="93"/>
                  </a:cubicBezTo>
                  <a:cubicBezTo>
                    <a:pt x="8" y="100"/>
                    <a:pt x="13" y="107"/>
                    <a:pt x="21" y="10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74" name="PA_任意多边形 244"/>
            <p:cNvSpPr/>
            <p:nvPr>
              <p:custDataLst>
                <p:tags r:id="rId246"/>
              </p:custDataLst>
            </p:nvPr>
          </p:nvSpPr>
          <p:spPr bwMode="auto">
            <a:xfrm>
              <a:off x="7680325" y="2632075"/>
              <a:ext cx="207963" cy="225425"/>
            </a:xfrm>
            <a:custGeom>
              <a:avLst/>
              <a:gdLst>
                <a:gd name="T0" fmla="*/ 2147483646 w 123"/>
                <a:gd name="T1" fmla="*/ 2147483646 h 133"/>
                <a:gd name="T2" fmla="*/ 2147483646 w 123"/>
                <a:gd name="T3" fmla="*/ 2147483646 h 133"/>
                <a:gd name="T4" fmla="*/ 2147483646 w 123"/>
                <a:gd name="T5" fmla="*/ 2147483646 h 133"/>
                <a:gd name="T6" fmla="*/ 2147483646 w 123"/>
                <a:gd name="T7" fmla="*/ 2147483646 h 133"/>
                <a:gd name="T8" fmla="*/ 2147483646 w 123"/>
                <a:gd name="T9" fmla="*/ 2147483646 h 133"/>
                <a:gd name="T10" fmla="*/ 2147483646 w 123"/>
                <a:gd name="T11" fmla="*/ 2147483646 h 133"/>
                <a:gd name="T12" fmla="*/ 2147483646 w 123"/>
                <a:gd name="T13" fmla="*/ 2147483646 h 133"/>
                <a:gd name="T14" fmla="*/ 2147483646 w 123"/>
                <a:gd name="T15" fmla="*/ 2147483646 h 133"/>
                <a:gd name="T16" fmla="*/ 2147483646 w 123"/>
                <a:gd name="T17" fmla="*/ 2147483646 h 133"/>
                <a:gd name="T18" fmla="*/ 2147483646 w 123"/>
                <a:gd name="T19" fmla="*/ 2147483646 h 133"/>
                <a:gd name="T20" fmla="*/ 2147483646 w 123"/>
                <a:gd name="T21" fmla="*/ 2147483646 h 133"/>
                <a:gd name="T22" fmla="*/ 2147483646 w 123"/>
                <a:gd name="T23" fmla="*/ 0 h 133"/>
                <a:gd name="T24" fmla="*/ 2147483646 w 123"/>
                <a:gd name="T25" fmla="*/ 2147483646 h 133"/>
                <a:gd name="T26" fmla="*/ 2147483646 w 123"/>
                <a:gd name="T27" fmla="*/ 0 h 133"/>
                <a:gd name="T28" fmla="*/ 2147483646 w 123"/>
                <a:gd name="T29" fmla="*/ 2147483646 h 133"/>
                <a:gd name="T30" fmla="*/ 2147483646 w 123"/>
                <a:gd name="T31" fmla="*/ 2147483646 h 133"/>
                <a:gd name="T32" fmla="*/ 2147483646 w 123"/>
                <a:gd name="T33" fmla="*/ 2147483646 h 133"/>
                <a:gd name="T34" fmla="*/ 2147483646 w 123"/>
                <a:gd name="T35" fmla="*/ 2147483646 h 133"/>
                <a:gd name="T36" fmla="*/ 2147483646 w 123"/>
                <a:gd name="T37" fmla="*/ 2147483646 h 133"/>
                <a:gd name="T38" fmla="*/ 2147483646 w 123"/>
                <a:gd name="T39" fmla="*/ 2147483646 h 133"/>
                <a:gd name="T40" fmla="*/ 2147483646 w 123"/>
                <a:gd name="T41" fmla="*/ 2147483646 h 133"/>
                <a:gd name="T42" fmla="*/ 0 w 123"/>
                <a:gd name="T43" fmla="*/ 2147483646 h 133"/>
                <a:gd name="T44" fmla="*/ 2147483646 w 123"/>
                <a:gd name="T45" fmla="*/ 2147483646 h 133"/>
                <a:gd name="T46" fmla="*/ 2147483646 w 123"/>
                <a:gd name="T47" fmla="*/ 2147483646 h 133"/>
                <a:gd name="T48" fmla="*/ 2147483646 w 123"/>
                <a:gd name="T49" fmla="*/ 2147483646 h 133"/>
                <a:gd name="T50" fmla="*/ 2147483646 w 123"/>
                <a:gd name="T51" fmla="*/ 2147483646 h 133"/>
                <a:gd name="T52" fmla="*/ 0 w 123"/>
                <a:gd name="T53" fmla="*/ 2147483646 h 133"/>
                <a:gd name="T54" fmla="*/ 2147483646 w 123"/>
                <a:gd name="T55" fmla="*/ 2147483646 h 133"/>
                <a:gd name="T56" fmla="*/ 2147483646 w 123"/>
                <a:gd name="T57" fmla="*/ 2147483646 h 133"/>
                <a:gd name="T58" fmla="*/ 2147483646 w 123"/>
                <a:gd name="T59" fmla="*/ 2147483646 h 133"/>
                <a:gd name="T60" fmla="*/ 2147483646 w 123"/>
                <a:gd name="T61" fmla="*/ 2147483646 h 133"/>
                <a:gd name="T62" fmla="*/ 2147483646 w 123"/>
                <a:gd name="T63" fmla="*/ 2147483646 h 133"/>
                <a:gd name="T64" fmla="*/ 2147483646 w 123"/>
                <a:gd name="T65" fmla="*/ 2147483646 h 133"/>
                <a:gd name="T66" fmla="*/ 2147483646 w 123"/>
                <a:gd name="T67" fmla="*/ 2147483646 h 133"/>
                <a:gd name="T68" fmla="*/ 2147483646 w 123"/>
                <a:gd name="T69" fmla="*/ 2147483646 h 133"/>
                <a:gd name="T70" fmla="*/ 2147483646 w 123"/>
                <a:gd name="T71" fmla="*/ 2147483646 h 133"/>
                <a:gd name="T72" fmla="*/ 2147483646 w 123"/>
                <a:gd name="T73" fmla="*/ 2147483646 h 133"/>
                <a:gd name="T74" fmla="*/ 2147483646 w 123"/>
                <a:gd name="T75" fmla="*/ 2147483646 h 133"/>
                <a:gd name="T76" fmla="*/ 2147483646 w 123"/>
                <a:gd name="T77" fmla="*/ 2147483646 h 133"/>
                <a:gd name="T78" fmla="*/ 2147483646 w 123"/>
                <a:gd name="T79" fmla="*/ 2147483646 h 133"/>
                <a:gd name="T80" fmla="*/ 2147483646 w 123"/>
                <a:gd name="T81" fmla="*/ 2147483646 h 13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23" h="133">
                  <a:moveTo>
                    <a:pt x="102" y="91"/>
                  </a:moveTo>
                  <a:cubicBezTo>
                    <a:pt x="104" y="89"/>
                    <a:pt x="108" y="88"/>
                    <a:pt x="111" y="87"/>
                  </a:cubicBezTo>
                  <a:cubicBezTo>
                    <a:pt x="114" y="85"/>
                    <a:pt x="118" y="84"/>
                    <a:pt x="121" y="82"/>
                  </a:cubicBezTo>
                  <a:cubicBezTo>
                    <a:pt x="123" y="77"/>
                    <a:pt x="123" y="72"/>
                    <a:pt x="123" y="66"/>
                  </a:cubicBezTo>
                  <a:cubicBezTo>
                    <a:pt x="122" y="57"/>
                    <a:pt x="120" y="48"/>
                    <a:pt x="120" y="39"/>
                  </a:cubicBezTo>
                  <a:cubicBezTo>
                    <a:pt x="108" y="45"/>
                    <a:pt x="95" y="49"/>
                    <a:pt x="92" y="63"/>
                  </a:cubicBezTo>
                  <a:cubicBezTo>
                    <a:pt x="91" y="66"/>
                    <a:pt x="87" y="75"/>
                    <a:pt x="82" y="72"/>
                  </a:cubicBezTo>
                  <a:cubicBezTo>
                    <a:pt x="79" y="70"/>
                    <a:pt x="81" y="64"/>
                    <a:pt x="83" y="62"/>
                  </a:cubicBezTo>
                  <a:cubicBezTo>
                    <a:pt x="87" y="56"/>
                    <a:pt x="92" y="51"/>
                    <a:pt x="92" y="44"/>
                  </a:cubicBezTo>
                  <a:cubicBezTo>
                    <a:pt x="92" y="37"/>
                    <a:pt x="88" y="32"/>
                    <a:pt x="84" y="27"/>
                  </a:cubicBezTo>
                  <a:cubicBezTo>
                    <a:pt x="77" y="18"/>
                    <a:pt x="68" y="10"/>
                    <a:pt x="62" y="1"/>
                  </a:cubicBezTo>
                  <a:cubicBezTo>
                    <a:pt x="62" y="0"/>
                    <a:pt x="62" y="0"/>
                    <a:pt x="62" y="0"/>
                  </a:cubicBezTo>
                  <a:cubicBezTo>
                    <a:pt x="62" y="0"/>
                    <a:pt x="61" y="1"/>
                    <a:pt x="61" y="1"/>
                  </a:cubicBezTo>
                  <a:cubicBezTo>
                    <a:pt x="61" y="1"/>
                    <a:pt x="61" y="0"/>
                    <a:pt x="61" y="0"/>
                  </a:cubicBezTo>
                  <a:cubicBezTo>
                    <a:pt x="61" y="1"/>
                    <a:pt x="61" y="1"/>
                    <a:pt x="61" y="1"/>
                  </a:cubicBezTo>
                  <a:cubicBezTo>
                    <a:pt x="55" y="10"/>
                    <a:pt x="46" y="18"/>
                    <a:pt x="39" y="27"/>
                  </a:cubicBezTo>
                  <a:cubicBezTo>
                    <a:pt x="35" y="32"/>
                    <a:pt x="31" y="37"/>
                    <a:pt x="31" y="44"/>
                  </a:cubicBezTo>
                  <a:cubicBezTo>
                    <a:pt x="31" y="51"/>
                    <a:pt x="36" y="56"/>
                    <a:pt x="40" y="62"/>
                  </a:cubicBezTo>
                  <a:cubicBezTo>
                    <a:pt x="42" y="64"/>
                    <a:pt x="44" y="70"/>
                    <a:pt x="40" y="72"/>
                  </a:cubicBezTo>
                  <a:cubicBezTo>
                    <a:pt x="36" y="75"/>
                    <a:pt x="32" y="66"/>
                    <a:pt x="31" y="63"/>
                  </a:cubicBezTo>
                  <a:cubicBezTo>
                    <a:pt x="27" y="49"/>
                    <a:pt x="14" y="45"/>
                    <a:pt x="3" y="39"/>
                  </a:cubicBezTo>
                  <a:cubicBezTo>
                    <a:pt x="3" y="48"/>
                    <a:pt x="1" y="57"/>
                    <a:pt x="0" y="66"/>
                  </a:cubicBezTo>
                  <a:cubicBezTo>
                    <a:pt x="0" y="72"/>
                    <a:pt x="0" y="77"/>
                    <a:pt x="2" y="82"/>
                  </a:cubicBezTo>
                  <a:cubicBezTo>
                    <a:pt x="5" y="84"/>
                    <a:pt x="9" y="85"/>
                    <a:pt x="12" y="87"/>
                  </a:cubicBezTo>
                  <a:cubicBezTo>
                    <a:pt x="15" y="88"/>
                    <a:pt x="19" y="89"/>
                    <a:pt x="21" y="91"/>
                  </a:cubicBezTo>
                  <a:cubicBezTo>
                    <a:pt x="24" y="93"/>
                    <a:pt x="24" y="98"/>
                    <a:pt x="19" y="97"/>
                  </a:cubicBezTo>
                  <a:cubicBezTo>
                    <a:pt x="13" y="97"/>
                    <a:pt x="7" y="90"/>
                    <a:pt x="0" y="91"/>
                  </a:cubicBezTo>
                  <a:cubicBezTo>
                    <a:pt x="3" y="108"/>
                    <a:pt x="11" y="123"/>
                    <a:pt x="28" y="130"/>
                  </a:cubicBezTo>
                  <a:cubicBezTo>
                    <a:pt x="34" y="133"/>
                    <a:pt x="36" y="131"/>
                    <a:pt x="41" y="127"/>
                  </a:cubicBezTo>
                  <a:cubicBezTo>
                    <a:pt x="46" y="124"/>
                    <a:pt x="49" y="121"/>
                    <a:pt x="54" y="119"/>
                  </a:cubicBezTo>
                  <a:cubicBezTo>
                    <a:pt x="56" y="119"/>
                    <a:pt x="58" y="120"/>
                    <a:pt x="58" y="118"/>
                  </a:cubicBezTo>
                  <a:cubicBezTo>
                    <a:pt x="58" y="116"/>
                    <a:pt x="58" y="114"/>
                    <a:pt x="58" y="112"/>
                  </a:cubicBezTo>
                  <a:cubicBezTo>
                    <a:pt x="59" y="92"/>
                    <a:pt x="61" y="80"/>
                    <a:pt x="61" y="59"/>
                  </a:cubicBezTo>
                  <a:cubicBezTo>
                    <a:pt x="62" y="80"/>
                    <a:pt x="64" y="92"/>
                    <a:pt x="64" y="112"/>
                  </a:cubicBezTo>
                  <a:cubicBezTo>
                    <a:pt x="64" y="114"/>
                    <a:pt x="65" y="116"/>
                    <a:pt x="65" y="118"/>
                  </a:cubicBezTo>
                  <a:cubicBezTo>
                    <a:pt x="65" y="120"/>
                    <a:pt x="67" y="119"/>
                    <a:pt x="69" y="119"/>
                  </a:cubicBezTo>
                  <a:cubicBezTo>
                    <a:pt x="74" y="121"/>
                    <a:pt x="77" y="124"/>
                    <a:pt x="81" y="127"/>
                  </a:cubicBezTo>
                  <a:cubicBezTo>
                    <a:pt x="86" y="131"/>
                    <a:pt x="89" y="133"/>
                    <a:pt x="95" y="130"/>
                  </a:cubicBezTo>
                  <a:cubicBezTo>
                    <a:pt x="111" y="123"/>
                    <a:pt x="119" y="108"/>
                    <a:pt x="123" y="91"/>
                  </a:cubicBezTo>
                  <a:cubicBezTo>
                    <a:pt x="116" y="90"/>
                    <a:pt x="110" y="97"/>
                    <a:pt x="104" y="97"/>
                  </a:cubicBezTo>
                  <a:cubicBezTo>
                    <a:pt x="99" y="98"/>
                    <a:pt x="99" y="93"/>
                    <a:pt x="102" y="9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75" name="PA_矩形 245"/>
            <p:cNvSpPr>
              <a:spLocks noChangeArrowheads="1"/>
            </p:cNvSpPr>
            <p:nvPr>
              <p:custDataLst>
                <p:tags r:id="rId247"/>
              </p:custDataLst>
            </p:nvPr>
          </p:nvSpPr>
          <p:spPr bwMode="auto">
            <a:xfrm>
              <a:off x="7777163" y="2840038"/>
              <a:ext cx="15875" cy="682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zh-CN" sz="1800" b="0" i="0" u="none" strike="noStrike" kern="1200" cap="none" spc="0" normalizeH="0" baseline="0" noProof="0">
                <a:ln>
                  <a:noFill/>
                </a:ln>
                <a:solidFill>
                  <a:srgbClr val="000000"/>
                </a:solidFill>
                <a:effectLst/>
                <a:uLnTx/>
                <a:uFillTx/>
                <a:latin typeface="Century Gothic" panose="020B0502020202020204" pitchFamily="34" charset="0"/>
                <a:ea typeface="Microsoft JhengHei" panose="020B0604030504040204" pitchFamily="34" charset="-120"/>
                <a:cs typeface="+mn-cs"/>
              </a:endParaRPr>
            </a:p>
          </p:txBody>
        </p:sp>
        <p:sp>
          <p:nvSpPr>
            <p:cNvPr id="44276" name="PA_任意多边形 246"/>
            <p:cNvSpPr/>
            <p:nvPr>
              <p:custDataLst>
                <p:tags r:id="rId248"/>
              </p:custDataLst>
            </p:nvPr>
          </p:nvSpPr>
          <p:spPr bwMode="auto">
            <a:xfrm>
              <a:off x="7267575" y="4257675"/>
              <a:ext cx="244475" cy="250825"/>
            </a:xfrm>
            <a:custGeom>
              <a:avLst/>
              <a:gdLst>
                <a:gd name="T0" fmla="*/ 2147483646 w 144"/>
                <a:gd name="T1" fmla="*/ 2147483646 h 148"/>
                <a:gd name="T2" fmla="*/ 2147483646 w 144"/>
                <a:gd name="T3" fmla="*/ 2147483646 h 148"/>
                <a:gd name="T4" fmla="*/ 2147483646 w 144"/>
                <a:gd name="T5" fmla="*/ 0 h 148"/>
                <a:gd name="T6" fmla="*/ 0 w 144"/>
                <a:gd name="T7" fmla="*/ 2147483646 h 148"/>
                <a:gd name="T8" fmla="*/ 2147483646 w 144"/>
                <a:gd name="T9" fmla="*/ 2147483646 h 148"/>
                <a:gd name="T10" fmla="*/ 2147483646 w 144"/>
                <a:gd name="T11" fmla="*/ 2147483646 h 148"/>
                <a:gd name="T12" fmla="*/ 2147483646 w 144"/>
                <a:gd name="T13" fmla="*/ 2147483646 h 148"/>
                <a:gd name="T14" fmla="*/ 2147483646 w 144"/>
                <a:gd name="T15" fmla="*/ 2147483646 h 148"/>
                <a:gd name="T16" fmla="*/ 2147483646 w 144"/>
                <a:gd name="T17" fmla="*/ 2147483646 h 1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4" h="148">
                  <a:moveTo>
                    <a:pt x="105" y="28"/>
                  </a:moveTo>
                  <a:cubicBezTo>
                    <a:pt x="121" y="28"/>
                    <a:pt x="136" y="37"/>
                    <a:pt x="144" y="50"/>
                  </a:cubicBezTo>
                  <a:cubicBezTo>
                    <a:pt x="134" y="21"/>
                    <a:pt x="106" y="0"/>
                    <a:pt x="74" y="0"/>
                  </a:cubicBezTo>
                  <a:cubicBezTo>
                    <a:pt x="33" y="0"/>
                    <a:pt x="0" y="33"/>
                    <a:pt x="0" y="74"/>
                  </a:cubicBezTo>
                  <a:cubicBezTo>
                    <a:pt x="0" y="114"/>
                    <a:pt x="33" y="148"/>
                    <a:pt x="74" y="148"/>
                  </a:cubicBezTo>
                  <a:cubicBezTo>
                    <a:pt x="106" y="148"/>
                    <a:pt x="134" y="127"/>
                    <a:pt x="144" y="97"/>
                  </a:cubicBezTo>
                  <a:cubicBezTo>
                    <a:pt x="136" y="111"/>
                    <a:pt x="121" y="120"/>
                    <a:pt x="105" y="120"/>
                  </a:cubicBezTo>
                  <a:cubicBezTo>
                    <a:pt x="79" y="120"/>
                    <a:pt x="59" y="99"/>
                    <a:pt x="59" y="74"/>
                  </a:cubicBezTo>
                  <a:cubicBezTo>
                    <a:pt x="59" y="48"/>
                    <a:pt x="79" y="28"/>
                    <a:pt x="105" y="2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77" name="PA_任意多边形 247"/>
            <p:cNvSpPr>
              <a:spLocks noEditPoints="1"/>
            </p:cNvSpPr>
            <p:nvPr>
              <p:custDataLst>
                <p:tags r:id="rId249"/>
              </p:custDataLst>
            </p:nvPr>
          </p:nvSpPr>
          <p:spPr bwMode="auto">
            <a:xfrm>
              <a:off x="7842250" y="3686175"/>
              <a:ext cx="271463" cy="195263"/>
            </a:xfrm>
            <a:custGeom>
              <a:avLst/>
              <a:gdLst>
                <a:gd name="T0" fmla="*/ 2147483646 w 161"/>
                <a:gd name="T1" fmla="*/ 2147483646 h 116"/>
                <a:gd name="T2" fmla="*/ 2147483646 w 161"/>
                <a:gd name="T3" fmla="*/ 2147483646 h 116"/>
                <a:gd name="T4" fmla="*/ 2147483646 w 161"/>
                <a:gd name="T5" fmla="*/ 0 h 116"/>
                <a:gd name="T6" fmla="*/ 2147483646 w 161"/>
                <a:gd name="T7" fmla="*/ 0 h 116"/>
                <a:gd name="T8" fmla="*/ 2147483646 w 161"/>
                <a:gd name="T9" fmla="*/ 2147483646 h 116"/>
                <a:gd name="T10" fmla="*/ 2147483646 w 161"/>
                <a:gd name="T11" fmla="*/ 2147483646 h 116"/>
                <a:gd name="T12" fmla="*/ 2147483646 w 161"/>
                <a:gd name="T13" fmla="*/ 2147483646 h 116"/>
                <a:gd name="T14" fmla="*/ 2147483646 w 161"/>
                <a:gd name="T15" fmla="*/ 2147483646 h 116"/>
                <a:gd name="T16" fmla="*/ 2147483646 w 161"/>
                <a:gd name="T17" fmla="*/ 2147483646 h 116"/>
                <a:gd name="T18" fmla="*/ 2147483646 w 161"/>
                <a:gd name="T19" fmla="*/ 2147483646 h 116"/>
                <a:gd name="T20" fmla="*/ 2147483646 w 161"/>
                <a:gd name="T21" fmla="*/ 2147483646 h 116"/>
                <a:gd name="T22" fmla="*/ 2147483646 w 161"/>
                <a:gd name="T23" fmla="*/ 2147483646 h 116"/>
                <a:gd name="T24" fmla="*/ 2147483646 w 161"/>
                <a:gd name="T25" fmla="*/ 2147483646 h 116"/>
                <a:gd name="T26" fmla="*/ 2147483646 w 161"/>
                <a:gd name="T27" fmla="*/ 2147483646 h 116"/>
                <a:gd name="T28" fmla="*/ 2147483646 w 161"/>
                <a:gd name="T29" fmla="*/ 2147483646 h 116"/>
                <a:gd name="T30" fmla="*/ 2147483646 w 161"/>
                <a:gd name="T31" fmla="*/ 2147483646 h 116"/>
                <a:gd name="T32" fmla="*/ 2147483646 w 161"/>
                <a:gd name="T33" fmla="*/ 2147483646 h 116"/>
                <a:gd name="T34" fmla="*/ 2147483646 w 161"/>
                <a:gd name="T35" fmla="*/ 2147483646 h 116"/>
                <a:gd name="T36" fmla="*/ 2147483646 w 161"/>
                <a:gd name="T37" fmla="*/ 0 h 116"/>
                <a:gd name="T38" fmla="*/ 2147483646 w 161"/>
                <a:gd name="T39" fmla="*/ 0 h 116"/>
                <a:gd name="T40" fmla="*/ 2147483646 w 161"/>
                <a:gd name="T41" fmla="*/ 2147483646 h 116"/>
                <a:gd name="T42" fmla="*/ 2147483646 w 161"/>
                <a:gd name="T43" fmla="*/ 2147483646 h 116"/>
                <a:gd name="T44" fmla="*/ 2147483646 w 161"/>
                <a:gd name="T45" fmla="*/ 2147483646 h 116"/>
                <a:gd name="T46" fmla="*/ 2147483646 w 161"/>
                <a:gd name="T47" fmla="*/ 2147483646 h 116"/>
                <a:gd name="T48" fmla="*/ 2147483646 w 161"/>
                <a:gd name="T49" fmla="*/ 0 h 116"/>
                <a:gd name="T50" fmla="*/ 2147483646 w 161"/>
                <a:gd name="T51" fmla="*/ 2147483646 h 116"/>
                <a:gd name="T52" fmla="*/ 2147483646 w 161"/>
                <a:gd name="T53" fmla="*/ 2147483646 h 116"/>
                <a:gd name="T54" fmla="*/ 2147483646 w 161"/>
                <a:gd name="T55" fmla="*/ 2147483646 h 116"/>
                <a:gd name="T56" fmla="*/ 2147483646 w 161"/>
                <a:gd name="T57" fmla="*/ 2147483646 h 116"/>
                <a:gd name="T58" fmla="*/ 2147483646 w 161"/>
                <a:gd name="T59" fmla="*/ 2147483646 h 116"/>
                <a:gd name="T60" fmla="*/ 2147483646 w 161"/>
                <a:gd name="T61" fmla="*/ 2147483646 h 116"/>
                <a:gd name="T62" fmla="*/ 2147483646 w 161"/>
                <a:gd name="T63" fmla="*/ 0 h 116"/>
                <a:gd name="T64" fmla="*/ 2147483646 w 161"/>
                <a:gd name="T65" fmla="*/ 0 h 116"/>
                <a:gd name="T66" fmla="*/ 2147483646 w 161"/>
                <a:gd name="T67" fmla="*/ 2147483646 h 116"/>
                <a:gd name="T68" fmla="*/ 2147483646 w 161"/>
                <a:gd name="T69" fmla="*/ 2147483646 h 116"/>
                <a:gd name="T70" fmla="*/ 2147483646 w 161"/>
                <a:gd name="T71" fmla="*/ 2147483646 h 116"/>
                <a:gd name="T72" fmla="*/ 2147483646 w 161"/>
                <a:gd name="T73" fmla="*/ 2147483646 h 116"/>
                <a:gd name="T74" fmla="*/ 2147483646 w 161"/>
                <a:gd name="T75" fmla="*/ 2147483646 h 116"/>
                <a:gd name="T76" fmla="*/ 2147483646 w 161"/>
                <a:gd name="T77" fmla="*/ 2147483646 h 116"/>
                <a:gd name="T78" fmla="*/ 2147483646 w 161"/>
                <a:gd name="T79" fmla="*/ 2147483646 h 116"/>
                <a:gd name="T80" fmla="*/ 2147483646 w 161"/>
                <a:gd name="T81" fmla="*/ 2147483646 h 116"/>
                <a:gd name="T82" fmla="*/ 2147483646 w 161"/>
                <a:gd name="T83" fmla="*/ 2147483646 h 116"/>
                <a:gd name="T84" fmla="*/ 2147483646 w 161"/>
                <a:gd name="T85" fmla="*/ 2147483646 h 116"/>
                <a:gd name="T86" fmla="*/ 2147483646 w 161"/>
                <a:gd name="T87" fmla="*/ 0 h 116"/>
                <a:gd name="T88" fmla="*/ 0 w 161"/>
                <a:gd name="T89" fmla="*/ 2147483646 h 116"/>
                <a:gd name="T90" fmla="*/ 2147483646 w 161"/>
                <a:gd name="T91" fmla="*/ 2147483646 h 116"/>
                <a:gd name="T92" fmla="*/ 2147483646 w 161"/>
                <a:gd name="T93" fmla="*/ 2147483646 h 116"/>
                <a:gd name="T94" fmla="*/ 2147483646 w 161"/>
                <a:gd name="T95" fmla="*/ 2147483646 h 116"/>
                <a:gd name="T96" fmla="*/ 2147483646 w 161"/>
                <a:gd name="T97" fmla="*/ 2147483646 h 116"/>
                <a:gd name="T98" fmla="*/ 2147483646 w 161"/>
                <a:gd name="T99" fmla="*/ 2147483646 h 116"/>
                <a:gd name="T100" fmla="*/ 2147483646 w 161"/>
                <a:gd name="T101" fmla="*/ 2147483646 h 116"/>
                <a:gd name="T102" fmla="*/ 2147483646 w 161"/>
                <a:gd name="T103" fmla="*/ 2147483646 h 116"/>
                <a:gd name="T104" fmla="*/ 2147483646 w 161"/>
                <a:gd name="T105" fmla="*/ 2147483646 h 116"/>
                <a:gd name="T106" fmla="*/ 2147483646 w 161"/>
                <a:gd name="T107" fmla="*/ 2147483646 h 116"/>
                <a:gd name="T108" fmla="*/ 2147483646 w 161"/>
                <a:gd name="T109" fmla="*/ 2147483646 h 116"/>
                <a:gd name="T110" fmla="*/ 2147483646 w 161"/>
                <a:gd name="T111" fmla="*/ 2147483646 h 116"/>
                <a:gd name="T112" fmla="*/ 2147483646 w 161"/>
                <a:gd name="T113" fmla="*/ 0 h 116"/>
                <a:gd name="T114" fmla="*/ 0 w 161"/>
                <a:gd name="T115" fmla="*/ 0 h 116"/>
                <a:gd name="T116" fmla="*/ 0 w 161"/>
                <a:gd name="T117" fmla="*/ 2147483646 h 11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61" h="116">
                  <a:moveTo>
                    <a:pt x="107" y="116"/>
                  </a:moveTo>
                  <a:cubicBezTo>
                    <a:pt x="161" y="116"/>
                    <a:pt x="161" y="116"/>
                    <a:pt x="161" y="116"/>
                  </a:cubicBezTo>
                  <a:cubicBezTo>
                    <a:pt x="161" y="0"/>
                    <a:pt x="161" y="0"/>
                    <a:pt x="161" y="0"/>
                  </a:cubicBezTo>
                  <a:cubicBezTo>
                    <a:pt x="107" y="0"/>
                    <a:pt x="107" y="0"/>
                    <a:pt x="107" y="0"/>
                  </a:cubicBezTo>
                  <a:cubicBezTo>
                    <a:pt x="107" y="49"/>
                    <a:pt x="107" y="49"/>
                    <a:pt x="107" y="49"/>
                  </a:cubicBezTo>
                  <a:cubicBezTo>
                    <a:pt x="146" y="103"/>
                    <a:pt x="146" y="103"/>
                    <a:pt x="146" y="103"/>
                  </a:cubicBezTo>
                  <a:cubicBezTo>
                    <a:pt x="107" y="103"/>
                    <a:pt x="107" y="103"/>
                    <a:pt x="107" y="103"/>
                  </a:cubicBezTo>
                  <a:lnTo>
                    <a:pt x="107" y="116"/>
                  </a:lnTo>
                  <a:close/>
                  <a:moveTo>
                    <a:pt x="73" y="116"/>
                  </a:moveTo>
                  <a:cubicBezTo>
                    <a:pt x="107" y="116"/>
                    <a:pt x="107" y="116"/>
                    <a:pt x="107" y="116"/>
                  </a:cubicBezTo>
                  <a:cubicBezTo>
                    <a:pt x="107" y="103"/>
                    <a:pt x="107" y="103"/>
                    <a:pt x="107" y="103"/>
                  </a:cubicBezTo>
                  <a:cubicBezTo>
                    <a:pt x="84" y="103"/>
                    <a:pt x="84" y="103"/>
                    <a:pt x="84" y="103"/>
                  </a:cubicBezTo>
                  <a:cubicBezTo>
                    <a:pt x="82" y="100"/>
                    <a:pt x="82" y="100"/>
                    <a:pt x="82" y="100"/>
                  </a:cubicBezTo>
                  <a:cubicBezTo>
                    <a:pt x="73" y="88"/>
                    <a:pt x="73" y="88"/>
                    <a:pt x="73" y="88"/>
                  </a:cubicBezTo>
                  <a:cubicBezTo>
                    <a:pt x="73" y="96"/>
                    <a:pt x="73" y="96"/>
                    <a:pt x="73" y="96"/>
                  </a:cubicBezTo>
                  <a:cubicBezTo>
                    <a:pt x="78" y="103"/>
                    <a:pt x="78" y="103"/>
                    <a:pt x="78" y="103"/>
                  </a:cubicBezTo>
                  <a:cubicBezTo>
                    <a:pt x="73" y="103"/>
                    <a:pt x="73" y="103"/>
                    <a:pt x="73" y="103"/>
                  </a:cubicBezTo>
                  <a:cubicBezTo>
                    <a:pt x="73" y="116"/>
                    <a:pt x="73" y="116"/>
                    <a:pt x="73" y="116"/>
                  </a:cubicBezTo>
                  <a:close/>
                  <a:moveTo>
                    <a:pt x="107" y="0"/>
                  </a:moveTo>
                  <a:cubicBezTo>
                    <a:pt x="73" y="0"/>
                    <a:pt x="73" y="0"/>
                    <a:pt x="73" y="0"/>
                  </a:cubicBezTo>
                  <a:cubicBezTo>
                    <a:pt x="73" y="75"/>
                    <a:pt x="73" y="75"/>
                    <a:pt x="73" y="75"/>
                  </a:cubicBezTo>
                  <a:cubicBezTo>
                    <a:pt x="100" y="38"/>
                    <a:pt x="100" y="38"/>
                    <a:pt x="100" y="38"/>
                  </a:cubicBezTo>
                  <a:cubicBezTo>
                    <a:pt x="100" y="38"/>
                    <a:pt x="100" y="38"/>
                    <a:pt x="100" y="38"/>
                  </a:cubicBezTo>
                  <a:cubicBezTo>
                    <a:pt x="107" y="49"/>
                    <a:pt x="107" y="49"/>
                    <a:pt x="107" y="49"/>
                  </a:cubicBezTo>
                  <a:lnTo>
                    <a:pt x="107" y="0"/>
                  </a:lnTo>
                  <a:close/>
                  <a:moveTo>
                    <a:pt x="46" y="116"/>
                  </a:moveTo>
                  <a:cubicBezTo>
                    <a:pt x="73" y="116"/>
                    <a:pt x="73" y="116"/>
                    <a:pt x="73" y="116"/>
                  </a:cubicBezTo>
                  <a:cubicBezTo>
                    <a:pt x="73" y="103"/>
                    <a:pt x="73" y="103"/>
                    <a:pt x="73" y="103"/>
                  </a:cubicBezTo>
                  <a:cubicBezTo>
                    <a:pt x="54" y="103"/>
                    <a:pt x="54" y="103"/>
                    <a:pt x="54" y="103"/>
                  </a:cubicBezTo>
                  <a:cubicBezTo>
                    <a:pt x="46" y="103"/>
                    <a:pt x="46" y="103"/>
                    <a:pt x="46" y="103"/>
                  </a:cubicBezTo>
                  <a:cubicBezTo>
                    <a:pt x="46" y="116"/>
                    <a:pt x="46" y="116"/>
                    <a:pt x="46" y="116"/>
                  </a:cubicBezTo>
                  <a:close/>
                  <a:moveTo>
                    <a:pt x="73" y="0"/>
                  </a:moveTo>
                  <a:cubicBezTo>
                    <a:pt x="46" y="0"/>
                    <a:pt x="46" y="0"/>
                    <a:pt x="46" y="0"/>
                  </a:cubicBezTo>
                  <a:cubicBezTo>
                    <a:pt x="46" y="20"/>
                    <a:pt x="46" y="20"/>
                    <a:pt x="46" y="20"/>
                  </a:cubicBezTo>
                  <a:cubicBezTo>
                    <a:pt x="48" y="22"/>
                    <a:pt x="49" y="25"/>
                    <a:pt x="49" y="28"/>
                  </a:cubicBezTo>
                  <a:cubicBezTo>
                    <a:pt x="49" y="31"/>
                    <a:pt x="48" y="34"/>
                    <a:pt x="46" y="36"/>
                  </a:cubicBezTo>
                  <a:cubicBezTo>
                    <a:pt x="46" y="58"/>
                    <a:pt x="46" y="58"/>
                    <a:pt x="46" y="58"/>
                  </a:cubicBezTo>
                  <a:cubicBezTo>
                    <a:pt x="46" y="58"/>
                    <a:pt x="46" y="58"/>
                    <a:pt x="46" y="58"/>
                  </a:cubicBezTo>
                  <a:cubicBezTo>
                    <a:pt x="66" y="86"/>
                    <a:pt x="66" y="86"/>
                    <a:pt x="66" y="86"/>
                  </a:cubicBezTo>
                  <a:cubicBezTo>
                    <a:pt x="73" y="96"/>
                    <a:pt x="73" y="96"/>
                    <a:pt x="73" y="96"/>
                  </a:cubicBezTo>
                  <a:cubicBezTo>
                    <a:pt x="73" y="88"/>
                    <a:pt x="73" y="88"/>
                    <a:pt x="73" y="88"/>
                  </a:cubicBezTo>
                  <a:cubicBezTo>
                    <a:pt x="69" y="82"/>
                    <a:pt x="69" y="82"/>
                    <a:pt x="69" y="82"/>
                  </a:cubicBezTo>
                  <a:cubicBezTo>
                    <a:pt x="73" y="75"/>
                    <a:pt x="73" y="75"/>
                    <a:pt x="73" y="75"/>
                  </a:cubicBezTo>
                  <a:lnTo>
                    <a:pt x="73" y="0"/>
                  </a:lnTo>
                  <a:close/>
                  <a:moveTo>
                    <a:pt x="0" y="116"/>
                  </a:moveTo>
                  <a:cubicBezTo>
                    <a:pt x="46" y="116"/>
                    <a:pt x="46" y="116"/>
                    <a:pt x="46" y="116"/>
                  </a:cubicBezTo>
                  <a:cubicBezTo>
                    <a:pt x="46" y="103"/>
                    <a:pt x="46" y="103"/>
                    <a:pt x="46" y="103"/>
                  </a:cubicBezTo>
                  <a:cubicBezTo>
                    <a:pt x="14" y="103"/>
                    <a:pt x="14" y="103"/>
                    <a:pt x="14" y="103"/>
                  </a:cubicBezTo>
                  <a:cubicBezTo>
                    <a:pt x="14" y="103"/>
                    <a:pt x="14" y="103"/>
                    <a:pt x="14" y="103"/>
                  </a:cubicBezTo>
                  <a:cubicBezTo>
                    <a:pt x="46" y="58"/>
                    <a:pt x="46" y="58"/>
                    <a:pt x="46" y="58"/>
                  </a:cubicBezTo>
                  <a:cubicBezTo>
                    <a:pt x="46" y="36"/>
                    <a:pt x="46" y="36"/>
                    <a:pt x="46" y="36"/>
                  </a:cubicBezTo>
                  <a:cubicBezTo>
                    <a:pt x="44" y="39"/>
                    <a:pt x="40" y="40"/>
                    <a:pt x="36" y="40"/>
                  </a:cubicBezTo>
                  <a:cubicBezTo>
                    <a:pt x="29" y="40"/>
                    <a:pt x="23" y="35"/>
                    <a:pt x="23" y="28"/>
                  </a:cubicBezTo>
                  <a:cubicBezTo>
                    <a:pt x="23" y="21"/>
                    <a:pt x="29" y="15"/>
                    <a:pt x="36" y="15"/>
                  </a:cubicBezTo>
                  <a:cubicBezTo>
                    <a:pt x="36" y="15"/>
                    <a:pt x="36" y="15"/>
                    <a:pt x="36" y="15"/>
                  </a:cubicBezTo>
                  <a:cubicBezTo>
                    <a:pt x="40" y="15"/>
                    <a:pt x="44" y="17"/>
                    <a:pt x="46" y="20"/>
                  </a:cubicBezTo>
                  <a:cubicBezTo>
                    <a:pt x="46" y="0"/>
                    <a:pt x="46" y="0"/>
                    <a:pt x="46" y="0"/>
                  </a:cubicBezTo>
                  <a:cubicBezTo>
                    <a:pt x="0" y="0"/>
                    <a:pt x="0" y="0"/>
                    <a:pt x="0" y="0"/>
                  </a:cubicBezTo>
                  <a:lnTo>
                    <a:pt x="0" y="11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78" name="PA_任意多边形 248"/>
            <p:cNvSpPr/>
            <p:nvPr>
              <p:custDataLst>
                <p:tags r:id="rId250"/>
              </p:custDataLst>
            </p:nvPr>
          </p:nvSpPr>
          <p:spPr bwMode="auto">
            <a:xfrm>
              <a:off x="6491288" y="4600575"/>
              <a:ext cx="73025" cy="112713"/>
            </a:xfrm>
            <a:custGeom>
              <a:avLst/>
              <a:gdLst>
                <a:gd name="T0" fmla="*/ 0 w 46"/>
                <a:gd name="T1" fmla="*/ 2147483646 h 71"/>
                <a:gd name="T2" fmla="*/ 2147483646 w 46"/>
                <a:gd name="T3" fmla="*/ 2147483646 h 71"/>
                <a:gd name="T4" fmla="*/ 2147483646 w 46"/>
                <a:gd name="T5" fmla="*/ 0 h 71"/>
                <a:gd name="T6" fmla="*/ 2147483646 w 46"/>
                <a:gd name="T7" fmla="*/ 0 h 71"/>
                <a:gd name="T8" fmla="*/ 2147483646 w 46"/>
                <a:gd name="T9" fmla="*/ 0 h 71"/>
                <a:gd name="T10" fmla="*/ 2147483646 w 46"/>
                <a:gd name="T11" fmla="*/ 0 h 71"/>
                <a:gd name="T12" fmla="*/ 2147483646 w 46"/>
                <a:gd name="T13" fmla="*/ 2147483646 h 71"/>
                <a:gd name="T14" fmla="*/ 2147483646 w 46"/>
                <a:gd name="T15" fmla="*/ 2147483646 h 71"/>
                <a:gd name="T16" fmla="*/ 2147483646 w 46"/>
                <a:gd name="T17" fmla="*/ 2147483646 h 71"/>
                <a:gd name="T18" fmla="*/ 0 w 46"/>
                <a:gd name="T19" fmla="*/ 2147483646 h 7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6" h="71">
                  <a:moveTo>
                    <a:pt x="0" y="13"/>
                  </a:moveTo>
                  <a:lnTo>
                    <a:pt x="11" y="13"/>
                  </a:lnTo>
                  <a:lnTo>
                    <a:pt x="5" y="0"/>
                  </a:lnTo>
                  <a:lnTo>
                    <a:pt x="21" y="0"/>
                  </a:lnTo>
                  <a:lnTo>
                    <a:pt x="22" y="0"/>
                  </a:lnTo>
                  <a:lnTo>
                    <a:pt x="29" y="0"/>
                  </a:lnTo>
                  <a:lnTo>
                    <a:pt x="43" y="30"/>
                  </a:lnTo>
                  <a:lnTo>
                    <a:pt x="30" y="30"/>
                  </a:lnTo>
                  <a:lnTo>
                    <a:pt x="46" y="71"/>
                  </a:lnTo>
                  <a:lnTo>
                    <a:pt x="0" y="13"/>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79" name="PA_任意多边形 249"/>
            <p:cNvSpPr/>
            <p:nvPr>
              <p:custDataLst>
                <p:tags r:id="rId251"/>
              </p:custDataLst>
            </p:nvPr>
          </p:nvSpPr>
          <p:spPr bwMode="auto">
            <a:xfrm>
              <a:off x="6402388" y="4468813"/>
              <a:ext cx="206375" cy="125412"/>
            </a:xfrm>
            <a:custGeom>
              <a:avLst/>
              <a:gdLst>
                <a:gd name="T0" fmla="*/ 2147483646 w 122"/>
                <a:gd name="T1" fmla="*/ 2147483646 h 74"/>
                <a:gd name="T2" fmla="*/ 2147483646 w 122"/>
                <a:gd name="T3" fmla="*/ 2147483646 h 74"/>
                <a:gd name="T4" fmla="*/ 2147483646 w 122"/>
                <a:gd name="T5" fmla="*/ 2147483646 h 74"/>
                <a:gd name="T6" fmla="*/ 2147483646 w 122"/>
                <a:gd name="T7" fmla="*/ 2147483646 h 74"/>
                <a:gd name="T8" fmla="*/ 2147483646 w 122"/>
                <a:gd name="T9" fmla="*/ 2147483646 h 74"/>
                <a:gd name="T10" fmla="*/ 2147483646 w 122"/>
                <a:gd name="T11" fmla="*/ 2147483646 h 74"/>
                <a:gd name="T12" fmla="*/ 2147483646 w 122"/>
                <a:gd name="T13" fmla="*/ 2147483646 h 74"/>
                <a:gd name="T14" fmla="*/ 0 w 122"/>
                <a:gd name="T15" fmla="*/ 2147483646 h 74"/>
                <a:gd name="T16" fmla="*/ 2147483646 w 122"/>
                <a:gd name="T17" fmla="*/ 2147483646 h 74"/>
                <a:gd name="T18" fmla="*/ 2147483646 w 122"/>
                <a:gd name="T19" fmla="*/ 2147483646 h 74"/>
                <a:gd name="T20" fmla="*/ 2147483646 w 122"/>
                <a:gd name="T21" fmla="*/ 0 h 74"/>
                <a:gd name="T22" fmla="*/ 2147483646 w 122"/>
                <a:gd name="T23" fmla="*/ 2147483646 h 74"/>
                <a:gd name="T24" fmla="*/ 2147483646 w 122"/>
                <a:gd name="T25" fmla="*/ 2147483646 h 74"/>
                <a:gd name="T26" fmla="*/ 2147483646 w 122"/>
                <a:gd name="T27" fmla="*/ 2147483646 h 7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2" h="74">
                  <a:moveTo>
                    <a:pt x="122" y="61"/>
                  </a:moveTo>
                  <a:cubicBezTo>
                    <a:pt x="122" y="69"/>
                    <a:pt x="116" y="74"/>
                    <a:pt x="109" y="74"/>
                  </a:cubicBezTo>
                  <a:cubicBezTo>
                    <a:pt x="78" y="74"/>
                    <a:pt x="78" y="74"/>
                    <a:pt x="78" y="74"/>
                  </a:cubicBezTo>
                  <a:cubicBezTo>
                    <a:pt x="73" y="74"/>
                    <a:pt x="73" y="74"/>
                    <a:pt x="73" y="74"/>
                  </a:cubicBezTo>
                  <a:cubicBezTo>
                    <a:pt x="72" y="74"/>
                    <a:pt x="72" y="74"/>
                    <a:pt x="72" y="74"/>
                  </a:cubicBezTo>
                  <a:cubicBezTo>
                    <a:pt x="55" y="74"/>
                    <a:pt x="55" y="74"/>
                    <a:pt x="55" y="74"/>
                  </a:cubicBezTo>
                  <a:cubicBezTo>
                    <a:pt x="22" y="74"/>
                    <a:pt x="22" y="74"/>
                    <a:pt x="22" y="74"/>
                  </a:cubicBezTo>
                  <a:cubicBezTo>
                    <a:pt x="10" y="74"/>
                    <a:pt x="0" y="65"/>
                    <a:pt x="0" y="53"/>
                  </a:cubicBezTo>
                  <a:cubicBezTo>
                    <a:pt x="0" y="41"/>
                    <a:pt x="10" y="31"/>
                    <a:pt x="22" y="31"/>
                  </a:cubicBezTo>
                  <a:cubicBezTo>
                    <a:pt x="27" y="31"/>
                    <a:pt x="32" y="33"/>
                    <a:pt x="36" y="36"/>
                  </a:cubicBezTo>
                  <a:cubicBezTo>
                    <a:pt x="36" y="16"/>
                    <a:pt x="53" y="0"/>
                    <a:pt x="73" y="0"/>
                  </a:cubicBezTo>
                  <a:cubicBezTo>
                    <a:pt x="94" y="0"/>
                    <a:pt x="110" y="16"/>
                    <a:pt x="110" y="37"/>
                  </a:cubicBezTo>
                  <a:cubicBezTo>
                    <a:pt x="110" y="41"/>
                    <a:pt x="110" y="45"/>
                    <a:pt x="109" y="48"/>
                  </a:cubicBezTo>
                  <a:cubicBezTo>
                    <a:pt x="116" y="48"/>
                    <a:pt x="122" y="54"/>
                    <a:pt x="122" y="6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80" name="PA_任意多边形 250"/>
            <p:cNvSpPr/>
            <p:nvPr>
              <p:custDataLst>
                <p:tags r:id="rId252"/>
              </p:custDataLst>
            </p:nvPr>
          </p:nvSpPr>
          <p:spPr bwMode="auto">
            <a:xfrm>
              <a:off x="6397625" y="2725738"/>
              <a:ext cx="20638" cy="106362"/>
            </a:xfrm>
            <a:custGeom>
              <a:avLst/>
              <a:gdLst>
                <a:gd name="T0" fmla="*/ 2147483646 w 12"/>
                <a:gd name="T1" fmla="*/ 2147483646 h 63"/>
                <a:gd name="T2" fmla="*/ 2147483646 w 12"/>
                <a:gd name="T3" fmla="*/ 0 h 63"/>
                <a:gd name="T4" fmla="*/ 2147483646 w 12"/>
                <a:gd name="T5" fmla="*/ 0 h 63"/>
                <a:gd name="T6" fmla="*/ 0 w 12"/>
                <a:gd name="T7" fmla="*/ 2147483646 h 63"/>
                <a:gd name="T8" fmla="*/ 0 w 12"/>
                <a:gd name="T9" fmla="*/ 2147483646 h 63"/>
                <a:gd name="T10" fmla="*/ 2147483646 w 12"/>
                <a:gd name="T11" fmla="*/ 2147483646 h 63"/>
                <a:gd name="T12" fmla="*/ 2147483646 w 12"/>
                <a:gd name="T13" fmla="*/ 2147483646 h 6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 h="63">
                  <a:moveTo>
                    <a:pt x="12" y="1"/>
                  </a:moveTo>
                  <a:cubicBezTo>
                    <a:pt x="11" y="1"/>
                    <a:pt x="9" y="0"/>
                    <a:pt x="7" y="0"/>
                  </a:cubicBezTo>
                  <a:cubicBezTo>
                    <a:pt x="6" y="0"/>
                    <a:pt x="6" y="0"/>
                    <a:pt x="6" y="0"/>
                  </a:cubicBezTo>
                  <a:cubicBezTo>
                    <a:pt x="4" y="0"/>
                    <a:pt x="2" y="1"/>
                    <a:pt x="0" y="2"/>
                  </a:cubicBezTo>
                  <a:cubicBezTo>
                    <a:pt x="0" y="63"/>
                    <a:pt x="0" y="63"/>
                    <a:pt x="0" y="63"/>
                  </a:cubicBezTo>
                  <a:cubicBezTo>
                    <a:pt x="12" y="63"/>
                    <a:pt x="12" y="63"/>
                    <a:pt x="12" y="63"/>
                  </a:cubicBezTo>
                  <a:lnTo>
                    <a:pt x="12" y="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81" name="PA_任意多边形 251"/>
            <p:cNvSpPr/>
            <p:nvPr>
              <p:custDataLst>
                <p:tags r:id="rId253"/>
              </p:custDataLst>
            </p:nvPr>
          </p:nvSpPr>
          <p:spPr bwMode="auto">
            <a:xfrm>
              <a:off x="6397625" y="2578100"/>
              <a:ext cx="20638" cy="15875"/>
            </a:xfrm>
            <a:custGeom>
              <a:avLst/>
              <a:gdLst>
                <a:gd name="T0" fmla="*/ 2147483646 w 12"/>
                <a:gd name="T1" fmla="*/ 2147483646 h 9"/>
                <a:gd name="T2" fmla="*/ 2147483646 w 12"/>
                <a:gd name="T3" fmla="*/ 2147483646 h 9"/>
                <a:gd name="T4" fmla="*/ 2147483646 w 12"/>
                <a:gd name="T5" fmla="*/ 2147483646 h 9"/>
                <a:gd name="T6" fmla="*/ 2147483646 w 12"/>
                <a:gd name="T7" fmla="*/ 0 h 9"/>
                <a:gd name="T8" fmla="*/ 0 w 12"/>
                <a:gd name="T9" fmla="*/ 0 h 9"/>
                <a:gd name="T10" fmla="*/ 0 w 12"/>
                <a:gd name="T11" fmla="*/ 2147483646 h 9"/>
                <a:gd name="T12" fmla="*/ 2147483646 w 12"/>
                <a:gd name="T13" fmla="*/ 2147483646 h 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 h="9">
                  <a:moveTo>
                    <a:pt x="7" y="8"/>
                  </a:moveTo>
                  <a:cubicBezTo>
                    <a:pt x="8" y="8"/>
                    <a:pt x="8" y="8"/>
                    <a:pt x="9" y="8"/>
                  </a:cubicBezTo>
                  <a:cubicBezTo>
                    <a:pt x="10" y="8"/>
                    <a:pt x="11" y="8"/>
                    <a:pt x="12" y="9"/>
                  </a:cubicBezTo>
                  <a:cubicBezTo>
                    <a:pt x="12" y="0"/>
                    <a:pt x="12" y="0"/>
                    <a:pt x="12" y="0"/>
                  </a:cubicBezTo>
                  <a:cubicBezTo>
                    <a:pt x="0" y="0"/>
                    <a:pt x="0" y="0"/>
                    <a:pt x="0" y="0"/>
                  </a:cubicBezTo>
                  <a:cubicBezTo>
                    <a:pt x="0" y="9"/>
                    <a:pt x="0" y="9"/>
                    <a:pt x="0" y="9"/>
                  </a:cubicBezTo>
                  <a:cubicBezTo>
                    <a:pt x="2" y="9"/>
                    <a:pt x="5" y="8"/>
                    <a:pt x="7" y="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82" name="PA_任意多边形 252"/>
            <p:cNvSpPr/>
            <p:nvPr>
              <p:custDataLst>
                <p:tags r:id="rId254"/>
              </p:custDataLst>
            </p:nvPr>
          </p:nvSpPr>
          <p:spPr bwMode="auto">
            <a:xfrm>
              <a:off x="6310313" y="2598738"/>
              <a:ext cx="198437" cy="147637"/>
            </a:xfrm>
            <a:custGeom>
              <a:avLst/>
              <a:gdLst>
                <a:gd name="T0" fmla="*/ 2147483646 w 117"/>
                <a:gd name="T1" fmla="*/ 2147483646 h 87"/>
                <a:gd name="T2" fmla="*/ 2147483646 w 117"/>
                <a:gd name="T3" fmla="*/ 0 h 87"/>
                <a:gd name="T4" fmla="*/ 2147483646 w 117"/>
                <a:gd name="T5" fmla="*/ 0 h 87"/>
                <a:gd name="T6" fmla="*/ 2147483646 w 117"/>
                <a:gd name="T7" fmla="*/ 2147483646 h 87"/>
                <a:gd name="T8" fmla="*/ 0 w 117"/>
                <a:gd name="T9" fmla="*/ 2147483646 h 87"/>
                <a:gd name="T10" fmla="*/ 2147483646 w 117"/>
                <a:gd name="T11" fmla="*/ 2147483646 h 87"/>
                <a:gd name="T12" fmla="*/ 2147483646 w 117"/>
                <a:gd name="T13" fmla="*/ 2147483646 h 87"/>
                <a:gd name="T14" fmla="*/ 2147483646 w 117"/>
                <a:gd name="T15" fmla="*/ 2147483646 h 87"/>
                <a:gd name="T16" fmla="*/ 2147483646 w 117"/>
                <a:gd name="T17" fmla="*/ 2147483646 h 87"/>
                <a:gd name="T18" fmla="*/ 2147483646 w 117"/>
                <a:gd name="T19" fmla="*/ 2147483646 h 87"/>
                <a:gd name="T20" fmla="*/ 2147483646 w 117"/>
                <a:gd name="T21" fmla="*/ 2147483646 h 87"/>
                <a:gd name="T22" fmla="*/ 2147483646 w 117"/>
                <a:gd name="T23" fmla="*/ 2147483646 h 87"/>
                <a:gd name="T24" fmla="*/ 2147483646 w 117"/>
                <a:gd name="T25" fmla="*/ 2147483646 h 87"/>
                <a:gd name="T26" fmla="*/ 2147483646 w 117"/>
                <a:gd name="T27" fmla="*/ 2147483646 h 87"/>
                <a:gd name="T28" fmla="*/ 2147483646 w 117"/>
                <a:gd name="T29" fmla="*/ 2147483646 h 87"/>
                <a:gd name="T30" fmla="*/ 2147483646 w 117"/>
                <a:gd name="T31" fmla="*/ 2147483646 h 87"/>
                <a:gd name="T32" fmla="*/ 2147483646 w 117"/>
                <a:gd name="T33" fmla="*/ 2147483646 h 87"/>
                <a:gd name="T34" fmla="*/ 2147483646 w 117"/>
                <a:gd name="T35" fmla="*/ 2147483646 h 87"/>
                <a:gd name="T36" fmla="*/ 2147483646 w 117"/>
                <a:gd name="T37" fmla="*/ 2147483646 h 87"/>
                <a:gd name="T38" fmla="*/ 2147483646 w 117"/>
                <a:gd name="T39" fmla="*/ 2147483646 h 87"/>
                <a:gd name="T40" fmla="*/ 2147483646 w 117"/>
                <a:gd name="T41" fmla="*/ 2147483646 h 87"/>
                <a:gd name="T42" fmla="*/ 2147483646 w 117"/>
                <a:gd name="T43" fmla="*/ 2147483646 h 87"/>
                <a:gd name="T44" fmla="*/ 2147483646 w 117"/>
                <a:gd name="T45" fmla="*/ 2147483646 h 87"/>
                <a:gd name="T46" fmla="*/ 2147483646 w 117"/>
                <a:gd name="T47" fmla="*/ 2147483646 h 87"/>
                <a:gd name="T48" fmla="*/ 2147483646 w 117"/>
                <a:gd name="T49" fmla="*/ 2147483646 h 87"/>
                <a:gd name="T50" fmla="*/ 2147483646 w 117"/>
                <a:gd name="T51" fmla="*/ 2147483646 h 87"/>
                <a:gd name="T52" fmla="*/ 2147483646 w 117"/>
                <a:gd name="T53" fmla="*/ 2147483646 h 87"/>
                <a:gd name="T54" fmla="*/ 2147483646 w 117"/>
                <a:gd name="T55" fmla="*/ 2147483646 h 87"/>
                <a:gd name="T56" fmla="*/ 2147483646 w 117"/>
                <a:gd name="T57" fmla="*/ 2147483646 h 8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17" h="87">
                  <a:moveTo>
                    <a:pt x="63" y="1"/>
                  </a:moveTo>
                  <a:cubicBezTo>
                    <a:pt x="62" y="1"/>
                    <a:pt x="61" y="0"/>
                    <a:pt x="59" y="0"/>
                  </a:cubicBezTo>
                  <a:cubicBezTo>
                    <a:pt x="59" y="0"/>
                    <a:pt x="59" y="0"/>
                    <a:pt x="58" y="0"/>
                  </a:cubicBezTo>
                  <a:cubicBezTo>
                    <a:pt x="56" y="0"/>
                    <a:pt x="53" y="1"/>
                    <a:pt x="51" y="1"/>
                  </a:cubicBezTo>
                  <a:cubicBezTo>
                    <a:pt x="23" y="4"/>
                    <a:pt x="1" y="28"/>
                    <a:pt x="0" y="58"/>
                  </a:cubicBezTo>
                  <a:cubicBezTo>
                    <a:pt x="0" y="65"/>
                    <a:pt x="1" y="73"/>
                    <a:pt x="4" y="80"/>
                  </a:cubicBezTo>
                  <a:cubicBezTo>
                    <a:pt x="4" y="81"/>
                    <a:pt x="5" y="82"/>
                    <a:pt x="6" y="82"/>
                  </a:cubicBezTo>
                  <a:cubicBezTo>
                    <a:pt x="7" y="82"/>
                    <a:pt x="8" y="81"/>
                    <a:pt x="9" y="79"/>
                  </a:cubicBezTo>
                  <a:cubicBezTo>
                    <a:pt x="11" y="74"/>
                    <a:pt x="17" y="70"/>
                    <a:pt x="24" y="70"/>
                  </a:cubicBezTo>
                  <a:cubicBezTo>
                    <a:pt x="24" y="70"/>
                    <a:pt x="24" y="70"/>
                    <a:pt x="24" y="70"/>
                  </a:cubicBezTo>
                  <a:cubicBezTo>
                    <a:pt x="31" y="70"/>
                    <a:pt x="36" y="74"/>
                    <a:pt x="39" y="80"/>
                  </a:cubicBezTo>
                  <a:cubicBezTo>
                    <a:pt x="40" y="82"/>
                    <a:pt x="40" y="83"/>
                    <a:pt x="41" y="83"/>
                  </a:cubicBezTo>
                  <a:cubicBezTo>
                    <a:pt x="41" y="83"/>
                    <a:pt x="41" y="82"/>
                    <a:pt x="42" y="80"/>
                  </a:cubicBezTo>
                  <a:cubicBezTo>
                    <a:pt x="44" y="76"/>
                    <a:pt x="47" y="74"/>
                    <a:pt x="51" y="72"/>
                  </a:cubicBezTo>
                  <a:cubicBezTo>
                    <a:pt x="53" y="71"/>
                    <a:pt x="55" y="71"/>
                    <a:pt x="57" y="71"/>
                  </a:cubicBezTo>
                  <a:cubicBezTo>
                    <a:pt x="57" y="71"/>
                    <a:pt x="58" y="71"/>
                    <a:pt x="58" y="71"/>
                  </a:cubicBezTo>
                  <a:cubicBezTo>
                    <a:pt x="60" y="71"/>
                    <a:pt x="62" y="71"/>
                    <a:pt x="63" y="72"/>
                  </a:cubicBezTo>
                  <a:cubicBezTo>
                    <a:pt x="68" y="74"/>
                    <a:pt x="71" y="77"/>
                    <a:pt x="73" y="81"/>
                  </a:cubicBezTo>
                  <a:cubicBezTo>
                    <a:pt x="74" y="83"/>
                    <a:pt x="74" y="84"/>
                    <a:pt x="75" y="84"/>
                  </a:cubicBezTo>
                  <a:cubicBezTo>
                    <a:pt x="75" y="84"/>
                    <a:pt x="75" y="83"/>
                    <a:pt x="76" y="81"/>
                  </a:cubicBezTo>
                  <a:cubicBezTo>
                    <a:pt x="79" y="75"/>
                    <a:pt x="85" y="72"/>
                    <a:pt x="91" y="72"/>
                  </a:cubicBezTo>
                  <a:cubicBezTo>
                    <a:pt x="91" y="72"/>
                    <a:pt x="91" y="72"/>
                    <a:pt x="91" y="72"/>
                  </a:cubicBezTo>
                  <a:cubicBezTo>
                    <a:pt x="98" y="72"/>
                    <a:pt x="104" y="76"/>
                    <a:pt x="106" y="82"/>
                  </a:cubicBezTo>
                  <a:cubicBezTo>
                    <a:pt x="107" y="83"/>
                    <a:pt x="107" y="84"/>
                    <a:pt x="108" y="85"/>
                  </a:cubicBezTo>
                  <a:cubicBezTo>
                    <a:pt x="108" y="86"/>
                    <a:pt x="108" y="87"/>
                    <a:pt x="109" y="87"/>
                  </a:cubicBezTo>
                  <a:cubicBezTo>
                    <a:pt x="109" y="87"/>
                    <a:pt x="109" y="87"/>
                    <a:pt x="110" y="86"/>
                  </a:cubicBezTo>
                  <a:cubicBezTo>
                    <a:pt x="110" y="85"/>
                    <a:pt x="111" y="84"/>
                    <a:pt x="111" y="82"/>
                  </a:cubicBezTo>
                  <a:cubicBezTo>
                    <a:pt x="114" y="76"/>
                    <a:pt x="116" y="68"/>
                    <a:pt x="116" y="60"/>
                  </a:cubicBezTo>
                  <a:cubicBezTo>
                    <a:pt x="117" y="29"/>
                    <a:pt x="94" y="3"/>
                    <a:pt x="63" y="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83" name="PA_任意多边形 253"/>
            <p:cNvSpPr/>
            <p:nvPr>
              <p:custDataLst>
                <p:tags r:id="rId255"/>
              </p:custDataLst>
            </p:nvPr>
          </p:nvSpPr>
          <p:spPr bwMode="auto">
            <a:xfrm>
              <a:off x="7280275" y="2582863"/>
              <a:ext cx="82550" cy="60325"/>
            </a:xfrm>
            <a:custGeom>
              <a:avLst/>
              <a:gdLst>
                <a:gd name="T0" fmla="*/ 2147483646 w 49"/>
                <a:gd name="T1" fmla="*/ 2147483646 h 35"/>
                <a:gd name="T2" fmla="*/ 2147483646 w 49"/>
                <a:gd name="T3" fmla="*/ 2147483646 h 35"/>
                <a:gd name="T4" fmla="*/ 2147483646 w 49"/>
                <a:gd name="T5" fmla="*/ 2147483646 h 35"/>
                <a:gd name="T6" fmla="*/ 2147483646 w 49"/>
                <a:gd name="T7" fmla="*/ 2147483646 h 35"/>
                <a:gd name="T8" fmla="*/ 2147483646 w 49"/>
                <a:gd name="T9" fmla="*/ 2147483646 h 35"/>
                <a:gd name="T10" fmla="*/ 2147483646 w 49"/>
                <a:gd name="T11" fmla="*/ 2147483646 h 35"/>
                <a:gd name="T12" fmla="*/ 0 w 49"/>
                <a:gd name="T13" fmla="*/ 2147483646 h 35"/>
                <a:gd name="T14" fmla="*/ 2147483646 w 49"/>
                <a:gd name="T15" fmla="*/ 2147483646 h 35"/>
                <a:gd name="T16" fmla="*/ 2147483646 w 49"/>
                <a:gd name="T17" fmla="*/ 2147483646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9" h="35">
                  <a:moveTo>
                    <a:pt x="32" y="10"/>
                  </a:moveTo>
                  <a:cubicBezTo>
                    <a:pt x="35" y="7"/>
                    <a:pt x="39" y="5"/>
                    <a:pt x="43" y="3"/>
                  </a:cubicBezTo>
                  <a:cubicBezTo>
                    <a:pt x="44" y="2"/>
                    <a:pt x="47" y="1"/>
                    <a:pt x="49" y="1"/>
                  </a:cubicBezTo>
                  <a:cubicBezTo>
                    <a:pt x="42" y="0"/>
                    <a:pt x="35" y="0"/>
                    <a:pt x="29" y="2"/>
                  </a:cubicBezTo>
                  <a:cubicBezTo>
                    <a:pt x="23" y="4"/>
                    <a:pt x="19" y="8"/>
                    <a:pt x="15" y="13"/>
                  </a:cubicBezTo>
                  <a:cubicBezTo>
                    <a:pt x="13" y="16"/>
                    <a:pt x="11" y="20"/>
                    <a:pt x="10" y="23"/>
                  </a:cubicBezTo>
                  <a:cubicBezTo>
                    <a:pt x="7" y="27"/>
                    <a:pt x="4" y="33"/>
                    <a:pt x="0" y="35"/>
                  </a:cubicBezTo>
                  <a:cubicBezTo>
                    <a:pt x="6" y="34"/>
                    <a:pt x="12" y="32"/>
                    <a:pt x="16" y="28"/>
                  </a:cubicBezTo>
                  <a:cubicBezTo>
                    <a:pt x="23" y="23"/>
                    <a:pt x="26" y="16"/>
                    <a:pt x="32" y="1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84" name="PA_任意多边形 254"/>
            <p:cNvSpPr/>
            <p:nvPr>
              <p:custDataLst>
                <p:tags r:id="rId256"/>
              </p:custDataLst>
            </p:nvPr>
          </p:nvSpPr>
          <p:spPr bwMode="auto">
            <a:xfrm>
              <a:off x="7285038" y="2584450"/>
              <a:ext cx="109537" cy="73025"/>
            </a:xfrm>
            <a:custGeom>
              <a:avLst/>
              <a:gdLst>
                <a:gd name="T0" fmla="*/ 2147483646 w 65"/>
                <a:gd name="T1" fmla="*/ 2147483646 h 43"/>
                <a:gd name="T2" fmla="*/ 2147483646 w 65"/>
                <a:gd name="T3" fmla="*/ 2147483646 h 43"/>
                <a:gd name="T4" fmla="*/ 2147483646 w 65"/>
                <a:gd name="T5" fmla="*/ 2147483646 h 43"/>
                <a:gd name="T6" fmla="*/ 0 w 65"/>
                <a:gd name="T7" fmla="*/ 2147483646 h 43"/>
                <a:gd name="T8" fmla="*/ 2147483646 w 65"/>
                <a:gd name="T9" fmla="*/ 2147483646 h 43"/>
                <a:gd name="T10" fmla="*/ 2147483646 w 65"/>
                <a:gd name="T11" fmla="*/ 2147483646 h 43"/>
                <a:gd name="T12" fmla="*/ 2147483646 w 65"/>
                <a:gd name="T13" fmla="*/ 2147483646 h 43"/>
                <a:gd name="T14" fmla="*/ 2147483646 w 65"/>
                <a:gd name="T15" fmla="*/ 0 h 43"/>
                <a:gd name="T16" fmla="*/ 2147483646 w 65"/>
                <a:gd name="T17" fmla="*/ 2147483646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5" h="43">
                  <a:moveTo>
                    <a:pt x="42" y="4"/>
                  </a:moveTo>
                  <a:cubicBezTo>
                    <a:pt x="35" y="8"/>
                    <a:pt x="31" y="13"/>
                    <a:pt x="26" y="19"/>
                  </a:cubicBezTo>
                  <a:cubicBezTo>
                    <a:pt x="23" y="23"/>
                    <a:pt x="19" y="28"/>
                    <a:pt x="14" y="31"/>
                  </a:cubicBezTo>
                  <a:cubicBezTo>
                    <a:pt x="10" y="33"/>
                    <a:pt x="5" y="36"/>
                    <a:pt x="0" y="37"/>
                  </a:cubicBezTo>
                  <a:cubicBezTo>
                    <a:pt x="11" y="43"/>
                    <a:pt x="25" y="43"/>
                    <a:pt x="35" y="36"/>
                  </a:cubicBezTo>
                  <a:cubicBezTo>
                    <a:pt x="45" y="30"/>
                    <a:pt x="49" y="20"/>
                    <a:pt x="54" y="11"/>
                  </a:cubicBezTo>
                  <a:cubicBezTo>
                    <a:pt x="56" y="8"/>
                    <a:pt x="58" y="5"/>
                    <a:pt x="61" y="3"/>
                  </a:cubicBezTo>
                  <a:cubicBezTo>
                    <a:pt x="62" y="2"/>
                    <a:pt x="64" y="0"/>
                    <a:pt x="65" y="0"/>
                  </a:cubicBezTo>
                  <a:cubicBezTo>
                    <a:pt x="57" y="0"/>
                    <a:pt x="49" y="1"/>
                    <a:pt x="42" y="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85" name="PA_任意多边形 255"/>
            <p:cNvSpPr/>
            <p:nvPr>
              <p:custDataLst>
                <p:tags r:id="rId257"/>
              </p:custDataLst>
            </p:nvPr>
          </p:nvSpPr>
          <p:spPr bwMode="auto">
            <a:xfrm>
              <a:off x="7280275" y="2520950"/>
              <a:ext cx="69850" cy="50800"/>
            </a:xfrm>
            <a:custGeom>
              <a:avLst/>
              <a:gdLst>
                <a:gd name="T0" fmla="*/ 2147483646 w 42"/>
                <a:gd name="T1" fmla="*/ 2147483646 h 30"/>
                <a:gd name="T2" fmla="*/ 2147483646 w 42"/>
                <a:gd name="T3" fmla="*/ 2147483646 h 30"/>
                <a:gd name="T4" fmla="*/ 0 w 42"/>
                <a:gd name="T5" fmla="*/ 2147483646 h 30"/>
                <a:gd name="T6" fmla="*/ 2147483646 w 42"/>
                <a:gd name="T7" fmla="*/ 2147483646 h 30"/>
                <a:gd name="T8" fmla="*/ 2147483646 w 42"/>
                <a:gd name="T9" fmla="*/ 2147483646 h 30"/>
                <a:gd name="T10" fmla="*/ 2147483646 w 42"/>
                <a:gd name="T11" fmla="*/ 2147483646 h 30"/>
                <a:gd name="T12" fmla="*/ 2147483646 w 42"/>
                <a:gd name="T13" fmla="*/ 2147483646 h 30"/>
                <a:gd name="T14" fmla="*/ 2147483646 w 42"/>
                <a:gd name="T15" fmla="*/ 2147483646 h 30"/>
                <a:gd name="T16" fmla="*/ 2147483646 w 42"/>
                <a:gd name="T17" fmla="*/ 2147483646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2" h="30">
                  <a:moveTo>
                    <a:pt x="13" y="12"/>
                  </a:moveTo>
                  <a:cubicBezTo>
                    <a:pt x="11" y="14"/>
                    <a:pt x="10" y="17"/>
                    <a:pt x="8" y="20"/>
                  </a:cubicBezTo>
                  <a:cubicBezTo>
                    <a:pt x="7" y="24"/>
                    <a:pt x="4" y="29"/>
                    <a:pt x="0" y="30"/>
                  </a:cubicBezTo>
                  <a:cubicBezTo>
                    <a:pt x="5" y="30"/>
                    <a:pt x="10" y="28"/>
                    <a:pt x="14" y="24"/>
                  </a:cubicBezTo>
                  <a:cubicBezTo>
                    <a:pt x="20" y="20"/>
                    <a:pt x="23" y="14"/>
                    <a:pt x="27" y="9"/>
                  </a:cubicBezTo>
                  <a:cubicBezTo>
                    <a:pt x="30" y="6"/>
                    <a:pt x="33" y="4"/>
                    <a:pt x="37" y="3"/>
                  </a:cubicBezTo>
                  <a:cubicBezTo>
                    <a:pt x="38" y="2"/>
                    <a:pt x="40" y="1"/>
                    <a:pt x="42" y="1"/>
                  </a:cubicBezTo>
                  <a:cubicBezTo>
                    <a:pt x="36" y="1"/>
                    <a:pt x="30" y="0"/>
                    <a:pt x="25" y="2"/>
                  </a:cubicBezTo>
                  <a:cubicBezTo>
                    <a:pt x="20" y="4"/>
                    <a:pt x="16" y="8"/>
                    <a:pt x="13" y="1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86" name="PA_任意多边形 256"/>
            <p:cNvSpPr/>
            <p:nvPr>
              <p:custDataLst>
                <p:tags r:id="rId258"/>
              </p:custDataLst>
            </p:nvPr>
          </p:nvSpPr>
          <p:spPr bwMode="auto">
            <a:xfrm>
              <a:off x="7285038" y="2522538"/>
              <a:ext cx="92075" cy="61912"/>
            </a:xfrm>
            <a:custGeom>
              <a:avLst/>
              <a:gdLst>
                <a:gd name="T0" fmla="*/ 2147483646 w 55"/>
                <a:gd name="T1" fmla="*/ 2147483646 h 37"/>
                <a:gd name="T2" fmla="*/ 2147483646 w 55"/>
                <a:gd name="T3" fmla="*/ 2147483646 h 37"/>
                <a:gd name="T4" fmla="*/ 2147483646 w 55"/>
                <a:gd name="T5" fmla="*/ 2147483646 h 37"/>
                <a:gd name="T6" fmla="*/ 2147483646 w 55"/>
                <a:gd name="T7" fmla="*/ 2147483646 h 37"/>
                <a:gd name="T8" fmla="*/ 2147483646 w 55"/>
                <a:gd name="T9" fmla="*/ 2147483646 h 37"/>
                <a:gd name="T10" fmla="*/ 0 w 55"/>
                <a:gd name="T11" fmla="*/ 2147483646 h 37"/>
                <a:gd name="T12" fmla="*/ 2147483646 w 55"/>
                <a:gd name="T13" fmla="*/ 2147483646 h 37"/>
                <a:gd name="T14" fmla="*/ 2147483646 w 55"/>
                <a:gd name="T15" fmla="*/ 2147483646 h 37"/>
                <a:gd name="T16" fmla="*/ 2147483646 w 55"/>
                <a:gd name="T17" fmla="*/ 2147483646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5" h="37">
                  <a:moveTo>
                    <a:pt x="52" y="3"/>
                  </a:moveTo>
                  <a:cubicBezTo>
                    <a:pt x="53" y="3"/>
                    <a:pt x="54" y="1"/>
                    <a:pt x="55" y="1"/>
                  </a:cubicBezTo>
                  <a:cubicBezTo>
                    <a:pt x="49" y="0"/>
                    <a:pt x="42" y="1"/>
                    <a:pt x="36" y="4"/>
                  </a:cubicBezTo>
                  <a:cubicBezTo>
                    <a:pt x="30" y="7"/>
                    <a:pt x="26" y="11"/>
                    <a:pt x="22" y="16"/>
                  </a:cubicBezTo>
                  <a:cubicBezTo>
                    <a:pt x="19" y="20"/>
                    <a:pt x="16" y="24"/>
                    <a:pt x="12" y="27"/>
                  </a:cubicBezTo>
                  <a:cubicBezTo>
                    <a:pt x="9" y="29"/>
                    <a:pt x="4" y="31"/>
                    <a:pt x="0" y="32"/>
                  </a:cubicBezTo>
                  <a:cubicBezTo>
                    <a:pt x="9" y="37"/>
                    <a:pt x="21" y="37"/>
                    <a:pt x="30" y="32"/>
                  </a:cubicBezTo>
                  <a:cubicBezTo>
                    <a:pt x="39" y="26"/>
                    <a:pt x="42" y="18"/>
                    <a:pt x="47" y="10"/>
                  </a:cubicBezTo>
                  <a:cubicBezTo>
                    <a:pt x="48" y="7"/>
                    <a:pt x="50" y="5"/>
                    <a:pt x="52" y="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87" name="PA_任意多边形 257"/>
            <p:cNvSpPr/>
            <p:nvPr>
              <p:custDataLst>
                <p:tags r:id="rId259"/>
              </p:custDataLst>
            </p:nvPr>
          </p:nvSpPr>
          <p:spPr bwMode="auto">
            <a:xfrm>
              <a:off x="7188200" y="2582863"/>
              <a:ext cx="82550" cy="60325"/>
            </a:xfrm>
            <a:custGeom>
              <a:avLst/>
              <a:gdLst>
                <a:gd name="T0" fmla="*/ 2147483646 w 49"/>
                <a:gd name="T1" fmla="*/ 2147483646 h 35"/>
                <a:gd name="T2" fmla="*/ 2147483646 w 49"/>
                <a:gd name="T3" fmla="*/ 2147483646 h 35"/>
                <a:gd name="T4" fmla="*/ 2147483646 w 49"/>
                <a:gd name="T5" fmla="*/ 2147483646 h 35"/>
                <a:gd name="T6" fmla="*/ 2147483646 w 49"/>
                <a:gd name="T7" fmla="*/ 2147483646 h 35"/>
                <a:gd name="T8" fmla="*/ 2147483646 w 49"/>
                <a:gd name="T9" fmla="*/ 2147483646 h 35"/>
                <a:gd name="T10" fmla="*/ 2147483646 w 49"/>
                <a:gd name="T11" fmla="*/ 2147483646 h 35"/>
                <a:gd name="T12" fmla="*/ 0 w 49"/>
                <a:gd name="T13" fmla="*/ 2147483646 h 35"/>
                <a:gd name="T14" fmla="*/ 2147483646 w 49"/>
                <a:gd name="T15" fmla="*/ 2147483646 h 35"/>
                <a:gd name="T16" fmla="*/ 2147483646 w 49"/>
                <a:gd name="T17" fmla="*/ 2147483646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9" h="35">
                  <a:moveTo>
                    <a:pt x="17" y="10"/>
                  </a:moveTo>
                  <a:cubicBezTo>
                    <a:pt x="22" y="16"/>
                    <a:pt x="26" y="23"/>
                    <a:pt x="32" y="28"/>
                  </a:cubicBezTo>
                  <a:cubicBezTo>
                    <a:pt x="37" y="32"/>
                    <a:pt x="43" y="34"/>
                    <a:pt x="49" y="35"/>
                  </a:cubicBezTo>
                  <a:cubicBezTo>
                    <a:pt x="44" y="33"/>
                    <a:pt x="41" y="27"/>
                    <a:pt x="39" y="23"/>
                  </a:cubicBezTo>
                  <a:cubicBezTo>
                    <a:pt x="37" y="20"/>
                    <a:pt x="35" y="16"/>
                    <a:pt x="33" y="13"/>
                  </a:cubicBezTo>
                  <a:cubicBezTo>
                    <a:pt x="30" y="8"/>
                    <a:pt x="25" y="4"/>
                    <a:pt x="20" y="2"/>
                  </a:cubicBezTo>
                  <a:cubicBezTo>
                    <a:pt x="14" y="0"/>
                    <a:pt x="7" y="0"/>
                    <a:pt x="0" y="1"/>
                  </a:cubicBezTo>
                  <a:cubicBezTo>
                    <a:pt x="2" y="1"/>
                    <a:pt x="4" y="2"/>
                    <a:pt x="6" y="3"/>
                  </a:cubicBezTo>
                  <a:cubicBezTo>
                    <a:pt x="10" y="5"/>
                    <a:pt x="14" y="7"/>
                    <a:pt x="17" y="1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88" name="PA_任意多边形 258"/>
            <p:cNvSpPr/>
            <p:nvPr>
              <p:custDataLst>
                <p:tags r:id="rId260"/>
              </p:custDataLst>
            </p:nvPr>
          </p:nvSpPr>
          <p:spPr bwMode="auto">
            <a:xfrm>
              <a:off x="7156450" y="2584450"/>
              <a:ext cx="107950" cy="73025"/>
            </a:xfrm>
            <a:custGeom>
              <a:avLst/>
              <a:gdLst>
                <a:gd name="T0" fmla="*/ 2147483646 w 64"/>
                <a:gd name="T1" fmla="*/ 2147483646 h 43"/>
                <a:gd name="T2" fmla="*/ 2147483646 w 64"/>
                <a:gd name="T3" fmla="*/ 2147483646 h 43"/>
                <a:gd name="T4" fmla="*/ 2147483646 w 64"/>
                <a:gd name="T5" fmla="*/ 2147483646 h 43"/>
                <a:gd name="T6" fmla="*/ 2147483646 w 64"/>
                <a:gd name="T7" fmla="*/ 2147483646 h 43"/>
                <a:gd name="T8" fmla="*/ 2147483646 w 64"/>
                <a:gd name="T9" fmla="*/ 2147483646 h 43"/>
                <a:gd name="T10" fmla="*/ 2147483646 w 64"/>
                <a:gd name="T11" fmla="*/ 2147483646 h 43"/>
                <a:gd name="T12" fmla="*/ 0 w 64"/>
                <a:gd name="T13" fmla="*/ 0 h 43"/>
                <a:gd name="T14" fmla="*/ 2147483646 w 64"/>
                <a:gd name="T15" fmla="*/ 2147483646 h 43"/>
                <a:gd name="T16" fmla="*/ 2147483646 w 64"/>
                <a:gd name="T17" fmla="*/ 2147483646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 h="43">
                  <a:moveTo>
                    <a:pt x="10" y="11"/>
                  </a:moveTo>
                  <a:cubicBezTo>
                    <a:pt x="16" y="20"/>
                    <a:pt x="19" y="30"/>
                    <a:pt x="29" y="36"/>
                  </a:cubicBezTo>
                  <a:cubicBezTo>
                    <a:pt x="40" y="43"/>
                    <a:pt x="53" y="43"/>
                    <a:pt x="64" y="37"/>
                  </a:cubicBezTo>
                  <a:cubicBezTo>
                    <a:pt x="60" y="36"/>
                    <a:pt x="54" y="33"/>
                    <a:pt x="51" y="31"/>
                  </a:cubicBezTo>
                  <a:cubicBezTo>
                    <a:pt x="46" y="28"/>
                    <a:pt x="42" y="23"/>
                    <a:pt x="39" y="19"/>
                  </a:cubicBezTo>
                  <a:cubicBezTo>
                    <a:pt x="34" y="13"/>
                    <a:pt x="29" y="8"/>
                    <a:pt x="23" y="4"/>
                  </a:cubicBezTo>
                  <a:cubicBezTo>
                    <a:pt x="16" y="1"/>
                    <a:pt x="8" y="0"/>
                    <a:pt x="0" y="0"/>
                  </a:cubicBezTo>
                  <a:cubicBezTo>
                    <a:pt x="1" y="0"/>
                    <a:pt x="3" y="2"/>
                    <a:pt x="3" y="3"/>
                  </a:cubicBezTo>
                  <a:cubicBezTo>
                    <a:pt x="6" y="5"/>
                    <a:pt x="8" y="8"/>
                    <a:pt x="10" y="1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89" name="PA_任意多边形 259"/>
            <p:cNvSpPr/>
            <p:nvPr>
              <p:custDataLst>
                <p:tags r:id="rId261"/>
              </p:custDataLst>
            </p:nvPr>
          </p:nvSpPr>
          <p:spPr bwMode="auto">
            <a:xfrm>
              <a:off x="7199313" y="2520950"/>
              <a:ext cx="71437" cy="50800"/>
            </a:xfrm>
            <a:custGeom>
              <a:avLst/>
              <a:gdLst>
                <a:gd name="T0" fmla="*/ 2147483646 w 42"/>
                <a:gd name="T1" fmla="*/ 2147483646 h 30"/>
                <a:gd name="T2" fmla="*/ 0 w 42"/>
                <a:gd name="T3" fmla="*/ 2147483646 h 30"/>
                <a:gd name="T4" fmla="*/ 2147483646 w 42"/>
                <a:gd name="T5" fmla="*/ 2147483646 h 30"/>
                <a:gd name="T6" fmla="*/ 2147483646 w 42"/>
                <a:gd name="T7" fmla="*/ 2147483646 h 30"/>
                <a:gd name="T8" fmla="*/ 2147483646 w 42"/>
                <a:gd name="T9" fmla="*/ 2147483646 h 30"/>
                <a:gd name="T10" fmla="*/ 2147483646 w 42"/>
                <a:gd name="T11" fmla="*/ 2147483646 h 30"/>
                <a:gd name="T12" fmla="*/ 2147483646 w 42"/>
                <a:gd name="T13" fmla="*/ 2147483646 h 30"/>
                <a:gd name="T14" fmla="*/ 2147483646 w 42"/>
                <a:gd name="T15" fmla="*/ 2147483646 h 30"/>
                <a:gd name="T16" fmla="*/ 2147483646 w 42"/>
                <a:gd name="T17" fmla="*/ 2147483646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2" h="30">
                  <a:moveTo>
                    <a:pt x="17" y="2"/>
                  </a:moveTo>
                  <a:cubicBezTo>
                    <a:pt x="11" y="0"/>
                    <a:pt x="5" y="1"/>
                    <a:pt x="0" y="1"/>
                  </a:cubicBezTo>
                  <a:cubicBezTo>
                    <a:pt x="1" y="1"/>
                    <a:pt x="3" y="2"/>
                    <a:pt x="5" y="3"/>
                  </a:cubicBezTo>
                  <a:cubicBezTo>
                    <a:pt x="8" y="4"/>
                    <a:pt x="12" y="6"/>
                    <a:pt x="14" y="9"/>
                  </a:cubicBezTo>
                  <a:cubicBezTo>
                    <a:pt x="19" y="14"/>
                    <a:pt x="22" y="20"/>
                    <a:pt x="27" y="24"/>
                  </a:cubicBezTo>
                  <a:cubicBezTo>
                    <a:pt x="31" y="28"/>
                    <a:pt x="36" y="30"/>
                    <a:pt x="42" y="30"/>
                  </a:cubicBezTo>
                  <a:cubicBezTo>
                    <a:pt x="38" y="29"/>
                    <a:pt x="35" y="24"/>
                    <a:pt x="33" y="20"/>
                  </a:cubicBezTo>
                  <a:cubicBezTo>
                    <a:pt x="32" y="17"/>
                    <a:pt x="30" y="14"/>
                    <a:pt x="28" y="12"/>
                  </a:cubicBezTo>
                  <a:cubicBezTo>
                    <a:pt x="25" y="8"/>
                    <a:pt x="21" y="4"/>
                    <a:pt x="17" y="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90" name="PA_任意多边形 260"/>
            <p:cNvSpPr/>
            <p:nvPr>
              <p:custDataLst>
                <p:tags r:id="rId262"/>
              </p:custDataLst>
            </p:nvPr>
          </p:nvSpPr>
          <p:spPr bwMode="auto">
            <a:xfrm>
              <a:off x="7170738" y="2522538"/>
              <a:ext cx="93662" cy="61912"/>
            </a:xfrm>
            <a:custGeom>
              <a:avLst/>
              <a:gdLst>
                <a:gd name="T0" fmla="*/ 0 w 55"/>
                <a:gd name="T1" fmla="*/ 2147483646 h 37"/>
                <a:gd name="T2" fmla="*/ 2147483646 w 55"/>
                <a:gd name="T3" fmla="*/ 2147483646 h 37"/>
                <a:gd name="T4" fmla="*/ 2147483646 w 55"/>
                <a:gd name="T5" fmla="*/ 2147483646 h 37"/>
                <a:gd name="T6" fmla="*/ 2147483646 w 55"/>
                <a:gd name="T7" fmla="*/ 2147483646 h 37"/>
                <a:gd name="T8" fmla="*/ 2147483646 w 55"/>
                <a:gd name="T9" fmla="*/ 2147483646 h 37"/>
                <a:gd name="T10" fmla="*/ 2147483646 w 55"/>
                <a:gd name="T11" fmla="*/ 2147483646 h 37"/>
                <a:gd name="T12" fmla="*/ 2147483646 w 55"/>
                <a:gd name="T13" fmla="*/ 2147483646 h 37"/>
                <a:gd name="T14" fmla="*/ 2147483646 w 55"/>
                <a:gd name="T15" fmla="*/ 2147483646 h 37"/>
                <a:gd name="T16" fmla="*/ 0 w 55"/>
                <a:gd name="T17" fmla="*/ 2147483646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5" h="37">
                  <a:moveTo>
                    <a:pt x="0" y="1"/>
                  </a:moveTo>
                  <a:cubicBezTo>
                    <a:pt x="1" y="1"/>
                    <a:pt x="3" y="3"/>
                    <a:pt x="3" y="3"/>
                  </a:cubicBezTo>
                  <a:cubicBezTo>
                    <a:pt x="6" y="5"/>
                    <a:pt x="8" y="7"/>
                    <a:pt x="9" y="10"/>
                  </a:cubicBezTo>
                  <a:cubicBezTo>
                    <a:pt x="14" y="18"/>
                    <a:pt x="17" y="26"/>
                    <a:pt x="25" y="32"/>
                  </a:cubicBezTo>
                  <a:cubicBezTo>
                    <a:pt x="35" y="37"/>
                    <a:pt x="46" y="37"/>
                    <a:pt x="55" y="32"/>
                  </a:cubicBezTo>
                  <a:cubicBezTo>
                    <a:pt x="51" y="31"/>
                    <a:pt x="47" y="29"/>
                    <a:pt x="44" y="27"/>
                  </a:cubicBezTo>
                  <a:cubicBezTo>
                    <a:pt x="40" y="24"/>
                    <a:pt x="36" y="20"/>
                    <a:pt x="33" y="16"/>
                  </a:cubicBezTo>
                  <a:cubicBezTo>
                    <a:pt x="29" y="11"/>
                    <a:pt x="26" y="7"/>
                    <a:pt x="20" y="4"/>
                  </a:cubicBezTo>
                  <a:cubicBezTo>
                    <a:pt x="14" y="1"/>
                    <a:pt x="7" y="0"/>
                    <a:pt x="0" y="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91" name="PA_任意多边形 261"/>
            <p:cNvSpPr/>
            <p:nvPr>
              <p:custDataLst>
                <p:tags r:id="rId263"/>
              </p:custDataLst>
            </p:nvPr>
          </p:nvSpPr>
          <p:spPr bwMode="auto">
            <a:xfrm>
              <a:off x="7272338" y="2478088"/>
              <a:ext cx="41275" cy="79375"/>
            </a:xfrm>
            <a:custGeom>
              <a:avLst/>
              <a:gdLst>
                <a:gd name="T0" fmla="*/ 2147483646 w 24"/>
                <a:gd name="T1" fmla="*/ 2147483646 h 47"/>
                <a:gd name="T2" fmla="*/ 2147483646 w 24"/>
                <a:gd name="T3" fmla="*/ 2147483646 h 47"/>
                <a:gd name="T4" fmla="*/ 2147483646 w 24"/>
                <a:gd name="T5" fmla="*/ 2147483646 h 47"/>
                <a:gd name="T6" fmla="*/ 2147483646 w 24"/>
                <a:gd name="T7" fmla="*/ 2147483646 h 47"/>
                <a:gd name="T8" fmla="*/ 2147483646 w 24"/>
                <a:gd name="T9" fmla="*/ 2147483646 h 47"/>
                <a:gd name="T10" fmla="*/ 2147483646 w 24"/>
                <a:gd name="T11" fmla="*/ 2147483646 h 47"/>
                <a:gd name="T12" fmla="*/ 2147483646 w 24"/>
                <a:gd name="T13" fmla="*/ 0 h 47"/>
                <a:gd name="T14" fmla="*/ 2147483646 w 24"/>
                <a:gd name="T15" fmla="*/ 2147483646 h 47"/>
                <a:gd name="T16" fmla="*/ 2147483646 w 24"/>
                <a:gd name="T17" fmla="*/ 2147483646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 h="47">
                  <a:moveTo>
                    <a:pt x="16" y="16"/>
                  </a:moveTo>
                  <a:cubicBezTo>
                    <a:pt x="12" y="21"/>
                    <a:pt x="7" y="25"/>
                    <a:pt x="4" y="31"/>
                  </a:cubicBezTo>
                  <a:cubicBezTo>
                    <a:pt x="1" y="36"/>
                    <a:pt x="0" y="42"/>
                    <a:pt x="1" y="47"/>
                  </a:cubicBezTo>
                  <a:cubicBezTo>
                    <a:pt x="1" y="42"/>
                    <a:pt x="6" y="39"/>
                    <a:pt x="9" y="36"/>
                  </a:cubicBezTo>
                  <a:cubicBezTo>
                    <a:pt x="11" y="34"/>
                    <a:pt x="14" y="32"/>
                    <a:pt x="16" y="30"/>
                  </a:cubicBezTo>
                  <a:cubicBezTo>
                    <a:pt x="19" y="26"/>
                    <a:pt x="22" y="21"/>
                    <a:pt x="23" y="16"/>
                  </a:cubicBezTo>
                  <a:cubicBezTo>
                    <a:pt x="24" y="11"/>
                    <a:pt x="22" y="5"/>
                    <a:pt x="20" y="0"/>
                  </a:cubicBezTo>
                  <a:cubicBezTo>
                    <a:pt x="21" y="1"/>
                    <a:pt x="20" y="3"/>
                    <a:pt x="20" y="5"/>
                  </a:cubicBezTo>
                  <a:cubicBezTo>
                    <a:pt x="19" y="9"/>
                    <a:pt x="18" y="12"/>
                    <a:pt x="16" y="1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92" name="PA_任意多边形 262"/>
            <p:cNvSpPr/>
            <p:nvPr>
              <p:custDataLst>
                <p:tags r:id="rId264"/>
              </p:custDataLst>
            </p:nvPr>
          </p:nvSpPr>
          <p:spPr bwMode="auto">
            <a:xfrm>
              <a:off x="7250113" y="2451100"/>
              <a:ext cx="52387" cy="103188"/>
            </a:xfrm>
            <a:custGeom>
              <a:avLst/>
              <a:gdLst>
                <a:gd name="T0" fmla="*/ 2147483646 w 31"/>
                <a:gd name="T1" fmla="*/ 2147483646 h 61"/>
                <a:gd name="T2" fmla="*/ 2147483646 w 31"/>
                <a:gd name="T3" fmla="*/ 2147483646 h 61"/>
                <a:gd name="T4" fmla="*/ 2147483646 w 31"/>
                <a:gd name="T5" fmla="*/ 2147483646 h 61"/>
                <a:gd name="T6" fmla="*/ 2147483646 w 31"/>
                <a:gd name="T7" fmla="*/ 2147483646 h 61"/>
                <a:gd name="T8" fmla="*/ 2147483646 w 31"/>
                <a:gd name="T9" fmla="*/ 0 h 61"/>
                <a:gd name="T10" fmla="*/ 2147483646 w 31"/>
                <a:gd name="T11" fmla="*/ 2147483646 h 61"/>
                <a:gd name="T12" fmla="*/ 2147483646 w 31"/>
                <a:gd name="T13" fmla="*/ 2147483646 h 61"/>
                <a:gd name="T14" fmla="*/ 2147483646 w 31"/>
                <a:gd name="T15" fmla="*/ 2147483646 h 61"/>
                <a:gd name="T16" fmla="*/ 2147483646 w 31"/>
                <a:gd name="T17" fmla="*/ 2147483646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1" h="61">
                  <a:moveTo>
                    <a:pt x="10" y="61"/>
                  </a:moveTo>
                  <a:cubicBezTo>
                    <a:pt x="10" y="57"/>
                    <a:pt x="11" y="52"/>
                    <a:pt x="12" y="48"/>
                  </a:cubicBezTo>
                  <a:cubicBezTo>
                    <a:pt x="14" y="44"/>
                    <a:pt x="17" y="40"/>
                    <a:pt x="20" y="36"/>
                  </a:cubicBezTo>
                  <a:cubicBezTo>
                    <a:pt x="25" y="31"/>
                    <a:pt x="28" y="26"/>
                    <a:pt x="29" y="20"/>
                  </a:cubicBezTo>
                  <a:cubicBezTo>
                    <a:pt x="31" y="13"/>
                    <a:pt x="30" y="7"/>
                    <a:pt x="29" y="0"/>
                  </a:cubicBezTo>
                  <a:cubicBezTo>
                    <a:pt x="29" y="1"/>
                    <a:pt x="27" y="3"/>
                    <a:pt x="27" y="4"/>
                  </a:cubicBezTo>
                  <a:cubicBezTo>
                    <a:pt x="26" y="6"/>
                    <a:pt x="24" y="9"/>
                    <a:pt x="22" y="11"/>
                  </a:cubicBezTo>
                  <a:cubicBezTo>
                    <a:pt x="15" y="17"/>
                    <a:pt x="7" y="22"/>
                    <a:pt x="4" y="31"/>
                  </a:cubicBezTo>
                  <a:cubicBezTo>
                    <a:pt x="0" y="42"/>
                    <a:pt x="3" y="53"/>
                    <a:pt x="10" y="6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93" name="PA_任意多边形 263"/>
            <p:cNvSpPr/>
            <p:nvPr>
              <p:custDataLst>
                <p:tags r:id="rId265"/>
              </p:custDataLst>
            </p:nvPr>
          </p:nvSpPr>
          <p:spPr bwMode="auto">
            <a:xfrm>
              <a:off x="7581900" y="4237038"/>
              <a:ext cx="114300" cy="182562"/>
            </a:xfrm>
            <a:custGeom>
              <a:avLst/>
              <a:gdLst>
                <a:gd name="T0" fmla="*/ 2147483646 w 72"/>
                <a:gd name="T1" fmla="*/ 2147483646 h 115"/>
                <a:gd name="T2" fmla="*/ 2147483646 w 72"/>
                <a:gd name="T3" fmla="*/ 0 h 115"/>
                <a:gd name="T4" fmla="*/ 2147483646 w 72"/>
                <a:gd name="T5" fmla="*/ 0 h 115"/>
                <a:gd name="T6" fmla="*/ 0 w 72"/>
                <a:gd name="T7" fmla="*/ 2147483646 h 115"/>
                <a:gd name="T8" fmla="*/ 2147483646 w 72"/>
                <a:gd name="T9" fmla="*/ 2147483646 h 115"/>
                <a:gd name="T10" fmla="*/ 2147483646 w 72"/>
                <a:gd name="T11" fmla="*/ 2147483646 h 1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 h="115">
                  <a:moveTo>
                    <a:pt x="72" y="67"/>
                  </a:moveTo>
                  <a:lnTo>
                    <a:pt x="72" y="0"/>
                  </a:lnTo>
                  <a:lnTo>
                    <a:pt x="37" y="0"/>
                  </a:lnTo>
                  <a:lnTo>
                    <a:pt x="0" y="92"/>
                  </a:lnTo>
                  <a:lnTo>
                    <a:pt x="53" y="115"/>
                  </a:lnTo>
                  <a:lnTo>
                    <a:pt x="72" y="6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94" name="PA_任意多边形 264"/>
            <p:cNvSpPr/>
            <p:nvPr>
              <p:custDataLst>
                <p:tags r:id="rId266"/>
              </p:custDataLst>
            </p:nvPr>
          </p:nvSpPr>
          <p:spPr bwMode="auto">
            <a:xfrm>
              <a:off x="7702550" y="4237038"/>
              <a:ext cx="22225" cy="55562"/>
            </a:xfrm>
            <a:custGeom>
              <a:avLst/>
              <a:gdLst>
                <a:gd name="T0" fmla="*/ 0 w 13"/>
                <a:gd name="T1" fmla="*/ 2147483646 h 33"/>
                <a:gd name="T2" fmla="*/ 2147483646 w 13"/>
                <a:gd name="T3" fmla="*/ 2147483646 h 33"/>
                <a:gd name="T4" fmla="*/ 2147483646 w 13"/>
                <a:gd name="T5" fmla="*/ 0 h 33"/>
                <a:gd name="T6" fmla="*/ 0 w 13"/>
                <a:gd name="T7" fmla="*/ 0 h 33"/>
                <a:gd name="T8" fmla="*/ 0 w 13"/>
                <a:gd name="T9" fmla="*/ 214748364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33">
                  <a:moveTo>
                    <a:pt x="0" y="33"/>
                  </a:moveTo>
                  <a:cubicBezTo>
                    <a:pt x="11" y="27"/>
                    <a:pt x="12" y="12"/>
                    <a:pt x="12" y="1"/>
                  </a:cubicBezTo>
                  <a:cubicBezTo>
                    <a:pt x="12" y="0"/>
                    <a:pt x="12" y="0"/>
                    <a:pt x="13" y="0"/>
                  </a:cubicBezTo>
                  <a:cubicBezTo>
                    <a:pt x="0" y="0"/>
                    <a:pt x="0" y="0"/>
                    <a:pt x="0" y="0"/>
                  </a:cubicBezTo>
                  <a:lnTo>
                    <a:pt x="0" y="33"/>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95" name="PA_任意多边形 265"/>
            <p:cNvSpPr/>
            <p:nvPr>
              <p:custDataLst>
                <p:tags r:id="rId267"/>
              </p:custDataLst>
            </p:nvPr>
          </p:nvSpPr>
          <p:spPr bwMode="auto">
            <a:xfrm>
              <a:off x="7702550" y="4237038"/>
              <a:ext cx="114300" cy="182562"/>
            </a:xfrm>
            <a:custGeom>
              <a:avLst/>
              <a:gdLst>
                <a:gd name="T0" fmla="*/ 2147483646 w 67"/>
                <a:gd name="T1" fmla="*/ 0 h 108"/>
                <a:gd name="T2" fmla="*/ 2147483646 w 67"/>
                <a:gd name="T3" fmla="*/ 2147483646 h 108"/>
                <a:gd name="T4" fmla="*/ 0 w 67"/>
                <a:gd name="T5" fmla="*/ 2147483646 h 108"/>
                <a:gd name="T6" fmla="*/ 0 w 67"/>
                <a:gd name="T7" fmla="*/ 2147483646 h 108"/>
                <a:gd name="T8" fmla="*/ 2147483646 w 67"/>
                <a:gd name="T9" fmla="*/ 2147483646 h 108"/>
                <a:gd name="T10" fmla="*/ 2147483646 w 67"/>
                <a:gd name="T11" fmla="*/ 2147483646 h 108"/>
                <a:gd name="T12" fmla="*/ 2147483646 w 67"/>
                <a:gd name="T13" fmla="*/ 0 h 108"/>
                <a:gd name="T14" fmla="*/ 2147483646 w 67"/>
                <a:gd name="T15" fmla="*/ 0 h 10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7" h="108">
                  <a:moveTo>
                    <a:pt x="16" y="0"/>
                  </a:moveTo>
                  <a:cubicBezTo>
                    <a:pt x="16" y="0"/>
                    <a:pt x="16" y="0"/>
                    <a:pt x="16" y="1"/>
                  </a:cubicBezTo>
                  <a:cubicBezTo>
                    <a:pt x="16" y="14"/>
                    <a:pt x="14" y="31"/>
                    <a:pt x="0" y="38"/>
                  </a:cubicBezTo>
                  <a:cubicBezTo>
                    <a:pt x="0" y="63"/>
                    <a:pt x="0" y="63"/>
                    <a:pt x="0" y="63"/>
                  </a:cubicBezTo>
                  <a:cubicBezTo>
                    <a:pt x="18" y="108"/>
                    <a:pt x="18" y="108"/>
                    <a:pt x="18" y="108"/>
                  </a:cubicBezTo>
                  <a:cubicBezTo>
                    <a:pt x="67" y="86"/>
                    <a:pt x="67" y="86"/>
                    <a:pt x="67" y="86"/>
                  </a:cubicBezTo>
                  <a:cubicBezTo>
                    <a:pt x="33" y="0"/>
                    <a:pt x="33" y="0"/>
                    <a:pt x="33" y="0"/>
                  </a:cubicBezTo>
                  <a:lnTo>
                    <a:pt x="16"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96" name="PA_任意多边形 266"/>
            <p:cNvSpPr/>
            <p:nvPr>
              <p:custDataLst>
                <p:tags r:id="rId268"/>
              </p:custDataLst>
            </p:nvPr>
          </p:nvSpPr>
          <p:spPr bwMode="auto">
            <a:xfrm>
              <a:off x="7640638" y="4214813"/>
              <a:ext cx="117475" cy="15875"/>
            </a:xfrm>
            <a:custGeom>
              <a:avLst/>
              <a:gdLst>
                <a:gd name="T0" fmla="*/ 2147483646 w 74"/>
                <a:gd name="T1" fmla="*/ 0 h 10"/>
                <a:gd name="T2" fmla="*/ 0 w 74"/>
                <a:gd name="T3" fmla="*/ 0 h 10"/>
                <a:gd name="T4" fmla="*/ 0 w 74"/>
                <a:gd name="T5" fmla="*/ 2147483646 h 10"/>
                <a:gd name="T6" fmla="*/ 2147483646 w 74"/>
                <a:gd name="T7" fmla="*/ 2147483646 h 10"/>
                <a:gd name="T8" fmla="*/ 2147483646 w 74"/>
                <a:gd name="T9" fmla="*/ 2147483646 h 10"/>
                <a:gd name="T10" fmla="*/ 2147483646 w 74"/>
                <a:gd name="T11" fmla="*/ 2147483646 h 10"/>
                <a:gd name="T12" fmla="*/ 2147483646 w 74"/>
                <a:gd name="T13" fmla="*/ 0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4" h="10">
                  <a:moveTo>
                    <a:pt x="74" y="0"/>
                  </a:moveTo>
                  <a:lnTo>
                    <a:pt x="0" y="0"/>
                  </a:lnTo>
                  <a:lnTo>
                    <a:pt x="0" y="10"/>
                  </a:lnTo>
                  <a:lnTo>
                    <a:pt x="35" y="10"/>
                  </a:lnTo>
                  <a:lnTo>
                    <a:pt x="39" y="10"/>
                  </a:lnTo>
                  <a:lnTo>
                    <a:pt x="74" y="10"/>
                  </a:lnTo>
                  <a:lnTo>
                    <a:pt x="74"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97" name="PA_任意多边形 267"/>
            <p:cNvSpPr>
              <a:spLocks noEditPoints="1"/>
            </p:cNvSpPr>
            <p:nvPr>
              <p:custDataLst>
                <p:tags r:id="rId269"/>
              </p:custDataLst>
            </p:nvPr>
          </p:nvSpPr>
          <p:spPr bwMode="auto">
            <a:xfrm>
              <a:off x="7862888" y="3097213"/>
              <a:ext cx="196850" cy="195262"/>
            </a:xfrm>
            <a:custGeom>
              <a:avLst/>
              <a:gdLst>
                <a:gd name="T0" fmla="*/ 2147483646 w 116"/>
                <a:gd name="T1" fmla="*/ 2147483646 h 115"/>
                <a:gd name="T2" fmla="*/ 2147483646 w 116"/>
                <a:gd name="T3" fmla="*/ 2147483646 h 115"/>
                <a:gd name="T4" fmla="*/ 2147483646 w 116"/>
                <a:gd name="T5" fmla="*/ 2147483646 h 115"/>
                <a:gd name="T6" fmla="*/ 2147483646 w 116"/>
                <a:gd name="T7" fmla="*/ 2147483646 h 115"/>
                <a:gd name="T8" fmla="*/ 2147483646 w 116"/>
                <a:gd name="T9" fmla="*/ 2147483646 h 115"/>
                <a:gd name="T10" fmla="*/ 2147483646 w 116"/>
                <a:gd name="T11" fmla="*/ 2147483646 h 115"/>
                <a:gd name="T12" fmla="*/ 2147483646 w 116"/>
                <a:gd name="T13" fmla="*/ 2147483646 h 115"/>
                <a:gd name="T14" fmla="*/ 2147483646 w 116"/>
                <a:gd name="T15" fmla="*/ 2147483646 h 115"/>
                <a:gd name="T16" fmla="*/ 2147483646 w 116"/>
                <a:gd name="T17" fmla="*/ 2147483646 h 115"/>
                <a:gd name="T18" fmla="*/ 2147483646 w 116"/>
                <a:gd name="T19" fmla="*/ 2147483646 h 115"/>
                <a:gd name="T20" fmla="*/ 2147483646 w 116"/>
                <a:gd name="T21" fmla="*/ 2147483646 h 115"/>
                <a:gd name="T22" fmla="*/ 2147483646 w 116"/>
                <a:gd name="T23" fmla="*/ 2147483646 h 115"/>
                <a:gd name="T24" fmla="*/ 2147483646 w 116"/>
                <a:gd name="T25" fmla="*/ 2147483646 h 115"/>
                <a:gd name="T26" fmla="*/ 2147483646 w 116"/>
                <a:gd name="T27" fmla="*/ 2147483646 h 115"/>
                <a:gd name="T28" fmla="*/ 2147483646 w 116"/>
                <a:gd name="T29" fmla="*/ 2147483646 h 115"/>
                <a:gd name="T30" fmla="*/ 2147483646 w 116"/>
                <a:gd name="T31" fmla="*/ 2147483646 h 115"/>
                <a:gd name="T32" fmla="*/ 2147483646 w 116"/>
                <a:gd name="T33" fmla="*/ 2147483646 h 115"/>
                <a:gd name="T34" fmla="*/ 2147483646 w 116"/>
                <a:gd name="T35" fmla="*/ 0 h 115"/>
                <a:gd name="T36" fmla="*/ 2147483646 w 116"/>
                <a:gd name="T37" fmla="*/ 0 h 115"/>
                <a:gd name="T38" fmla="*/ 2147483646 w 116"/>
                <a:gd name="T39" fmla="*/ 2147483646 h 115"/>
                <a:gd name="T40" fmla="*/ 2147483646 w 116"/>
                <a:gd name="T41" fmla="*/ 2147483646 h 115"/>
                <a:gd name="T42" fmla="*/ 2147483646 w 116"/>
                <a:gd name="T43" fmla="*/ 2147483646 h 115"/>
                <a:gd name="T44" fmla="*/ 2147483646 w 116"/>
                <a:gd name="T45" fmla="*/ 2147483646 h 115"/>
                <a:gd name="T46" fmla="*/ 2147483646 w 116"/>
                <a:gd name="T47" fmla="*/ 2147483646 h 115"/>
                <a:gd name="T48" fmla="*/ 2147483646 w 116"/>
                <a:gd name="T49" fmla="*/ 2147483646 h 115"/>
                <a:gd name="T50" fmla="*/ 2147483646 w 116"/>
                <a:gd name="T51" fmla="*/ 2147483646 h 115"/>
                <a:gd name="T52" fmla="*/ 2147483646 w 116"/>
                <a:gd name="T53" fmla="*/ 2147483646 h 115"/>
                <a:gd name="T54" fmla="*/ 2147483646 w 116"/>
                <a:gd name="T55" fmla="*/ 2147483646 h 115"/>
                <a:gd name="T56" fmla="*/ 2147483646 w 116"/>
                <a:gd name="T57" fmla="*/ 2147483646 h 115"/>
                <a:gd name="T58" fmla="*/ 2147483646 w 116"/>
                <a:gd name="T59" fmla="*/ 2147483646 h 115"/>
                <a:gd name="T60" fmla="*/ 2147483646 w 116"/>
                <a:gd name="T61" fmla="*/ 2147483646 h 115"/>
                <a:gd name="T62" fmla="*/ 2147483646 w 116"/>
                <a:gd name="T63" fmla="*/ 2147483646 h 115"/>
                <a:gd name="T64" fmla="*/ 2147483646 w 116"/>
                <a:gd name="T65" fmla="*/ 2147483646 h 115"/>
                <a:gd name="T66" fmla="*/ 2147483646 w 116"/>
                <a:gd name="T67" fmla="*/ 2147483646 h 115"/>
                <a:gd name="T68" fmla="*/ 2147483646 w 116"/>
                <a:gd name="T69" fmla="*/ 2147483646 h 115"/>
                <a:gd name="T70" fmla="*/ 2147483646 w 116"/>
                <a:gd name="T71" fmla="*/ 2147483646 h 115"/>
                <a:gd name="T72" fmla="*/ 2147483646 w 116"/>
                <a:gd name="T73" fmla="*/ 2147483646 h 115"/>
                <a:gd name="T74" fmla="*/ 2147483646 w 116"/>
                <a:gd name="T75" fmla="*/ 2147483646 h 115"/>
                <a:gd name="T76" fmla="*/ 2147483646 w 116"/>
                <a:gd name="T77" fmla="*/ 2147483646 h 115"/>
                <a:gd name="T78" fmla="*/ 2147483646 w 116"/>
                <a:gd name="T79" fmla="*/ 2147483646 h 115"/>
                <a:gd name="T80" fmla="*/ 2147483646 w 116"/>
                <a:gd name="T81" fmla="*/ 2147483646 h 115"/>
                <a:gd name="T82" fmla="*/ 2147483646 w 116"/>
                <a:gd name="T83" fmla="*/ 2147483646 h 115"/>
                <a:gd name="T84" fmla="*/ 2147483646 w 116"/>
                <a:gd name="T85" fmla="*/ 2147483646 h 115"/>
                <a:gd name="T86" fmla="*/ 2147483646 w 116"/>
                <a:gd name="T87" fmla="*/ 2147483646 h 115"/>
                <a:gd name="T88" fmla="*/ 2147483646 w 116"/>
                <a:gd name="T89" fmla="*/ 2147483646 h 115"/>
                <a:gd name="T90" fmla="*/ 2147483646 w 116"/>
                <a:gd name="T91" fmla="*/ 2147483646 h 115"/>
                <a:gd name="T92" fmla="*/ 2147483646 w 116"/>
                <a:gd name="T93" fmla="*/ 2147483646 h 115"/>
                <a:gd name="T94" fmla="*/ 2147483646 w 116"/>
                <a:gd name="T95" fmla="*/ 0 h 115"/>
                <a:gd name="T96" fmla="*/ 2147483646 w 116"/>
                <a:gd name="T97" fmla="*/ 2147483646 h 115"/>
                <a:gd name="T98" fmla="*/ 2147483646 w 116"/>
                <a:gd name="T99" fmla="*/ 2147483646 h 115"/>
                <a:gd name="T100" fmla="*/ 2147483646 w 116"/>
                <a:gd name="T101" fmla="*/ 2147483646 h 115"/>
                <a:gd name="T102" fmla="*/ 2147483646 w 116"/>
                <a:gd name="T103" fmla="*/ 2147483646 h 115"/>
                <a:gd name="T104" fmla="*/ 2147483646 w 116"/>
                <a:gd name="T105" fmla="*/ 2147483646 h 115"/>
                <a:gd name="T106" fmla="*/ 2147483646 w 116"/>
                <a:gd name="T107" fmla="*/ 2147483646 h 115"/>
                <a:gd name="T108" fmla="*/ 2147483646 w 116"/>
                <a:gd name="T109" fmla="*/ 2147483646 h 115"/>
                <a:gd name="T110" fmla="*/ 2147483646 w 116"/>
                <a:gd name="T111" fmla="*/ 2147483646 h 115"/>
                <a:gd name="T112" fmla="*/ 0 w 116"/>
                <a:gd name="T113" fmla="*/ 2147483646 h 115"/>
                <a:gd name="T114" fmla="*/ 2147483646 w 116"/>
                <a:gd name="T115" fmla="*/ 2147483646 h 115"/>
                <a:gd name="T116" fmla="*/ 2147483646 w 116"/>
                <a:gd name="T117" fmla="*/ 0 h 11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16" h="115">
                  <a:moveTo>
                    <a:pt x="82" y="59"/>
                  </a:moveTo>
                  <a:cubicBezTo>
                    <a:pt x="86" y="35"/>
                    <a:pt x="86" y="35"/>
                    <a:pt x="86" y="35"/>
                  </a:cubicBezTo>
                  <a:cubicBezTo>
                    <a:pt x="87" y="32"/>
                    <a:pt x="87" y="32"/>
                    <a:pt x="87" y="32"/>
                  </a:cubicBezTo>
                  <a:cubicBezTo>
                    <a:pt x="83" y="31"/>
                    <a:pt x="83" y="31"/>
                    <a:pt x="83" y="31"/>
                  </a:cubicBezTo>
                  <a:cubicBezTo>
                    <a:pt x="81" y="31"/>
                    <a:pt x="79" y="31"/>
                    <a:pt x="77" y="31"/>
                  </a:cubicBezTo>
                  <a:cubicBezTo>
                    <a:pt x="68" y="31"/>
                    <a:pt x="61" y="32"/>
                    <a:pt x="56" y="33"/>
                  </a:cubicBezTo>
                  <a:cubicBezTo>
                    <a:pt x="56" y="52"/>
                    <a:pt x="56" y="52"/>
                    <a:pt x="56" y="52"/>
                  </a:cubicBezTo>
                  <a:cubicBezTo>
                    <a:pt x="56" y="52"/>
                    <a:pt x="56" y="52"/>
                    <a:pt x="56" y="52"/>
                  </a:cubicBezTo>
                  <a:cubicBezTo>
                    <a:pt x="58" y="50"/>
                    <a:pt x="61" y="49"/>
                    <a:pt x="64" y="49"/>
                  </a:cubicBezTo>
                  <a:cubicBezTo>
                    <a:pt x="64" y="49"/>
                    <a:pt x="64" y="49"/>
                    <a:pt x="64" y="49"/>
                  </a:cubicBezTo>
                  <a:cubicBezTo>
                    <a:pt x="61" y="59"/>
                    <a:pt x="59" y="64"/>
                    <a:pt x="56" y="67"/>
                  </a:cubicBezTo>
                  <a:cubicBezTo>
                    <a:pt x="56" y="86"/>
                    <a:pt x="56" y="86"/>
                    <a:pt x="56" y="86"/>
                  </a:cubicBezTo>
                  <a:cubicBezTo>
                    <a:pt x="60" y="85"/>
                    <a:pt x="63" y="84"/>
                    <a:pt x="67" y="81"/>
                  </a:cubicBezTo>
                  <a:cubicBezTo>
                    <a:pt x="71" y="85"/>
                    <a:pt x="75" y="87"/>
                    <a:pt x="83" y="87"/>
                  </a:cubicBezTo>
                  <a:cubicBezTo>
                    <a:pt x="94" y="87"/>
                    <a:pt x="103" y="82"/>
                    <a:pt x="109" y="73"/>
                  </a:cubicBezTo>
                  <a:cubicBezTo>
                    <a:pt x="113" y="66"/>
                    <a:pt x="116" y="56"/>
                    <a:pt x="116" y="47"/>
                  </a:cubicBezTo>
                  <a:cubicBezTo>
                    <a:pt x="116" y="28"/>
                    <a:pt x="106" y="17"/>
                    <a:pt x="98" y="11"/>
                  </a:cubicBezTo>
                  <a:cubicBezTo>
                    <a:pt x="88" y="4"/>
                    <a:pt x="75" y="0"/>
                    <a:pt x="63" y="0"/>
                  </a:cubicBezTo>
                  <a:cubicBezTo>
                    <a:pt x="61" y="0"/>
                    <a:pt x="58" y="0"/>
                    <a:pt x="56" y="0"/>
                  </a:cubicBezTo>
                  <a:cubicBezTo>
                    <a:pt x="56" y="17"/>
                    <a:pt x="56" y="17"/>
                    <a:pt x="56" y="17"/>
                  </a:cubicBezTo>
                  <a:cubicBezTo>
                    <a:pt x="58" y="17"/>
                    <a:pt x="60" y="17"/>
                    <a:pt x="62" y="17"/>
                  </a:cubicBezTo>
                  <a:cubicBezTo>
                    <a:pt x="72" y="17"/>
                    <a:pt x="81" y="20"/>
                    <a:pt x="87" y="25"/>
                  </a:cubicBezTo>
                  <a:cubicBezTo>
                    <a:pt x="93" y="31"/>
                    <a:pt x="96" y="39"/>
                    <a:pt x="96" y="48"/>
                  </a:cubicBezTo>
                  <a:cubicBezTo>
                    <a:pt x="96" y="52"/>
                    <a:pt x="95" y="58"/>
                    <a:pt x="93" y="62"/>
                  </a:cubicBezTo>
                  <a:cubicBezTo>
                    <a:pt x="91" y="68"/>
                    <a:pt x="87" y="70"/>
                    <a:pt x="83" y="70"/>
                  </a:cubicBezTo>
                  <a:cubicBezTo>
                    <a:pt x="81" y="70"/>
                    <a:pt x="80" y="69"/>
                    <a:pt x="80" y="67"/>
                  </a:cubicBezTo>
                  <a:cubicBezTo>
                    <a:pt x="80" y="66"/>
                    <a:pt x="81" y="63"/>
                    <a:pt x="81" y="61"/>
                  </a:cubicBezTo>
                  <a:cubicBezTo>
                    <a:pt x="81" y="60"/>
                    <a:pt x="81" y="60"/>
                    <a:pt x="82" y="59"/>
                  </a:cubicBezTo>
                  <a:close/>
                  <a:moveTo>
                    <a:pt x="56" y="115"/>
                  </a:moveTo>
                  <a:cubicBezTo>
                    <a:pt x="56" y="99"/>
                    <a:pt x="56" y="99"/>
                    <a:pt x="56" y="99"/>
                  </a:cubicBezTo>
                  <a:cubicBezTo>
                    <a:pt x="72" y="98"/>
                    <a:pt x="84" y="93"/>
                    <a:pt x="96" y="87"/>
                  </a:cubicBezTo>
                  <a:cubicBezTo>
                    <a:pt x="99" y="85"/>
                    <a:pt x="99" y="85"/>
                    <a:pt x="99" y="85"/>
                  </a:cubicBezTo>
                  <a:cubicBezTo>
                    <a:pt x="100" y="88"/>
                    <a:pt x="100" y="88"/>
                    <a:pt x="100" y="88"/>
                  </a:cubicBezTo>
                  <a:cubicBezTo>
                    <a:pt x="105" y="98"/>
                    <a:pt x="105" y="98"/>
                    <a:pt x="105" y="98"/>
                  </a:cubicBezTo>
                  <a:cubicBezTo>
                    <a:pt x="106" y="101"/>
                    <a:pt x="106" y="101"/>
                    <a:pt x="106" y="101"/>
                  </a:cubicBezTo>
                  <a:cubicBezTo>
                    <a:pt x="104" y="103"/>
                    <a:pt x="104" y="103"/>
                    <a:pt x="104" y="103"/>
                  </a:cubicBezTo>
                  <a:cubicBezTo>
                    <a:pt x="89" y="111"/>
                    <a:pt x="72" y="115"/>
                    <a:pt x="56" y="115"/>
                  </a:cubicBezTo>
                  <a:close/>
                  <a:moveTo>
                    <a:pt x="56" y="33"/>
                  </a:moveTo>
                  <a:cubicBezTo>
                    <a:pt x="48" y="35"/>
                    <a:pt x="43" y="38"/>
                    <a:pt x="40" y="42"/>
                  </a:cubicBezTo>
                  <a:cubicBezTo>
                    <a:pt x="33" y="49"/>
                    <a:pt x="28" y="60"/>
                    <a:pt x="28" y="69"/>
                  </a:cubicBezTo>
                  <a:cubicBezTo>
                    <a:pt x="28" y="80"/>
                    <a:pt x="37" y="87"/>
                    <a:pt x="49" y="87"/>
                  </a:cubicBezTo>
                  <a:cubicBezTo>
                    <a:pt x="52" y="87"/>
                    <a:pt x="54" y="87"/>
                    <a:pt x="56" y="86"/>
                  </a:cubicBezTo>
                  <a:cubicBezTo>
                    <a:pt x="56" y="67"/>
                    <a:pt x="56" y="67"/>
                    <a:pt x="56" y="67"/>
                  </a:cubicBezTo>
                  <a:cubicBezTo>
                    <a:pt x="54" y="69"/>
                    <a:pt x="52" y="70"/>
                    <a:pt x="50" y="70"/>
                  </a:cubicBezTo>
                  <a:cubicBezTo>
                    <a:pt x="50" y="70"/>
                    <a:pt x="49" y="70"/>
                    <a:pt x="49" y="69"/>
                  </a:cubicBezTo>
                  <a:cubicBezTo>
                    <a:pt x="49" y="64"/>
                    <a:pt x="52" y="56"/>
                    <a:pt x="56" y="52"/>
                  </a:cubicBezTo>
                  <a:cubicBezTo>
                    <a:pt x="56" y="33"/>
                    <a:pt x="56" y="33"/>
                    <a:pt x="56" y="33"/>
                  </a:cubicBezTo>
                  <a:close/>
                  <a:moveTo>
                    <a:pt x="56" y="0"/>
                  </a:moveTo>
                  <a:cubicBezTo>
                    <a:pt x="56" y="17"/>
                    <a:pt x="56" y="17"/>
                    <a:pt x="56" y="17"/>
                  </a:cubicBezTo>
                  <a:cubicBezTo>
                    <a:pt x="38" y="20"/>
                    <a:pt x="21" y="37"/>
                    <a:pt x="21" y="67"/>
                  </a:cubicBezTo>
                  <a:cubicBezTo>
                    <a:pt x="21" y="77"/>
                    <a:pt x="24" y="85"/>
                    <a:pt x="30" y="90"/>
                  </a:cubicBezTo>
                  <a:cubicBezTo>
                    <a:pt x="36" y="96"/>
                    <a:pt x="45" y="99"/>
                    <a:pt x="55" y="99"/>
                  </a:cubicBezTo>
                  <a:cubicBezTo>
                    <a:pt x="56" y="99"/>
                    <a:pt x="56" y="99"/>
                    <a:pt x="56" y="99"/>
                  </a:cubicBezTo>
                  <a:cubicBezTo>
                    <a:pt x="56" y="115"/>
                    <a:pt x="56" y="115"/>
                    <a:pt x="56" y="115"/>
                  </a:cubicBezTo>
                  <a:cubicBezTo>
                    <a:pt x="55" y="115"/>
                    <a:pt x="55" y="115"/>
                    <a:pt x="54" y="115"/>
                  </a:cubicBezTo>
                  <a:cubicBezTo>
                    <a:pt x="40" y="115"/>
                    <a:pt x="27" y="111"/>
                    <a:pt x="18" y="104"/>
                  </a:cubicBezTo>
                  <a:cubicBezTo>
                    <a:pt x="6" y="95"/>
                    <a:pt x="0" y="82"/>
                    <a:pt x="0" y="67"/>
                  </a:cubicBezTo>
                  <a:cubicBezTo>
                    <a:pt x="0" y="50"/>
                    <a:pt x="6" y="34"/>
                    <a:pt x="16" y="22"/>
                  </a:cubicBezTo>
                  <a:cubicBezTo>
                    <a:pt x="23" y="13"/>
                    <a:pt x="36" y="2"/>
                    <a:pt x="56"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98" name="PA_任意多边形 268"/>
            <p:cNvSpPr>
              <a:spLocks noEditPoints="1"/>
            </p:cNvSpPr>
            <p:nvPr>
              <p:custDataLst>
                <p:tags r:id="rId270"/>
              </p:custDataLst>
            </p:nvPr>
          </p:nvSpPr>
          <p:spPr bwMode="auto">
            <a:xfrm>
              <a:off x="6529388" y="4757738"/>
              <a:ext cx="115887" cy="63500"/>
            </a:xfrm>
            <a:custGeom>
              <a:avLst/>
              <a:gdLst>
                <a:gd name="T0" fmla="*/ 2147483646 w 73"/>
                <a:gd name="T1" fmla="*/ 2147483646 h 40"/>
                <a:gd name="T2" fmla="*/ 2147483646 w 73"/>
                <a:gd name="T3" fmla="*/ 2147483646 h 40"/>
                <a:gd name="T4" fmla="*/ 2147483646 w 73"/>
                <a:gd name="T5" fmla="*/ 0 h 40"/>
                <a:gd name="T6" fmla="*/ 2147483646 w 73"/>
                <a:gd name="T7" fmla="*/ 0 h 40"/>
                <a:gd name="T8" fmla="*/ 2147483646 w 73"/>
                <a:gd name="T9" fmla="*/ 2147483646 h 40"/>
                <a:gd name="T10" fmla="*/ 2147483646 w 73"/>
                <a:gd name="T11" fmla="*/ 2147483646 h 40"/>
                <a:gd name="T12" fmla="*/ 2147483646 w 73"/>
                <a:gd name="T13" fmla="*/ 2147483646 h 40"/>
                <a:gd name="T14" fmla="*/ 2147483646 w 73"/>
                <a:gd name="T15" fmla="*/ 2147483646 h 40"/>
                <a:gd name="T16" fmla="*/ 2147483646 w 73"/>
                <a:gd name="T17" fmla="*/ 2147483646 h 40"/>
                <a:gd name="T18" fmla="*/ 2147483646 w 73"/>
                <a:gd name="T19" fmla="*/ 2147483646 h 40"/>
                <a:gd name="T20" fmla="*/ 2147483646 w 73"/>
                <a:gd name="T21" fmla="*/ 2147483646 h 40"/>
                <a:gd name="T22" fmla="*/ 2147483646 w 73"/>
                <a:gd name="T23" fmla="*/ 2147483646 h 40"/>
                <a:gd name="T24" fmla="*/ 2147483646 w 73"/>
                <a:gd name="T25" fmla="*/ 2147483646 h 40"/>
                <a:gd name="T26" fmla="*/ 2147483646 w 73"/>
                <a:gd name="T27" fmla="*/ 2147483646 h 40"/>
                <a:gd name="T28" fmla="*/ 2147483646 w 73"/>
                <a:gd name="T29" fmla="*/ 2147483646 h 40"/>
                <a:gd name="T30" fmla="*/ 2147483646 w 73"/>
                <a:gd name="T31" fmla="*/ 0 h 40"/>
                <a:gd name="T32" fmla="*/ 2147483646 w 73"/>
                <a:gd name="T33" fmla="*/ 0 h 40"/>
                <a:gd name="T34" fmla="*/ 2147483646 w 73"/>
                <a:gd name="T35" fmla="*/ 2147483646 h 40"/>
                <a:gd name="T36" fmla="*/ 2147483646 w 73"/>
                <a:gd name="T37" fmla="*/ 2147483646 h 40"/>
                <a:gd name="T38" fmla="*/ 2147483646 w 73"/>
                <a:gd name="T39" fmla="*/ 2147483646 h 40"/>
                <a:gd name="T40" fmla="*/ 2147483646 w 73"/>
                <a:gd name="T41" fmla="*/ 2147483646 h 40"/>
                <a:gd name="T42" fmla="*/ 2147483646 w 73"/>
                <a:gd name="T43" fmla="*/ 2147483646 h 40"/>
                <a:gd name="T44" fmla="*/ 2147483646 w 73"/>
                <a:gd name="T45" fmla="*/ 2147483646 h 40"/>
                <a:gd name="T46" fmla="*/ 2147483646 w 73"/>
                <a:gd name="T47" fmla="*/ 2147483646 h 40"/>
                <a:gd name="T48" fmla="*/ 2147483646 w 73"/>
                <a:gd name="T49" fmla="*/ 2147483646 h 40"/>
                <a:gd name="T50" fmla="*/ 2147483646 w 73"/>
                <a:gd name="T51" fmla="*/ 2147483646 h 40"/>
                <a:gd name="T52" fmla="*/ 2147483646 w 73"/>
                <a:gd name="T53" fmla="*/ 2147483646 h 40"/>
                <a:gd name="T54" fmla="*/ 2147483646 w 73"/>
                <a:gd name="T55" fmla="*/ 2147483646 h 40"/>
                <a:gd name="T56" fmla="*/ 2147483646 w 73"/>
                <a:gd name="T57" fmla="*/ 0 h 40"/>
                <a:gd name="T58" fmla="*/ 2147483646 w 73"/>
                <a:gd name="T59" fmla="*/ 0 h 40"/>
                <a:gd name="T60" fmla="*/ 2147483646 w 73"/>
                <a:gd name="T61" fmla="*/ 2147483646 h 40"/>
                <a:gd name="T62" fmla="*/ 2147483646 w 73"/>
                <a:gd name="T63" fmla="*/ 2147483646 h 40"/>
                <a:gd name="T64" fmla="*/ 2147483646 w 73"/>
                <a:gd name="T65" fmla="*/ 2147483646 h 40"/>
                <a:gd name="T66" fmla="*/ 2147483646 w 73"/>
                <a:gd name="T67" fmla="*/ 2147483646 h 40"/>
                <a:gd name="T68" fmla="*/ 2147483646 w 73"/>
                <a:gd name="T69" fmla="*/ 2147483646 h 40"/>
                <a:gd name="T70" fmla="*/ 2147483646 w 73"/>
                <a:gd name="T71" fmla="*/ 0 h 40"/>
                <a:gd name="T72" fmla="*/ 2147483646 w 73"/>
                <a:gd name="T73" fmla="*/ 0 h 40"/>
                <a:gd name="T74" fmla="*/ 2147483646 w 73"/>
                <a:gd name="T75" fmla="*/ 2147483646 h 40"/>
                <a:gd name="T76" fmla="*/ 0 w 73"/>
                <a:gd name="T77" fmla="*/ 2147483646 h 40"/>
                <a:gd name="T78" fmla="*/ 0 w 73"/>
                <a:gd name="T79" fmla="*/ 2147483646 h 40"/>
                <a:gd name="T80" fmla="*/ 0 w 73"/>
                <a:gd name="T81" fmla="*/ 2147483646 h 40"/>
                <a:gd name="T82" fmla="*/ 0 w 73"/>
                <a:gd name="T83" fmla="*/ 2147483646 h 40"/>
                <a:gd name="T84" fmla="*/ 2147483646 w 73"/>
                <a:gd name="T85" fmla="*/ 2147483646 h 40"/>
                <a:gd name="T86" fmla="*/ 2147483646 w 73"/>
                <a:gd name="T87" fmla="*/ 2147483646 h 40"/>
                <a:gd name="T88" fmla="*/ 2147483646 w 73"/>
                <a:gd name="T89" fmla="*/ 2147483646 h 40"/>
                <a:gd name="T90" fmla="*/ 2147483646 w 73"/>
                <a:gd name="T91" fmla="*/ 2147483646 h 40"/>
                <a:gd name="T92" fmla="*/ 2147483646 w 73"/>
                <a:gd name="T93" fmla="*/ 2147483646 h 40"/>
                <a:gd name="T94" fmla="*/ 2147483646 w 73"/>
                <a:gd name="T95" fmla="*/ 2147483646 h 40"/>
                <a:gd name="T96" fmla="*/ 2147483646 w 73"/>
                <a:gd name="T97" fmla="*/ 2147483646 h 40"/>
                <a:gd name="T98" fmla="*/ 2147483646 w 73"/>
                <a:gd name="T99" fmla="*/ 0 h 40"/>
                <a:gd name="T100" fmla="*/ 2147483646 w 73"/>
                <a:gd name="T101" fmla="*/ 0 h 4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73" h="40">
                  <a:moveTo>
                    <a:pt x="59" y="40"/>
                  </a:moveTo>
                  <a:lnTo>
                    <a:pt x="73" y="40"/>
                  </a:lnTo>
                  <a:lnTo>
                    <a:pt x="73" y="0"/>
                  </a:lnTo>
                  <a:lnTo>
                    <a:pt x="59" y="0"/>
                  </a:lnTo>
                  <a:lnTo>
                    <a:pt x="59" y="6"/>
                  </a:lnTo>
                  <a:lnTo>
                    <a:pt x="66" y="6"/>
                  </a:lnTo>
                  <a:lnTo>
                    <a:pt x="66" y="34"/>
                  </a:lnTo>
                  <a:lnTo>
                    <a:pt x="59" y="34"/>
                  </a:lnTo>
                  <a:lnTo>
                    <a:pt x="59" y="40"/>
                  </a:lnTo>
                  <a:close/>
                  <a:moveTo>
                    <a:pt x="39" y="40"/>
                  </a:moveTo>
                  <a:lnTo>
                    <a:pt x="59" y="40"/>
                  </a:lnTo>
                  <a:lnTo>
                    <a:pt x="59" y="34"/>
                  </a:lnTo>
                  <a:lnTo>
                    <a:pt x="51" y="34"/>
                  </a:lnTo>
                  <a:lnTo>
                    <a:pt x="51" y="6"/>
                  </a:lnTo>
                  <a:lnTo>
                    <a:pt x="59" y="6"/>
                  </a:lnTo>
                  <a:lnTo>
                    <a:pt x="59" y="0"/>
                  </a:lnTo>
                  <a:lnTo>
                    <a:pt x="39" y="0"/>
                  </a:lnTo>
                  <a:lnTo>
                    <a:pt x="39" y="6"/>
                  </a:lnTo>
                  <a:lnTo>
                    <a:pt x="47" y="6"/>
                  </a:lnTo>
                  <a:lnTo>
                    <a:pt x="47" y="34"/>
                  </a:lnTo>
                  <a:lnTo>
                    <a:pt x="39" y="34"/>
                  </a:lnTo>
                  <a:lnTo>
                    <a:pt x="39" y="40"/>
                  </a:lnTo>
                  <a:close/>
                  <a:moveTo>
                    <a:pt x="20" y="40"/>
                  </a:moveTo>
                  <a:lnTo>
                    <a:pt x="39" y="40"/>
                  </a:lnTo>
                  <a:lnTo>
                    <a:pt x="39" y="34"/>
                  </a:lnTo>
                  <a:lnTo>
                    <a:pt x="32" y="34"/>
                  </a:lnTo>
                  <a:lnTo>
                    <a:pt x="32" y="6"/>
                  </a:lnTo>
                  <a:lnTo>
                    <a:pt x="39" y="6"/>
                  </a:lnTo>
                  <a:lnTo>
                    <a:pt x="39" y="0"/>
                  </a:lnTo>
                  <a:lnTo>
                    <a:pt x="20" y="0"/>
                  </a:lnTo>
                  <a:lnTo>
                    <a:pt x="20" y="6"/>
                  </a:lnTo>
                  <a:lnTo>
                    <a:pt x="29" y="6"/>
                  </a:lnTo>
                  <a:lnTo>
                    <a:pt x="29" y="34"/>
                  </a:lnTo>
                  <a:lnTo>
                    <a:pt x="20" y="34"/>
                  </a:lnTo>
                  <a:lnTo>
                    <a:pt x="20" y="40"/>
                  </a:lnTo>
                  <a:close/>
                  <a:moveTo>
                    <a:pt x="7" y="0"/>
                  </a:moveTo>
                  <a:lnTo>
                    <a:pt x="7" y="0"/>
                  </a:lnTo>
                  <a:lnTo>
                    <a:pt x="7" y="9"/>
                  </a:lnTo>
                  <a:lnTo>
                    <a:pt x="0" y="9"/>
                  </a:lnTo>
                  <a:lnTo>
                    <a:pt x="0" y="10"/>
                  </a:lnTo>
                  <a:lnTo>
                    <a:pt x="0" y="29"/>
                  </a:lnTo>
                  <a:lnTo>
                    <a:pt x="0" y="31"/>
                  </a:lnTo>
                  <a:lnTo>
                    <a:pt x="7" y="31"/>
                  </a:lnTo>
                  <a:lnTo>
                    <a:pt x="7" y="40"/>
                  </a:lnTo>
                  <a:lnTo>
                    <a:pt x="20" y="40"/>
                  </a:lnTo>
                  <a:lnTo>
                    <a:pt x="20" y="34"/>
                  </a:lnTo>
                  <a:lnTo>
                    <a:pt x="13" y="34"/>
                  </a:lnTo>
                  <a:lnTo>
                    <a:pt x="13" y="6"/>
                  </a:lnTo>
                  <a:lnTo>
                    <a:pt x="20" y="6"/>
                  </a:lnTo>
                  <a:lnTo>
                    <a:pt x="20" y="0"/>
                  </a:lnTo>
                  <a:lnTo>
                    <a:pt x="7"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299" name="PA_任意多边形 269"/>
            <p:cNvSpPr/>
            <p:nvPr>
              <p:custDataLst>
                <p:tags r:id="rId271"/>
              </p:custDataLst>
            </p:nvPr>
          </p:nvSpPr>
          <p:spPr bwMode="auto">
            <a:xfrm>
              <a:off x="6183313" y="2959100"/>
              <a:ext cx="174625" cy="150813"/>
            </a:xfrm>
            <a:custGeom>
              <a:avLst/>
              <a:gdLst>
                <a:gd name="T0" fmla="*/ 2147483646 w 110"/>
                <a:gd name="T1" fmla="*/ 2147483646 h 95"/>
                <a:gd name="T2" fmla="*/ 2147483646 w 110"/>
                <a:gd name="T3" fmla="*/ 2147483646 h 95"/>
                <a:gd name="T4" fmla="*/ 2147483646 w 110"/>
                <a:gd name="T5" fmla="*/ 2147483646 h 95"/>
                <a:gd name="T6" fmla="*/ 2147483646 w 110"/>
                <a:gd name="T7" fmla="*/ 2147483646 h 95"/>
                <a:gd name="T8" fmla="*/ 2147483646 w 110"/>
                <a:gd name="T9" fmla="*/ 2147483646 h 95"/>
                <a:gd name="T10" fmla="*/ 2147483646 w 110"/>
                <a:gd name="T11" fmla="*/ 2147483646 h 95"/>
                <a:gd name="T12" fmla="*/ 2147483646 w 110"/>
                <a:gd name="T13" fmla="*/ 2147483646 h 95"/>
                <a:gd name="T14" fmla="*/ 2147483646 w 110"/>
                <a:gd name="T15" fmla="*/ 0 h 95"/>
                <a:gd name="T16" fmla="*/ 0 w 110"/>
                <a:gd name="T17" fmla="*/ 0 h 95"/>
                <a:gd name="T18" fmla="*/ 0 w 110"/>
                <a:gd name="T19" fmla="*/ 2147483646 h 95"/>
                <a:gd name="T20" fmla="*/ 2147483646 w 110"/>
                <a:gd name="T21" fmla="*/ 2147483646 h 95"/>
                <a:gd name="T22" fmla="*/ 2147483646 w 110"/>
                <a:gd name="T23" fmla="*/ 2147483646 h 9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10" h="95">
                  <a:moveTo>
                    <a:pt x="12" y="95"/>
                  </a:moveTo>
                  <a:lnTo>
                    <a:pt x="31" y="74"/>
                  </a:lnTo>
                  <a:lnTo>
                    <a:pt x="110" y="74"/>
                  </a:lnTo>
                  <a:lnTo>
                    <a:pt x="110" y="51"/>
                  </a:lnTo>
                  <a:lnTo>
                    <a:pt x="39" y="51"/>
                  </a:lnTo>
                  <a:lnTo>
                    <a:pt x="35" y="51"/>
                  </a:lnTo>
                  <a:lnTo>
                    <a:pt x="35" y="48"/>
                  </a:lnTo>
                  <a:lnTo>
                    <a:pt x="35" y="0"/>
                  </a:lnTo>
                  <a:lnTo>
                    <a:pt x="0" y="0"/>
                  </a:lnTo>
                  <a:lnTo>
                    <a:pt x="0" y="74"/>
                  </a:lnTo>
                  <a:lnTo>
                    <a:pt x="12" y="74"/>
                  </a:lnTo>
                  <a:lnTo>
                    <a:pt x="12" y="95"/>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300" name="PA_任意多边形 270"/>
            <p:cNvSpPr/>
            <p:nvPr>
              <p:custDataLst>
                <p:tags r:id="rId272"/>
              </p:custDataLst>
            </p:nvPr>
          </p:nvSpPr>
          <p:spPr bwMode="auto">
            <a:xfrm>
              <a:off x="6245225" y="2913063"/>
              <a:ext cx="180975" cy="155575"/>
            </a:xfrm>
            <a:custGeom>
              <a:avLst/>
              <a:gdLst>
                <a:gd name="T0" fmla="*/ 2147483646 w 114"/>
                <a:gd name="T1" fmla="*/ 0 h 98"/>
                <a:gd name="T2" fmla="*/ 0 w 114"/>
                <a:gd name="T3" fmla="*/ 0 h 98"/>
                <a:gd name="T4" fmla="*/ 0 w 114"/>
                <a:gd name="T5" fmla="*/ 2147483646 h 98"/>
                <a:gd name="T6" fmla="*/ 0 w 114"/>
                <a:gd name="T7" fmla="*/ 2147483646 h 98"/>
                <a:gd name="T8" fmla="*/ 2147483646 w 114"/>
                <a:gd name="T9" fmla="*/ 2147483646 h 98"/>
                <a:gd name="T10" fmla="*/ 2147483646 w 114"/>
                <a:gd name="T11" fmla="*/ 2147483646 h 98"/>
                <a:gd name="T12" fmla="*/ 2147483646 w 114"/>
                <a:gd name="T13" fmla="*/ 2147483646 h 98"/>
                <a:gd name="T14" fmla="*/ 2147483646 w 114"/>
                <a:gd name="T15" fmla="*/ 2147483646 h 98"/>
                <a:gd name="T16" fmla="*/ 2147483646 w 114"/>
                <a:gd name="T17" fmla="*/ 2147483646 h 98"/>
                <a:gd name="T18" fmla="*/ 2147483646 w 114"/>
                <a:gd name="T19" fmla="*/ 0 h 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4" h="98">
                  <a:moveTo>
                    <a:pt x="114" y="0"/>
                  </a:moveTo>
                  <a:lnTo>
                    <a:pt x="0" y="0"/>
                  </a:lnTo>
                  <a:lnTo>
                    <a:pt x="0" y="29"/>
                  </a:lnTo>
                  <a:lnTo>
                    <a:pt x="0" y="77"/>
                  </a:lnTo>
                  <a:lnTo>
                    <a:pt x="71" y="77"/>
                  </a:lnTo>
                  <a:lnTo>
                    <a:pt x="82" y="77"/>
                  </a:lnTo>
                  <a:lnTo>
                    <a:pt x="102" y="98"/>
                  </a:lnTo>
                  <a:lnTo>
                    <a:pt x="102" y="77"/>
                  </a:lnTo>
                  <a:lnTo>
                    <a:pt x="114" y="77"/>
                  </a:lnTo>
                  <a:lnTo>
                    <a:pt x="114"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301" name="PA_任意多边形 271"/>
            <p:cNvSpPr>
              <a:spLocks noEditPoints="1"/>
            </p:cNvSpPr>
            <p:nvPr>
              <p:custDataLst>
                <p:tags r:id="rId273"/>
              </p:custDataLst>
            </p:nvPr>
          </p:nvSpPr>
          <p:spPr bwMode="auto">
            <a:xfrm>
              <a:off x="5808663" y="3452813"/>
              <a:ext cx="107950" cy="227012"/>
            </a:xfrm>
            <a:custGeom>
              <a:avLst/>
              <a:gdLst>
                <a:gd name="T0" fmla="*/ 2147483646 w 64"/>
                <a:gd name="T1" fmla="*/ 2147483646 h 134"/>
                <a:gd name="T2" fmla="*/ 2147483646 w 64"/>
                <a:gd name="T3" fmla="*/ 2147483646 h 134"/>
                <a:gd name="T4" fmla="*/ 2147483646 w 64"/>
                <a:gd name="T5" fmla="*/ 2147483646 h 134"/>
                <a:gd name="T6" fmla="*/ 2147483646 w 64"/>
                <a:gd name="T7" fmla="*/ 2147483646 h 134"/>
                <a:gd name="T8" fmla="*/ 2147483646 w 64"/>
                <a:gd name="T9" fmla="*/ 2147483646 h 134"/>
                <a:gd name="T10" fmla="*/ 2147483646 w 64"/>
                <a:gd name="T11" fmla="*/ 0 h 134"/>
                <a:gd name="T12" fmla="*/ 2147483646 w 64"/>
                <a:gd name="T13" fmla="*/ 2147483646 h 134"/>
                <a:gd name="T14" fmla="*/ 2147483646 w 64"/>
                <a:gd name="T15" fmla="*/ 2147483646 h 134"/>
                <a:gd name="T16" fmla="*/ 2147483646 w 64"/>
                <a:gd name="T17" fmla="*/ 2147483646 h 134"/>
                <a:gd name="T18" fmla="*/ 2147483646 w 64"/>
                <a:gd name="T19" fmla="*/ 2147483646 h 134"/>
                <a:gd name="T20" fmla="*/ 2147483646 w 64"/>
                <a:gd name="T21" fmla="*/ 2147483646 h 134"/>
                <a:gd name="T22" fmla="*/ 2147483646 w 64"/>
                <a:gd name="T23" fmla="*/ 2147483646 h 134"/>
                <a:gd name="T24" fmla="*/ 2147483646 w 64"/>
                <a:gd name="T25" fmla="*/ 2147483646 h 134"/>
                <a:gd name="T26" fmla="*/ 2147483646 w 64"/>
                <a:gd name="T27" fmla="*/ 2147483646 h 134"/>
                <a:gd name="T28" fmla="*/ 2147483646 w 64"/>
                <a:gd name="T29" fmla="*/ 2147483646 h 134"/>
                <a:gd name="T30" fmla="*/ 2147483646 w 64"/>
                <a:gd name="T31" fmla="*/ 2147483646 h 134"/>
                <a:gd name="T32" fmla="*/ 2147483646 w 64"/>
                <a:gd name="T33" fmla="*/ 2147483646 h 134"/>
                <a:gd name="T34" fmla="*/ 2147483646 w 64"/>
                <a:gd name="T35" fmla="*/ 2147483646 h 134"/>
                <a:gd name="T36" fmla="*/ 2147483646 w 64"/>
                <a:gd name="T37" fmla="*/ 2147483646 h 134"/>
                <a:gd name="T38" fmla="*/ 2147483646 w 64"/>
                <a:gd name="T39" fmla="*/ 2147483646 h 134"/>
                <a:gd name="T40" fmla="*/ 2147483646 w 64"/>
                <a:gd name="T41" fmla="*/ 2147483646 h 134"/>
                <a:gd name="T42" fmla="*/ 2147483646 w 64"/>
                <a:gd name="T43" fmla="*/ 2147483646 h 134"/>
                <a:gd name="T44" fmla="*/ 2147483646 w 64"/>
                <a:gd name="T45" fmla="*/ 2147483646 h 134"/>
                <a:gd name="T46" fmla="*/ 2147483646 w 64"/>
                <a:gd name="T47" fmla="*/ 2147483646 h 134"/>
                <a:gd name="T48" fmla="*/ 2147483646 w 64"/>
                <a:gd name="T49" fmla="*/ 2147483646 h 134"/>
                <a:gd name="T50" fmla="*/ 2147483646 w 64"/>
                <a:gd name="T51" fmla="*/ 2147483646 h 134"/>
                <a:gd name="T52" fmla="*/ 2147483646 w 64"/>
                <a:gd name="T53" fmla="*/ 2147483646 h 134"/>
                <a:gd name="T54" fmla="*/ 2147483646 w 64"/>
                <a:gd name="T55" fmla="*/ 2147483646 h 134"/>
                <a:gd name="T56" fmla="*/ 2147483646 w 64"/>
                <a:gd name="T57" fmla="*/ 2147483646 h 134"/>
                <a:gd name="T58" fmla="*/ 2147483646 w 64"/>
                <a:gd name="T59" fmla="*/ 2147483646 h 134"/>
                <a:gd name="T60" fmla="*/ 2147483646 w 64"/>
                <a:gd name="T61" fmla="*/ 2147483646 h 134"/>
                <a:gd name="T62" fmla="*/ 2147483646 w 64"/>
                <a:gd name="T63" fmla="*/ 2147483646 h 134"/>
                <a:gd name="T64" fmla="*/ 2147483646 w 64"/>
                <a:gd name="T65" fmla="*/ 2147483646 h 134"/>
                <a:gd name="T66" fmla="*/ 2147483646 w 64"/>
                <a:gd name="T67" fmla="*/ 2147483646 h 134"/>
                <a:gd name="T68" fmla="*/ 2147483646 w 64"/>
                <a:gd name="T69" fmla="*/ 2147483646 h 134"/>
                <a:gd name="T70" fmla="*/ 2147483646 w 64"/>
                <a:gd name="T71" fmla="*/ 2147483646 h 134"/>
                <a:gd name="T72" fmla="*/ 2147483646 w 64"/>
                <a:gd name="T73" fmla="*/ 2147483646 h 134"/>
                <a:gd name="T74" fmla="*/ 2147483646 w 64"/>
                <a:gd name="T75" fmla="*/ 2147483646 h 134"/>
                <a:gd name="T76" fmla="*/ 2147483646 w 64"/>
                <a:gd name="T77" fmla="*/ 2147483646 h 134"/>
                <a:gd name="T78" fmla="*/ 2147483646 w 64"/>
                <a:gd name="T79" fmla="*/ 2147483646 h 134"/>
                <a:gd name="T80" fmla="*/ 2147483646 w 64"/>
                <a:gd name="T81" fmla="*/ 2147483646 h 134"/>
                <a:gd name="T82" fmla="*/ 2147483646 w 64"/>
                <a:gd name="T83" fmla="*/ 2147483646 h 134"/>
                <a:gd name="T84" fmla="*/ 2147483646 w 64"/>
                <a:gd name="T85" fmla="*/ 2147483646 h 134"/>
                <a:gd name="T86" fmla="*/ 2147483646 w 64"/>
                <a:gd name="T87" fmla="*/ 2147483646 h 134"/>
                <a:gd name="T88" fmla="*/ 2147483646 w 64"/>
                <a:gd name="T89" fmla="*/ 2147483646 h 134"/>
                <a:gd name="T90" fmla="*/ 2147483646 w 64"/>
                <a:gd name="T91" fmla="*/ 2147483646 h 134"/>
                <a:gd name="T92" fmla="*/ 2147483646 w 64"/>
                <a:gd name="T93" fmla="*/ 2147483646 h 134"/>
                <a:gd name="T94" fmla="*/ 2147483646 w 64"/>
                <a:gd name="T95" fmla="*/ 2147483646 h 134"/>
                <a:gd name="T96" fmla="*/ 2147483646 w 64"/>
                <a:gd name="T97" fmla="*/ 2147483646 h 134"/>
                <a:gd name="T98" fmla="*/ 2147483646 w 64"/>
                <a:gd name="T99" fmla="*/ 2147483646 h 134"/>
                <a:gd name="T100" fmla="*/ 2147483646 w 64"/>
                <a:gd name="T101" fmla="*/ 2147483646 h 134"/>
                <a:gd name="T102" fmla="*/ 2147483646 w 64"/>
                <a:gd name="T103" fmla="*/ 0 h 134"/>
                <a:gd name="T104" fmla="*/ 2147483646 w 64"/>
                <a:gd name="T105" fmla="*/ 2147483646 h 134"/>
                <a:gd name="T106" fmla="*/ 2147483646 w 64"/>
                <a:gd name="T107" fmla="*/ 2147483646 h 134"/>
                <a:gd name="T108" fmla="*/ 2147483646 w 64"/>
                <a:gd name="T109" fmla="*/ 2147483646 h 134"/>
                <a:gd name="T110" fmla="*/ 2147483646 w 64"/>
                <a:gd name="T111" fmla="*/ 2147483646 h 13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4" h="134">
                  <a:moveTo>
                    <a:pt x="32" y="115"/>
                  </a:moveTo>
                  <a:cubicBezTo>
                    <a:pt x="47" y="115"/>
                    <a:pt x="60" y="119"/>
                    <a:pt x="63" y="130"/>
                  </a:cubicBezTo>
                  <a:cubicBezTo>
                    <a:pt x="64" y="134"/>
                    <a:pt x="64" y="134"/>
                    <a:pt x="64" y="130"/>
                  </a:cubicBezTo>
                  <a:cubicBezTo>
                    <a:pt x="64" y="109"/>
                    <a:pt x="64" y="50"/>
                    <a:pt x="64" y="29"/>
                  </a:cubicBezTo>
                  <a:cubicBezTo>
                    <a:pt x="64" y="25"/>
                    <a:pt x="64" y="18"/>
                    <a:pt x="63" y="14"/>
                  </a:cubicBezTo>
                  <a:cubicBezTo>
                    <a:pt x="59" y="3"/>
                    <a:pt x="47" y="0"/>
                    <a:pt x="32" y="0"/>
                  </a:cubicBezTo>
                  <a:cubicBezTo>
                    <a:pt x="32" y="18"/>
                    <a:pt x="32" y="18"/>
                    <a:pt x="32" y="18"/>
                  </a:cubicBezTo>
                  <a:cubicBezTo>
                    <a:pt x="42" y="18"/>
                    <a:pt x="49" y="19"/>
                    <a:pt x="54" y="22"/>
                  </a:cubicBezTo>
                  <a:cubicBezTo>
                    <a:pt x="55" y="22"/>
                    <a:pt x="56" y="24"/>
                    <a:pt x="55" y="25"/>
                  </a:cubicBezTo>
                  <a:cubicBezTo>
                    <a:pt x="55" y="25"/>
                    <a:pt x="54" y="26"/>
                    <a:pt x="53" y="26"/>
                  </a:cubicBezTo>
                  <a:cubicBezTo>
                    <a:pt x="53" y="26"/>
                    <a:pt x="53" y="26"/>
                    <a:pt x="53" y="25"/>
                  </a:cubicBezTo>
                  <a:cubicBezTo>
                    <a:pt x="51" y="25"/>
                    <a:pt x="50" y="24"/>
                    <a:pt x="48" y="24"/>
                  </a:cubicBezTo>
                  <a:cubicBezTo>
                    <a:pt x="44" y="22"/>
                    <a:pt x="39" y="22"/>
                    <a:pt x="32" y="22"/>
                  </a:cubicBezTo>
                  <a:cubicBezTo>
                    <a:pt x="32" y="36"/>
                    <a:pt x="32" y="36"/>
                    <a:pt x="32" y="36"/>
                  </a:cubicBezTo>
                  <a:cubicBezTo>
                    <a:pt x="42" y="36"/>
                    <a:pt x="49" y="37"/>
                    <a:pt x="54" y="40"/>
                  </a:cubicBezTo>
                  <a:cubicBezTo>
                    <a:pt x="55" y="41"/>
                    <a:pt x="56" y="42"/>
                    <a:pt x="55" y="43"/>
                  </a:cubicBezTo>
                  <a:cubicBezTo>
                    <a:pt x="55" y="43"/>
                    <a:pt x="54" y="44"/>
                    <a:pt x="53" y="44"/>
                  </a:cubicBezTo>
                  <a:cubicBezTo>
                    <a:pt x="53" y="44"/>
                    <a:pt x="53" y="44"/>
                    <a:pt x="53" y="43"/>
                  </a:cubicBezTo>
                  <a:cubicBezTo>
                    <a:pt x="51" y="43"/>
                    <a:pt x="50" y="42"/>
                    <a:pt x="48" y="42"/>
                  </a:cubicBezTo>
                  <a:cubicBezTo>
                    <a:pt x="44" y="41"/>
                    <a:pt x="39" y="40"/>
                    <a:pt x="32" y="40"/>
                  </a:cubicBezTo>
                  <a:cubicBezTo>
                    <a:pt x="32" y="54"/>
                    <a:pt x="32" y="54"/>
                    <a:pt x="32" y="54"/>
                  </a:cubicBezTo>
                  <a:cubicBezTo>
                    <a:pt x="42" y="54"/>
                    <a:pt x="49" y="56"/>
                    <a:pt x="54" y="58"/>
                  </a:cubicBezTo>
                  <a:cubicBezTo>
                    <a:pt x="55" y="59"/>
                    <a:pt x="56" y="60"/>
                    <a:pt x="55" y="61"/>
                  </a:cubicBezTo>
                  <a:cubicBezTo>
                    <a:pt x="55" y="61"/>
                    <a:pt x="54" y="62"/>
                    <a:pt x="53" y="62"/>
                  </a:cubicBezTo>
                  <a:cubicBezTo>
                    <a:pt x="53" y="62"/>
                    <a:pt x="53" y="62"/>
                    <a:pt x="53" y="62"/>
                  </a:cubicBezTo>
                  <a:cubicBezTo>
                    <a:pt x="51" y="61"/>
                    <a:pt x="50" y="60"/>
                    <a:pt x="48" y="60"/>
                  </a:cubicBezTo>
                  <a:cubicBezTo>
                    <a:pt x="44" y="59"/>
                    <a:pt x="39" y="58"/>
                    <a:pt x="32" y="58"/>
                  </a:cubicBezTo>
                  <a:lnTo>
                    <a:pt x="32" y="115"/>
                  </a:lnTo>
                  <a:close/>
                  <a:moveTo>
                    <a:pt x="2" y="130"/>
                  </a:moveTo>
                  <a:cubicBezTo>
                    <a:pt x="5" y="119"/>
                    <a:pt x="18" y="115"/>
                    <a:pt x="32" y="115"/>
                  </a:cubicBezTo>
                  <a:cubicBezTo>
                    <a:pt x="32" y="58"/>
                    <a:pt x="32" y="58"/>
                    <a:pt x="32" y="58"/>
                  </a:cubicBezTo>
                  <a:cubicBezTo>
                    <a:pt x="26" y="58"/>
                    <a:pt x="21" y="59"/>
                    <a:pt x="16" y="60"/>
                  </a:cubicBezTo>
                  <a:cubicBezTo>
                    <a:pt x="15" y="60"/>
                    <a:pt x="13" y="61"/>
                    <a:pt x="12" y="62"/>
                  </a:cubicBezTo>
                  <a:cubicBezTo>
                    <a:pt x="11" y="62"/>
                    <a:pt x="10" y="62"/>
                    <a:pt x="10" y="61"/>
                  </a:cubicBezTo>
                  <a:cubicBezTo>
                    <a:pt x="9" y="60"/>
                    <a:pt x="10" y="59"/>
                    <a:pt x="11" y="58"/>
                  </a:cubicBezTo>
                  <a:cubicBezTo>
                    <a:pt x="11" y="58"/>
                    <a:pt x="11" y="58"/>
                    <a:pt x="11" y="58"/>
                  </a:cubicBezTo>
                  <a:cubicBezTo>
                    <a:pt x="16" y="56"/>
                    <a:pt x="23" y="54"/>
                    <a:pt x="32" y="54"/>
                  </a:cubicBezTo>
                  <a:cubicBezTo>
                    <a:pt x="32" y="40"/>
                    <a:pt x="32" y="40"/>
                    <a:pt x="32" y="40"/>
                  </a:cubicBezTo>
                  <a:cubicBezTo>
                    <a:pt x="26" y="40"/>
                    <a:pt x="21" y="41"/>
                    <a:pt x="16" y="42"/>
                  </a:cubicBezTo>
                  <a:cubicBezTo>
                    <a:pt x="15" y="42"/>
                    <a:pt x="13" y="43"/>
                    <a:pt x="12" y="43"/>
                  </a:cubicBezTo>
                  <a:cubicBezTo>
                    <a:pt x="11" y="44"/>
                    <a:pt x="10" y="44"/>
                    <a:pt x="10" y="43"/>
                  </a:cubicBezTo>
                  <a:cubicBezTo>
                    <a:pt x="9" y="42"/>
                    <a:pt x="10" y="41"/>
                    <a:pt x="11" y="40"/>
                  </a:cubicBezTo>
                  <a:cubicBezTo>
                    <a:pt x="11" y="40"/>
                    <a:pt x="11" y="40"/>
                    <a:pt x="11" y="40"/>
                  </a:cubicBezTo>
                  <a:cubicBezTo>
                    <a:pt x="16" y="37"/>
                    <a:pt x="23" y="36"/>
                    <a:pt x="32" y="36"/>
                  </a:cubicBezTo>
                  <a:cubicBezTo>
                    <a:pt x="32" y="22"/>
                    <a:pt x="32" y="22"/>
                    <a:pt x="32" y="22"/>
                  </a:cubicBezTo>
                  <a:cubicBezTo>
                    <a:pt x="26" y="22"/>
                    <a:pt x="21" y="22"/>
                    <a:pt x="16" y="24"/>
                  </a:cubicBezTo>
                  <a:cubicBezTo>
                    <a:pt x="15" y="24"/>
                    <a:pt x="13" y="25"/>
                    <a:pt x="12" y="25"/>
                  </a:cubicBezTo>
                  <a:cubicBezTo>
                    <a:pt x="11" y="26"/>
                    <a:pt x="10" y="25"/>
                    <a:pt x="10" y="25"/>
                  </a:cubicBezTo>
                  <a:cubicBezTo>
                    <a:pt x="9" y="24"/>
                    <a:pt x="10" y="22"/>
                    <a:pt x="11" y="22"/>
                  </a:cubicBezTo>
                  <a:cubicBezTo>
                    <a:pt x="11" y="22"/>
                    <a:pt x="11" y="22"/>
                    <a:pt x="11" y="22"/>
                  </a:cubicBezTo>
                  <a:cubicBezTo>
                    <a:pt x="16" y="19"/>
                    <a:pt x="23" y="18"/>
                    <a:pt x="32" y="18"/>
                  </a:cubicBezTo>
                  <a:cubicBezTo>
                    <a:pt x="32" y="0"/>
                    <a:pt x="32" y="0"/>
                    <a:pt x="32" y="0"/>
                  </a:cubicBezTo>
                  <a:cubicBezTo>
                    <a:pt x="18" y="0"/>
                    <a:pt x="6" y="3"/>
                    <a:pt x="2" y="14"/>
                  </a:cubicBezTo>
                  <a:cubicBezTo>
                    <a:pt x="1" y="18"/>
                    <a:pt x="1" y="25"/>
                    <a:pt x="1" y="29"/>
                  </a:cubicBezTo>
                  <a:cubicBezTo>
                    <a:pt x="1" y="50"/>
                    <a:pt x="1" y="109"/>
                    <a:pt x="1" y="130"/>
                  </a:cubicBezTo>
                  <a:cubicBezTo>
                    <a:pt x="1" y="134"/>
                    <a:pt x="0" y="134"/>
                    <a:pt x="2" y="13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302" name="PA_任意多边形 272"/>
            <p:cNvSpPr>
              <a:spLocks noEditPoints="1"/>
            </p:cNvSpPr>
            <p:nvPr>
              <p:custDataLst>
                <p:tags r:id="rId274"/>
              </p:custDataLst>
            </p:nvPr>
          </p:nvSpPr>
          <p:spPr bwMode="auto">
            <a:xfrm>
              <a:off x="5926138" y="3452813"/>
              <a:ext cx="109537" cy="227012"/>
            </a:xfrm>
            <a:custGeom>
              <a:avLst/>
              <a:gdLst>
                <a:gd name="T0" fmla="*/ 2147483646 w 64"/>
                <a:gd name="T1" fmla="*/ 2147483646 h 134"/>
                <a:gd name="T2" fmla="*/ 2147483646 w 64"/>
                <a:gd name="T3" fmla="*/ 2147483646 h 134"/>
                <a:gd name="T4" fmla="*/ 2147483646 w 64"/>
                <a:gd name="T5" fmla="*/ 2147483646 h 134"/>
                <a:gd name="T6" fmla="*/ 2147483646 w 64"/>
                <a:gd name="T7" fmla="*/ 2147483646 h 134"/>
                <a:gd name="T8" fmla="*/ 2147483646 w 64"/>
                <a:gd name="T9" fmla="*/ 2147483646 h 134"/>
                <a:gd name="T10" fmla="*/ 2147483646 w 64"/>
                <a:gd name="T11" fmla="*/ 2147483646 h 134"/>
                <a:gd name="T12" fmla="*/ 2147483646 w 64"/>
                <a:gd name="T13" fmla="*/ 2147483646 h 134"/>
                <a:gd name="T14" fmla="*/ 2147483646 w 64"/>
                <a:gd name="T15" fmla="*/ 2147483646 h 134"/>
                <a:gd name="T16" fmla="*/ 2147483646 w 64"/>
                <a:gd name="T17" fmla="*/ 2147483646 h 134"/>
                <a:gd name="T18" fmla="*/ 2147483646 w 64"/>
                <a:gd name="T19" fmla="*/ 2147483646 h 134"/>
                <a:gd name="T20" fmla="*/ 2147483646 w 64"/>
                <a:gd name="T21" fmla="*/ 2147483646 h 134"/>
                <a:gd name="T22" fmla="*/ 2147483646 w 64"/>
                <a:gd name="T23" fmla="*/ 2147483646 h 134"/>
                <a:gd name="T24" fmla="*/ 2147483646 w 64"/>
                <a:gd name="T25" fmla="*/ 2147483646 h 134"/>
                <a:gd name="T26" fmla="*/ 2147483646 w 64"/>
                <a:gd name="T27" fmla="*/ 2147483646 h 134"/>
                <a:gd name="T28" fmla="*/ 2147483646 w 64"/>
                <a:gd name="T29" fmla="*/ 2147483646 h 134"/>
                <a:gd name="T30" fmla="*/ 2147483646 w 64"/>
                <a:gd name="T31" fmla="*/ 2147483646 h 134"/>
                <a:gd name="T32" fmla="*/ 2147483646 w 64"/>
                <a:gd name="T33" fmla="*/ 0 h 134"/>
                <a:gd name="T34" fmla="*/ 0 w 64"/>
                <a:gd name="T35" fmla="*/ 2147483646 h 134"/>
                <a:gd name="T36" fmla="*/ 2147483646 w 64"/>
                <a:gd name="T37" fmla="*/ 2147483646 h 134"/>
                <a:gd name="T38" fmla="*/ 2147483646 w 64"/>
                <a:gd name="T39" fmla="*/ 2147483646 h 134"/>
                <a:gd name="T40" fmla="*/ 2147483646 w 64"/>
                <a:gd name="T41" fmla="*/ 2147483646 h 134"/>
                <a:gd name="T42" fmla="*/ 2147483646 w 64"/>
                <a:gd name="T43" fmla="*/ 2147483646 h 134"/>
                <a:gd name="T44" fmla="*/ 2147483646 w 64"/>
                <a:gd name="T45" fmla="*/ 2147483646 h 134"/>
                <a:gd name="T46" fmla="*/ 2147483646 w 64"/>
                <a:gd name="T47" fmla="*/ 2147483646 h 134"/>
                <a:gd name="T48" fmla="*/ 2147483646 w 64"/>
                <a:gd name="T49" fmla="*/ 2147483646 h 134"/>
                <a:gd name="T50" fmla="*/ 2147483646 w 64"/>
                <a:gd name="T51" fmla="*/ 2147483646 h 134"/>
                <a:gd name="T52" fmla="*/ 2147483646 w 64"/>
                <a:gd name="T53" fmla="*/ 2147483646 h 134"/>
                <a:gd name="T54" fmla="*/ 2147483646 w 64"/>
                <a:gd name="T55" fmla="*/ 2147483646 h 134"/>
                <a:gd name="T56" fmla="*/ 2147483646 w 64"/>
                <a:gd name="T57" fmla="*/ 2147483646 h 134"/>
                <a:gd name="T58" fmla="*/ 2147483646 w 64"/>
                <a:gd name="T59" fmla="*/ 2147483646 h 134"/>
                <a:gd name="T60" fmla="*/ 2147483646 w 64"/>
                <a:gd name="T61" fmla="*/ 2147483646 h 134"/>
                <a:gd name="T62" fmla="*/ 2147483646 w 64"/>
                <a:gd name="T63" fmla="*/ 0 h 13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4" h="134">
                  <a:moveTo>
                    <a:pt x="63" y="130"/>
                  </a:moveTo>
                  <a:cubicBezTo>
                    <a:pt x="64" y="134"/>
                    <a:pt x="64" y="134"/>
                    <a:pt x="64" y="130"/>
                  </a:cubicBezTo>
                  <a:cubicBezTo>
                    <a:pt x="64" y="109"/>
                    <a:pt x="64" y="50"/>
                    <a:pt x="64" y="29"/>
                  </a:cubicBezTo>
                  <a:cubicBezTo>
                    <a:pt x="64" y="25"/>
                    <a:pt x="64" y="18"/>
                    <a:pt x="62" y="14"/>
                  </a:cubicBezTo>
                  <a:cubicBezTo>
                    <a:pt x="59" y="3"/>
                    <a:pt x="46" y="0"/>
                    <a:pt x="32" y="0"/>
                  </a:cubicBezTo>
                  <a:cubicBezTo>
                    <a:pt x="32" y="18"/>
                    <a:pt x="32" y="18"/>
                    <a:pt x="32" y="18"/>
                  </a:cubicBezTo>
                  <a:cubicBezTo>
                    <a:pt x="41" y="18"/>
                    <a:pt x="48" y="19"/>
                    <a:pt x="54" y="22"/>
                  </a:cubicBezTo>
                  <a:cubicBezTo>
                    <a:pt x="55" y="22"/>
                    <a:pt x="55" y="24"/>
                    <a:pt x="55" y="25"/>
                  </a:cubicBezTo>
                  <a:cubicBezTo>
                    <a:pt x="55" y="25"/>
                    <a:pt x="55" y="25"/>
                    <a:pt x="55" y="25"/>
                  </a:cubicBezTo>
                  <a:cubicBezTo>
                    <a:pt x="54" y="25"/>
                    <a:pt x="54" y="26"/>
                    <a:pt x="53" y="26"/>
                  </a:cubicBezTo>
                  <a:cubicBezTo>
                    <a:pt x="53" y="26"/>
                    <a:pt x="52" y="26"/>
                    <a:pt x="52" y="25"/>
                  </a:cubicBezTo>
                  <a:cubicBezTo>
                    <a:pt x="51" y="25"/>
                    <a:pt x="49" y="24"/>
                    <a:pt x="48" y="24"/>
                  </a:cubicBezTo>
                  <a:cubicBezTo>
                    <a:pt x="44" y="22"/>
                    <a:pt x="38" y="22"/>
                    <a:pt x="32" y="22"/>
                  </a:cubicBezTo>
                  <a:cubicBezTo>
                    <a:pt x="32" y="36"/>
                    <a:pt x="32" y="36"/>
                    <a:pt x="32" y="36"/>
                  </a:cubicBezTo>
                  <a:cubicBezTo>
                    <a:pt x="41" y="36"/>
                    <a:pt x="48" y="37"/>
                    <a:pt x="54" y="40"/>
                  </a:cubicBezTo>
                  <a:cubicBezTo>
                    <a:pt x="55" y="41"/>
                    <a:pt x="55" y="42"/>
                    <a:pt x="55" y="43"/>
                  </a:cubicBezTo>
                  <a:cubicBezTo>
                    <a:pt x="55" y="43"/>
                    <a:pt x="55" y="43"/>
                    <a:pt x="55" y="43"/>
                  </a:cubicBezTo>
                  <a:cubicBezTo>
                    <a:pt x="54" y="43"/>
                    <a:pt x="54" y="44"/>
                    <a:pt x="53" y="44"/>
                  </a:cubicBezTo>
                  <a:cubicBezTo>
                    <a:pt x="53" y="44"/>
                    <a:pt x="52" y="44"/>
                    <a:pt x="52" y="43"/>
                  </a:cubicBezTo>
                  <a:cubicBezTo>
                    <a:pt x="51" y="43"/>
                    <a:pt x="49" y="42"/>
                    <a:pt x="48" y="42"/>
                  </a:cubicBezTo>
                  <a:cubicBezTo>
                    <a:pt x="44" y="41"/>
                    <a:pt x="38" y="40"/>
                    <a:pt x="32" y="40"/>
                  </a:cubicBezTo>
                  <a:cubicBezTo>
                    <a:pt x="32" y="54"/>
                    <a:pt x="32" y="54"/>
                    <a:pt x="32" y="54"/>
                  </a:cubicBezTo>
                  <a:cubicBezTo>
                    <a:pt x="41" y="54"/>
                    <a:pt x="48" y="56"/>
                    <a:pt x="54" y="58"/>
                  </a:cubicBezTo>
                  <a:cubicBezTo>
                    <a:pt x="55" y="59"/>
                    <a:pt x="55" y="60"/>
                    <a:pt x="55" y="61"/>
                  </a:cubicBezTo>
                  <a:cubicBezTo>
                    <a:pt x="55" y="61"/>
                    <a:pt x="55" y="61"/>
                    <a:pt x="55" y="61"/>
                  </a:cubicBezTo>
                  <a:cubicBezTo>
                    <a:pt x="54" y="61"/>
                    <a:pt x="54" y="62"/>
                    <a:pt x="53" y="62"/>
                  </a:cubicBezTo>
                  <a:cubicBezTo>
                    <a:pt x="53" y="62"/>
                    <a:pt x="52" y="62"/>
                    <a:pt x="52" y="62"/>
                  </a:cubicBezTo>
                  <a:cubicBezTo>
                    <a:pt x="51" y="61"/>
                    <a:pt x="49" y="60"/>
                    <a:pt x="48" y="60"/>
                  </a:cubicBezTo>
                  <a:cubicBezTo>
                    <a:pt x="44" y="59"/>
                    <a:pt x="38" y="58"/>
                    <a:pt x="32" y="58"/>
                  </a:cubicBezTo>
                  <a:cubicBezTo>
                    <a:pt x="32" y="115"/>
                    <a:pt x="32" y="115"/>
                    <a:pt x="32" y="115"/>
                  </a:cubicBezTo>
                  <a:cubicBezTo>
                    <a:pt x="32" y="115"/>
                    <a:pt x="32" y="115"/>
                    <a:pt x="32" y="115"/>
                  </a:cubicBezTo>
                  <a:cubicBezTo>
                    <a:pt x="47" y="115"/>
                    <a:pt x="59" y="119"/>
                    <a:pt x="63" y="130"/>
                  </a:cubicBezTo>
                  <a:close/>
                  <a:moveTo>
                    <a:pt x="32" y="0"/>
                  </a:moveTo>
                  <a:cubicBezTo>
                    <a:pt x="32" y="0"/>
                    <a:pt x="32" y="0"/>
                    <a:pt x="32" y="0"/>
                  </a:cubicBezTo>
                  <a:cubicBezTo>
                    <a:pt x="17" y="0"/>
                    <a:pt x="5" y="3"/>
                    <a:pt x="1" y="14"/>
                  </a:cubicBezTo>
                  <a:cubicBezTo>
                    <a:pt x="0" y="18"/>
                    <a:pt x="0" y="25"/>
                    <a:pt x="0" y="29"/>
                  </a:cubicBezTo>
                  <a:cubicBezTo>
                    <a:pt x="0" y="50"/>
                    <a:pt x="0" y="109"/>
                    <a:pt x="0" y="130"/>
                  </a:cubicBezTo>
                  <a:cubicBezTo>
                    <a:pt x="0" y="134"/>
                    <a:pt x="0" y="134"/>
                    <a:pt x="1" y="130"/>
                  </a:cubicBezTo>
                  <a:cubicBezTo>
                    <a:pt x="5" y="119"/>
                    <a:pt x="17" y="115"/>
                    <a:pt x="32" y="115"/>
                  </a:cubicBezTo>
                  <a:cubicBezTo>
                    <a:pt x="32" y="58"/>
                    <a:pt x="32" y="58"/>
                    <a:pt x="32" y="58"/>
                  </a:cubicBezTo>
                  <a:cubicBezTo>
                    <a:pt x="32" y="58"/>
                    <a:pt x="32" y="58"/>
                    <a:pt x="32" y="58"/>
                  </a:cubicBezTo>
                  <a:cubicBezTo>
                    <a:pt x="25" y="58"/>
                    <a:pt x="20" y="59"/>
                    <a:pt x="16" y="60"/>
                  </a:cubicBezTo>
                  <a:cubicBezTo>
                    <a:pt x="14" y="60"/>
                    <a:pt x="13" y="61"/>
                    <a:pt x="12" y="62"/>
                  </a:cubicBezTo>
                  <a:cubicBezTo>
                    <a:pt x="11" y="62"/>
                    <a:pt x="10" y="62"/>
                    <a:pt x="9" y="61"/>
                  </a:cubicBezTo>
                  <a:cubicBezTo>
                    <a:pt x="9" y="60"/>
                    <a:pt x="9" y="59"/>
                    <a:pt x="10" y="58"/>
                  </a:cubicBezTo>
                  <a:cubicBezTo>
                    <a:pt x="15" y="56"/>
                    <a:pt x="22" y="54"/>
                    <a:pt x="32" y="54"/>
                  </a:cubicBezTo>
                  <a:cubicBezTo>
                    <a:pt x="32" y="54"/>
                    <a:pt x="32" y="54"/>
                    <a:pt x="32" y="54"/>
                  </a:cubicBezTo>
                  <a:cubicBezTo>
                    <a:pt x="32" y="40"/>
                    <a:pt x="32" y="40"/>
                    <a:pt x="32" y="40"/>
                  </a:cubicBezTo>
                  <a:cubicBezTo>
                    <a:pt x="32" y="40"/>
                    <a:pt x="32" y="40"/>
                    <a:pt x="32" y="40"/>
                  </a:cubicBezTo>
                  <a:cubicBezTo>
                    <a:pt x="25" y="40"/>
                    <a:pt x="20" y="41"/>
                    <a:pt x="16" y="42"/>
                  </a:cubicBezTo>
                  <a:cubicBezTo>
                    <a:pt x="14" y="42"/>
                    <a:pt x="13" y="43"/>
                    <a:pt x="12" y="43"/>
                  </a:cubicBezTo>
                  <a:cubicBezTo>
                    <a:pt x="11" y="44"/>
                    <a:pt x="10" y="44"/>
                    <a:pt x="9" y="43"/>
                  </a:cubicBezTo>
                  <a:cubicBezTo>
                    <a:pt x="9" y="42"/>
                    <a:pt x="9" y="41"/>
                    <a:pt x="10" y="40"/>
                  </a:cubicBezTo>
                  <a:cubicBezTo>
                    <a:pt x="15" y="37"/>
                    <a:pt x="22" y="36"/>
                    <a:pt x="32" y="36"/>
                  </a:cubicBezTo>
                  <a:cubicBezTo>
                    <a:pt x="32" y="36"/>
                    <a:pt x="32" y="36"/>
                    <a:pt x="32" y="36"/>
                  </a:cubicBezTo>
                  <a:cubicBezTo>
                    <a:pt x="32" y="22"/>
                    <a:pt x="32" y="22"/>
                    <a:pt x="32" y="22"/>
                  </a:cubicBezTo>
                  <a:cubicBezTo>
                    <a:pt x="32" y="22"/>
                    <a:pt x="32" y="22"/>
                    <a:pt x="32" y="22"/>
                  </a:cubicBezTo>
                  <a:cubicBezTo>
                    <a:pt x="25" y="22"/>
                    <a:pt x="20" y="22"/>
                    <a:pt x="16" y="24"/>
                  </a:cubicBezTo>
                  <a:cubicBezTo>
                    <a:pt x="14" y="24"/>
                    <a:pt x="13" y="25"/>
                    <a:pt x="12" y="25"/>
                  </a:cubicBezTo>
                  <a:cubicBezTo>
                    <a:pt x="11" y="26"/>
                    <a:pt x="10" y="25"/>
                    <a:pt x="9" y="25"/>
                  </a:cubicBezTo>
                  <a:cubicBezTo>
                    <a:pt x="9" y="24"/>
                    <a:pt x="9" y="22"/>
                    <a:pt x="10" y="22"/>
                  </a:cubicBezTo>
                  <a:cubicBezTo>
                    <a:pt x="15" y="19"/>
                    <a:pt x="22" y="18"/>
                    <a:pt x="32" y="18"/>
                  </a:cubicBezTo>
                  <a:cubicBezTo>
                    <a:pt x="32" y="18"/>
                    <a:pt x="32" y="18"/>
                    <a:pt x="32" y="18"/>
                  </a:cubicBezTo>
                  <a:lnTo>
                    <a:pt x="32"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303" name="PA_任意多边形 273"/>
            <p:cNvSpPr/>
            <p:nvPr>
              <p:custDataLst>
                <p:tags r:id="rId275"/>
              </p:custDataLst>
            </p:nvPr>
          </p:nvSpPr>
          <p:spPr bwMode="auto">
            <a:xfrm>
              <a:off x="6427788" y="3602038"/>
              <a:ext cx="219075" cy="50800"/>
            </a:xfrm>
            <a:custGeom>
              <a:avLst/>
              <a:gdLst>
                <a:gd name="T0" fmla="*/ 2147483646 w 129"/>
                <a:gd name="T1" fmla="*/ 2147483646 h 30"/>
                <a:gd name="T2" fmla="*/ 2147483646 w 129"/>
                <a:gd name="T3" fmla="*/ 2147483646 h 30"/>
                <a:gd name="T4" fmla="*/ 2147483646 w 129"/>
                <a:gd name="T5" fmla="*/ 0 h 30"/>
                <a:gd name="T6" fmla="*/ 2147483646 w 129"/>
                <a:gd name="T7" fmla="*/ 2147483646 h 30"/>
                <a:gd name="T8" fmla="*/ 2147483646 w 129"/>
                <a:gd name="T9" fmla="*/ 0 h 30"/>
                <a:gd name="T10" fmla="*/ 2147483646 w 129"/>
                <a:gd name="T11" fmla="*/ 2147483646 h 30"/>
                <a:gd name="T12" fmla="*/ 2147483646 w 129"/>
                <a:gd name="T13" fmla="*/ 0 h 30"/>
                <a:gd name="T14" fmla="*/ 2147483646 w 129"/>
                <a:gd name="T15" fmla="*/ 2147483646 h 30"/>
                <a:gd name="T16" fmla="*/ 0 w 129"/>
                <a:gd name="T17" fmla="*/ 2147483646 h 30"/>
                <a:gd name="T18" fmla="*/ 0 w 129"/>
                <a:gd name="T19" fmla="*/ 2147483646 h 30"/>
                <a:gd name="T20" fmla="*/ 2147483646 w 129"/>
                <a:gd name="T21" fmla="*/ 2147483646 h 30"/>
                <a:gd name="T22" fmla="*/ 2147483646 w 129"/>
                <a:gd name="T23" fmla="*/ 2147483646 h 30"/>
                <a:gd name="T24" fmla="*/ 2147483646 w 129"/>
                <a:gd name="T25" fmla="*/ 2147483646 h 30"/>
                <a:gd name="T26" fmla="*/ 2147483646 w 129"/>
                <a:gd name="T27" fmla="*/ 2147483646 h 30"/>
                <a:gd name="T28" fmla="*/ 2147483646 w 129"/>
                <a:gd name="T29" fmla="*/ 2147483646 h 30"/>
                <a:gd name="T30" fmla="*/ 2147483646 w 129"/>
                <a:gd name="T31" fmla="*/ 2147483646 h 30"/>
                <a:gd name="T32" fmla="*/ 2147483646 w 129"/>
                <a:gd name="T33" fmla="*/ 2147483646 h 30"/>
                <a:gd name="T34" fmla="*/ 2147483646 w 129"/>
                <a:gd name="T35" fmla="*/ 2147483646 h 30"/>
                <a:gd name="T36" fmla="*/ 2147483646 w 129"/>
                <a:gd name="T37" fmla="*/ 2147483646 h 30"/>
                <a:gd name="T38" fmla="*/ 2147483646 w 129"/>
                <a:gd name="T39" fmla="*/ 2147483646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29" h="30">
                  <a:moveTo>
                    <a:pt x="129" y="4"/>
                  </a:moveTo>
                  <a:cubicBezTo>
                    <a:pt x="126" y="7"/>
                    <a:pt x="121" y="8"/>
                    <a:pt x="117" y="8"/>
                  </a:cubicBezTo>
                  <a:cubicBezTo>
                    <a:pt x="110" y="8"/>
                    <a:pt x="103" y="5"/>
                    <a:pt x="99" y="0"/>
                  </a:cubicBezTo>
                  <a:cubicBezTo>
                    <a:pt x="95" y="5"/>
                    <a:pt x="89" y="8"/>
                    <a:pt x="82" y="8"/>
                  </a:cubicBezTo>
                  <a:cubicBezTo>
                    <a:pt x="75" y="8"/>
                    <a:pt x="68" y="5"/>
                    <a:pt x="64" y="0"/>
                  </a:cubicBezTo>
                  <a:cubicBezTo>
                    <a:pt x="60" y="5"/>
                    <a:pt x="54" y="8"/>
                    <a:pt x="47" y="8"/>
                  </a:cubicBezTo>
                  <a:cubicBezTo>
                    <a:pt x="40" y="8"/>
                    <a:pt x="34" y="5"/>
                    <a:pt x="30" y="0"/>
                  </a:cubicBezTo>
                  <a:cubicBezTo>
                    <a:pt x="26" y="5"/>
                    <a:pt x="19" y="8"/>
                    <a:pt x="12" y="8"/>
                  </a:cubicBezTo>
                  <a:cubicBezTo>
                    <a:pt x="7" y="8"/>
                    <a:pt x="3" y="7"/>
                    <a:pt x="0" y="4"/>
                  </a:cubicBezTo>
                  <a:cubicBezTo>
                    <a:pt x="0" y="22"/>
                    <a:pt x="0" y="22"/>
                    <a:pt x="0" y="22"/>
                  </a:cubicBezTo>
                  <a:cubicBezTo>
                    <a:pt x="2" y="21"/>
                    <a:pt x="5" y="20"/>
                    <a:pt x="8" y="20"/>
                  </a:cubicBezTo>
                  <a:cubicBezTo>
                    <a:pt x="16" y="19"/>
                    <a:pt x="22" y="20"/>
                    <a:pt x="29" y="24"/>
                  </a:cubicBezTo>
                  <a:cubicBezTo>
                    <a:pt x="32" y="25"/>
                    <a:pt x="36" y="27"/>
                    <a:pt x="39" y="27"/>
                  </a:cubicBezTo>
                  <a:cubicBezTo>
                    <a:pt x="42" y="27"/>
                    <a:pt x="45" y="26"/>
                    <a:pt x="48" y="25"/>
                  </a:cubicBezTo>
                  <a:cubicBezTo>
                    <a:pt x="54" y="22"/>
                    <a:pt x="60" y="19"/>
                    <a:pt x="67" y="19"/>
                  </a:cubicBezTo>
                  <a:cubicBezTo>
                    <a:pt x="74" y="19"/>
                    <a:pt x="80" y="22"/>
                    <a:pt x="86" y="25"/>
                  </a:cubicBezTo>
                  <a:cubicBezTo>
                    <a:pt x="92" y="28"/>
                    <a:pt x="98" y="30"/>
                    <a:pt x="104" y="27"/>
                  </a:cubicBezTo>
                  <a:cubicBezTo>
                    <a:pt x="111" y="24"/>
                    <a:pt x="117" y="19"/>
                    <a:pt x="124" y="18"/>
                  </a:cubicBezTo>
                  <a:cubicBezTo>
                    <a:pt x="126" y="17"/>
                    <a:pt x="128" y="17"/>
                    <a:pt x="129" y="17"/>
                  </a:cubicBezTo>
                  <a:lnTo>
                    <a:pt x="129" y="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304" name="PA_任意多边形 274"/>
            <p:cNvSpPr/>
            <p:nvPr>
              <p:custDataLst>
                <p:tags r:id="rId276"/>
              </p:custDataLst>
            </p:nvPr>
          </p:nvSpPr>
          <p:spPr bwMode="auto">
            <a:xfrm>
              <a:off x="6427788" y="3652838"/>
              <a:ext cx="219075" cy="36512"/>
            </a:xfrm>
            <a:custGeom>
              <a:avLst/>
              <a:gdLst>
                <a:gd name="T0" fmla="*/ 2147483646 w 129"/>
                <a:gd name="T1" fmla="*/ 2147483646 h 21"/>
                <a:gd name="T2" fmla="*/ 2147483646 w 129"/>
                <a:gd name="T3" fmla="*/ 2147483646 h 21"/>
                <a:gd name="T4" fmla="*/ 2147483646 w 129"/>
                <a:gd name="T5" fmla="*/ 2147483646 h 21"/>
                <a:gd name="T6" fmla="*/ 2147483646 w 129"/>
                <a:gd name="T7" fmla="*/ 2147483646 h 21"/>
                <a:gd name="T8" fmla="*/ 2147483646 w 129"/>
                <a:gd name="T9" fmla="*/ 2147483646 h 21"/>
                <a:gd name="T10" fmla="*/ 2147483646 w 129"/>
                <a:gd name="T11" fmla="*/ 2147483646 h 21"/>
                <a:gd name="T12" fmla="*/ 2147483646 w 129"/>
                <a:gd name="T13" fmla="*/ 2147483646 h 21"/>
                <a:gd name="T14" fmla="*/ 0 w 129"/>
                <a:gd name="T15" fmla="*/ 2147483646 h 21"/>
                <a:gd name="T16" fmla="*/ 0 w 129"/>
                <a:gd name="T17" fmla="*/ 2147483646 h 21"/>
                <a:gd name="T18" fmla="*/ 2147483646 w 129"/>
                <a:gd name="T19" fmla="*/ 2147483646 h 21"/>
                <a:gd name="T20" fmla="*/ 2147483646 w 129"/>
                <a:gd name="T21" fmla="*/ 2147483646 h 21"/>
                <a:gd name="T22" fmla="*/ 2147483646 w 129"/>
                <a:gd name="T23" fmla="*/ 2147483646 h 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9" h="21">
                  <a:moveTo>
                    <a:pt x="118" y="4"/>
                  </a:moveTo>
                  <a:cubicBezTo>
                    <a:pt x="112" y="8"/>
                    <a:pt x="106" y="12"/>
                    <a:pt x="99" y="12"/>
                  </a:cubicBezTo>
                  <a:cubicBezTo>
                    <a:pt x="93" y="12"/>
                    <a:pt x="87" y="10"/>
                    <a:pt x="82" y="7"/>
                  </a:cubicBezTo>
                  <a:cubicBezTo>
                    <a:pt x="77" y="5"/>
                    <a:pt x="72" y="1"/>
                    <a:pt x="66" y="2"/>
                  </a:cubicBezTo>
                  <a:cubicBezTo>
                    <a:pt x="60" y="2"/>
                    <a:pt x="55" y="6"/>
                    <a:pt x="49" y="8"/>
                  </a:cubicBezTo>
                  <a:cubicBezTo>
                    <a:pt x="43" y="11"/>
                    <a:pt x="37" y="11"/>
                    <a:pt x="30" y="9"/>
                  </a:cubicBezTo>
                  <a:cubicBezTo>
                    <a:pt x="25" y="6"/>
                    <a:pt x="19" y="2"/>
                    <a:pt x="13" y="2"/>
                  </a:cubicBezTo>
                  <a:cubicBezTo>
                    <a:pt x="8" y="2"/>
                    <a:pt x="3" y="4"/>
                    <a:pt x="0" y="8"/>
                  </a:cubicBezTo>
                  <a:cubicBezTo>
                    <a:pt x="0" y="21"/>
                    <a:pt x="0" y="21"/>
                    <a:pt x="0" y="21"/>
                  </a:cubicBezTo>
                  <a:cubicBezTo>
                    <a:pt x="129" y="21"/>
                    <a:pt x="129" y="21"/>
                    <a:pt x="129" y="21"/>
                  </a:cubicBezTo>
                  <a:cubicBezTo>
                    <a:pt x="129" y="1"/>
                    <a:pt x="129" y="1"/>
                    <a:pt x="129" y="1"/>
                  </a:cubicBezTo>
                  <a:cubicBezTo>
                    <a:pt x="125" y="0"/>
                    <a:pt x="121" y="3"/>
                    <a:pt x="118" y="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305" name="PA_任意多边形 275"/>
            <p:cNvSpPr/>
            <p:nvPr>
              <p:custDataLst>
                <p:tags r:id="rId277"/>
              </p:custDataLst>
            </p:nvPr>
          </p:nvSpPr>
          <p:spPr bwMode="auto">
            <a:xfrm>
              <a:off x="6419850" y="3502025"/>
              <a:ext cx="234950" cy="107950"/>
            </a:xfrm>
            <a:custGeom>
              <a:avLst/>
              <a:gdLst>
                <a:gd name="T0" fmla="*/ 2147483646 w 139"/>
                <a:gd name="T1" fmla="*/ 2147483646 h 63"/>
                <a:gd name="T2" fmla="*/ 2147483646 w 139"/>
                <a:gd name="T3" fmla="*/ 2147483646 h 63"/>
                <a:gd name="T4" fmla="*/ 2147483646 w 139"/>
                <a:gd name="T5" fmla="*/ 2147483646 h 63"/>
                <a:gd name="T6" fmla="*/ 2147483646 w 139"/>
                <a:gd name="T7" fmla="*/ 2147483646 h 63"/>
                <a:gd name="T8" fmla="*/ 2147483646 w 139"/>
                <a:gd name="T9" fmla="*/ 2147483646 h 63"/>
                <a:gd name="T10" fmla="*/ 2147483646 w 139"/>
                <a:gd name="T11" fmla="*/ 2147483646 h 63"/>
                <a:gd name="T12" fmla="*/ 2147483646 w 139"/>
                <a:gd name="T13" fmla="*/ 2147483646 h 63"/>
                <a:gd name="T14" fmla="*/ 2147483646 w 139"/>
                <a:gd name="T15" fmla="*/ 0 h 63"/>
                <a:gd name="T16" fmla="*/ 2147483646 w 139"/>
                <a:gd name="T17" fmla="*/ 2147483646 h 63"/>
                <a:gd name="T18" fmla="*/ 2147483646 w 139"/>
                <a:gd name="T19" fmla="*/ 0 h 63"/>
                <a:gd name="T20" fmla="*/ 2147483646 w 139"/>
                <a:gd name="T21" fmla="*/ 2147483646 h 63"/>
                <a:gd name="T22" fmla="*/ 2147483646 w 139"/>
                <a:gd name="T23" fmla="*/ 2147483646 h 63"/>
                <a:gd name="T24" fmla="*/ 2147483646 w 139"/>
                <a:gd name="T25" fmla="*/ 2147483646 h 63"/>
                <a:gd name="T26" fmla="*/ 0 w 139"/>
                <a:gd name="T27" fmla="*/ 2147483646 h 63"/>
                <a:gd name="T28" fmla="*/ 0 w 139"/>
                <a:gd name="T29" fmla="*/ 2147483646 h 63"/>
                <a:gd name="T30" fmla="*/ 2147483646 w 139"/>
                <a:gd name="T31" fmla="*/ 2147483646 h 63"/>
                <a:gd name="T32" fmla="*/ 2147483646 w 139"/>
                <a:gd name="T33" fmla="*/ 2147483646 h 63"/>
                <a:gd name="T34" fmla="*/ 2147483646 w 139"/>
                <a:gd name="T35" fmla="*/ 2147483646 h 63"/>
                <a:gd name="T36" fmla="*/ 2147483646 w 139"/>
                <a:gd name="T37" fmla="*/ 2147483646 h 63"/>
                <a:gd name="T38" fmla="*/ 2147483646 w 139"/>
                <a:gd name="T39" fmla="*/ 2147483646 h 63"/>
                <a:gd name="T40" fmla="*/ 2147483646 w 139"/>
                <a:gd name="T41" fmla="*/ 2147483646 h 63"/>
                <a:gd name="T42" fmla="*/ 2147483646 w 139"/>
                <a:gd name="T43" fmla="*/ 2147483646 h 63"/>
                <a:gd name="T44" fmla="*/ 2147483646 w 139"/>
                <a:gd name="T45" fmla="*/ 2147483646 h 63"/>
                <a:gd name="T46" fmla="*/ 2147483646 w 139"/>
                <a:gd name="T47" fmla="*/ 2147483646 h 63"/>
                <a:gd name="T48" fmla="*/ 2147483646 w 139"/>
                <a:gd name="T49" fmla="*/ 2147483646 h 63"/>
                <a:gd name="T50" fmla="*/ 2147483646 w 139"/>
                <a:gd name="T51" fmla="*/ 2147483646 h 63"/>
                <a:gd name="T52" fmla="*/ 2147483646 w 139"/>
                <a:gd name="T53" fmla="*/ 2147483646 h 6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39" h="63">
                  <a:moveTo>
                    <a:pt x="135" y="57"/>
                  </a:moveTo>
                  <a:cubicBezTo>
                    <a:pt x="135" y="57"/>
                    <a:pt x="135" y="57"/>
                    <a:pt x="135" y="57"/>
                  </a:cubicBezTo>
                  <a:cubicBezTo>
                    <a:pt x="138" y="54"/>
                    <a:pt x="139" y="50"/>
                    <a:pt x="139" y="46"/>
                  </a:cubicBezTo>
                  <a:cubicBezTo>
                    <a:pt x="139" y="16"/>
                    <a:pt x="139" y="16"/>
                    <a:pt x="139" y="16"/>
                  </a:cubicBezTo>
                  <a:cubicBezTo>
                    <a:pt x="76" y="16"/>
                    <a:pt x="76" y="16"/>
                    <a:pt x="76" y="16"/>
                  </a:cubicBezTo>
                  <a:cubicBezTo>
                    <a:pt x="76" y="14"/>
                    <a:pt x="76" y="14"/>
                    <a:pt x="76" y="14"/>
                  </a:cubicBezTo>
                  <a:cubicBezTo>
                    <a:pt x="76" y="12"/>
                    <a:pt x="76" y="12"/>
                    <a:pt x="76" y="12"/>
                  </a:cubicBezTo>
                  <a:cubicBezTo>
                    <a:pt x="76" y="0"/>
                    <a:pt x="76" y="0"/>
                    <a:pt x="76" y="0"/>
                  </a:cubicBezTo>
                  <a:cubicBezTo>
                    <a:pt x="74" y="2"/>
                    <a:pt x="72" y="2"/>
                    <a:pt x="69" y="2"/>
                  </a:cubicBezTo>
                  <a:cubicBezTo>
                    <a:pt x="67" y="2"/>
                    <a:pt x="64" y="2"/>
                    <a:pt x="62" y="0"/>
                  </a:cubicBezTo>
                  <a:cubicBezTo>
                    <a:pt x="62" y="12"/>
                    <a:pt x="62" y="12"/>
                    <a:pt x="62" y="12"/>
                  </a:cubicBezTo>
                  <a:cubicBezTo>
                    <a:pt x="62" y="14"/>
                    <a:pt x="62" y="14"/>
                    <a:pt x="62" y="14"/>
                  </a:cubicBezTo>
                  <a:cubicBezTo>
                    <a:pt x="62" y="16"/>
                    <a:pt x="62" y="16"/>
                    <a:pt x="62" y="16"/>
                  </a:cubicBezTo>
                  <a:cubicBezTo>
                    <a:pt x="0" y="16"/>
                    <a:pt x="0" y="16"/>
                    <a:pt x="0" y="16"/>
                  </a:cubicBezTo>
                  <a:cubicBezTo>
                    <a:pt x="0" y="46"/>
                    <a:pt x="0" y="46"/>
                    <a:pt x="0" y="46"/>
                  </a:cubicBezTo>
                  <a:cubicBezTo>
                    <a:pt x="0" y="50"/>
                    <a:pt x="1" y="54"/>
                    <a:pt x="4" y="57"/>
                  </a:cubicBezTo>
                  <a:cubicBezTo>
                    <a:pt x="4" y="57"/>
                    <a:pt x="4" y="57"/>
                    <a:pt x="4" y="57"/>
                  </a:cubicBezTo>
                  <a:cubicBezTo>
                    <a:pt x="4" y="57"/>
                    <a:pt x="4" y="58"/>
                    <a:pt x="5" y="58"/>
                  </a:cubicBezTo>
                  <a:cubicBezTo>
                    <a:pt x="8" y="61"/>
                    <a:pt x="12" y="63"/>
                    <a:pt x="17" y="63"/>
                  </a:cubicBezTo>
                  <a:cubicBezTo>
                    <a:pt x="27" y="63"/>
                    <a:pt x="35" y="55"/>
                    <a:pt x="35" y="46"/>
                  </a:cubicBezTo>
                  <a:cubicBezTo>
                    <a:pt x="35" y="55"/>
                    <a:pt x="42" y="63"/>
                    <a:pt x="52" y="63"/>
                  </a:cubicBezTo>
                  <a:cubicBezTo>
                    <a:pt x="62" y="63"/>
                    <a:pt x="69" y="55"/>
                    <a:pt x="69" y="46"/>
                  </a:cubicBezTo>
                  <a:cubicBezTo>
                    <a:pt x="69" y="55"/>
                    <a:pt x="77" y="63"/>
                    <a:pt x="87" y="63"/>
                  </a:cubicBezTo>
                  <a:cubicBezTo>
                    <a:pt x="97" y="63"/>
                    <a:pt x="104" y="55"/>
                    <a:pt x="104" y="46"/>
                  </a:cubicBezTo>
                  <a:cubicBezTo>
                    <a:pt x="104" y="55"/>
                    <a:pt x="112" y="63"/>
                    <a:pt x="122" y="63"/>
                  </a:cubicBezTo>
                  <a:cubicBezTo>
                    <a:pt x="127" y="63"/>
                    <a:pt x="131" y="61"/>
                    <a:pt x="134" y="58"/>
                  </a:cubicBezTo>
                  <a:cubicBezTo>
                    <a:pt x="134" y="58"/>
                    <a:pt x="135" y="57"/>
                    <a:pt x="135" y="5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306" name="PA_任意多边形 276"/>
            <p:cNvSpPr/>
            <p:nvPr>
              <p:custDataLst>
                <p:tags r:id="rId278"/>
              </p:custDataLst>
            </p:nvPr>
          </p:nvSpPr>
          <p:spPr bwMode="auto">
            <a:xfrm>
              <a:off x="6405563" y="3695700"/>
              <a:ext cx="261937" cy="31750"/>
            </a:xfrm>
            <a:custGeom>
              <a:avLst/>
              <a:gdLst>
                <a:gd name="T0" fmla="*/ 2147483646 w 155"/>
                <a:gd name="T1" fmla="*/ 2147483646 h 19"/>
                <a:gd name="T2" fmla="*/ 2147483646 w 155"/>
                <a:gd name="T3" fmla="*/ 0 h 19"/>
                <a:gd name="T4" fmla="*/ 2147483646 w 155"/>
                <a:gd name="T5" fmla="*/ 0 h 19"/>
                <a:gd name="T6" fmla="*/ 2147483646 w 155"/>
                <a:gd name="T7" fmla="*/ 0 h 19"/>
                <a:gd name="T8" fmla="*/ 2147483646 w 155"/>
                <a:gd name="T9" fmla="*/ 0 h 19"/>
                <a:gd name="T10" fmla="*/ 2147483646 w 155"/>
                <a:gd name="T11" fmla="*/ 0 h 19"/>
                <a:gd name="T12" fmla="*/ 2147483646 w 155"/>
                <a:gd name="T13" fmla="*/ 0 h 19"/>
                <a:gd name="T14" fmla="*/ 2147483646 w 155"/>
                <a:gd name="T15" fmla="*/ 0 h 19"/>
                <a:gd name="T16" fmla="*/ 0 w 155"/>
                <a:gd name="T17" fmla="*/ 0 h 19"/>
                <a:gd name="T18" fmla="*/ 2147483646 w 155"/>
                <a:gd name="T19" fmla="*/ 2147483646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5" h="19">
                  <a:moveTo>
                    <a:pt x="77" y="19"/>
                  </a:moveTo>
                  <a:cubicBezTo>
                    <a:pt x="120" y="19"/>
                    <a:pt x="155" y="10"/>
                    <a:pt x="155" y="0"/>
                  </a:cubicBezTo>
                  <a:cubicBezTo>
                    <a:pt x="143" y="0"/>
                    <a:pt x="143" y="0"/>
                    <a:pt x="143" y="0"/>
                  </a:cubicBezTo>
                  <a:cubicBezTo>
                    <a:pt x="143" y="0"/>
                    <a:pt x="143" y="0"/>
                    <a:pt x="143" y="0"/>
                  </a:cubicBezTo>
                  <a:cubicBezTo>
                    <a:pt x="142" y="0"/>
                    <a:pt x="142" y="0"/>
                    <a:pt x="142" y="0"/>
                  </a:cubicBezTo>
                  <a:cubicBezTo>
                    <a:pt x="13" y="0"/>
                    <a:pt x="13" y="0"/>
                    <a:pt x="13" y="0"/>
                  </a:cubicBezTo>
                  <a:cubicBezTo>
                    <a:pt x="12" y="0"/>
                    <a:pt x="12" y="0"/>
                    <a:pt x="12" y="0"/>
                  </a:cubicBezTo>
                  <a:cubicBezTo>
                    <a:pt x="12" y="0"/>
                    <a:pt x="12" y="0"/>
                    <a:pt x="12" y="0"/>
                  </a:cubicBezTo>
                  <a:cubicBezTo>
                    <a:pt x="0" y="0"/>
                    <a:pt x="0" y="0"/>
                    <a:pt x="0" y="0"/>
                  </a:cubicBezTo>
                  <a:cubicBezTo>
                    <a:pt x="0" y="10"/>
                    <a:pt x="34" y="19"/>
                    <a:pt x="77" y="1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307" name="PA_任意多边形 277"/>
            <p:cNvSpPr/>
            <p:nvPr>
              <p:custDataLst>
                <p:tags r:id="rId279"/>
              </p:custDataLst>
            </p:nvPr>
          </p:nvSpPr>
          <p:spPr bwMode="auto">
            <a:xfrm>
              <a:off x="6521450" y="3444875"/>
              <a:ext cx="31750" cy="53975"/>
            </a:xfrm>
            <a:custGeom>
              <a:avLst/>
              <a:gdLst>
                <a:gd name="T0" fmla="*/ 2147483646 w 19"/>
                <a:gd name="T1" fmla="*/ 2147483646 h 32"/>
                <a:gd name="T2" fmla="*/ 2147483646 w 19"/>
                <a:gd name="T3" fmla="*/ 2147483646 h 32"/>
                <a:gd name="T4" fmla="*/ 2147483646 w 19"/>
                <a:gd name="T5" fmla="*/ 2147483646 h 32"/>
                <a:gd name="T6" fmla="*/ 2147483646 w 19"/>
                <a:gd name="T7" fmla="*/ 2147483646 h 32"/>
                <a:gd name="T8" fmla="*/ 2147483646 w 19"/>
                <a:gd name="T9" fmla="*/ 0 h 32"/>
                <a:gd name="T10" fmla="*/ 2147483646 w 19"/>
                <a:gd name="T11" fmla="*/ 0 h 32"/>
                <a:gd name="T12" fmla="*/ 0 w 19"/>
                <a:gd name="T13" fmla="*/ 2147483646 h 32"/>
                <a:gd name="T14" fmla="*/ 2147483646 w 19"/>
                <a:gd name="T15" fmla="*/ 2147483646 h 3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 h="32">
                  <a:moveTo>
                    <a:pt x="5" y="31"/>
                  </a:moveTo>
                  <a:cubicBezTo>
                    <a:pt x="6" y="32"/>
                    <a:pt x="8" y="32"/>
                    <a:pt x="9" y="32"/>
                  </a:cubicBezTo>
                  <a:cubicBezTo>
                    <a:pt x="11" y="32"/>
                    <a:pt x="13" y="32"/>
                    <a:pt x="14" y="31"/>
                  </a:cubicBezTo>
                  <a:cubicBezTo>
                    <a:pt x="17" y="29"/>
                    <a:pt x="19" y="25"/>
                    <a:pt x="19" y="21"/>
                  </a:cubicBezTo>
                  <a:cubicBezTo>
                    <a:pt x="19" y="18"/>
                    <a:pt x="14" y="0"/>
                    <a:pt x="9" y="0"/>
                  </a:cubicBezTo>
                  <a:cubicBezTo>
                    <a:pt x="9" y="0"/>
                    <a:pt x="9" y="0"/>
                    <a:pt x="9" y="0"/>
                  </a:cubicBezTo>
                  <a:cubicBezTo>
                    <a:pt x="4" y="0"/>
                    <a:pt x="0" y="18"/>
                    <a:pt x="0" y="21"/>
                  </a:cubicBezTo>
                  <a:cubicBezTo>
                    <a:pt x="0" y="25"/>
                    <a:pt x="2" y="29"/>
                    <a:pt x="5" y="3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308" name="PA_任意多边形 278"/>
            <p:cNvSpPr>
              <a:spLocks noEditPoints="1"/>
            </p:cNvSpPr>
            <p:nvPr>
              <p:custDataLst>
                <p:tags r:id="rId280"/>
              </p:custDataLst>
            </p:nvPr>
          </p:nvSpPr>
          <p:spPr bwMode="auto">
            <a:xfrm>
              <a:off x="5946775" y="2719388"/>
              <a:ext cx="276225" cy="236537"/>
            </a:xfrm>
            <a:custGeom>
              <a:avLst/>
              <a:gdLst>
                <a:gd name="T0" fmla="*/ 2147483646 w 163"/>
                <a:gd name="T1" fmla="*/ 2147483646 h 140"/>
                <a:gd name="T2" fmla="*/ 2147483646 w 163"/>
                <a:gd name="T3" fmla="*/ 2147483646 h 140"/>
                <a:gd name="T4" fmla="*/ 2147483646 w 163"/>
                <a:gd name="T5" fmla="*/ 2147483646 h 140"/>
                <a:gd name="T6" fmla="*/ 2147483646 w 163"/>
                <a:gd name="T7" fmla="*/ 2147483646 h 140"/>
                <a:gd name="T8" fmla="*/ 2147483646 w 163"/>
                <a:gd name="T9" fmla="*/ 0 h 140"/>
                <a:gd name="T10" fmla="*/ 2147483646 w 163"/>
                <a:gd name="T11" fmla="*/ 2147483646 h 140"/>
                <a:gd name="T12" fmla="*/ 2147483646 w 163"/>
                <a:gd name="T13" fmla="*/ 2147483646 h 140"/>
                <a:gd name="T14" fmla="*/ 2147483646 w 163"/>
                <a:gd name="T15" fmla="*/ 2147483646 h 140"/>
                <a:gd name="T16" fmla="*/ 2147483646 w 163"/>
                <a:gd name="T17" fmla="*/ 2147483646 h 140"/>
                <a:gd name="T18" fmla="*/ 2147483646 w 163"/>
                <a:gd name="T19" fmla="*/ 2147483646 h 140"/>
                <a:gd name="T20" fmla="*/ 2147483646 w 163"/>
                <a:gd name="T21" fmla="*/ 2147483646 h 140"/>
                <a:gd name="T22" fmla="*/ 2147483646 w 163"/>
                <a:gd name="T23" fmla="*/ 2147483646 h 140"/>
                <a:gd name="T24" fmla="*/ 2147483646 w 163"/>
                <a:gd name="T25" fmla="*/ 2147483646 h 140"/>
                <a:gd name="T26" fmla="*/ 2147483646 w 163"/>
                <a:gd name="T27" fmla="*/ 2147483646 h 140"/>
                <a:gd name="T28" fmla="*/ 2147483646 w 163"/>
                <a:gd name="T29" fmla="*/ 2147483646 h 140"/>
                <a:gd name="T30" fmla="*/ 2147483646 w 163"/>
                <a:gd name="T31" fmla="*/ 2147483646 h 140"/>
                <a:gd name="T32" fmla="*/ 2147483646 w 163"/>
                <a:gd name="T33" fmla="*/ 2147483646 h 140"/>
                <a:gd name="T34" fmla="*/ 2147483646 w 163"/>
                <a:gd name="T35" fmla="*/ 2147483646 h 140"/>
                <a:gd name="T36" fmla="*/ 2147483646 w 163"/>
                <a:gd name="T37" fmla="*/ 2147483646 h 140"/>
                <a:gd name="T38" fmla="*/ 2147483646 w 163"/>
                <a:gd name="T39" fmla="*/ 2147483646 h 140"/>
                <a:gd name="T40" fmla="*/ 2147483646 w 163"/>
                <a:gd name="T41" fmla="*/ 2147483646 h 140"/>
                <a:gd name="T42" fmla="*/ 2147483646 w 163"/>
                <a:gd name="T43" fmla="*/ 2147483646 h 140"/>
                <a:gd name="T44" fmla="*/ 2147483646 w 163"/>
                <a:gd name="T45" fmla="*/ 2147483646 h 140"/>
                <a:gd name="T46" fmla="*/ 2147483646 w 163"/>
                <a:gd name="T47" fmla="*/ 2147483646 h 140"/>
                <a:gd name="T48" fmla="*/ 2147483646 w 163"/>
                <a:gd name="T49" fmla="*/ 2147483646 h 140"/>
                <a:gd name="T50" fmla="*/ 2147483646 w 163"/>
                <a:gd name="T51" fmla="*/ 2147483646 h 140"/>
                <a:gd name="T52" fmla="*/ 2147483646 w 163"/>
                <a:gd name="T53" fmla="*/ 2147483646 h 140"/>
                <a:gd name="T54" fmla="*/ 2147483646 w 163"/>
                <a:gd name="T55" fmla="*/ 2147483646 h 140"/>
                <a:gd name="T56" fmla="*/ 2147483646 w 163"/>
                <a:gd name="T57" fmla="*/ 2147483646 h 140"/>
                <a:gd name="T58" fmla="*/ 2147483646 w 163"/>
                <a:gd name="T59" fmla="*/ 2147483646 h 140"/>
                <a:gd name="T60" fmla="*/ 2147483646 w 163"/>
                <a:gd name="T61" fmla="*/ 2147483646 h 140"/>
                <a:gd name="T62" fmla="*/ 2147483646 w 163"/>
                <a:gd name="T63" fmla="*/ 2147483646 h 140"/>
                <a:gd name="T64" fmla="*/ 2147483646 w 163"/>
                <a:gd name="T65" fmla="*/ 2147483646 h 140"/>
                <a:gd name="T66" fmla="*/ 2147483646 w 163"/>
                <a:gd name="T67" fmla="*/ 2147483646 h 140"/>
                <a:gd name="T68" fmla="*/ 2147483646 w 163"/>
                <a:gd name="T69" fmla="*/ 2147483646 h 140"/>
                <a:gd name="T70" fmla="*/ 2147483646 w 163"/>
                <a:gd name="T71" fmla="*/ 2147483646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63" h="140">
                  <a:moveTo>
                    <a:pt x="109" y="140"/>
                  </a:moveTo>
                  <a:cubicBezTo>
                    <a:pt x="113" y="140"/>
                    <a:pt x="113" y="140"/>
                    <a:pt x="113" y="140"/>
                  </a:cubicBezTo>
                  <a:cubicBezTo>
                    <a:pt x="116" y="136"/>
                    <a:pt x="116" y="136"/>
                    <a:pt x="116" y="136"/>
                  </a:cubicBezTo>
                  <a:cubicBezTo>
                    <a:pt x="163" y="73"/>
                    <a:pt x="142" y="29"/>
                    <a:pt x="140" y="24"/>
                  </a:cubicBezTo>
                  <a:cubicBezTo>
                    <a:pt x="132" y="9"/>
                    <a:pt x="117" y="0"/>
                    <a:pt x="100" y="0"/>
                  </a:cubicBezTo>
                  <a:cubicBezTo>
                    <a:pt x="93" y="0"/>
                    <a:pt x="87" y="1"/>
                    <a:pt x="81" y="4"/>
                  </a:cubicBezTo>
                  <a:cubicBezTo>
                    <a:pt x="78" y="5"/>
                    <a:pt x="76" y="7"/>
                    <a:pt x="74" y="8"/>
                  </a:cubicBezTo>
                  <a:cubicBezTo>
                    <a:pt x="74" y="46"/>
                    <a:pt x="74" y="46"/>
                    <a:pt x="74" y="46"/>
                  </a:cubicBezTo>
                  <a:cubicBezTo>
                    <a:pt x="75" y="45"/>
                    <a:pt x="75" y="44"/>
                    <a:pt x="75" y="43"/>
                  </a:cubicBezTo>
                  <a:cubicBezTo>
                    <a:pt x="76" y="35"/>
                    <a:pt x="81" y="27"/>
                    <a:pt x="89" y="23"/>
                  </a:cubicBezTo>
                  <a:cubicBezTo>
                    <a:pt x="89" y="23"/>
                    <a:pt x="89" y="23"/>
                    <a:pt x="89" y="23"/>
                  </a:cubicBezTo>
                  <a:cubicBezTo>
                    <a:pt x="92" y="21"/>
                    <a:pt x="96" y="21"/>
                    <a:pt x="100" y="21"/>
                  </a:cubicBezTo>
                  <a:cubicBezTo>
                    <a:pt x="109" y="21"/>
                    <a:pt x="117" y="26"/>
                    <a:pt x="122" y="34"/>
                  </a:cubicBezTo>
                  <a:cubicBezTo>
                    <a:pt x="122" y="35"/>
                    <a:pt x="122" y="35"/>
                    <a:pt x="122" y="35"/>
                  </a:cubicBezTo>
                  <a:cubicBezTo>
                    <a:pt x="122" y="35"/>
                    <a:pt x="126" y="43"/>
                    <a:pt x="126" y="57"/>
                  </a:cubicBezTo>
                  <a:cubicBezTo>
                    <a:pt x="126" y="71"/>
                    <a:pt x="122" y="93"/>
                    <a:pt x="103" y="119"/>
                  </a:cubicBezTo>
                  <a:cubicBezTo>
                    <a:pt x="93" y="119"/>
                    <a:pt x="83" y="118"/>
                    <a:pt x="74" y="115"/>
                  </a:cubicBezTo>
                  <a:cubicBezTo>
                    <a:pt x="74" y="136"/>
                    <a:pt x="74" y="136"/>
                    <a:pt x="74" y="136"/>
                  </a:cubicBezTo>
                  <a:cubicBezTo>
                    <a:pt x="84" y="138"/>
                    <a:pt x="96" y="140"/>
                    <a:pt x="109" y="140"/>
                  </a:cubicBezTo>
                  <a:close/>
                  <a:moveTo>
                    <a:pt x="74" y="8"/>
                  </a:moveTo>
                  <a:cubicBezTo>
                    <a:pt x="67" y="13"/>
                    <a:pt x="62" y="20"/>
                    <a:pt x="59" y="28"/>
                  </a:cubicBezTo>
                  <a:cubicBezTo>
                    <a:pt x="55" y="27"/>
                    <a:pt x="50" y="26"/>
                    <a:pt x="46" y="26"/>
                  </a:cubicBezTo>
                  <a:cubicBezTo>
                    <a:pt x="39" y="26"/>
                    <a:pt x="32" y="28"/>
                    <a:pt x="26" y="31"/>
                  </a:cubicBezTo>
                  <a:cubicBezTo>
                    <a:pt x="16" y="36"/>
                    <a:pt x="8" y="45"/>
                    <a:pt x="4" y="56"/>
                  </a:cubicBezTo>
                  <a:cubicBezTo>
                    <a:pt x="0" y="67"/>
                    <a:pt x="1" y="79"/>
                    <a:pt x="6" y="90"/>
                  </a:cubicBezTo>
                  <a:cubicBezTo>
                    <a:pt x="8" y="94"/>
                    <a:pt x="23" y="125"/>
                    <a:pt x="74" y="136"/>
                  </a:cubicBezTo>
                  <a:cubicBezTo>
                    <a:pt x="74" y="115"/>
                    <a:pt x="74" y="115"/>
                    <a:pt x="74" y="115"/>
                  </a:cubicBezTo>
                  <a:cubicBezTo>
                    <a:pt x="62" y="112"/>
                    <a:pt x="50" y="107"/>
                    <a:pt x="41" y="100"/>
                  </a:cubicBezTo>
                  <a:cubicBezTo>
                    <a:pt x="30" y="91"/>
                    <a:pt x="26" y="83"/>
                    <a:pt x="25" y="82"/>
                  </a:cubicBezTo>
                  <a:cubicBezTo>
                    <a:pt x="25" y="82"/>
                    <a:pt x="25" y="82"/>
                    <a:pt x="25" y="82"/>
                  </a:cubicBezTo>
                  <a:cubicBezTo>
                    <a:pt x="19" y="69"/>
                    <a:pt x="24" y="55"/>
                    <a:pt x="36" y="49"/>
                  </a:cubicBezTo>
                  <a:cubicBezTo>
                    <a:pt x="40" y="47"/>
                    <a:pt x="43" y="46"/>
                    <a:pt x="47" y="46"/>
                  </a:cubicBezTo>
                  <a:cubicBezTo>
                    <a:pt x="52" y="46"/>
                    <a:pt x="56" y="48"/>
                    <a:pt x="60" y="50"/>
                  </a:cubicBezTo>
                  <a:cubicBezTo>
                    <a:pt x="62" y="51"/>
                    <a:pt x="64" y="52"/>
                    <a:pt x="66" y="52"/>
                  </a:cubicBezTo>
                  <a:cubicBezTo>
                    <a:pt x="70" y="52"/>
                    <a:pt x="73" y="50"/>
                    <a:pt x="74" y="46"/>
                  </a:cubicBezTo>
                  <a:lnTo>
                    <a:pt x="74" y="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309" name="PA_椭圆 279"/>
            <p:cNvSpPr>
              <a:spLocks noChangeArrowheads="1"/>
            </p:cNvSpPr>
            <p:nvPr>
              <p:custDataLst>
                <p:tags r:id="rId281"/>
              </p:custDataLst>
            </p:nvPr>
          </p:nvSpPr>
          <p:spPr bwMode="auto">
            <a:xfrm>
              <a:off x="6378575" y="3116263"/>
              <a:ext cx="55563" cy="55562"/>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zh-CN" sz="1800" b="0" i="0" u="none" strike="noStrike" kern="1200" cap="none" spc="0" normalizeH="0" baseline="0" noProof="0">
                <a:ln>
                  <a:noFill/>
                </a:ln>
                <a:solidFill>
                  <a:srgbClr val="000000"/>
                </a:solidFill>
                <a:effectLst/>
                <a:uLnTx/>
                <a:uFillTx/>
                <a:latin typeface="Century Gothic" panose="020B0502020202020204" pitchFamily="34" charset="0"/>
                <a:ea typeface="Microsoft JhengHei" panose="020B0604030504040204" pitchFamily="34" charset="-120"/>
                <a:cs typeface="+mn-cs"/>
              </a:endParaRPr>
            </a:p>
          </p:txBody>
        </p:sp>
        <p:sp>
          <p:nvSpPr>
            <p:cNvPr id="44310" name="PA_任意多边形 280"/>
            <p:cNvSpPr/>
            <p:nvPr>
              <p:custDataLst>
                <p:tags r:id="rId282"/>
              </p:custDataLst>
            </p:nvPr>
          </p:nvSpPr>
          <p:spPr bwMode="auto">
            <a:xfrm>
              <a:off x="6338888" y="3184525"/>
              <a:ext cx="136525" cy="211138"/>
            </a:xfrm>
            <a:custGeom>
              <a:avLst/>
              <a:gdLst>
                <a:gd name="T0" fmla="*/ 2147483646 w 86"/>
                <a:gd name="T1" fmla="*/ 2147483646 h 133"/>
                <a:gd name="T2" fmla="*/ 2147483646 w 86"/>
                <a:gd name="T3" fmla="*/ 2147483646 h 133"/>
                <a:gd name="T4" fmla="*/ 2147483646 w 86"/>
                <a:gd name="T5" fmla="*/ 2147483646 h 133"/>
                <a:gd name="T6" fmla="*/ 2147483646 w 86"/>
                <a:gd name="T7" fmla="*/ 2147483646 h 133"/>
                <a:gd name="T8" fmla="*/ 2147483646 w 86"/>
                <a:gd name="T9" fmla="*/ 2147483646 h 133"/>
                <a:gd name="T10" fmla="*/ 2147483646 w 86"/>
                <a:gd name="T11" fmla="*/ 2147483646 h 133"/>
                <a:gd name="T12" fmla="*/ 2147483646 w 86"/>
                <a:gd name="T13" fmla="*/ 2147483646 h 133"/>
                <a:gd name="T14" fmla="*/ 2147483646 w 86"/>
                <a:gd name="T15" fmla="*/ 2147483646 h 133"/>
                <a:gd name="T16" fmla="*/ 2147483646 w 86"/>
                <a:gd name="T17" fmla="*/ 2147483646 h 133"/>
                <a:gd name="T18" fmla="*/ 2147483646 w 86"/>
                <a:gd name="T19" fmla="*/ 2147483646 h 133"/>
                <a:gd name="T20" fmla="*/ 2147483646 w 86"/>
                <a:gd name="T21" fmla="*/ 2147483646 h 133"/>
                <a:gd name="T22" fmla="*/ 2147483646 w 86"/>
                <a:gd name="T23" fmla="*/ 2147483646 h 133"/>
                <a:gd name="T24" fmla="*/ 2147483646 w 86"/>
                <a:gd name="T25" fmla="*/ 2147483646 h 133"/>
                <a:gd name="T26" fmla="*/ 2147483646 w 86"/>
                <a:gd name="T27" fmla="*/ 2147483646 h 133"/>
                <a:gd name="T28" fmla="*/ 2147483646 w 86"/>
                <a:gd name="T29" fmla="*/ 0 h 133"/>
                <a:gd name="T30" fmla="*/ 0 w 86"/>
                <a:gd name="T31" fmla="*/ 0 h 133"/>
                <a:gd name="T32" fmla="*/ 0 w 86"/>
                <a:gd name="T33" fmla="*/ 2147483646 h 133"/>
                <a:gd name="T34" fmla="*/ 2147483646 w 86"/>
                <a:gd name="T35" fmla="*/ 2147483646 h 133"/>
                <a:gd name="T36" fmla="*/ 2147483646 w 86"/>
                <a:gd name="T37" fmla="*/ 2147483646 h 13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86" h="133">
                  <a:moveTo>
                    <a:pt x="14" y="24"/>
                  </a:moveTo>
                  <a:lnTo>
                    <a:pt x="19" y="24"/>
                  </a:lnTo>
                  <a:lnTo>
                    <a:pt x="19" y="67"/>
                  </a:lnTo>
                  <a:lnTo>
                    <a:pt x="19" y="133"/>
                  </a:lnTo>
                  <a:lnTo>
                    <a:pt x="40" y="133"/>
                  </a:lnTo>
                  <a:lnTo>
                    <a:pt x="40" y="63"/>
                  </a:lnTo>
                  <a:lnTo>
                    <a:pt x="46" y="63"/>
                  </a:lnTo>
                  <a:lnTo>
                    <a:pt x="46" y="133"/>
                  </a:lnTo>
                  <a:lnTo>
                    <a:pt x="67" y="133"/>
                  </a:lnTo>
                  <a:lnTo>
                    <a:pt x="67" y="63"/>
                  </a:lnTo>
                  <a:lnTo>
                    <a:pt x="67" y="24"/>
                  </a:lnTo>
                  <a:lnTo>
                    <a:pt x="72" y="24"/>
                  </a:lnTo>
                  <a:lnTo>
                    <a:pt x="72" y="63"/>
                  </a:lnTo>
                  <a:lnTo>
                    <a:pt x="86" y="63"/>
                  </a:lnTo>
                  <a:lnTo>
                    <a:pt x="86" y="0"/>
                  </a:lnTo>
                  <a:lnTo>
                    <a:pt x="0" y="0"/>
                  </a:lnTo>
                  <a:lnTo>
                    <a:pt x="0" y="63"/>
                  </a:lnTo>
                  <a:lnTo>
                    <a:pt x="14" y="63"/>
                  </a:lnTo>
                  <a:lnTo>
                    <a:pt x="14" y="2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311" name="PA_椭圆 281"/>
            <p:cNvSpPr>
              <a:spLocks noChangeArrowheads="1"/>
            </p:cNvSpPr>
            <p:nvPr>
              <p:custDataLst>
                <p:tags r:id="rId283"/>
              </p:custDataLst>
            </p:nvPr>
          </p:nvSpPr>
          <p:spPr bwMode="auto">
            <a:xfrm>
              <a:off x="6534150" y="3116263"/>
              <a:ext cx="55563" cy="55562"/>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zh-CN" sz="1800" b="0" i="0" u="none" strike="noStrike" kern="1200" cap="none" spc="0" normalizeH="0" baseline="0" noProof="0">
                <a:ln>
                  <a:noFill/>
                </a:ln>
                <a:solidFill>
                  <a:srgbClr val="000000"/>
                </a:solidFill>
                <a:effectLst/>
                <a:uLnTx/>
                <a:uFillTx/>
                <a:latin typeface="Century Gothic" panose="020B0502020202020204" pitchFamily="34" charset="0"/>
                <a:ea typeface="Microsoft JhengHei" panose="020B0604030504040204" pitchFamily="34" charset="-120"/>
                <a:cs typeface="+mn-cs"/>
              </a:endParaRPr>
            </a:p>
          </p:txBody>
        </p:sp>
        <p:sp>
          <p:nvSpPr>
            <p:cNvPr id="44312" name="PA_任意多边形 282"/>
            <p:cNvSpPr/>
            <p:nvPr>
              <p:custDataLst>
                <p:tags r:id="rId284"/>
              </p:custDataLst>
            </p:nvPr>
          </p:nvSpPr>
          <p:spPr bwMode="auto">
            <a:xfrm>
              <a:off x="6483350" y="3184525"/>
              <a:ext cx="157163" cy="211138"/>
            </a:xfrm>
            <a:custGeom>
              <a:avLst/>
              <a:gdLst>
                <a:gd name="T0" fmla="*/ 2147483646 w 99"/>
                <a:gd name="T1" fmla="*/ 2147483646 h 133"/>
                <a:gd name="T2" fmla="*/ 2147483646 w 99"/>
                <a:gd name="T3" fmla="*/ 2147483646 h 133"/>
                <a:gd name="T4" fmla="*/ 2147483646 w 99"/>
                <a:gd name="T5" fmla="*/ 0 h 133"/>
                <a:gd name="T6" fmla="*/ 2147483646 w 99"/>
                <a:gd name="T7" fmla="*/ 0 h 133"/>
                <a:gd name="T8" fmla="*/ 0 w 99"/>
                <a:gd name="T9" fmla="*/ 2147483646 h 133"/>
                <a:gd name="T10" fmla="*/ 2147483646 w 99"/>
                <a:gd name="T11" fmla="*/ 2147483646 h 133"/>
                <a:gd name="T12" fmla="*/ 2147483646 w 99"/>
                <a:gd name="T13" fmla="*/ 2147483646 h 133"/>
                <a:gd name="T14" fmla="*/ 2147483646 w 99"/>
                <a:gd name="T15" fmla="*/ 2147483646 h 133"/>
                <a:gd name="T16" fmla="*/ 2147483646 w 99"/>
                <a:gd name="T17" fmla="*/ 2147483646 h 133"/>
                <a:gd name="T18" fmla="*/ 2147483646 w 99"/>
                <a:gd name="T19" fmla="*/ 2147483646 h 133"/>
                <a:gd name="T20" fmla="*/ 2147483646 w 99"/>
                <a:gd name="T21" fmla="*/ 2147483646 h 133"/>
                <a:gd name="T22" fmla="*/ 2147483646 w 99"/>
                <a:gd name="T23" fmla="*/ 2147483646 h 133"/>
                <a:gd name="T24" fmla="*/ 2147483646 w 99"/>
                <a:gd name="T25" fmla="*/ 2147483646 h 133"/>
                <a:gd name="T26" fmla="*/ 2147483646 w 99"/>
                <a:gd name="T27" fmla="*/ 2147483646 h 133"/>
                <a:gd name="T28" fmla="*/ 2147483646 w 99"/>
                <a:gd name="T29" fmla="*/ 2147483646 h 133"/>
                <a:gd name="T30" fmla="*/ 2147483646 w 99"/>
                <a:gd name="T31" fmla="*/ 2147483646 h 133"/>
                <a:gd name="T32" fmla="*/ 2147483646 w 99"/>
                <a:gd name="T33" fmla="*/ 2147483646 h 133"/>
                <a:gd name="T34" fmla="*/ 2147483646 w 99"/>
                <a:gd name="T35" fmla="*/ 2147483646 h 133"/>
                <a:gd name="T36" fmla="*/ 2147483646 w 99"/>
                <a:gd name="T37" fmla="*/ 2147483646 h 133"/>
                <a:gd name="T38" fmla="*/ 2147483646 w 99"/>
                <a:gd name="T39" fmla="*/ 2147483646 h 133"/>
                <a:gd name="T40" fmla="*/ 2147483646 w 99"/>
                <a:gd name="T41" fmla="*/ 2147483646 h 1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9" h="133">
                  <a:moveTo>
                    <a:pt x="86" y="63"/>
                  </a:moveTo>
                  <a:lnTo>
                    <a:pt x="99" y="63"/>
                  </a:lnTo>
                  <a:lnTo>
                    <a:pt x="82" y="0"/>
                  </a:lnTo>
                  <a:lnTo>
                    <a:pt x="18" y="0"/>
                  </a:lnTo>
                  <a:lnTo>
                    <a:pt x="0" y="63"/>
                  </a:lnTo>
                  <a:lnTo>
                    <a:pt x="14" y="63"/>
                  </a:lnTo>
                  <a:lnTo>
                    <a:pt x="25" y="24"/>
                  </a:lnTo>
                  <a:lnTo>
                    <a:pt x="29" y="24"/>
                  </a:lnTo>
                  <a:lnTo>
                    <a:pt x="10" y="95"/>
                  </a:lnTo>
                  <a:lnTo>
                    <a:pt x="26" y="95"/>
                  </a:lnTo>
                  <a:lnTo>
                    <a:pt x="26" y="133"/>
                  </a:lnTo>
                  <a:lnTo>
                    <a:pt x="47" y="133"/>
                  </a:lnTo>
                  <a:lnTo>
                    <a:pt x="47" y="95"/>
                  </a:lnTo>
                  <a:lnTo>
                    <a:pt x="52" y="95"/>
                  </a:lnTo>
                  <a:lnTo>
                    <a:pt x="52" y="133"/>
                  </a:lnTo>
                  <a:lnTo>
                    <a:pt x="74" y="133"/>
                  </a:lnTo>
                  <a:lnTo>
                    <a:pt x="74" y="95"/>
                  </a:lnTo>
                  <a:lnTo>
                    <a:pt x="89" y="95"/>
                  </a:lnTo>
                  <a:lnTo>
                    <a:pt x="70" y="24"/>
                  </a:lnTo>
                  <a:lnTo>
                    <a:pt x="75" y="24"/>
                  </a:lnTo>
                  <a:lnTo>
                    <a:pt x="86" y="63"/>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313" name="PA_任意多边形 283"/>
            <p:cNvSpPr/>
            <p:nvPr>
              <p:custDataLst>
                <p:tags r:id="rId285"/>
              </p:custDataLst>
            </p:nvPr>
          </p:nvSpPr>
          <p:spPr bwMode="auto">
            <a:xfrm>
              <a:off x="5811838" y="3975100"/>
              <a:ext cx="53975" cy="50800"/>
            </a:xfrm>
            <a:custGeom>
              <a:avLst/>
              <a:gdLst>
                <a:gd name="T0" fmla="*/ 2147483646 w 32"/>
                <a:gd name="T1" fmla="*/ 0 h 30"/>
                <a:gd name="T2" fmla="*/ 0 w 32"/>
                <a:gd name="T3" fmla="*/ 2147483646 h 30"/>
                <a:gd name="T4" fmla="*/ 2147483646 w 32"/>
                <a:gd name="T5" fmla="*/ 2147483646 h 30"/>
                <a:gd name="T6" fmla="*/ 2147483646 w 32"/>
                <a:gd name="T7" fmla="*/ 2147483646 h 30"/>
                <a:gd name="T8" fmla="*/ 2147483646 w 32"/>
                <a:gd name="T9" fmla="*/ 0 h 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 h="30">
                  <a:moveTo>
                    <a:pt x="23" y="0"/>
                  </a:moveTo>
                  <a:cubicBezTo>
                    <a:pt x="0" y="30"/>
                    <a:pt x="0" y="30"/>
                    <a:pt x="0" y="30"/>
                  </a:cubicBezTo>
                  <a:cubicBezTo>
                    <a:pt x="15" y="30"/>
                    <a:pt x="15" y="30"/>
                    <a:pt x="15" y="30"/>
                  </a:cubicBezTo>
                  <a:cubicBezTo>
                    <a:pt x="32" y="7"/>
                    <a:pt x="32" y="7"/>
                    <a:pt x="32" y="7"/>
                  </a:cubicBezTo>
                  <a:cubicBezTo>
                    <a:pt x="28" y="6"/>
                    <a:pt x="25" y="4"/>
                    <a:pt x="23"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314" name="PA_任意多边形 284"/>
            <p:cNvSpPr/>
            <p:nvPr>
              <p:custDataLst>
                <p:tags r:id="rId286"/>
              </p:custDataLst>
            </p:nvPr>
          </p:nvSpPr>
          <p:spPr bwMode="auto">
            <a:xfrm>
              <a:off x="5853113" y="3952875"/>
              <a:ext cx="30162" cy="26988"/>
            </a:xfrm>
            <a:custGeom>
              <a:avLst/>
              <a:gdLst>
                <a:gd name="T0" fmla="*/ 2147483646 w 17"/>
                <a:gd name="T1" fmla="*/ 2147483646 h 16"/>
                <a:gd name="T2" fmla="*/ 2147483646 w 17"/>
                <a:gd name="T3" fmla="*/ 2147483646 h 16"/>
                <a:gd name="T4" fmla="*/ 2147483646 w 17"/>
                <a:gd name="T5" fmla="*/ 2147483646 h 16"/>
                <a:gd name="T6" fmla="*/ 2147483646 w 17"/>
                <a:gd name="T7" fmla="*/ 2147483646 h 16"/>
                <a:gd name="T8" fmla="*/ 2147483646 w 17"/>
                <a:gd name="T9" fmla="*/ 2147483646 h 16"/>
                <a:gd name="T10" fmla="*/ 2147483646 w 17"/>
                <a:gd name="T11" fmla="*/ 2147483646 h 16"/>
                <a:gd name="T12" fmla="*/ 2147483646 w 17"/>
                <a:gd name="T13" fmla="*/ 0 h 16"/>
                <a:gd name="T14" fmla="*/ 2147483646 w 17"/>
                <a:gd name="T15" fmla="*/ 0 h 16"/>
                <a:gd name="T16" fmla="*/ 2147483646 w 17"/>
                <a:gd name="T17" fmla="*/ 2147483646 h 16"/>
                <a:gd name="T18" fmla="*/ 2147483646 w 17"/>
                <a:gd name="T19" fmla="*/ 2147483646 h 16"/>
                <a:gd name="T20" fmla="*/ 2147483646 w 17"/>
                <a:gd name="T21" fmla="*/ 2147483646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 h="16">
                  <a:moveTo>
                    <a:pt x="9" y="16"/>
                  </a:moveTo>
                  <a:cubicBezTo>
                    <a:pt x="9" y="16"/>
                    <a:pt x="10" y="16"/>
                    <a:pt x="10" y="16"/>
                  </a:cubicBezTo>
                  <a:cubicBezTo>
                    <a:pt x="10" y="16"/>
                    <a:pt x="11" y="16"/>
                    <a:pt x="11" y="16"/>
                  </a:cubicBezTo>
                  <a:cubicBezTo>
                    <a:pt x="15" y="15"/>
                    <a:pt x="17" y="12"/>
                    <a:pt x="17" y="8"/>
                  </a:cubicBezTo>
                  <a:cubicBezTo>
                    <a:pt x="17" y="8"/>
                    <a:pt x="17" y="8"/>
                    <a:pt x="17" y="8"/>
                  </a:cubicBezTo>
                  <a:cubicBezTo>
                    <a:pt x="17" y="7"/>
                    <a:pt x="17" y="6"/>
                    <a:pt x="17" y="6"/>
                  </a:cubicBezTo>
                  <a:cubicBezTo>
                    <a:pt x="16" y="2"/>
                    <a:pt x="13" y="0"/>
                    <a:pt x="9" y="0"/>
                  </a:cubicBezTo>
                  <a:cubicBezTo>
                    <a:pt x="8" y="0"/>
                    <a:pt x="8" y="0"/>
                    <a:pt x="7" y="0"/>
                  </a:cubicBezTo>
                  <a:cubicBezTo>
                    <a:pt x="3" y="1"/>
                    <a:pt x="0" y="5"/>
                    <a:pt x="1" y="9"/>
                  </a:cubicBezTo>
                  <a:cubicBezTo>
                    <a:pt x="1" y="9"/>
                    <a:pt x="1" y="10"/>
                    <a:pt x="1" y="10"/>
                  </a:cubicBezTo>
                  <a:cubicBezTo>
                    <a:pt x="2" y="14"/>
                    <a:pt x="5" y="16"/>
                    <a:pt x="9" y="1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315" name="PA_任意多边形 285"/>
            <p:cNvSpPr/>
            <p:nvPr>
              <p:custDataLst>
                <p:tags r:id="rId287"/>
              </p:custDataLst>
            </p:nvPr>
          </p:nvSpPr>
          <p:spPr bwMode="auto">
            <a:xfrm>
              <a:off x="5907088" y="3975100"/>
              <a:ext cx="53975" cy="50800"/>
            </a:xfrm>
            <a:custGeom>
              <a:avLst/>
              <a:gdLst>
                <a:gd name="T0" fmla="*/ 2147483646 w 32"/>
                <a:gd name="T1" fmla="*/ 2147483646 h 30"/>
                <a:gd name="T2" fmla="*/ 2147483646 w 32"/>
                <a:gd name="T3" fmla="*/ 2147483646 h 30"/>
                <a:gd name="T4" fmla="*/ 2147483646 w 32"/>
                <a:gd name="T5" fmla="*/ 0 h 30"/>
                <a:gd name="T6" fmla="*/ 0 w 32"/>
                <a:gd name="T7" fmla="*/ 2147483646 h 30"/>
                <a:gd name="T8" fmla="*/ 2147483646 w 32"/>
                <a:gd name="T9" fmla="*/ 2147483646 h 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 h="30">
                  <a:moveTo>
                    <a:pt x="18" y="30"/>
                  </a:moveTo>
                  <a:cubicBezTo>
                    <a:pt x="32" y="30"/>
                    <a:pt x="32" y="30"/>
                    <a:pt x="32" y="30"/>
                  </a:cubicBezTo>
                  <a:cubicBezTo>
                    <a:pt x="10" y="0"/>
                    <a:pt x="10" y="0"/>
                    <a:pt x="10" y="0"/>
                  </a:cubicBezTo>
                  <a:cubicBezTo>
                    <a:pt x="8" y="4"/>
                    <a:pt x="5" y="6"/>
                    <a:pt x="0" y="7"/>
                  </a:cubicBezTo>
                  <a:lnTo>
                    <a:pt x="18" y="3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316" name="PA_任意多边形 286"/>
            <p:cNvSpPr/>
            <p:nvPr>
              <p:custDataLst>
                <p:tags r:id="rId288"/>
              </p:custDataLst>
            </p:nvPr>
          </p:nvSpPr>
          <p:spPr bwMode="auto">
            <a:xfrm>
              <a:off x="5889625" y="3952875"/>
              <a:ext cx="28575" cy="26988"/>
            </a:xfrm>
            <a:custGeom>
              <a:avLst/>
              <a:gdLst>
                <a:gd name="T0" fmla="*/ 2147483646 w 17"/>
                <a:gd name="T1" fmla="*/ 0 h 16"/>
                <a:gd name="T2" fmla="*/ 2147483646 w 17"/>
                <a:gd name="T3" fmla="*/ 0 h 16"/>
                <a:gd name="T4" fmla="*/ 0 w 17"/>
                <a:gd name="T5" fmla="*/ 2147483646 h 16"/>
                <a:gd name="T6" fmla="*/ 0 w 17"/>
                <a:gd name="T7" fmla="*/ 2147483646 h 16"/>
                <a:gd name="T8" fmla="*/ 0 w 17"/>
                <a:gd name="T9" fmla="*/ 2147483646 h 16"/>
                <a:gd name="T10" fmla="*/ 2147483646 w 17"/>
                <a:gd name="T11" fmla="*/ 2147483646 h 16"/>
                <a:gd name="T12" fmla="*/ 2147483646 w 17"/>
                <a:gd name="T13" fmla="*/ 2147483646 h 16"/>
                <a:gd name="T14" fmla="*/ 2147483646 w 17"/>
                <a:gd name="T15" fmla="*/ 2147483646 h 16"/>
                <a:gd name="T16" fmla="*/ 2147483646 w 17"/>
                <a:gd name="T17" fmla="*/ 2147483646 h 16"/>
                <a:gd name="T18" fmla="*/ 2147483646 w 17"/>
                <a:gd name="T19" fmla="*/ 2147483646 h 16"/>
                <a:gd name="T20" fmla="*/ 2147483646 w 17"/>
                <a:gd name="T21" fmla="*/ 0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 h="16">
                  <a:moveTo>
                    <a:pt x="10" y="0"/>
                  </a:moveTo>
                  <a:cubicBezTo>
                    <a:pt x="10" y="0"/>
                    <a:pt x="9" y="0"/>
                    <a:pt x="9" y="0"/>
                  </a:cubicBezTo>
                  <a:cubicBezTo>
                    <a:pt x="5" y="0"/>
                    <a:pt x="1" y="2"/>
                    <a:pt x="0" y="6"/>
                  </a:cubicBezTo>
                  <a:cubicBezTo>
                    <a:pt x="0" y="6"/>
                    <a:pt x="0" y="7"/>
                    <a:pt x="0" y="8"/>
                  </a:cubicBezTo>
                  <a:cubicBezTo>
                    <a:pt x="0" y="8"/>
                    <a:pt x="0" y="8"/>
                    <a:pt x="0" y="8"/>
                  </a:cubicBezTo>
                  <a:cubicBezTo>
                    <a:pt x="0" y="12"/>
                    <a:pt x="3" y="15"/>
                    <a:pt x="7" y="16"/>
                  </a:cubicBezTo>
                  <a:cubicBezTo>
                    <a:pt x="7" y="16"/>
                    <a:pt x="7" y="16"/>
                    <a:pt x="8" y="16"/>
                  </a:cubicBezTo>
                  <a:cubicBezTo>
                    <a:pt x="8" y="16"/>
                    <a:pt x="8" y="16"/>
                    <a:pt x="9" y="16"/>
                  </a:cubicBezTo>
                  <a:cubicBezTo>
                    <a:pt x="12" y="16"/>
                    <a:pt x="16" y="14"/>
                    <a:pt x="17" y="10"/>
                  </a:cubicBezTo>
                  <a:cubicBezTo>
                    <a:pt x="17" y="10"/>
                    <a:pt x="17" y="9"/>
                    <a:pt x="17" y="9"/>
                  </a:cubicBezTo>
                  <a:cubicBezTo>
                    <a:pt x="17" y="5"/>
                    <a:pt x="15" y="1"/>
                    <a:pt x="10"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317" name="PA_任意多边形 287"/>
            <p:cNvSpPr/>
            <p:nvPr>
              <p:custDataLst>
                <p:tags r:id="rId289"/>
              </p:custDataLst>
            </p:nvPr>
          </p:nvSpPr>
          <p:spPr bwMode="auto">
            <a:xfrm>
              <a:off x="5786438" y="4030663"/>
              <a:ext cx="200025" cy="100012"/>
            </a:xfrm>
            <a:custGeom>
              <a:avLst/>
              <a:gdLst>
                <a:gd name="T0" fmla="*/ 0 w 126"/>
                <a:gd name="T1" fmla="*/ 0 h 63"/>
                <a:gd name="T2" fmla="*/ 2147483646 w 126"/>
                <a:gd name="T3" fmla="*/ 2147483646 h 63"/>
                <a:gd name="T4" fmla="*/ 2147483646 w 126"/>
                <a:gd name="T5" fmla="*/ 2147483646 h 63"/>
                <a:gd name="T6" fmla="*/ 2147483646 w 126"/>
                <a:gd name="T7" fmla="*/ 0 h 63"/>
                <a:gd name="T8" fmla="*/ 2147483646 w 126"/>
                <a:gd name="T9" fmla="*/ 0 h 63"/>
                <a:gd name="T10" fmla="*/ 2147483646 w 126"/>
                <a:gd name="T11" fmla="*/ 0 h 63"/>
                <a:gd name="T12" fmla="*/ 2147483646 w 126"/>
                <a:gd name="T13" fmla="*/ 0 h 63"/>
                <a:gd name="T14" fmla="*/ 2147483646 w 126"/>
                <a:gd name="T15" fmla="*/ 0 h 63"/>
                <a:gd name="T16" fmla="*/ 0 w 126"/>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6" h="63">
                  <a:moveTo>
                    <a:pt x="0" y="0"/>
                  </a:moveTo>
                  <a:lnTo>
                    <a:pt x="17" y="63"/>
                  </a:lnTo>
                  <a:lnTo>
                    <a:pt x="110" y="63"/>
                  </a:lnTo>
                  <a:lnTo>
                    <a:pt x="126" y="0"/>
                  </a:lnTo>
                  <a:lnTo>
                    <a:pt x="113" y="0"/>
                  </a:lnTo>
                  <a:lnTo>
                    <a:pt x="97" y="0"/>
                  </a:lnTo>
                  <a:lnTo>
                    <a:pt x="29" y="0"/>
                  </a:lnTo>
                  <a:lnTo>
                    <a:pt x="14" y="0"/>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318" name="PA_任意多边形 288"/>
            <p:cNvSpPr/>
            <p:nvPr>
              <p:custDataLst>
                <p:tags r:id="rId290"/>
              </p:custDataLst>
            </p:nvPr>
          </p:nvSpPr>
          <p:spPr bwMode="auto">
            <a:xfrm>
              <a:off x="5992813" y="4111625"/>
              <a:ext cx="220662" cy="212725"/>
            </a:xfrm>
            <a:custGeom>
              <a:avLst/>
              <a:gdLst>
                <a:gd name="T0" fmla="*/ 2147483646 w 130"/>
                <a:gd name="T1" fmla="*/ 2147483646 h 125"/>
                <a:gd name="T2" fmla="*/ 2147483646 w 130"/>
                <a:gd name="T3" fmla="*/ 2147483646 h 125"/>
                <a:gd name="T4" fmla="*/ 2147483646 w 130"/>
                <a:gd name="T5" fmla="*/ 0 h 125"/>
                <a:gd name="T6" fmla="*/ 2147483646 w 130"/>
                <a:gd name="T7" fmla="*/ 2147483646 h 125"/>
                <a:gd name="T8" fmla="*/ 2147483646 w 130"/>
                <a:gd name="T9" fmla="*/ 2147483646 h 125"/>
                <a:gd name="T10" fmla="*/ 2147483646 w 130"/>
                <a:gd name="T11" fmla="*/ 2147483646 h 125"/>
                <a:gd name="T12" fmla="*/ 2147483646 w 130"/>
                <a:gd name="T13" fmla="*/ 2147483646 h 125"/>
                <a:gd name="T14" fmla="*/ 2147483646 w 130"/>
                <a:gd name="T15" fmla="*/ 2147483646 h 125"/>
                <a:gd name="T16" fmla="*/ 2147483646 w 130"/>
                <a:gd name="T17" fmla="*/ 0 h 125"/>
                <a:gd name="T18" fmla="*/ 0 w 130"/>
                <a:gd name="T19" fmla="*/ 2147483646 h 125"/>
                <a:gd name="T20" fmla="*/ 2147483646 w 130"/>
                <a:gd name="T21" fmla="*/ 2147483646 h 1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0" h="125">
                  <a:moveTo>
                    <a:pt x="65" y="125"/>
                  </a:moveTo>
                  <a:cubicBezTo>
                    <a:pt x="101" y="125"/>
                    <a:pt x="130" y="96"/>
                    <a:pt x="130" y="60"/>
                  </a:cubicBezTo>
                  <a:cubicBezTo>
                    <a:pt x="130" y="33"/>
                    <a:pt x="113" y="10"/>
                    <a:pt x="90" y="0"/>
                  </a:cubicBezTo>
                  <a:cubicBezTo>
                    <a:pt x="81" y="12"/>
                    <a:pt x="81" y="12"/>
                    <a:pt x="81" y="12"/>
                  </a:cubicBezTo>
                  <a:cubicBezTo>
                    <a:pt x="101" y="19"/>
                    <a:pt x="116" y="38"/>
                    <a:pt x="116" y="60"/>
                  </a:cubicBezTo>
                  <a:cubicBezTo>
                    <a:pt x="116" y="88"/>
                    <a:pt x="93" y="111"/>
                    <a:pt x="65" y="111"/>
                  </a:cubicBezTo>
                  <a:cubicBezTo>
                    <a:pt x="37" y="111"/>
                    <a:pt x="14" y="88"/>
                    <a:pt x="14" y="60"/>
                  </a:cubicBezTo>
                  <a:cubicBezTo>
                    <a:pt x="14" y="38"/>
                    <a:pt x="29" y="19"/>
                    <a:pt x="49" y="12"/>
                  </a:cubicBezTo>
                  <a:cubicBezTo>
                    <a:pt x="40" y="0"/>
                    <a:pt x="40" y="0"/>
                    <a:pt x="40" y="0"/>
                  </a:cubicBezTo>
                  <a:cubicBezTo>
                    <a:pt x="17" y="10"/>
                    <a:pt x="0" y="33"/>
                    <a:pt x="0" y="60"/>
                  </a:cubicBezTo>
                  <a:cubicBezTo>
                    <a:pt x="0" y="96"/>
                    <a:pt x="29" y="125"/>
                    <a:pt x="65" y="125"/>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319" name="PA_任意多边形 289"/>
            <p:cNvSpPr/>
            <p:nvPr>
              <p:custDataLst>
                <p:tags r:id="rId291"/>
              </p:custDataLst>
            </p:nvPr>
          </p:nvSpPr>
          <p:spPr bwMode="auto">
            <a:xfrm>
              <a:off x="6051550" y="4064000"/>
              <a:ext cx="101600" cy="76200"/>
            </a:xfrm>
            <a:custGeom>
              <a:avLst/>
              <a:gdLst>
                <a:gd name="T0" fmla="*/ 2147483646 w 64"/>
                <a:gd name="T1" fmla="*/ 2147483646 h 48"/>
                <a:gd name="T2" fmla="*/ 2147483646 w 64"/>
                <a:gd name="T3" fmla="*/ 2147483646 h 48"/>
                <a:gd name="T4" fmla="*/ 2147483646 w 64"/>
                <a:gd name="T5" fmla="*/ 2147483646 h 48"/>
                <a:gd name="T6" fmla="*/ 2147483646 w 64"/>
                <a:gd name="T7" fmla="*/ 2147483646 h 48"/>
                <a:gd name="T8" fmla="*/ 2147483646 w 64"/>
                <a:gd name="T9" fmla="*/ 2147483646 h 48"/>
                <a:gd name="T10" fmla="*/ 2147483646 w 64"/>
                <a:gd name="T11" fmla="*/ 2147483646 h 48"/>
                <a:gd name="T12" fmla="*/ 2147483646 w 64"/>
                <a:gd name="T13" fmla="*/ 2147483646 h 48"/>
                <a:gd name="T14" fmla="*/ 2147483646 w 64"/>
                <a:gd name="T15" fmla="*/ 0 h 48"/>
                <a:gd name="T16" fmla="*/ 2147483646 w 64"/>
                <a:gd name="T17" fmla="*/ 0 h 48"/>
                <a:gd name="T18" fmla="*/ 2147483646 w 64"/>
                <a:gd name="T19" fmla="*/ 0 h 48"/>
                <a:gd name="T20" fmla="*/ 0 w 64"/>
                <a:gd name="T21" fmla="*/ 2147483646 h 48"/>
                <a:gd name="T22" fmla="*/ 2147483646 w 64"/>
                <a:gd name="T23" fmla="*/ 2147483646 h 48"/>
                <a:gd name="T24" fmla="*/ 2147483646 w 64"/>
                <a:gd name="T25" fmla="*/ 2147483646 h 4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4" h="48">
                  <a:moveTo>
                    <a:pt x="21" y="42"/>
                  </a:moveTo>
                  <a:lnTo>
                    <a:pt x="26" y="48"/>
                  </a:lnTo>
                  <a:lnTo>
                    <a:pt x="32" y="48"/>
                  </a:lnTo>
                  <a:lnTo>
                    <a:pt x="39" y="48"/>
                  </a:lnTo>
                  <a:lnTo>
                    <a:pt x="44" y="42"/>
                  </a:lnTo>
                  <a:lnTo>
                    <a:pt x="54" y="28"/>
                  </a:lnTo>
                  <a:lnTo>
                    <a:pt x="64" y="13"/>
                  </a:lnTo>
                  <a:lnTo>
                    <a:pt x="55" y="0"/>
                  </a:lnTo>
                  <a:lnTo>
                    <a:pt x="32" y="0"/>
                  </a:lnTo>
                  <a:lnTo>
                    <a:pt x="10" y="0"/>
                  </a:lnTo>
                  <a:lnTo>
                    <a:pt x="0" y="13"/>
                  </a:lnTo>
                  <a:lnTo>
                    <a:pt x="11" y="28"/>
                  </a:lnTo>
                  <a:lnTo>
                    <a:pt x="21" y="4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320" name="PA_任意多边形 290"/>
            <p:cNvSpPr>
              <a:spLocks noEditPoints="1"/>
            </p:cNvSpPr>
            <p:nvPr>
              <p:custDataLst>
                <p:tags r:id="rId292"/>
              </p:custDataLst>
            </p:nvPr>
          </p:nvSpPr>
          <p:spPr bwMode="auto">
            <a:xfrm>
              <a:off x="5734050" y="2978150"/>
              <a:ext cx="217488" cy="107950"/>
            </a:xfrm>
            <a:custGeom>
              <a:avLst/>
              <a:gdLst>
                <a:gd name="T0" fmla="*/ 2147483646 w 129"/>
                <a:gd name="T1" fmla="*/ 2147483646 h 64"/>
                <a:gd name="T2" fmla="*/ 2147483646 w 129"/>
                <a:gd name="T3" fmla="*/ 2147483646 h 64"/>
                <a:gd name="T4" fmla="*/ 2147483646 w 129"/>
                <a:gd name="T5" fmla="*/ 0 h 64"/>
                <a:gd name="T6" fmla="*/ 2147483646 w 129"/>
                <a:gd name="T7" fmla="*/ 2147483646 h 64"/>
                <a:gd name="T8" fmla="*/ 2147483646 w 129"/>
                <a:gd name="T9" fmla="*/ 2147483646 h 64"/>
                <a:gd name="T10" fmla="*/ 2147483646 w 129"/>
                <a:gd name="T11" fmla="*/ 2147483646 h 64"/>
                <a:gd name="T12" fmla="*/ 2147483646 w 129"/>
                <a:gd name="T13" fmla="*/ 2147483646 h 64"/>
                <a:gd name="T14" fmla="*/ 2147483646 w 129"/>
                <a:gd name="T15" fmla="*/ 2147483646 h 64"/>
                <a:gd name="T16" fmla="*/ 2147483646 w 129"/>
                <a:gd name="T17" fmla="*/ 2147483646 h 64"/>
                <a:gd name="T18" fmla="*/ 2147483646 w 129"/>
                <a:gd name="T19" fmla="*/ 2147483646 h 64"/>
                <a:gd name="T20" fmla="*/ 2147483646 w 129"/>
                <a:gd name="T21" fmla="*/ 2147483646 h 64"/>
                <a:gd name="T22" fmla="*/ 2147483646 w 129"/>
                <a:gd name="T23" fmla="*/ 2147483646 h 64"/>
                <a:gd name="T24" fmla="*/ 2147483646 w 129"/>
                <a:gd name="T25" fmla="*/ 2147483646 h 64"/>
                <a:gd name="T26" fmla="*/ 2147483646 w 129"/>
                <a:gd name="T27" fmla="*/ 2147483646 h 64"/>
                <a:gd name="T28" fmla="*/ 2147483646 w 129"/>
                <a:gd name="T29" fmla="*/ 2147483646 h 64"/>
                <a:gd name="T30" fmla="*/ 2147483646 w 129"/>
                <a:gd name="T31" fmla="*/ 2147483646 h 64"/>
                <a:gd name="T32" fmla="*/ 2147483646 w 129"/>
                <a:gd name="T33" fmla="*/ 2147483646 h 64"/>
                <a:gd name="T34" fmla="*/ 2147483646 w 129"/>
                <a:gd name="T35" fmla="*/ 2147483646 h 64"/>
                <a:gd name="T36" fmla="*/ 2147483646 w 129"/>
                <a:gd name="T37" fmla="*/ 0 h 64"/>
                <a:gd name="T38" fmla="*/ 2147483646 w 129"/>
                <a:gd name="T39" fmla="*/ 0 h 64"/>
                <a:gd name="T40" fmla="*/ 2147483646 w 129"/>
                <a:gd name="T41" fmla="*/ 0 h 64"/>
                <a:gd name="T42" fmla="*/ 2147483646 w 129"/>
                <a:gd name="T43" fmla="*/ 0 h 64"/>
                <a:gd name="T44" fmla="*/ 0 w 129"/>
                <a:gd name="T45" fmla="*/ 2147483646 h 64"/>
                <a:gd name="T46" fmla="*/ 2147483646 w 129"/>
                <a:gd name="T47" fmla="*/ 2147483646 h 6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9" h="64">
                  <a:moveTo>
                    <a:pt x="111" y="45"/>
                  </a:moveTo>
                  <a:cubicBezTo>
                    <a:pt x="121" y="43"/>
                    <a:pt x="129" y="34"/>
                    <a:pt x="129" y="23"/>
                  </a:cubicBezTo>
                  <a:cubicBezTo>
                    <a:pt x="129" y="12"/>
                    <a:pt x="121" y="2"/>
                    <a:pt x="111" y="0"/>
                  </a:cubicBezTo>
                  <a:cubicBezTo>
                    <a:pt x="111" y="11"/>
                    <a:pt x="111" y="11"/>
                    <a:pt x="111" y="11"/>
                  </a:cubicBezTo>
                  <a:cubicBezTo>
                    <a:pt x="116" y="12"/>
                    <a:pt x="119" y="17"/>
                    <a:pt x="119" y="23"/>
                  </a:cubicBezTo>
                  <a:cubicBezTo>
                    <a:pt x="119" y="28"/>
                    <a:pt x="116" y="33"/>
                    <a:pt x="111" y="35"/>
                  </a:cubicBezTo>
                  <a:lnTo>
                    <a:pt x="111" y="45"/>
                  </a:lnTo>
                  <a:close/>
                  <a:moveTo>
                    <a:pt x="54" y="64"/>
                  </a:moveTo>
                  <a:cubicBezTo>
                    <a:pt x="72" y="64"/>
                    <a:pt x="87" y="56"/>
                    <a:pt x="97" y="44"/>
                  </a:cubicBezTo>
                  <a:cubicBezTo>
                    <a:pt x="100" y="45"/>
                    <a:pt x="103" y="46"/>
                    <a:pt x="107" y="46"/>
                  </a:cubicBezTo>
                  <a:cubicBezTo>
                    <a:pt x="108" y="46"/>
                    <a:pt x="110" y="46"/>
                    <a:pt x="111" y="45"/>
                  </a:cubicBezTo>
                  <a:cubicBezTo>
                    <a:pt x="111" y="35"/>
                    <a:pt x="111" y="35"/>
                    <a:pt x="111" y="35"/>
                  </a:cubicBezTo>
                  <a:cubicBezTo>
                    <a:pt x="110" y="35"/>
                    <a:pt x="108" y="36"/>
                    <a:pt x="107" y="36"/>
                  </a:cubicBezTo>
                  <a:cubicBezTo>
                    <a:pt x="105" y="36"/>
                    <a:pt x="104" y="35"/>
                    <a:pt x="102" y="35"/>
                  </a:cubicBezTo>
                  <a:cubicBezTo>
                    <a:pt x="106" y="28"/>
                    <a:pt x="109" y="19"/>
                    <a:pt x="109" y="10"/>
                  </a:cubicBezTo>
                  <a:cubicBezTo>
                    <a:pt x="109" y="10"/>
                    <a:pt x="109" y="10"/>
                    <a:pt x="109" y="10"/>
                  </a:cubicBezTo>
                  <a:cubicBezTo>
                    <a:pt x="109" y="10"/>
                    <a:pt x="109" y="10"/>
                    <a:pt x="109" y="10"/>
                  </a:cubicBezTo>
                  <a:cubicBezTo>
                    <a:pt x="109" y="10"/>
                    <a:pt x="110" y="10"/>
                    <a:pt x="111" y="11"/>
                  </a:cubicBezTo>
                  <a:cubicBezTo>
                    <a:pt x="111" y="0"/>
                    <a:pt x="111" y="0"/>
                    <a:pt x="111" y="0"/>
                  </a:cubicBezTo>
                  <a:cubicBezTo>
                    <a:pt x="110" y="0"/>
                    <a:pt x="109" y="0"/>
                    <a:pt x="108" y="0"/>
                  </a:cubicBezTo>
                  <a:cubicBezTo>
                    <a:pt x="108" y="0"/>
                    <a:pt x="108" y="0"/>
                    <a:pt x="108" y="0"/>
                  </a:cubicBezTo>
                  <a:cubicBezTo>
                    <a:pt x="1" y="0"/>
                    <a:pt x="1" y="0"/>
                    <a:pt x="1" y="0"/>
                  </a:cubicBezTo>
                  <a:cubicBezTo>
                    <a:pt x="1" y="3"/>
                    <a:pt x="0" y="7"/>
                    <a:pt x="0" y="10"/>
                  </a:cubicBezTo>
                  <a:cubicBezTo>
                    <a:pt x="0" y="40"/>
                    <a:pt x="25" y="64"/>
                    <a:pt x="54" y="6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321" name="PA_矩形 291"/>
            <p:cNvSpPr>
              <a:spLocks noChangeArrowheads="1"/>
            </p:cNvSpPr>
            <p:nvPr>
              <p:custDataLst>
                <p:tags r:id="rId293"/>
              </p:custDataLst>
            </p:nvPr>
          </p:nvSpPr>
          <p:spPr bwMode="auto">
            <a:xfrm>
              <a:off x="5734050" y="3095625"/>
              <a:ext cx="198438" cy="174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zh-CN" sz="1800" b="0" i="0" u="none" strike="noStrike" kern="1200" cap="none" spc="0" normalizeH="0" baseline="0" noProof="0">
                <a:ln>
                  <a:noFill/>
                </a:ln>
                <a:solidFill>
                  <a:srgbClr val="000000"/>
                </a:solidFill>
                <a:effectLst/>
                <a:uLnTx/>
                <a:uFillTx/>
                <a:latin typeface="Century Gothic" panose="020B0502020202020204" pitchFamily="34" charset="0"/>
                <a:ea typeface="Microsoft JhengHei" panose="020B0604030504040204" pitchFamily="34" charset="-120"/>
                <a:cs typeface="+mn-cs"/>
              </a:endParaRPr>
            </a:p>
          </p:txBody>
        </p:sp>
        <p:sp>
          <p:nvSpPr>
            <p:cNvPr id="44322" name="PA_任意多边形 292"/>
            <p:cNvSpPr/>
            <p:nvPr>
              <p:custDataLst>
                <p:tags r:id="rId294"/>
              </p:custDataLst>
            </p:nvPr>
          </p:nvSpPr>
          <p:spPr bwMode="auto">
            <a:xfrm>
              <a:off x="5780088" y="2881313"/>
              <a:ext cx="34925" cy="88900"/>
            </a:xfrm>
            <a:custGeom>
              <a:avLst/>
              <a:gdLst>
                <a:gd name="T0" fmla="*/ 2147483646 w 21"/>
                <a:gd name="T1" fmla="*/ 2147483646 h 53"/>
                <a:gd name="T2" fmla="*/ 2147483646 w 21"/>
                <a:gd name="T3" fmla="*/ 2147483646 h 53"/>
                <a:gd name="T4" fmla="*/ 2147483646 w 21"/>
                <a:gd name="T5" fmla="*/ 2147483646 h 53"/>
                <a:gd name="T6" fmla="*/ 2147483646 w 21"/>
                <a:gd name="T7" fmla="*/ 2147483646 h 53"/>
                <a:gd name="T8" fmla="*/ 2147483646 w 21"/>
                <a:gd name="T9" fmla="*/ 2147483646 h 53"/>
                <a:gd name="T10" fmla="*/ 2147483646 w 21"/>
                <a:gd name="T11" fmla="*/ 2147483646 h 53"/>
                <a:gd name="T12" fmla="*/ 2147483646 w 21"/>
                <a:gd name="T13" fmla="*/ 2147483646 h 53"/>
                <a:gd name="T14" fmla="*/ 2147483646 w 21"/>
                <a:gd name="T15" fmla="*/ 2147483646 h 5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 h="53">
                  <a:moveTo>
                    <a:pt x="7" y="40"/>
                  </a:moveTo>
                  <a:cubicBezTo>
                    <a:pt x="1" y="43"/>
                    <a:pt x="4" y="53"/>
                    <a:pt x="10" y="51"/>
                  </a:cubicBezTo>
                  <a:cubicBezTo>
                    <a:pt x="18" y="48"/>
                    <a:pt x="21" y="40"/>
                    <a:pt x="19" y="33"/>
                  </a:cubicBezTo>
                  <a:cubicBezTo>
                    <a:pt x="18" y="29"/>
                    <a:pt x="16" y="25"/>
                    <a:pt x="14" y="22"/>
                  </a:cubicBezTo>
                  <a:cubicBezTo>
                    <a:pt x="13" y="20"/>
                    <a:pt x="11" y="15"/>
                    <a:pt x="13" y="13"/>
                  </a:cubicBezTo>
                  <a:cubicBezTo>
                    <a:pt x="20" y="10"/>
                    <a:pt x="14" y="0"/>
                    <a:pt x="8" y="4"/>
                  </a:cubicBezTo>
                  <a:cubicBezTo>
                    <a:pt x="1" y="8"/>
                    <a:pt x="0" y="16"/>
                    <a:pt x="2" y="23"/>
                  </a:cubicBezTo>
                  <a:cubicBezTo>
                    <a:pt x="3" y="25"/>
                    <a:pt x="12" y="39"/>
                    <a:pt x="7" y="4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323" name="PA_任意多边形 293"/>
            <p:cNvSpPr/>
            <p:nvPr>
              <p:custDataLst>
                <p:tags r:id="rId295"/>
              </p:custDataLst>
            </p:nvPr>
          </p:nvSpPr>
          <p:spPr bwMode="auto">
            <a:xfrm>
              <a:off x="5830888" y="2881313"/>
              <a:ext cx="34925" cy="88900"/>
            </a:xfrm>
            <a:custGeom>
              <a:avLst/>
              <a:gdLst>
                <a:gd name="T0" fmla="*/ 2147483646 w 21"/>
                <a:gd name="T1" fmla="*/ 2147483646 h 53"/>
                <a:gd name="T2" fmla="*/ 2147483646 w 21"/>
                <a:gd name="T3" fmla="*/ 2147483646 h 53"/>
                <a:gd name="T4" fmla="*/ 2147483646 w 21"/>
                <a:gd name="T5" fmla="*/ 2147483646 h 53"/>
                <a:gd name="T6" fmla="*/ 2147483646 w 21"/>
                <a:gd name="T7" fmla="*/ 2147483646 h 53"/>
                <a:gd name="T8" fmla="*/ 2147483646 w 21"/>
                <a:gd name="T9" fmla="*/ 2147483646 h 53"/>
                <a:gd name="T10" fmla="*/ 2147483646 w 21"/>
                <a:gd name="T11" fmla="*/ 2147483646 h 53"/>
                <a:gd name="T12" fmla="*/ 2147483646 w 21"/>
                <a:gd name="T13" fmla="*/ 2147483646 h 53"/>
                <a:gd name="T14" fmla="*/ 2147483646 w 21"/>
                <a:gd name="T15" fmla="*/ 2147483646 h 5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 h="53">
                  <a:moveTo>
                    <a:pt x="8" y="40"/>
                  </a:moveTo>
                  <a:cubicBezTo>
                    <a:pt x="1" y="43"/>
                    <a:pt x="4" y="53"/>
                    <a:pt x="11" y="51"/>
                  </a:cubicBezTo>
                  <a:cubicBezTo>
                    <a:pt x="19" y="48"/>
                    <a:pt x="21" y="40"/>
                    <a:pt x="19" y="33"/>
                  </a:cubicBezTo>
                  <a:cubicBezTo>
                    <a:pt x="18" y="29"/>
                    <a:pt x="16" y="25"/>
                    <a:pt x="14" y="22"/>
                  </a:cubicBezTo>
                  <a:cubicBezTo>
                    <a:pt x="13" y="20"/>
                    <a:pt x="11" y="15"/>
                    <a:pt x="14" y="13"/>
                  </a:cubicBezTo>
                  <a:cubicBezTo>
                    <a:pt x="20" y="10"/>
                    <a:pt x="14" y="0"/>
                    <a:pt x="8" y="4"/>
                  </a:cubicBezTo>
                  <a:cubicBezTo>
                    <a:pt x="2" y="8"/>
                    <a:pt x="0" y="16"/>
                    <a:pt x="3" y="23"/>
                  </a:cubicBezTo>
                  <a:cubicBezTo>
                    <a:pt x="4" y="25"/>
                    <a:pt x="13" y="39"/>
                    <a:pt x="8" y="4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324" name="PA_矩形 294"/>
            <p:cNvSpPr>
              <a:spLocks noChangeArrowheads="1"/>
            </p:cNvSpPr>
            <p:nvPr>
              <p:custDataLst>
                <p:tags r:id="rId296"/>
              </p:custDataLst>
            </p:nvPr>
          </p:nvSpPr>
          <p:spPr bwMode="auto">
            <a:xfrm>
              <a:off x="5980113" y="3721100"/>
              <a:ext cx="285750" cy="1809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zh-CN" sz="1800" b="0" i="0" u="none" strike="noStrike" kern="1200" cap="none" spc="0" normalizeH="0" baseline="0" noProof="0">
                <a:ln>
                  <a:noFill/>
                </a:ln>
                <a:solidFill>
                  <a:srgbClr val="000000"/>
                </a:solidFill>
                <a:effectLst/>
                <a:uLnTx/>
                <a:uFillTx/>
                <a:latin typeface="Century Gothic" panose="020B0502020202020204" pitchFamily="34" charset="0"/>
                <a:ea typeface="Microsoft JhengHei" panose="020B0604030504040204" pitchFamily="34" charset="-120"/>
                <a:cs typeface="+mn-cs"/>
              </a:endParaRPr>
            </a:p>
          </p:txBody>
        </p:sp>
        <p:sp>
          <p:nvSpPr>
            <p:cNvPr id="44325" name="PA_任意多边形 295"/>
            <p:cNvSpPr/>
            <p:nvPr>
              <p:custDataLst>
                <p:tags r:id="rId297"/>
              </p:custDataLst>
            </p:nvPr>
          </p:nvSpPr>
          <p:spPr bwMode="auto">
            <a:xfrm>
              <a:off x="6002338" y="3927475"/>
              <a:ext cx="46037" cy="30163"/>
            </a:xfrm>
            <a:custGeom>
              <a:avLst/>
              <a:gdLst>
                <a:gd name="T0" fmla="*/ 2147483646 w 27"/>
                <a:gd name="T1" fmla="*/ 2147483646 h 18"/>
                <a:gd name="T2" fmla="*/ 2147483646 w 27"/>
                <a:gd name="T3" fmla="*/ 2147483646 h 18"/>
                <a:gd name="T4" fmla="*/ 2147483646 w 27"/>
                <a:gd name="T5" fmla="*/ 2147483646 h 18"/>
                <a:gd name="T6" fmla="*/ 2147483646 w 27"/>
                <a:gd name="T7" fmla="*/ 2147483646 h 18"/>
                <a:gd name="T8" fmla="*/ 2147483646 w 27"/>
                <a:gd name="T9" fmla="*/ 2147483646 h 18"/>
                <a:gd name="T10" fmla="*/ 2147483646 w 27"/>
                <a:gd name="T11" fmla="*/ 2147483646 h 18"/>
                <a:gd name="T12" fmla="*/ 2147483646 w 27"/>
                <a:gd name="T13" fmla="*/ 0 h 18"/>
                <a:gd name="T14" fmla="*/ 0 w 27"/>
                <a:gd name="T15" fmla="*/ 2147483646 h 18"/>
                <a:gd name="T16" fmla="*/ 2147483646 w 27"/>
                <a:gd name="T17" fmla="*/ 2147483646 h 18"/>
                <a:gd name="T18" fmla="*/ 2147483646 w 27"/>
                <a:gd name="T19" fmla="*/ 2147483646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7" h="18">
                  <a:moveTo>
                    <a:pt x="3" y="17"/>
                  </a:moveTo>
                  <a:cubicBezTo>
                    <a:pt x="3" y="17"/>
                    <a:pt x="3" y="18"/>
                    <a:pt x="3" y="18"/>
                  </a:cubicBezTo>
                  <a:cubicBezTo>
                    <a:pt x="25" y="18"/>
                    <a:pt x="25" y="18"/>
                    <a:pt x="25" y="18"/>
                  </a:cubicBezTo>
                  <a:cubicBezTo>
                    <a:pt x="25" y="18"/>
                    <a:pt x="25" y="17"/>
                    <a:pt x="25" y="17"/>
                  </a:cubicBezTo>
                  <a:cubicBezTo>
                    <a:pt x="26" y="17"/>
                    <a:pt x="27" y="16"/>
                    <a:pt x="27" y="15"/>
                  </a:cubicBezTo>
                  <a:cubicBezTo>
                    <a:pt x="27" y="15"/>
                    <a:pt x="27" y="14"/>
                    <a:pt x="27" y="14"/>
                  </a:cubicBezTo>
                  <a:cubicBezTo>
                    <a:pt x="27" y="6"/>
                    <a:pt x="21" y="0"/>
                    <a:pt x="14" y="0"/>
                  </a:cubicBezTo>
                  <a:cubicBezTo>
                    <a:pt x="7" y="0"/>
                    <a:pt x="0" y="6"/>
                    <a:pt x="0" y="14"/>
                  </a:cubicBezTo>
                  <a:cubicBezTo>
                    <a:pt x="0" y="14"/>
                    <a:pt x="1" y="15"/>
                    <a:pt x="1" y="15"/>
                  </a:cubicBezTo>
                  <a:cubicBezTo>
                    <a:pt x="1" y="16"/>
                    <a:pt x="2" y="17"/>
                    <a:pt x="3" y="1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326" name="PA_任意多边形 296"/>
            <p:cNvSpPr/>
            <p:nvPr>
              <p:custDataLst>
                <p:tags r:id="rId298"/>
              </p:custDataLst>
            </p:nvPr>
          </p:nvSpPr>
          <p:spPr bwMode="auto">
            <a:xfrm>
              <a:off x="6100763" y="3927475"/>
              <a:ext cx="46037" cy="30163"/>
            </a:xfrm>
            <a:custGeom>
              <a:avLst/>
              <a:gdLst>
                <a:gd name="T0" fmla="*/ 2147483646 w 27"/>
                <a:gd name="T1" fmla="*/ 2147483646 h 18"/>
                <a:gd name="T2" fmla="*/ 2147483646 w 27"/>
                <a:gd name="T3" fmla="*/ 2147483646 h 18"/>
                <a:gd name="T4" fmla="*/ 2147483646 w 27"/>
                <a:gd name="T5" fmla="*/ 2147483646 h 18"/>
                <a:gd name="T6" fmla="*/ 2147483646 w 27"/>
                <a:gd name="T7" fmla="*/ 2147483646 h 18"/>
                <a:gd name="T8" fmla="*/ 2147483646 w 27"/>
                <a:gd name="T9" fmla="*/ 2147483646 h 18"/>
                <a:gd name="T10" fmla="*/ 2147483646 w 27"/>
                <a:gd name="T11" fmla="*/ 2147483646 h 18"/>
                <a:gd name="T12" fmla="*/ 2147483646 w 27"/>
                <a:gd name="T13" fmla="*/ 0 h 18"/>
                <a:gd name="T14" fmla="*/ 0 w 27"/>
                <a:gd name="T15" fmla="*/ 2147483646 h 18"/>
                <a:gd name="T16" fmla="*/ 0 w 27"/>
                <a:gd name="T17" fmla="*/ 2147483646 h 18"/>
                <a:gd name="T18" fmla="*/ 2147483646 w 27"/>
                <a:gd name="T19" fmla="*/ 2147483646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7" h="18">
                  <a:moveTo>
                    <a:pt x="2" y="17"/>
                  </a:moveTo>
                  <a:cubicBezTo>
                    <a:pt x="2" y="17"/>
                    <a:pt x="2" y="18"/>
                    <a:pt x="3" y="18"/>
                  </a:cubicBezTo>
                  <a:cubicBezTo>
                    <a:pt x="24" y="18"/>
                    <a:pt x="24" y="18"/>
                    <a:pt x="24" y="18"/>
                  </a:cubicBezTo>
                  <a:cubicBezTo>
                    <a:pt x="24" y="18"/>
                    <a:pt x="24" y="17"/>
                    <a:pt x="25" y="17"/>
                  </a:cubicBezTo>
                  <a:cubicBezTo>
                    <a:pt x="25" y="17"/>
                    <a:pt x="26" y="16"/>
                    <a:pt x="27" y="15"/>
                  </a:cubicBezTo>
                  <a:cubicBezTo>
                    <a:pt x="27" y="15"/>
                    <a:pt x="27" y="14"/>
                    <a:pt x="27" y="14"/>
                  </a:cubicBezTo>
                  <a:cubicBezTo>
                    <a:pt x="27" y="6"/>
                    <a:pt x="21" y="0"/>
                    <a:pt x="13" y="0"/>
                  </a:cubicBezTo>
                  <a:cubicBezTo>
                    <a:pt x="6" y="0"/>
                    <a:pt x="0" y="6"/>
                    <a:pt x="0" y="14"/>
                  </a:cubicBezTo>
                  <a:cubicBezTo>
                    <a:pt x="0" y="14"/>
                    <a:pt x="0" y="15"/>
                    <a:pt x="0" y="15"/>
                  </a:cubicBezTo>
                  <a:cubicBezTo>
                    <a:pt x="1" y="16"/>
                    <a:pt x="1" y="17"/>
                    <a:pt x="2" y="1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327" name="PA_任意多边形 297"/>
            <p:cNvSpPr/>
            <p:nvPr>
              <p:custDataLst>
                <p:tags r:id="rId299"/>
              </p:custDataLst>
            </p:nvPr>
          </p:nvSpPr>
          <p:spPr bwMode="auto">
            <a:xfrm>
              <a:off x="6199188" y="3927475"/>
              <a:ext cx="46037" cy="30163"/>
            </a:xfrm>
            <a:custGeom>
              <a:avLst/>
              <a:gdLst>
                <a:gd name="T0" fmla="*/ 2147483646 w 27"/>
                <a:gd name="T1" fmla="*/ 2147483646 h 18"/>
                <a:gd name="T2" fmla="*/ 2147483646 w 27"/>
                <a:gd name="T3" fmla="*/ 2147483646 h 18"/>
                <a:gd name="T4" fmla="*/ 2147483646 w 27"/>
                <a:gd name="T5" fmla="*/ 2147483646 h 18"/>
                <a:gd name="T6" fmla="*/ 2147483646 w 27"/>
                <a:gd name="T7" fmla="*/ 2147483646 h 18"/>
                <a:gd name="T8" fmla="*/ 2147483646 w 27"/>
                <a:gd name="T9" fmla="*/ 2147483646 h 18"/>
                <a:gd name="T10" fmla="*/ 2147483646 w 27"/>
                <a:gd name="T11" fmla="*/ 0 h 18"/>
                <a:gd name="T12" fmla="*/ 0 w 27"/>
                <a:gd name="T13" fmla="*/ 2147483646 h 18"/>
                <a:gd name="T14" fmla="*/ 0 w 27"/>
                <a:gd name="T15" fmla="*/ 2147483646 h 18"/>
                <a:gd name="T16" fmla="*/ 2147483646 w 27"/>
                <a:gd name="T17" fmla="*/ 2147483646 h 18"/>
                <a:gd name="T18" fmla="*/ 2147483646 w 27"/>
                <a:gd name="T19" fmla="*/ 2147483646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7" h="18">
                  <a:moveTo>
                    <a:pt x="2" y="18"/>
                  </a:moveTo>
                  <a:cubicBezTo>
                    <a:pt x="23" y="18"/>
                    <a:pt x="23" y="18"/>
                    <a:pt x="23" y="18"/>
                  </a:cubicBezTo>
                  <a:cubicBezTo>
                    <a:pt x="23" y="18"/>
                    <a:pt x="24" y="17"/>
                    <a:pt x="24" y="17"/>
                  </a:cubicBezTo>
                  <a:cubicBezTo>
                    <a:pt x="25" y="16"/>
                    <a:pt x="26" y="15"/>
                    <a:pt x="27" y="15"/>
                  </a:cubicBezTo>
                  <a:cubicBezTo>
                    <a:pt x="27" y="14"/>
                    <a:pt x="27" y="14"/>
                    <a:pt x="27" y="14"/>
                  </a:cubicBezTo>
                  <a:cubicBezTo>
                    <a:pt x="27" y="6"/>
                    <a:pt x="21" y="0"/>
                    <a:pt x="13" y="0"/>
                  </a:cubicBezTo>
                  <a:cubicBezTo>
                    <a:pt x="6" y="0"/>
                    <a:pt x="0" y="6"/>
                    <a:pt x="0" y="14"/>
                  </a:cubicBezTo>
                  <a:cubicBezTo>
                    <a:pt x="0" y="15"/>
                    <a:pt x="0" y="15"/>
                    <a:pt x="0" y="16"/>
                  </a:cubicBezTo>
                  <a:cubicBezTo>
                    <a:pt x="1" y="17"/>
                    <a:pt x="1" y="17"/>
                    <a:pt x="1" y="17"/>
                  </a:cubicBezTo>
                  <a:cubicBezTo>
                    <a:pt x="1" y="17"/>
                    <a:pt x="2" y="18"/>
                    <a:pt x="2" y="1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328" name="PA_任意多边形 298"/>
            <p:cNvSpPr/>
            <p:nvPr>
              <p:custDataLst>
                <p:tags r:id="rId300"/>
              </p:custDataLst>
            </p:nvPr>
          </p:nvSpPr>
          <p:spPr bwMode="auto">
            <a:xfrm>
              <a:off x="5980113" y="3956050"/>
              <a:ext cx="92075" cy="30163"/>
            </a:xfrm>
            <a:custGeom>
              <a:avLst/>
              <a:gdLst>
                <a:gd name="T0" fmla="*/ 2147483646 w 54"/>
                <a:gd name="T1" fmla="*/ 0 h 18"/>
                <a:gd name="T2" fmla="*/ 2147483646 w 54"/>
                <a:gd name="T3" fmla="*/ 2147483646 h 18"/>
                <a:gd name="T4" fmla="*/ 2147483646 w 54"/>
                <a:gd name="T5" fmla="*/ 2147483646 h 18"/>
                <a:gd name="T6" fmla="*/ 2147483646 w 54"/>
                <a:gd name="T7" fmla="*/ 2147483646 h 18"/>
                <a:gd name="T8" fmla="*/ 2147483646 w 54"/>
                <a:gd name="T9" fmla="*/ 2147483646 h 18"/>
                <a:gd name="T10" fmla="*/ 2147483646 w 54"/>
                <a:gd name="T11" fmla="*/ 2147483646 h 18"/>
                <a:gd name="T12" fmla="*/ 2147483646 w 54"/>
                <a:gd name="T13" fmla="*/ 2147483646 h 18"/>
                <a:gd name="T14" fmla="*/ 2147483646 w 54"/>
                <a:gd name="T15" fmla="*/ 0 h 18"/>
                <a:gd name="T16" fmla="*/ 2147483646 w 54"/>
                <a:gd name="T17" fmla="*/ 2147483646 h 18"/>
                <a:gd name="T18" fmla="*/ 2147483646 w 54"/>
                <a:gd name="T19" fmla="*/ 2147483646 h 18"/>
                <a:gd name="T20" fmla="*/ 2147483646 w 54"/>
                <a:gd name="T21" fmla="*/ 2147483646 h 18"/>
                <a:gd name="T22" fmla="*/ 2147483646 w 54"/>
                <a:gd name="T23" fmla="*/ 2147483646 h 18"/>
                <a:gd name="T24" fmla="*/ 2147483646 w 54"/>
                <a:gd name="T25" fmla="*/ 2147483646 h 18"/>
                <a:gd name="T26" fmla="*/ 2147483646 w 54"/>
                <a:gd name="T27" fmla="*/ 2147483646 h 18"/>
                <a:gd name="T28" fmla="*/ 2147483646 w 54"/>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4" h="18">
                  <a:moveTo>
                    <a:pt x="7" y="0"/>
                  </a:moveTo>
                  <a:cubicBezTo>
                    <a:pt x="6" y="0"/>
                    <a:pt x="4" y="1"/>
                    <a:pt x="3" y="2"/>
                  </a:cubicBezTo>
                  <a:cubicBezTo>
                    <a:pt x="0" y="4"/>
                    <a:pt x="0" y="9"/>
                    <a:pt x="2" y="12"/>
                  </a:cubicBezTo>
                  <a:cubicBezTo>
                    <a:pt x="6" y="16"/>
                    <a:pt x="11" y="18"/>
                    <a:pt x="16" y="18"/>
                  </a:cubicBezTo>
                  <a:cubicBezTo>
                    <a:pt x="38" y="18"/>
                    <a:pt x="38" y="18"/>
                    <a:pt x="38" y="18"/>
                  </a:cubicBezTo>
                  <a:cubicBezTo>
                    <a:pt x="43" y="18"/>
                    <a:pt x="48" y="16"/>
                    <a:pt x="52" y="12"/>
                  </a:cubicBezTo>
                  <a:cubicBezTo>
                    <a:pt x="54" y="9"/>
                    <a:pt x="54" y="4"/>
                    <a:pt x="51" y="2"/>
                  </a:cubicBezTo>
                  <a:cubicBezTo>
                    <a:pt x="50" y="1"/>
                    <a:pt x="48" y="0"/>
                    <a:pt x="46" y="0"/>
                  </a:cubicBezTo>
                  <a:cubicBezTo>
                    <a:pt x="44" y="0"/>
                    <a:pt x="42" y="1"/>
                    <a:pt x="41" y="3"/>
                  </a:cubicBezTo>
                  <a:cubicBezTo>
                    <a:pt x="40" y="4"/>
                    <a:pt x="39" y="4"/>
                    <a:pt x="38" y="4"/>
                  </a:cubicBezTo>
                  <a:cubicBezTo>
                    <a:pt x="38" y="4"/>
                    <a:pt x="38" y="4"/>
                    <a:pt x="38" y="4"/>
                  </a:cubicBezTo>
                  <a:cubicBezTo>
                    <a:pt x="16" y="4"/>
                    <a:pt x="16" y="4"/>
                    <a:pt x="16" y="4"/>
                  </a:cubicBezTo>
                  <a:cubicBezTo>
                    <a:pt x="16" y="4"/>
                    <a:pt x="16" y="4"/>
                    <a:pt x="16" y="4"/>
                  </a:cubicBezTo>
                  <a:cubicBezTo>
                    <a:pt x="15" y="4"/>
                    <a:pt x="13" y="4"/>
                    <a:pt x="13" y="3"/>
                  </a:cubicBezTo>
                  <a:cubicBezTo>
                    <a:pt x="11" y="1"/>
                    <a:pt x="9" y="0"/>
                    <a:pt x="7"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329" name="PA_任意多边形 299"/>
            <p:cNvSpPr/>
            <p:nvPr>
              <p:custDataLst>
                <p:tags r:id="rId301"/>
              </p:custDataLst>
            </p:nvPr>
          </p:nvSpPr>
          <p:spPr bwMode="auto">
            <a:xfrm>
              <a:off x="6076950" y="3956050"/>
              <a:ext cx="93663" cy="30163"/>
            </a:xfrm>
            <a:custGeom>
              <a:avLst/>
              <a:gdLst>
                <a:gd name="T0" fmla="*/ 2147483646 w 55"/>
                <a:gd name="T1" fmla="*/ 2147483646 h 18"/>
                <a:gd name="T2" fmla="*/ 2147483646 w 55"/>
                <a:gd name="T3" fmla="*/ 2147483646 h 18"/>
                <a:gd name="T4" fmla="*/ 2147483646 w 55"/>
                <a:gd name="T5" fmla="*/ 2147483646 h 18"/>
                <a:gd name="T6" fmla="*/ 2147483646 w 55"/>
                <a:gd name="T7" fmla="*/ 2147483646 h 18"/>
                <a:gd name="T8" fmla="*/ 2147483646 w 55"/>
                <a:gd name="T9" fmla="*/ 2147483646 h 18"/>
                <a:gd name="T10" fmla="*/ 2147483646 w 55"/>
                <a:gd name="T11" fmla="*/ 2147483646 h 18"/>
                <a:gd name="T12" fmla="*/ 2147483646 w 55"/>
                <a:gd name="T13" fmla="*/ 2147483646 h 18"/>
                <a:gd name="T14" fmla="*/ 2147483646 w 55"/>
                <a:gd name="T15" fmla="*/ 2147483646 h 18"/>
                <a:gd name="T16" fmla="*/ 2147483646 w 55"/>
                <a:gd name="T17" fmla="*/ 2147483646 h 18"/>
                <a:gd name="T18" fmla="*/ 2147483646 w 55"/>
                <a:gd name="T19" fmla="*/ 0 h 18"/>
                <a:gd name="T20" fmla="*/ 2147483646 w 55"/>
                <a:gd name="T21" fmla="*/ 0 h 18"/>
                <a:gd name="T22" fmla="*/ 2147483646 w 55"/>
                <a:gd name="T23" fmla="*/ 0 h 18"/>
                <a:gd name="T24" fmla="*/ 2147483646 w 55"/>
                <a:gd name="T25" fmla="*/ 0 h 18"/>
                <a:gd name="T26" fmla="*/ 2147483646 w 55"/>
                <a:gd name="T27" fmla="*/ 0 h 18"/>
                <a:gd name="T28" fmla="*/ 2147483646 w 55"/>
                <a:gd name="T29" fmla="*/ 0 h 18"/>
                <a:gd name="T30" fmla="*/ 2147483646 w 55"/>
                <a:gd name="T31" fmla="*/ 0 h 18"/>
                <a:gd name="T32" fmla="*/ 2147483646 w 55"/>
                <a:gd name="T33" fmla="*/ 0 h 18"/>
                <a:gd name="T34" fmla="*/ 2147483646 w 55"/>
                <a:gd name="T35" fmla="*/ 0 h 18"/>
                <a:gd name="T36" fmla="*/ 2147483646 w 55"/>
                <a:gd name="T37" fmla="*/ 0 h 18"/>
                <a:gd name="T38" fmla="*/ 2147483646 w 55"/>
                <a:gd name="T39" fmla="*/ 0 h 18"/>
                <a:gd name="T40" fmla="*/ 2147483646 w 55"/>
                <a:gd name="T41" fmla="*/ 2147483646 h 18"/>
                <a:gd name="T42" fmla="*/ 2147483646 w 55"/>
                <a:gd name="T43" fmla="*/ 2147483646 h 18"/>
                <a:gd name="T44" fmla="*/ 2147483646 w 55"/>
                <a:gd name="T45" fmla="*/ 2147483646 h 18"/>
                <a:gd name="T46" fmla="*/ 2147483646 w 55"/>
                <a:gd name="T47" fmla="*/ 2147483646 h 18"/>
                <a:gd name="T48" fmla="*/ 2147483646 w 55"/>
                <a:gd name="T49" fmla="*/ 2147483646 h 18"/>
                <a:gd name="T50" fmla="*/ 2147483646 w 55"/>
                <a:gd name="T51" fmla="*/ 2147483646 h 18"/>
                <a:gd name="T52" fmla="*/ 2147483646 w 55"/>
                <a:gd name="T53" fmla="*/ 2147483646 h 18"/>
                <a:gd name="T54" fmla="*/ 2147483646 w 55"/>
                <a:gd name="T55" fmla="*/ 2147483646 h 18"/>
                <a:gd name="T56" fmla="*/ 2147483646 w 55"/>
                <a:gd name="T57" fmla="*/ 2147483646 h 18"/>
                <a:gd name="T58" fmla="*/ 2147483646 w 55"/>
                <a:gd name="T59" fmla="*/ 2147483646 h 18"/>
                <a:gd name="T60" fmla="*/ 2147483646 w 55"/>
                <a:gd name="T61" fmla="*/ 2147483646 h 18"/>
                <a:gd name="T62" fmla="*/ 2147483646 w 55"/>
                <a:gd name="T63" fmla="*/ 2147483646 h 18"/>
                <a:gd name="T64" fmla="*/ 2147483646 w 55"/>
                <a:gd name="T65" fmla="*/ 0 h 18"/>
                <a:gd name="T66" fmla="*/ 2147483646 w 55"/>
                <a:gd name="T67" fmla="*/ 0 h 18"/>
                <a:gd name="T68" fmla="*/ 2147483646 w 55"/>
                <a:gd name="T69" fmla="*/ 0 h 18"/>
                <a:gd name="T70" fmla="*/ 2147483646 w 55"/>
                <a:gd name="T71" fmla="*/ 0 h 18"/>
                <a:gd name="T72" fmla="*/ 2147483646 w 55"/>
                <a:gd name="T73" fmla="*/ 0 h 18"/>
                <a:gd name="T74" fmla="*/ 2147483646 w 55"/>
                <a:gd name="T75" fmla="*/ 0 h 18"/>
                <a:gd name="T76" fmla="*/ 2147483646 w 55"/>
                <a:gd name="T77" fmla="*/ 0 h 18"/>
                <a:gd name="T78" fmla="*/ 2147483646 w 55"/>
                <a:gd name="T79" fmla="*/ 0 h 18"/>
                <a:gd name="T80" fmla="*/ 2147483646 w 55"/>
                <a:gd name="T81" fmla="*/ 0 h 18"/>
                <a:gd name="T82" fmla="*/ 2147483646 w 55"/>
                <a:gd name="T83" fmla="*/ 0 h 18"/>
                <a:gd name="T84" fmla="*/ 2147483646 w 55"/>
                <a:gd name="T85" fmla="*/ 0 h 18"/>
                <a:gd name="T86" fmla="*/ 2147483646 w 55"/>
                <a:gd name="T87" fmla="*/ 2147483646 h 18"/>
                <a:gd name="T88" fmla="*/ 2147483646 w 55"/>
                <a:gd name="T89" fmla="*/ 2147483646 h 18"/>
                <a:gd name="T90" fmla="*/ 2147483646 w 55"/>
                <a:gd name="T91" fmla="*/ 2147483646 h 18"/>
                <a:gd name="T92" fmla="*/ 2147483646 w 55"/>
                <a:gd name="T93" fmla="*/ 2147483646 h 18"/>
                <a:gd name="T94" fmla="*/ 2147483646 w 55"/>
                <a:gd name="T95" fmla="*/ 2147483646 h 18"/>
                <a:gd name="T96" fmla="*/ 2147483646 w 55"/>
                <a:gd name="T97" fmla="*/ 2147483646 h 18"/>
                <a:gd name="T98" fmla="*/ 2147483646 w 55"/>
                <a:gd name="T99" fmla="*/ 2147483646 h 18"/>
                <a:gd name="T100" fmla="*/ 2147483646 w 55"/>
                <a:gd name="T101" fmla="*/ 2147483646 h 18"/>
                <a:gd name="T102" fmla="*/ 2147483646 w 55"/>
                <a:gd name="T103" fmla="*/ 2147483646 h 18"/>
                <a:gd name="T104" fmla="*/ 2147483646 w 55"/>
                <a:gd name="T105" fmla="*/ 2147483646 h 18"/>
                <a:gd name="T106" fmla="*/ 2147483646 w 55"/>
                <a:gd name="T107" fmla="*/ 2147483646 h 18"/>
                <a:gd name="T108" fmla="*/ 2147483646 w 55"/>
                <a:gd name="T109" fmla="*/ 2147483646 h 18"/>
                <a:gd name="T110" fmla="*/ 2147483646 w 55"/>
                <a:gd name="T111" fmla="*/ 2147483646 h 18"/>
                <a:gd name="T112" fmla="*/ 2147483646 w 55"/>
                <a:gd name="T113" fmla="*/ 2147483646 h 18"/>
                <a:gd name="T114" fmla="*/ 2147483646 w 55"/>
                <a:gd name="T115" fmla="*/ 2147483646 h 18"/>
                <a:gd name="T116" fmla="*/ 2147483646 w 55"/>
                <a:gd name="T117" fmla="*/ 2147483646 h 1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55" h="18">
                  <a:moveTo>
                    <a:pt x="12" y="2"/>
                  </a:moveTo>
                  <a:cubicBezTo>
                    <a:pt x="12" y="2"/>
                    <a:pt x="12" y="2"/>
                    <a:pt x="12" y="2"/>
                  </a:cubicBezTo>
                  <a:cubicBezTo>
                    <a:pt x="12" y="2"/>
                    <a:pt x="12" y="2"/>
                    <a:pt x="12" y="2"/>
                  </a:cubicBezTo>
                  <a:cubicBezTo>
                    <a:pt x="12" y="2"/>
                    <a:pt x="12" y="1"/>
                    <a:pt x="12" y="1"/>
                  </a:cubicBezTo>
                  <a:cubicBezTo>
                    <a:pt x="12" y="1"/>
                    <a:pt x="11" y="1"/>
                    <a:pt x="11" y="1"/>
                  </a:cubicBezTo>
                  <a:cubicBezTo>
                    <a:pt x="11" y="1"/>
                    <a:pt x="11" y="1"/>
                    <a:pt x="11" y="1"/>
                  </a:cubicBezTo>
                  <a:cubicBezTo>
                    <a:pt x="11" y="1"/>
                    <a:pt x="11" y="1"/>
                    <a:pt x="11" y="1"/>
                  </a:cubicBezTo>
                  <a:cubicBezTo>
                    <a:pt x="11" y="1"/>
                    <a:pt x="11" y="1"/>
                    <a:pt x="10" y="1"/>
                  </a:cubicBezTo>
                  <a:cubicBezTo>
                    <a:pt x="10" y="1"/>
                    <a:pt x="10" y="1"/>
                    <a:pt x="10" y="1"/>
                  </a:cubicBezTo>
                  <a:cubicBezTo>
                    <a:pt x="10" y="1"/>
                    <a:pt x="10" y="0"/>
                    <a:pt x="10" y="0"/>
                  </a:cubicBezTo>
                  <a:cubicBezTo>
                    <a:pt x="10" y="0"/>
                    <a:pt x="9" y="0"/>
                    <a:pt x="9" y="0"/>
                  </a:cubicBezTo>
                  <a:cubicBezTo>
                    <a:pt x="9" y="0"/>
                    <a:pt x="9" y="0"/>
                    <a:pt x="9" y="0"/>
                  </a:cubicBezTo>
                  <a:cubicBezTo>
                    <a:pt x="9" y="0"/>
                    <a:pt x="9" y="0"/>
                    <a:pt x="9" y="0"/>
                  </a:cubicBezTo>
                  <a:cubicBezTo>
                    <a:pt x="9"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6" y="0"/>
                  </a:cubicBezTo>
                  <a:cubicBezTo>
                    <a:pt x="6" y="0"/>
                    <a:pt x="6" y="0"/>
                    <a:pt x="5" y="0"/>
                  </a:cubicBezTo>
                  <a:cubicBezTo>
                    <a:pt x="5" y="1"/>
                    <a:pt x="5" y="1"/>
                    <a:pt x="5" y="1"/>
                  </a:cubicBezTo>
                  <a:cubicBezTo>
                    <a:pt x="5" y="1"/>
                    <a:pt x="5" y="1"/>
                    <a:pt x="4" y="1"/>
                  </a:cubicBezTo>
                  <a:cubicBezTo>
                    <a:pt x="4" y="1"/>
                    <a:pt x="4" y="1"/>
                    <a:pt x="4" y="1"/>
                  </a:cubicBezTo>
                  <a:cubicBezTo>
                    <a:pt x="4" y="1"/>
                    <a:pt x="4" y="1"/>
                    <a:pt x="3" y="2"/>
                  </a:cubicBezTo>
                  <a:cubicBezTo>
                    <a:pt x="0" y="4"/>
                    <a:pt x="0" y="9"/>
                    <a:pt x="2" y="12"/>
                  </a:cubicBezTo>
                  <a:cubicBezTo>
                    <a:pt x="6" y="16"/>
                    <a:pt x="11" y="18"/>
                    <a:pt x="17" y="18"/>
                  </a:cubicBezTo>
                  <a:cubicBezTo>
                    <a:pt x="38" y="18"/>
                    <a:pt x="38" y="18"/>
                    <a:pt x="38" y="18"/>
                  </a:cubicBezTo>
                  <a:cubicBezTo>
                    <a:pt x="43" y="18"/>
                    <a:pt x="49" y="16"/>
                    <a:pt x="52" y="12"/>
                  </a:cubicBezTo>
                  <a:cubicBezTo>
                    <a:pt x="55" y="9"/>
                    <a:pt x="54" y="4"/>
                    <a:pt x="51" y="2"/>
                  </a:cubicBezTo>
                  <a:cubicBezTo>
                    <a:pt x="51" y="1"/>
                    <a:pt x="51" y="1"/>
                    <a:pt x="50" y="1"/>
                  </a:cubicBezTo>
                  <a:cubicBezTo>
                    <a:pt x="50" y="1"/>
                    <a:pt x="50" y="1"/>
                    <a:pt x="50" y="1"/>
                  </a:cubicBezTo>
                  <a:cubicBezTo>
                    <a:pt x="50" y="1"/>
                    <a:pt x="50" y="1"/>
                    <a:pt x="49" y="1"/>
                  </a:cubicBezTo>
                  <a:cubicBezTo>
                    <a:pt x="49" y="1"/>
                    <a:pt x="49" y="1"/>
                    <a:pt x="49" y="0"/>
                  </a:cubicBezTo>
                  <a:cubicBezTo>
                    <a:pt x="49" y="0"/>
                    <a:pt x="48" y="0"/>
                    <a:pt x="48" y="0"/>
                  </a:cubicBezTo>
                  <a:cubicBezTo>
                    <a:pt x="48" y="0"/>
                    <a:pt x="48" y="0"/>
                    <a:pt x="48" y="0"/>
                  </a:cubicBezTo>
                  <a:cubicBezTo>
                    <a:pt x="47" y="0"/>
                    <a:pt x="47" y="0"/>
                    <a:pt x="47" y="0"/>
                  </a:cubicBezTo>
                  <a:cubicBezTo>
                    <a:pt x="47" y="0"/>
                    <a:pt x="47" y="0"/>
                    <a:pt x="47" y="0"/>
                  </a:cubicBezTo>
                  <a:cubicBezTo>
                    <a:pt x="47" y="0"/>
                    <a:pt x="47" y="0"/>
                    <a:pt x="47" y="0"/>
                  </a:cubicBezTo>
                  <a:cubicBezTo>
                    <a:pt x="46" y="0"/>
                    <a:pt x="46" y="0"/>
                    <a:pt x="46" y="0"/>
                  </a:cubicBezTo>
                  <a:cubicBezTo>
                    <a:pt x="46" y="0"/>
                    <a:pt x="46" y="0"/>
                    <a:pt x="46" y="0"/>
                  </a:cubicBezTo>
                  <a:cubicBezTo>
                    <a:pt x="46" y="0"/>
                    <a:pt x="46" y="0"/>
                    <a:pt x="45" y="0"/>
                  </a:cubicBezTo>
                  <a:cubicBezTo>
                    <a:pt x="45" y="0"/>
                    <a:pt x="45" y="0"/>
                    <a:pt x="45" y="0"/>
                  </a:cubicBezTo>
                  <a:cubicBezTo>
                    <a:pt x="45" y="0"/>
                    <a:pt x="45" y="0"/>
                    <a:pt x="45" y="0"/>
                  </a:cubicBezTo>
                  <a:cubicBezTo>
                    <a:pt x="45" y="0"/>
                    <a:pt x="45" y="1"/>
                    <a:pt x="44" y="1"/>
                  </a:cubicBezTo>
                  <a:cubicBezTo>
                    <a:pt x="44" y="1"/>
                    <a:pt x="44" y="1"/>
                    <a:pt x="44" y="1"/>
                  </a:cubicBezTo>
                  <a:cubicBezTo>
                    <a:pt x="44" y="1"/>
                    <a:pt x="44" y="1"/>
                    <a:pt x="44" y="1"/>
                  </a:cubicBezTo>
                  <a:cubicBezTo>
                    <a:pt x="44" y="1"/>
                    <a:pt x="43" y="1"/>
                    <a:pt x="43" y="1"/>
                  </a:cubicBezTo>
                  <a:cubicBezTo>
                    <a:pt x="43" y="1"/>
                    <a:pt x="43" y="1"/>
                    <a:pt x="43" y="1"/>
                  </a:cubicBezTo>
                  <a:cubicBezTo>
                    <a:pt x="43" y="1"/>
                    <a:pt x="43" y="1"/>
                    <a:pt x="43" y="1"/>
                  </a:cubicBezTo>
                  <a:cubicBezTo>
                    <a:pt x="43" y="1"/>
                    <a:pt x="43" y="2"/>
                    <a:pt x="43" y="2"/>
                  </a:cubicBezTo>
                  <a:cubicBezTo>
                    <a:pt x="42" y="2"/>
                    <a:pt x="42" y="2"/>
                    <a:pt x="42" y="2"/>
                  </a:cubicBezTo>
                  <a:cubicBezTo>
                    <a:pt x="42" y="2"/>
                    <a:pt x="42" y="2"/>
                    <a:pt x="42" y="2"/>
                  </a:cubicBezTo>
                  <a:cubicBezTo>
                    <a:pt x="42" y="2"/>
                    <a:pt x="42" y="2"/>
                    <a:pt x="41" y="3"/>
                  </a:cubicBezTo>
                  <a:cubicBezTo>
                    <a:pt x="41" y="4"/>
                    <a:pt x="40" y="4"/>
                    <a:pt x="38" y="4"/>
                  </a:cubicBezTo>
                  <a:cubicBezTo>
                    <a:pt x="38" y="4"/>
                    <a:pt x="38" y="4"/>
                    <a:pt x="38" y="4"/>
                  </a:cubicBezTo>
                  <a:cubicBezTo>
                    <a:pt x="17" y="4"/>
                    <a:pt x="17" y="4"/>
                    <a:pt x="17" y="4"/>
                  </a:cubicBezTo>
                  <a:cubicBezTo>
                    <a:pt x="16" y="4"/>
                    <a:pt x="16" y="4"/>
                    <a:pt x="16" y="4"/>
                  </a:cubicBezTo>
                  <a:cubicBezTo>
                    <a:pt x="15" y="4"/>
                    <a:pt x="14" y="4"/>
                    <a:pt x="13" y="3"/>
                  </a:cubicBezTo>
                  <a:cubicBezTo>
                    <a:pt x="13" y="2"/>
                    <a:pt x="13" y="2"/>
                    <a:pt x="12" y="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330" name="PA_任意多边形 300"/>
            <p:cNvSpPr/>
            <p:nvPr>
              <p:custDataLst>
                <p:tags r:id="rId302"/>
              </p:custDataLst>
            </p:nvPr>
          </p:nvSpPr>
          <p:spPr bwMode="auto">
            <a:xfrm>
              <a:off x="6173788" y="3956050"/>
              <a:ext cx="93662" cy="30163"/>
            </a:xfrm>
            <a:custGeom>
              <a:avLst/>
              <a:gdLst>
                <a:gd name="T0" fmla="*/ 2147483646 w 55"/>
                <a:gd name="T1" fmla="*/ 2147483646 h 18"/>
                <a:gd name="T2" fmla="*/ 2147483646 w 55"/>
                <a:gd name="T3" fmla="*/ 0 h 18"/>
                <a:gd name="T4" fmla="*/ 2147483646 w 55"/>
                <a:gd name="T5" fmla="*/ 2147483646 h 18"/>
                <a:gd name="T6" fmla="*/ 2147483646 w 55"/>
                <a:gd name="T7" fmla="*/ 2147483646 h 18"/>
                <a:gd name="T8" fmla="*/ 2147483646 w 55"/>
                <a:gd name="T9" fmla="*/ 2147483646 h 18"/>
                <a:gd name="T10" fmla="*/ 2147483646 w 55"/>
                <a:gd name="T11" fmla="*/ 2147483646 h 18"/>
                <a:gd name="T12" fmla="*/ 2147483646 w 55"/>
                <a:gd name="T13" fmla="*/ 2147483646 h 18"/>
                <a:gd name="T14" fmla="*/ 2147483646 w 55"/>
                <a:gd name="T15" fmla="*/ 2147483646 h 18"/>
                <a:gd name="T16" fmla="*/ 2147483646 w 55"/>
                <a:gd name="T17" fmla="*/ 0 h 18"/>
                <a:gd name="T18" fmla="*/ 2147483646 w 55"/>
                <a:gd name="T19" fmla="*/ 2147483646 h 18"/>
                <a:gd name="T20" fmla="*/ 2147483646 w 55"/>
                <a:gd name="T21" fmla="*/ 2147483646 h 18"/>
                <a:gd name="T22" fmla="*/ 2147483646 w 55"/>
                <a:gd name="T23" fmla="*/ 2147483646 h 18"/>
                <a:gd name="T24" fmla="*/ 2147483646 w 55"/>
                <a:gd name="T25" fmla="*/ 2147483646 h 18"/>
                <a:gd name="T26" fmla="*/ 2147483646 w 55"/>
                <a:gd name="T27" fmla="*/ 2147483646 h 18"/>
                <a:gd name="T28" fmla="*/ 2147483646 w 55"/>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5" h="18">
                  <a:moveTo>
                    <a:pt x="13" y="3"/>
                  </a:moveTo>
                  <a:cubicBezTo>
                    <a:pt x="12" y="1"/>
                    <a:pt x="10" y="0"/>
                    <a:pt x="8" y="0"/>
                  </a:cubicBezTo>
                  <a:cubicBezTo>
                    <a:pt x="6" y="0"/>
                    <a:pt x="5" y="1"/>
                    <a:pt x="4" y="2"/>
                  </a:cubicBezTo>
                  <a:cubicBezTo>
                    <a:pt x="1" y="4"/>
                    <a:pt x="0" y="9"/>
                    <a:pt x="3" y="12"/>
                  </a:cubicBezTo>
                  <a:cubicBezTo>
                    <a:pt x="6" y="16"/>
                    <a:pt x="11" y="18"/>
                    <a:pt x="17" y="18"/>
                  </a:cubicBezTo>
                  <a:cubicBezTo>
                    <a:pt x="38" y="18"/>
                    <a:pt x="38" y="18"/>
                    <a:pt x="38" y="18"/>
                  </a:cubicBezTo>
                  <a:cubicBezTo>
                    <a:pt x="44" y="18"/>
                    <a:pt x="49" y="16"/>
                    <a:pt x="52" y="12"/>
                  </a:cubicBezTo>
                  <a:cubicBezTo>
                    <a:pt x="55" y="9"/>
                    <a:pt x="54" y="4"/>
                    <a:pt x="52" y="2"/>
                  </a:cubicBezTo>
                  <a:cubicBezTo>
                    <a:pt x="50" y="1"/>
                    <a:pt x="49" y="0"/>
                    <a:pt x="47" y="0"/>
                  </a:cubicBezTo>
                  <a:cubicBezTo>
                    <a:pt x="45" y="0"/>
                    <a:pt x="43" y="1"/>
                    <a:pt x="42" y="3"/>
                  </a:cubicBezTo>
                  <a:cubicBezTo>
                    <a:pt x="41" y="3"/>
                    <a:pt x="40" y="4"/>
                    <a:pt x="40" y="4"/>
                  </a:cubicBezTo>
                  <a:cubicBezTo>
                    <a:pt x="39" y="4"/>
                    <a:pt x="39" y="4"/>
                    <a:pt x="38" y="4"/>
                  </a:cubicBezTo>
                  <a:cubicBezTo>
                    <a:pt x="17" y="4"/>
                    <a:pt x="17" y="4"/>
                    <a:pt x="17" y="4"/>
                  </a:cubicBezTo>
                  <a:cubicBezTo>
                    <a:pt x="17" y="4"/>
                    <a:pt x="17" y="4"/>
                    <a:pt x="17" y="4"/>
                  </a:cubicBezTo>
                  <a:cubicBezTo>
                    <a:pt x="15" y="4"/>
                    <a:pt x="14" y="4"/>
                    <a:pt x="13" y="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331" name="PA_任意多边形 301"/>
            <p:cNvSpPr/>
            <p:nvPr>
              <p:custDataLst>
                <p:tags r:id="rId303"/>
              </p:custDataLst>
            </p:nvPr>
          </p:nvSpPr>
          <p:spPr bwMode="auto">
            <a:xfrm>
              <a:off x="5557838" y="3155950"/>
              <a:ext cx="207962" cy="195263"/>
            </a:xfrm>
            <a:custGeom>
              <a:avLst/>
              <a:gdLst>
                <a:gd name="T0" fmla="*/ 2147483646 w 123"/>
                <a:gd name="T1" fmla="*/ 2147483646 h 116"/>
                <a:gd name="T2" fmla="*/ 2147483646 w 123"/>
                <a:gd name="T3" fmla="*/ 2147483646 h 116"/>
                <a:gd name="T4" fmla="*/ 2147483646 w 123"/>
                <a:gd name="T5" fmla="*/ 2147483646 h 116"/>
                <a:gd name="T6" fmla="*/ 2147483646 w 123"/>
                <a:gd name="T7" fmla="*/ 2147483646 h 116"/>
                <a:gd name="T8" fmla="*/ 2147483646 w 123"/>
                <a:gd name="T9" fmla="*/ 2147483646 h 116"/>
                <a:gd name="T10" fmla="*/ 2147483646 w 123"/>
                <a:gd name="T11" fmla="*/ 2147483646 h 116"/>
                <a:gd name="T12" fmla="*/ 2147483646 w 123"/>
                <a:gd name="T13" fmla="*/ 2147483646 h 116"/>
                <a:gd name="T14" fmla="*/ 2147483646 w 123"/>
                <a:gd name="T15" fmla="*/ 2147483646 h 116"/>
                <a:gd name="T16" fmla="*/ 2147483646 w 123"/>
                <a:gd name="T17" fmla="*/ 2147483646 h 116"/>
                <a:gd name="T18" fmla="*/ 2147483646 w 123"/>
                <a:gd name="T19" fmla="*/ 2147483646 h 116"/>
                <a:gd name="T20" fmla="*/ 2147483646 w 123"/>
                <a:gd name="T21" fmla="*/ 2147483646 h 116"/>
                <a:gd name="T22" fmla="*/ 2147483646 w 123"/>
                <a:gd name="T23" fmla="*/ 2147483646 h 116"/>
                <a:gd name="T24" fmla="*/ 2147483646 w 123"/>
                <a:gd name="T25" fmla="*/ 2147483646 h 116"/>
                <a:gd name="T26" fmla="*/ 2147483646 w 123"/>
                <a:gd name="T27" fmla="*/ 0 h 116"/>
                <a:gd name="T28" fmla="*/ 2147483646 w 123"/>
                <a:gd name="T29" fmla="*/ 0 h 116"/>
                <a:gd name="T30" fmla="*/ 2147483646 w 123"/>
                <a:gd name="T31" fmla="*/ 0 h 116"/>
                <a:gd name="T32" fmla="*/ 2147483646 w 123"/>
                <a:gd name="T33" fmla="*/ 0 h 116"/>
                <a:gd name="T34" fmla="*/ 2147483646 w 123"/>
                <a:gd name="T35" fmla="*/ 2147483646 h 116"/>
                <a:gd name="T36" fmla="*/ 2147483646 w 123"/>
                <a:gd name="T37" fmla="*/ 2147483646 h 116"/>
                <a:gd name="T38" fmla="*/ 2147483646 w 123"/>
                <a:gd name="T39" fmla="*/ 2147483646 h 116"/>
                <a:gd name="T40" fmla="*/ 0 w 123"/>
                <a:gd name="T41" fmla="*/ 2147483646 h 116"/>
                <a:gd name="T42" fmla="*/ 2147483646 w 123"/>
                <a:gd name="T43" fmla="*/ 2147483646 h 1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23" h="116">
                  <a:moveTo>
                    <a:pt x="21" y="116"/>
                  </a:moveTo>
                  <a:cubicBezTo>
                    <a:pt x="33" y="116"/>
                    <a:pt x="42" y="106"/>
                    <a:pt x="42" y="95"/>
                  </a:cubicBezTo>
                  <a:cubicBezTo>
                    <a:pt x="42" y="95"/>
                    <a:pt x="42" y="95"/>
                    <a:pt x="42" y="95"/>
                  </a:cubicBezTo>
                  <a:cubicBezTo>
                    <a:pt x="42" y="26"/>
                    <a:pt x="42" y="26"/>
                    <a:pt x="42" y="26"/>
                  </a:cubicBezTo>
                  <a:cubicBezTo>
                    <a:pt x="110" y="26"/>
                    <a:pt x="110" y="26"/>
                    <a:pt x="110" y="26"/>
                  </a:cubicBezTo>
                  <a:cubicBezTo>
                    <a:pt x="110" y="75"/>
                    <a:pt x="110" y="75"/>
                    <a:pt x="110" y="75"/>
                  </a:cubicBezTo>
                  <a:cubicBezTo>
                    <a:pt x="108" y="74"/>
                    <a:pt x="105" y="74"/>
                    <a:pt x="102" y="74"/>
                  </a:cubicBezTo>
                  <a:cubicBezTo>
                    <a:pt x="90" y="74"/>
                    <a:pt x="81" y="83"/>
                    <a:pt x="81" y="95"/>
                  </a:cubicBezTo>
                  <a:cubicBezTo>
                    <a:pt x="81" y="106"/>
                    <a:pt x="90" y="116"/>
                    <a:pt x="102" y="116"/>
                  </a:cubicBezTo>
                  <a:cubicBezTo>
                    <a:pt x="114" y="116"/>
                    <a:pt x="123" y="106"/>
                    <a:pt x="123" y="95"/>
                  </a:cubicBezTo>
                  <a:cubicBezTo>
                    <a:pt x="123" y="95"/>
                    <a:pt x="123" y="95"/>
                    <a:pt x="123" y="95"/>
                  </a:cubicBezTo>
                  <a:cubicBezTo>
                    <a:pt x="123" y="95"/>
                    <a:pt x="123" y="95"/>
                    <a:pt x="123" y="95"/>
                  </a:cubicBezTo>
                  <a:cubicBezTo>
                    <a:pt x="123" y="26"/>
                    <a:pt x="123" y="26"/>
                    <a:pt x="123" y="26"/>
                  </a:cubicBezTo>
                  <a:cubicBezTo>
                    <a:pt x="123" y="0"/>
                    <a:pt x="123" y="0"/>
                    <a:pt x="123" y="0"/>
                  </a:cubicBezTo>
                  <a:cubicBezTo>
                    <a:pt x="110" y="0"/>
                    <a:pt x="110" y="0"/>
                    <a:pt x="110" y="0"/>
                  </a:cubicBezTo>
                  <a:cubicBezTo>
                    <a:pt x="42" y="0"/>
                    <a:pt x="42" y="0"/>
                    <a:pt x="42" y="0"/>
                  </a:cubicBezTo>
                  <a:cubicBezTo>
                    <a:pt x="29" y="0"/>
                    <a:pt x="29" y="0"/>
                    <a:pt x="29" y="0"/>
                  </a:cubicBezTo>
                  <a:cubicBezTo>
                    <a:pt x="29" y="26"/>
                    <a:pt x="29" y="26"/>
                    <a:pt x="29" y="26"/>
                  </a:cubicBezTo>
                  <a:cubicBezTo>
                    <a:pt x="29" y="75"/>
                    <a:pt x="29" y="75"/>
                    <a:pt x="29" y="75"/>
                  </a:cubicBezTo>
                  <a:cubicBezTo>
                    <a:pt x="26" y="74"/>
                    <a:pt x="24" y="74"/>
                    <a:pt x="21" y="74"/>
                  </a:cubicBezTo>
                  <a:cubicBezTo>
                    <a:pt x="9" y="74"/>
                    <a:pt x="0" y="83"/>
                    <a:pt x="0" y="95"/>
                  </a:cubicBezTo>
                  <a:cubicBezTo>
                    <a:pt x="0" y="106"/>
                    <a:pt x="9" y="116"/>
                    <a:pt x="21" y="11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332" name="PA_任意多边形 302"/>
            <p:cNvSpPr/>
            <p:nvPr>
              <p:custDataLst>
                <p:tags r:id="rId304"/>
              </p:custDataLst>
            </p:nvPr>
          </p:nvSpPr>
          <p:spPr bwMode="auto">
            <a:xfrm>
              <a:off x="6421438" y="3763963"/>
              <a:ext cx="103187" cy="173037"/>
            </a:xfrm>
            <a:custGeom>
              <a:avLst/>
              <a:gdLst>
                <a:gd name="T0" fmla="*/ 0 w 61"/>
                <a:gd name="T1" fmla="*/ 2147483646 h 103"/>
                <a:gd name="T2" fmla="*/ 0 w 61"/>
                <a:gd name="T3" fmla="*/ 2147483646 h 103"/>
                <a:gd name="T4" fmla="*/ 2147483646 w 61"/>
                <a:gd name="T5" fmla="*/ 2147483646 h 103"/>
                <a:gd name="T6" fmla="*/ 2147483646 w 61"/>
                <a:gd name="T7" fmla="*/ 2147483646 h 103"/>
                <a:gd name="T8" fmla="*/ 2147483646 w 61"/>
                <a:gd name="T9" fmla="*/ 2147483646 h 103"/>
                <a:gd name="T10" fmla="*/ 2147483646 w 61"/>
                <a:gd name="T11" fmla="*/ 2147483646 h 103"/>
                <a:gd name="T12" fmla="*/ 2147483646 w 61"/>
                <a:gd name="T13" fmla="*/ 2147483646 h 103"/>
                <a:gd name="T14" fmla="*/ 2147483646 w 61"/>
                <a:gd name="T15" fmla="*/ 2147483646 h 103"/>
                <a:gd name="T16" fmla="*/ 2147483646 w 61"/>
                <a:gd name="T17" fmla="*/ 2147483646 h 103"/>
                <a:gd name="T18" fmla="*/ 2147483646 w 61"/>
                <a:gd name="T19" fmla="*/ 2147483646 h 103"/>
                <a:gd name="T20" fmla="*/ 2147483646 w 61"/>
                <a:gd name="T21" fmla="*/ 2147483646 h 103"/>
                <a:gd name="T22" fmla="*/ 2147483646 w 61"/>
                <a:gd name="T23" fmla="*/ 2147483646 h 103"/>
                <a:gd name="T24" fmla="*/ 2147483646 w 61"/>
                <a:gd name="T25" fmla="*/ 2147483646 h 103"/>
                <a:gd name="T26" fmla="*/ 2147483646 w 61"/>
                <a:gd name="T27" fmla="*/ 2147483646 h 103"/>
                <a:gd name="T28" fmla="*/ 2147483646 w 61"/>
                <a:gd name="T29" fmla="*/ 0 h 103"/>
                <a:gd name="T30" fmla="*/ 2147483646 w 61"/>
                <a:gd name="T31" fmla="*/ 0 h 103"/>
                <a:gd name="T32" fmla="*/ 0 w 61"/>
                <a:gd name="T33" fmla="*/ 2147483646 h 103"/>
                <a:gd name="T34" fmla="*/ 0 w 61"/>
                <a:gd name="T35" fmla="*/ 2147483646 h 103"/>
                <a:gd name="T36" fmla="*/ 2147483646 w 61"/>
                <a:gd name="T37" fmla="*/ 2147483646 h 103"/>
                <a:gd name="T38" fmla="*/ 2147483646 w 61"/>
                <a:gd name="T39" fmla="*/ 2147483646 h 103"/>
                <a:gd name="T40" fmla="*/ 0 w 61"/>
                <a:gd name="T41" fmla="*/ 2147483646 h 103"/>
                <a:gd name="T42" fmla="*/ 0 w 61"/>
                <a:gd name="T43" fmla="*/ 2147483646 h 103"/>
                <a:gd name="T44" fmla="*/ 2147483646 w 61"/>
                <a:gd name="T45" fmla="*/ 2147483646 h 103"/>
                <a:gd name="T46" fmla="*/ 2147483646 w 61"/>
                <a:gd name="T47" fmla="*/ 2147483646 h 103"/>
                <a:gd name="T48" fmla="*/ 0 w 61"/>
                <a:gd name="T49" fmla="*/ 2147483646 h 10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103">
                  <a:moveTo>
                    <a:pt x="0" y="72"/>
                  </a:moveTo>
                  <a:cubicBezTo>
                    <a:pt x="0" y="86"/>
                    <a:pt x="0" y="86"/>
                    <a:pt x="0" y="86"/>
                  </a:cubicBezTo>
                  <a:cubicBezTo>
                    <a:pt x="0" y="96"/>
                    <a:pt x="8" y="103"/>
                    <a:pt x="17" y="103"/>
                  </a:cubicBezTo>
                  <a:cubicBezTo>
                    <a:pt x="43" y="103"/>
                    <a:pt x="43" y="103"/>
                    <a:pt x="43" y="103"/>
                  </a:cubicBezTo>
                  <a:cubicBezTo>
                    <a:pt x="53" y="103"/>
                    <a:pt x="61" y="96"/>
                    <a:pt x="61" y="86"/>
                  </a:cubicBezTo>
                  <a:cubicBezTo>
                    <a:pt x="61" y="72"/>
                    <a:pt x="61" y="72"/>
                    <a:pt x="61" y="72"/>
                  </a:cubicBezTo>
                  <a:cubicBezTo>
                    <a:pt x="39" y="72"/>
                    <a:pt x="39" y="72"/>
                    <a:pt x="39" y="72"/>
                  </a:cubicBezTo>
                  <a:cubicBezTo>
                    <a:pt x="39" y="59"/>
                    <a:pt x="39" y="59"/>
                    <a:pt x="39" y="59"/>
                  </a:cubicBezTo>
                  <a:cubicBezTo>
                    <a:pt x="61" y="59"/>
                    <a:pt x="61" y="59"/>
                    <a:pt x="61" y="59"/>
                  </a:cubicBezTo>
                  <a:cubicBezTo>
                    <a:pt x="61" y="39"/>
                    <a:pt x="61" y="39"/>
                    <a:pt x="61" y="39"/>
                  </a:cubicBezTo>
                  <a:cubicBezTo>
                    <a:pt x="39" y="39"/>
                    <a:pt x="39" y="39"/>
                    <a:pt x="39" y="39"/>
                  </a:cubicBezTo>
                  <a:cubicBezTo>
                    <a:pt x="39" y="26"/>
                    <a:pt x="39" y="26"/>
                    <a:pt x="39" y="26"/>
                  </a:cubicBezTo>
                  <a:cubicBezTo>
                    <a:pt x="61" y="26"/>
                    <a:pt x="61" y="26"/>
                    <a:pt x="61" y="26"/>
                  </a:cubicBezTo>
                  <a:cubicBezTo>
                    <a:pt x="61" y="17"/>
                    <a:pt x="61" y="17"/>
                    <a:pt x="61" y="17"/>
                  </a:cubicBezTo>
                  <a:cubicBezTo>
                    <a:pt x="61" y="8"/>
                    <a:pt x="53" y="0"/>
                    <a:pt x="43" y="0"/>
                  </a:cubicBezTo>
                  <a:cubicBezTo>
                    <a:pt x="17" y="0"/>
                    <a:pt x="17" y="0"/>
                    <a:pt x="17" y="0"/>
                  </a:cubicBezTo>
                  <a:cubicBezTo>
                    <a:pt x="8" y="0"/>
                    <a:pt x="0" y="8"/>
                    <a:pt x="0" y="17"/>
                  </a:cubicBezTo>
                  <a:cubicBezTo>
                    <a:pt x="0" y="26"/>
                    <a:pt x="0" y="26"/>
                    <a:pt x="0" y="26"/>
                  </a:cubicBezTo>
                  <a:cubicBezTo>
                    <a:pt x="22" y="26"/>
                    <a:pt x="22" y="26"/>
                    <a:pt x="22" y="26"/>
                  </a:cubicBezTo>
                  <a:cubicBezTo>
                    <a:pt x="22" y="39"/>
                    <a:pt x="22" y="39"/>
                    <a:pt x="22" y="39"/>
                  </a:cubicBezTo>
                  <a:cubicBezTo>
                    <a:pt x="0" y="39"/>
                    <a:pt x="0" y="39"/>
                    <a:pt x="0" y="39"/>
                  </a:cubicBezTo>
                  <a:cubicBezTo>
                    <a:pt x="0" y="59"/>
                    <a:pt x="0" y="59"/>
                    <a:pt x="0" y="59"/>
                  </a:cubicBezTo>
                  <a:cubicBezTo>
                    <a:pt x="22" y="59"/>
                    <a:pt x="22" y="59"/>
                    <a:pt x="22" y="59"/>
                  </a:cubicBezTo>
                  <a:cubicBezTo>
                    <a:pt x="22" y="72"/>
                    <a:pt x="22" y="72"/>
                    <a:pt x="22" y="72"/>
                  </a:cubicBezTo>
                  <a:lnTo>
                    <a:pt x="0" y="7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333" name="PA_任意多边形 303"/>
            <p:cNvSpPr/>
            <p:nvPr>
              <p:custDataLst>
                <p:tags r:id="rId305"/>
              </p:custDataLst>
            </p:nvPr>
          </p:nvSpPr>
          <p:spPr bwMode="auto">
            <a:xfrm>
              <a:off x="6391275" y="3919538"/>
              <a:ext cx="163513" cy="106362"/>
            </a:xfrm>
            <a:custGeom>
              <a:avLst/>
              <a:gdLst>
                <a:gd name="T0" fmla="*/ 0 w 97"/>
                <a:gd name="T1" fmla="*/ 2147483646 h 63"/>
                <a:gd name="T2" fmla="*/ 2147483646 w 97"/>
                <a:gd name="T3" fmla="*/ 2147483646 h 63"/>
                <a:gd name="T4" fmla="*/ 2147483646 w 97"/>
                <a:gd name="T5" fmla="*/ 2147483646 h 63"/>
                <a:gd name="T6" fmla="*/ 2147483646 w 97"/>
                <a:gd name="T7" fmla="*/ 2147483646 h 63"/>
                <a:gd name="T8" fmla="*/ 2147483646 w 97"/>
                <a:gd name="T9" fmla="*/ 2147483646 h 63"/>
                <a:gd name="T10" fmla="*/ 2147483646 w 97"/>
                <a:gd name="T11" fmla="*/ 2147483646 h 63"/>
                <a:gd name="T12" fmla="*/ 2147483646 w 97"/>
                <a:gd name="T13" fmla="*/ 2147483646 h 63"/>
                <a:gd name="T14" fmla="*/ 2147483646 w 97"/>
                <a:gd name="T15" fmla="*/ 2147483646 h 63"/>
                <a:gd name="T16" fmla="*/ 2147483646 w 97"/>
                <a:gd name="T17" fmla="*/ 2147483646 h 63"/>
                <a:gd name="T18" fmla="*/ 2147483646 w 97"/>
                <a:gd name="T19" fmla="*/ 2147483646 h 63"/>
                <a:gd name="T20" fmla="*/ 2147483646 w 97"/>
                <a:gd name="T21" fmla="*/ 2147483646 h 63"/>
                <a:gd name="T22" fmla="*/ 2147483646 w 97"/>
                <a:gd name="T23" fmla="*/ 2147483646 h 63"/>
                <a:gd name="T24" fmla="*/ 2147483646 w 97"/>
                <a:gd name="T25" fmla="*/ 0 h 63"/>
                <a:gd name="T26" fmla="*/ 2147483646 w 97"/>
                <a:gd name="T27" fmla="*/ 2147483646 h 63"/>
                <a:gd name="T28" fmla="*/ 2147483646 w 97"/>
                <a:gd name="T29" fmla="*/ 2147483646 h 63"/>
                <a:gd name="T30" fmla="*/ 2147483646 w 97"/>
                <a:gd name="T31" fmla="*/ 0 h 63"/>
                <a:gd name="T32" fmla="*/ 0 w 97"/>
                <a:gd name="T33" fmla="*/ 2147483646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7" h="63">
                  <a:moveTo>
                    <a:pt x="0" y="3"/>
                  </a:moveTo>
                  <a:cubicBezTo>
                    <a:pt x="3" y="18"/>
                    <a:pt x="17" y="30"/>
                    <a:pt x="32" y="30"/>
                  </a:cubicBezTo>
                  <a:cubicBezTo>
                    <a:pt x="42" y="30"/>
                    <a:pt x="42" y="30"/>
                    <a:pt x="42" y="30"/>
                  </a:cubicBezTo>
                  <a:cubicBezTo>
                    <a:pt x="42" y="50"/>
                    <a:pt x="42" y="50"/>
                    <a:pt x="42" y="50"/>
                  </a:cubicBezTo>
                  <a:cubicBezTo>
                    <a:pt x="29" y="50"/>
                    <a:pt x="29" y="50"/>
                    <a:pt x="29" y="50"/>
                  </a:cubicBezTo>
                  <a:cubicBezTo>
                    <a:pt x="29" y="63"/>
                    <a:pt x="29" y="63"/>
                    <a:pt x="29" y="63"/>
                  </a:cubicBezTo>
                  <a:cubicBezTo>
                    <a:pt x="67" y="63"/>
                    <a:pt x="67" y="63"/>
                    <a:pt x="67" y="63"/>
                  </a:cubicBezTo>
                  <a:cubicBezTo>
                    <a:pt x="67" y="50"/>
                    <a:pt x="67" y="50"/>
                    <a:pt x="67" y="50"/>
                  </a:cubicBezTo>
                  <a:cubicBezTo>
                    <a:pt x="55" y="50"/>
                    <a:pt x="55" y="50"/>
                    <a:pt x="55" y="50"/>
                  </a:cubicBezTo>
                  <a:cubicBezTo>
                    <a:pt x="55" y="30"/>
                    <a:pt x="55" y="30"/>
                    <a:pt x="55" y="30"/>
                  </a:cubicBezTo>
                  <a:cubicBezTo>
                    <a:pt x="65" y="30"/>
                    <a:pt x="65" y="30"/>
                    <a:pt x="65" y="30"/>
                  </a:cubicBezTo>
                  <a:cubicBezTo>
                    <a:pt x="81" y="30"/>
                    <a:pt x="94" y="16"/>
                    <a:pt x="97" y="3"/>
                  </a:cubicBezTo>
                  <a:cubicBezTo>
                    <a:pt x="84" y="0"/>
                    <a:pt x="84" y="0"/>
                    <a:pt x="84" y="0"/>
                  </a:cubicBezTo>
                  <a:cubicBezTo>
                    <a:pt x="82" y="8"/>
                    <a:pt x="74" y="17"/>
                    <a:pt x="65" y="17"/>
                  </a:cubicBezTo>
                  <a:cubicBezTo>
                    <a:pt x="32" y="17"/>
                    <a:pt x="32" y="17"/>
                    <a:pt x="32" y="17"/>
                  </a:cubicBezTo>
                  <a:cubicBezTo>
                    <a:pt x="23" y="17"/>
                    <a:pt x="15" y="9"/>
                    <a:pt x="13" y="0"/>
                  </a:cubicBezTo>
                  <a:lnTo>
                    <a:pt x="0" y="3"/>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334" name="PA_任意多边形 304"/>
            <p:cNvSpPr/>
            <p:nvPr>
              <p:custDataLst>
                <p:tags r:id="rId306"/>
              </p:custDataLst>
            </p:nvPr>
          </p:nvSpPr>
          <p:spPr bwMode="auto">
            <a:xfrm>
              <a:off x="6248400" y="4008438"/>
              <a:ext cx="174625" cy="101600"/>
            </a:xfrm>
            <a:custGeom>
              <a:avLst/>
              <a:gdLst>
                <a:gd name="T0" fmla="*/ 2147483646 w 103"/>
                <a:gd name="T1" fmla="*/ 0 h 60"/>
                <a:gd name="T2" fmla="*/ 2147483646 w 103"/>
                <a:gd name="T3" fmla="*/ 2147483646 h 60"/>
                <a:gd name="T4" fmla="*/ 0 w 103"/>
                <a:gd name="T5" fmla="*/ 2147483646 h 60"/>
                <a:gd name="T6" fmla="*/ 2147483646 w 103"/>
                <a:gd name="T7" fmla="*/ 2147483646 h 60"/>
                <a:gd name="T8" fmla="*/ 2147483646 w 103"/>
                <a:gd name="T9" fmla="*/ 2147483646 h 60"/>
                <a:gd name="T10" fmla="*/ 2147483646 w 103"/>
                <a:gd name="T11" fmla="*/ 2147483646 h 60"/>
                <a:gd name="T12" fmla="*/ 2147483646 w 103"/>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 h="60">
                  <a:moveTo>
                    <a:pt x="58" y="0"/>
                  </a:moveTo>
                  <a:cubicBezTo>
                    <a:pt x="58" y="10"/>
                    <a:pt x="58" y="10"/>
                    <a:pt x="58" y="10"/>
                  </a:cubicBezTo>
                  <a:cubicBezTo>
                    <a:pt x="7" y="10"/>
                    <a:pt x="0" y="60"/>
                    <a:pt x="0" y="60"/>
                  </a:cubicBezTo>
                  <a:cubicBezTo>
                    <a:pt x="0" y="60"/>
                    <a:pt x="16" y="49"/>
                    <a:pt x="58" y="49"/>
                  </a:cubicBezTo>
                  <a:cubicBezTo>
                    <a:pt x="58" y="59"/>
                    <a:pt x="58" y="59"/>
                    <a:pt x="58" y="59"/>
                  </a:cubicBezTo>
                  <a:cubicBezTo>
                    <a:pt x="103" y="29"/>
                    <a:pt x="103" y="29"/>
                    <a:pt x="103" y="29"/>
                  </a:cubicBezTo>
                  <a:lnTo>
                    <a:pt x="58"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335" name="PA_任意多边形 305"/>
            <p:cNvSpPr/>
            <p:nvPr>
              <p:custDataLst>
                <p:tags r:id="rId307"/>
              </p:custDataLst>
            </p:nvPr>
          </p:nvSpPr>
          <p:spPr bwMode="auto">
            <a:xfrm>
              <a:off x="6230938" y="4100513"/>
              <a:ext cx="173037" cy="101600"/>
            </a:xfrm>
            <a:custGeom>
              <a:avLst/>
              <a:gdLst>
                <a:gd name="T0" fmla="*/ 2147483646 w 102"/>
                <a:gd name="T1" fmla="*/ 2147483646 h 60"/>
                <a:gd name="T2" fmla="*/ 2147483646 w 102"/>
                <a:gd name="T3" fmla="*/ 2147483646 h 60"/>
                <a:gd name="T4" fmla="*/ 2147483646 w 102"/>
                <a:gd name="T5" fmla="*/ 0 h 60"/>
                <a:gd name="T6" fmla="*/ 2147483646 w 102"/>
                <a:gd name="T7" fmla="*/ 2147483646 h 60"/>
                <a:gd name="T8" fmla="*/ 2147483646 w 102"/>
                <a:gd name="T9" fmla="*/ 2147483646 h 60"/>
                <a:gd name="T10" fmla="*/ 0 w 102"/>
                <a:gd name="T11" fmla="*/ 2147483646 h 60"/>
                <a:gd name="T12" fmla="*/ 2147483646 w 102"/>
                <a:gd name="T13" fmla="*/ 2147483646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2" h="60">
                  <a:moveTo>
                    <a:pt x="45" y="60"/>
                  </a:moveTo>
                  <a:cubicBezTo>
                    <a:pt x="45" y="50"/>
                    <a:pt x="45" y="50"/>
                    <a:pt x="45" y="50"/>
                  </a:cubicBezTo>
                  <a:cubicBezTo>
                    <a:pt x="97" y="50"/>
                    <a:pt x="102" y="0"/>
                    <a:pt x="102" y="0"/>
                  </a:cubicBezTo>
                  <a:cubicBezTo>
                    <a:pt x="102" y="0"/>
                    <a:pt x="87" y="11"/>
                    <a:pt x="45" y="11"/>
                  </a:cubicBezTo>
                  <a:cubicBezTo>
                    <a:pt x="45" y="1"/>
                    <a:pt x="45" y="1"/>
                    <a:pt x="45" y="1"/>
                  </a:cubicBezTo>
                  <a:cubicBezTo>
                    <a:pt x="0" y="30"/>
                    <a:pt x="0" y="30"/>
                    <a:pt x="0" y="30"/>
                  </a:cubicBezTo>
                  <a:lnTo>
                    <a:pt x="45" y="6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336" name="PA_任意多边形 306"/>
            <p:cNvSpPr>
              <a:spLocks noEditPoints="1"/>
            </p:cNvSpPr>
            <p:nvPr>
              <p:custDataLst>
                <p:tags r:id="rId308"/>
              </p:custDataLst>
            </p:nvPr>
          </p:nvSpPr>
          <p:spPr bwMode="auto">
            <a:xfrm>
              <a:off x="5934075" y="3132138"/>
              <a:ext cx="277813" cy="277812"/>
            </a:xfrm>
            <a:custGeom>
              <a:avLst/>
              <a:gdLst>
                <a:gd name="T0" fmla="*/ 2147483646 w 164"/>
                <a:gd name="T1" fmla="*/ 2147483646 h 164"/>
                <a:gd name="T2" fmla="*/ 2147483646 w 164"/>
                <a:gd name="T3" fmla="*/ 2147483646 h 164"/>
                <a:gd name="T4" fmla="*/ 2147483646 w 164"/>
                <a:gd name="T5" fmla="*/ 2147483646 h 164"/>
                <a:gd name="T6" fmla="*/ 2147483646 w 164"/>
                <a:gd name="T7" fmla="*/ 2147483646 h 164"/>
                <a:gd name="T8" fmla="*/ 2147483646 w 164"/>
                <a:gd name="T9" fmla="*/ 2147483646 h 164"/>
                <a:gd name="T10" fmla="*/ 2147483646 w 164"/>
                <a:gd name="T11" fmla="*/ 2147483646 h 164"/>
                <a:gd name="T12" fmla="*/ 2147483646 w 164"/>
                <a:gd name="T13" fmla="*/ 2147483646 h 164"/>
                <a:gd name="T14" fmla="*/ 2147483646 w 164"/>
                <a:gd name="T15" fmla="*/ 0 h 164"/>
                <a:gd name="T16" fmla="*/ 2147483646 w 164"/>
                <a:gd name="T17" fmla="*/ 2147483646 h 164"/>
                <a:gd name="T18" fmla="*/ 2147483646 w 164"/>
                <a:gd name="T19" fmla="*/ 2147483646 h 164"/>
                <a:gd name="T20" fmla="*/ 2147483646 w 164"/>
                <a:gd name="T21" fmla="*/ 2147483646 h 164"/>
                <a:gd name="T22" fmla="*/ 2147483646 w 164"/>
                <a:gd name="T23" fmla="*/ 2147483646 h 164"/>
                <a:gd name="T24" fmla="*/ 2147483646 w 164"/>
                <a:gd name="T25" fmla="*/ 2147483646 h 164"/>
                <a:gd name="T26" fmla="*/ 2147483646 w 164"/>
                <a:gd name="T27" fmla="*/ 2147483646 h 164"/>
                <a:gd name="T28" fmla="*/ 2147483646 w 164"/>
                <a:gd name="T29" fmla="*/ 2147483646 h 164"/>
                <a:gd name="T30" fmla="*/ 2147483646 w 164"/>
                <a:gd name="T31" fmla="*/ 2147483646 h 164"/>
                <a:gd name="T32" fmla="*/ 2147483646 w 164"/>
                <a:gd name="T33" fmla="*/ 2147483646 h 164"/>
                <a:gd name="T34" fmla="*/ 2147483646 w 164"/>
                <a:gd name="T35" fmla="*/ 2147483646 h 164"/>
                <a:gd name="T36" fmla="*/ 2147483646 w 164"/>
                <a:gd name="T37" fmla="*/ 2147483646 h 164"/>
                <a:gd name="T38" fmla="*/ 2147483646 w 164"/>
                <a:gd name="T39" fmla="*/ 2147483646 h 164"/>
                <a:gd name="T40" fmla="*/ 2147483646 w 164"/>
                <a:gd name="T41" fmla="*/ 2147483646 h 164"/>
                <a:gd name="T42" fmla="*/ 2147483646 w 164"/>
                <a:gd name="T43" fmla="*/ 2147483646 h 164"/>
                <a:gd name="T44" fmla="*/ 2147483646 w 164"/>
                <a:gd name="T45" fmla="*/ 2147483646 h 164"/>
                <a:gd name="T46" fmla="*/ 2147483646 w 164"/>
                <a:gd name="T47" fmla="*/ 2147483646 h 164"/>
                <a:gd name="T48" fmla="*/ 2147483646 w 164"/>
                <a:gd name="T49" fmla="*/ 2147483646 h 164"/>
                <a:gd name="T50" fmla="*/ 2147483646 w 164"/>
                <a:gd name="T51" fmla="*/ 2147483646 h 164"/>
                <a:gd name="T52" fmla="*/ 2147483646 w 164"/>
                <a:gd name="T53" fmla="*/ 2147483646 h 164"/>
                <a:gd name="T54" fmla="*/ 2147483646 w 164"/>
                <a:gd name="T55" fmla="*/ 2147483646 h 164"/>
                <a:gd name="T56" fmla="*/ 2147483646 w 164"/>
                <a:gd name="T57" fmla="*/ 2147483646 h 164"/>
                <a:gd name="T58" fmla="*/ 2147483646 w 164"/>
                <a:gd name="T59" fmla="*/ 2147483646 h 164"/>
                <a:gd name="T60" fmla="*/ 2147483646 w 164"/>
                <a:gd name="T61" fmla="*/ 2147483646 h 164"/>
                <a:gd name="T62" fmla="*/ 2147483646 w 164"/>
                <a:gd name="T63" fmla="*/ 2147483646 h 164"/>
                <a:gd name="T64" fmla="*/ 2147483646 w 164"/>
                <a:gd name="T65" fmla="*/ 2147483646 h 164"/>
                <a:gd name="T66" fmla="*/ 2147483646 w 164"/>
                <a:gd name="T67" fmla="*/ 2147483646 h 164"/>
                <a:gd name="T68" fmla="*/ 2147483646 w 164"/>
                <a:gd name="T69" fmla="*/ 2147483646 h 164"/>
                <a:gd name="T70" fmla="*/ 2147483646 w 164"/>
                <a:gd name="T71" fmla="*/ 2147483646 h 164"/>
                <a:gd name="T72" fmla="*/ 2147483646 w 164"/>
                <a:gd name="T73" fmla="*/ 2147483646 h 164"/>
                <a:gd name="T74" fmla="*/ 2147483646 w 164"/>
                <a:gd name="T75" fmla="*/ 2147483646 h 164"/>
                <a:gd name="T76" fmla="*/ 2147483646 w 164"/>
                <a:gd name="T77" fmla="*/ 2147483646 h 164"/>
                <a:gd name="T78" fmla="*/ 2147483646 w 164"/>
                <a:gd name="T79" fmla="*/ 2147483646 h 164"/>
                <a:gd name="T80" fmla="*/ 2147483646 w 164"/>
                <a:gd name="T81" fmla="*/ 2147483646 h 164"/>
                <a:gd name="T82" fmla="*/ 2147483646 w 164"/>
                <a:gd name="T83" fmla="*/ 2147483646 h 164"/>
                <a:gd name="T84" fmla="*/ 2147483646 w 164"/>
                <a:gd name="T85" fmla="*/ 2147483646 h 164"/>
                <a:gd name="T86" fmla="*/ 2147483646 w 164"/>
                <a:gd name="T87" fmla="*/ 2147483646 h 164"/>
                <a:gd name="T88" fmla="*/ 2147483646 w 164"/>
                <a:gd name="T89" fmla="*/ 2147483646 h 164"/>
                <a:gd name="T90" fmla="*/ 2147483646 w 164"/>
                <a:gd name="T91" fmla="*/ 2147483646 h 164"/>
                <a:gd name="T92" fmla="*/ 2147483646 w 164"/>
                <a:gd name="T93" fmla="*/ 2147483646 h 164"/>
                <a:gd name="T94" fmla="*/ 2147483646 w 164"/>
                <a:gd name="T95" fmla="*/ 2147483646 h 164"/>
                <a:gd name="T96" fmla="*/ 2147483646 w 164"/>
                <a:gd name="T97" fmla="*/ 2147483646 h 164"/>
                <a:gd name="T98" fmla="*/ 2147483646 w 164"/>
                <a:gd name="T99" fmla="*/ 2147483646 h 164"/>
                <a:gd name="T100" fmla="*/ 2147483646 w 164"/>
                <a:gd name="T101" fmla="*/ 2147483646 h 164"/>
                <a:gd name="T102" fmla="*/ 2147483646 w 164"/>
                <a:gd name="T103" fmla="*/ 0 h 164"/>
                <a:gd name="T104" fmla="*/ 2147483646 w 164"/>
                <a:gd name="T105" fmla="*/ 2147483646 h 164"/>
                <a:gd name="T106" fmla="*/ 2147483646 w 164"/>
                <a:gd name="T107" fmla="*/ 2147483646 h 164"/>
                <a:gd name="T108" fmla="*/ 2147483646 w 164"/>
                <a:gd name="T109" fmla="*/ 2147483646 h 164"/>
                <a:gd name="T110" fmla="*/ 2147483646 w 164"/>
                <a:gd name="T111" fmla="*/ 2147483646 h 164"/>
                <a:gd name="T112" fmla="*/ 2147483646 w 164"/>
                <a:gd name="T113" fmla="*/ 2147483646 h 164"/>
                <a:gd name="T114" fmla="*/ 2147483646 w 164"/>
                <a:gd name="T115" fmla="*/ 2147483646 h 164"/>
                <a:gd name="T116" fmla="*/ 2147483646 w 164"/>
                <a:gd name="T117" fmla="*/ 2147483646 h 164"/>
                <a:gd name="T118" fmla="*/ 2147483646 w 164"/>
                <a:gd name="T119" fmla="*/ 2147483646 h 164"/>
                <a:gd name="T120" fmla="*/ 2147483646 w 164"/>
                <a:gd name="T121" fmla="*/ 2147483646 h 164"/>
                <a:gd name="T122" fmla="*/ 2147483646 w 164"/>
                <a:gd name="T123" fmla="*/ 2147483646 h 1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4" h="164">
                  <a:moveTo>
                    <a:pt x="88" y="164"/>
                  </a:moveTo>
                  <a:cubicBezTo>
                    <a:pt x="92" y="164"/>
                    <a:pt x="96" y="163"/>
                    <a:pt x="100" y="162"/>
                  </a:cubicBezTo>
                  <a:cubicBezTo>
                    <a:pt x="103" y="162"/>
                    <a:pt x="106" y="161"/>
                    <a:pt x="108" y="160"/>
                  </a:cubicBezTo>
                  <a:cubicBezTo>
                    <a:pt x="110" y="160"/>
                    <a:pt x="111" y="159"/>
                    <a:pt x="112" y="159"/>
                  </a:cubicBezTo>
                  <a:cubicBezTo>
                    <a:pt x="115" y="158"/>
                    <a:pt x="117" y="157"/>
                    <a:pt x="120" y="155"/>
                  </a:cubicBezTo>
                  <a:cubicBezTo>
                    <a:pt x="121" y="155"/>
                    <a:pt x="122" y="154"/>
                    <a:pt x="123" y="153"/>
                  </a:cubicBezTo>
                  <a:cubicBezTo>
                    <a:pt x="128" y="151"/>
                    <a:pt x="133" y="147"/>
                    <a:pt x="137" y="143"/>
                  </a:cubicBezTo>
                  <a:cubicBezTo>
                    <a:pt x="138" y="142"/>
                    <a:pt x="139" y="141"/>
                    <a:pt x="140" y="140"/>
                  </a:cubicBezTo>
                  <a:cubicBezTo>
                    <a:pt x="141" y="139"/>
                    <a:pt x="142" y="138"/>
                    <a:pt x="143" y="137"/>
                  </a:cubicBezTo>
                  <a:cubicBezTo>
                    <a:pt x="144" y="136"/>
                    <a:pt x="146" y="134"/>
                    <a:pt x="147" y="133"/>
                  </a:cubicBezTo>
                  <a:cubicBezTo>
                    <a:pt x="149" y="130"/>
                    <a:pt x="150" y="128"/>
                    <a:pt x="152" y="125"/>
                  </a:cubicBezTo>
                  <a:cubicBezTo>
                    <a:pt x="153" y="125"/>
                    <a:pt x="153" y="124"/>
                    <a:pt x="153" y="123"/>
                  </a:cubicBezTo>
                  <a:cubicBezTo>
                    <a:pt x="154" y="122"/>
                    <a:pt x="155" y="121"/>
                    <a:pt x="155" y="120"/>
                  </a:cubicBezTo>
                  <a:cubicBezTo>
                    <a:pt x="156" y="119"/>
                    <a:pt x="156" y="118"/>
                    <a:pt x="156" y="118"/>
                  </a:cubicBezTo>
                  <a:cubicBezTo>
                    <a:pt x="157" y="117"/>
                    <a:pt x="157" y="115"/>
                    <a:pt x="158" y="114"/>
                  </a:cubicBezTo>
                  <a:cubicBezTo>
                    <a:pt x="158" y="113"/>
                    <a:pt x="159" y="112"/>
                    <a:pt x="159" y="110"/>
                  </a:cubicBezTo>
                  <a:cubicBezTo>
                    <a:pt x="160" y="108"/>
                    <a:pt x="161" y="105"/>
                    <a:pt x="162" y="103"/>
                  </a:cubicBezTo>
                  <a:cubicBezTo>
                    <a:pt x="162" y="101"/>
                    <a:pt x="162" y="100"/>
                    <a:pt x="163" y="99"/>
                  </a:cubicBezTo>
                  <a:cubicBezTo>
                    <a:pt x="163" y="97"/>
                    <a:pt x="163" y="96"/>
                    <a:pt x="163" y="95"/>
                  </a:cubicBezTo>
                  <a:cubicBezTo>
                    <a:pt x="164" y="93"/>
                    <a:pt x="164" y="92"/>
                    <a:pt x="164" y="91"/>
                  </a:cubicBezTo>
                  <a:cubicBezTo>
                    <a:pt x="164" y="88"/>
                    <a:pt x="164" y="85"/>
                    <a:pt x="164" y="82"/>
                  </a:cubicBezTo>
                  <a:cubicBezTo>
                    <a:pt x="164" y="79"/>
                    <a:pt x="164" y="76"/>
                    <a:pt x="164" y="74"/>
                  </a:cubicBezTo>
                  <a:cubicBezTo>
                    <a:pt x="164" y="72"/>
                    <a:pt x="164" y="71"/>
                    <a:pt x="163" y="70"/>
                  </a:cubicBezTo>
                  <a:cubicBezTo>
                    <a:pt x="163" y="68"/>
                    <a:pt x="163" y="67"/>
                    <a:pt x="163" y="66"/>
                  </a:cubicBezTo>
                  <a:cubicBezTo>
                    <a:pt x="162" y="64"/>
                    <a:pt x="162" y="63"/>
                    <a:pt x="162" y="62"/>
                  </a:cubicBezTo>
                  <a:cubicBezTo>
                    <a:pt x="161" y="59"/>
                    <a:pt x="160" y="56"/>
                    <a:pt x="159" y="54"/>
                  </a:cubicBezTo>
                  <a:cubicBezTo>
                    <a:pt x="159" y="53"/>
                    <a:pt x="159" y="53"/>
                    <a:pt x="159" y="52"/>
                  </a:cubicBezTo>
                  <a:cubicBezTo>
                    <a:pt x="158" y="50"/>
                    <a:pt x="157" y="48"/>
                    <a:pt x="156" y="46"/>
                  </a:cubicBezTo>
                  <a:cubicBezTo>
                    <a:pt x="156" y="46"/>
                    <a:pt x="156" y="45"/>
                    <a:pt x="155" y="45"/>
                  </a:cubicBezTo>
                  <a:cubicBezTo>
                    <a:pt x="155" y="44"/>
                    <a:pt x="154" y="42"/>
                    <a:pt x="153" y="41"/>
                  </a:cubicBezTo>
                  <a:cubicBezTo>
                    <a:pt x="151" y="38"/>
                    <a:pt x="149" y="34"/>
                    <a:pt x="147" y="31"/>
                  </a:cubicBezTo>
                  <a:cubicBezTo>
                    <a:pt x="146" y="30"/>
                    <a:pt x="144" y="28"/>
                    <a:pt x="143" y="27"/>
                  </a:cubicBezTo>
                  <a:cubicBezTo>
                    <a:pt x="142" y="26"/>
                    <a:pt x="141" y="25"/>
                    <a:pt x="140" y="24"/>
                  </a:cubicBezTo>
                  <a:cubicBezTo>
                    <a:pt x="139" y="23"/>
                    <a:pt x="138" y="22"/>
                    <a:pt x="137" y="21"/>
                  </a:cubicBezTo>
                  <a:cubicBezTo>
                    <a:pt x="135" y="20"/>
                    <a:pt x="134" y="18"/>
                    <a:pt x="131" y="16"/>
                  </a:cubicBezTo>
                  <a:cubicBezTo>
                    <a:pt x="129" y="14"/>
                    <a:pt x="126" y="12"/>
                    <a:pt x="123" y="11"/>
                  </a:cubicBezTo>
                  <a:cubicBezTo>
                    <a:pt x="122" y="10"/>
                    <a:pt x="121" y="9"/>
                    <a:pt x="120" y="9"/>
                  </a:cubicBezTo>
                  <a:cubicBezTo>
                    <a:pt x="119" y="9"/>
                    <a:pt x="118" y="8"/>
                    <a:pt x="118" y="8"/>
                  </a:cubicBezTo>
                  <a:cubicBezTo>
                    <a:pt x="117" y="8"/>
                    <a:pt x="117" y="7"/>
                    <a:pt x="116" y="7"/>
                  </a:cubicBezTo>
                  <a:cubicBezTo>
                    <a:pt x="116" y="7"/>
                    <a:pt x="115" y="7"/>
                    <a:pt x="115" y="7"/>
                  </a:cubicBezTo>
                  <a:cubicBezTo>
                    <a:pt x="114" y="6"/>
                    <a:pt x="113" y="6"/>
                    <a:pt x="112" y="6"/>
                  </a:cubicBezTo>
                  <a:cubicBezTo>
                    <a:pt x="112" y="6"/>
                    <a:pt x="112" y="6"/>
                    <a:pt x="112" y="6"/>
                  </a:cubicBezTo>
                  <a:cubicBezTo>
                    <a:pt x="111" y="5"/>
                    <a:pt x="110" y="5"/>
                    <a:pt x="109" y="4"/>
                  </a:cubicBezTo>
                  <a:cubicBezTo>
                    <a:pt x="109" y="4"/>
                    <a:pt x="109" y="4"/>
                    <a:pt x="108" y="4"/>
                  </a:cubicBezTo>
                  <a:cubicBezTo>
                    <a:pt x="106" y="3"/>
                    <a:pt x="104" y="3"/>
                    <a:pt x="101" y="2"/>
                  </a:cubicBezTo>
                  <a:cubicBezTo>
                    <a:pt x="100" y="2"/>
                    <a:pt x="99" y="2"/>
                    <a:pt x="99" y="2"/>
                  </a:cubicBezTo>
                  <a:cubicBezTo>
                    <a:pt x="98" y="1"/>
                    <a:pt x="97" y="1"/>
                    <a:pt x="97" y="1"/>
                  </a:cubicBezTo>
                  <a:cubicBezTo>
                    <a:pt x="94" y="1"/>
                    <a:pt x="91" y="0"/>
                    <a:pt x="88" y="0"/>
                  </a:cubicBezTo>
                  <a:cubicBezTo>
                    <a:pt x="88" y="4"/>
                    <a:pt x="88" y="4"/>
                    <a:pt x="88" y="4"/>
                  </a:cubicBezTo>
                  <a:cubicBezTo>
                    <a:pt x="91" y="5"/>
                    <a:pt x="94" y="5"/>
                    <a:pt x="98" y="6"/>
                  </a:cubicBezTo>
                  <a:cubicBezTo>
                    <a:pt x="97" y="6"/>
                    <a:pt x="97" y="6"/>
                    <a:pt x="96" y="6"/>
                  </a:cubicBezTo>
                  <a:cubicBezTo>
                    <a:pt x="96" y="7"/>
                    <a:pt x="95" y="7"/>
                    <a:pt x="95" y="7"/>
                  </a:cubicBezTo>
                  <a:cubicBezTo>
                    <a:pt x="93" y="8"/>
                    <a:pt x="92" y="7"/>
                    <a:pt x="90" y="7"/>
                  </a:cubicBezTo>
                  <a:cubicBezTo>
                    <a:pt x="90" y="8"/>
                    <a:pt x="91" y="8"/>
                    <a:pt x="92" y="8"/>
                  </a:cubicBezTo>
                  <a:cubicBezTo>
                    <a:pt x="93" y="9"/>
                    <a:pt x="94" y="9"/>
                    <a:pt x="96" y="9"/>
                  </a:cubicBezTo>
                  <a:cubicBezTo>
                    <a:pt x="97" y="9"/>
                    <a:pt x="98" y="9"/>
                    <a:pt x="98" y="8"/>
                  </a:cubicBezTo>
                  <a:cubicBezTo>
                    <a:pt x="99" y="8"/>
                    <a:pt x="99" y="7"/>
                    <a:pt x="99" y="7"/>
                  </a:cubicBezTo>
                  <a:cubicBezTo>
                    <a:pt x="99" y="7"/>
                    <a:pt x="100" y="7"/>
                    <a:pt x="100" y="6"/>
                  </a:cubicBezTo>
                  <a:cubicBezTo>
                    <a:pt x="101" y="7"/>
                    <a:pt x="102" y="7"/>
                    <a:pt x="103" y="7"/>
                  </a:cubicBezTo>
                  <a:cubicBezTo>
                    <a:pt x="102" y="8"/>
                    <a:pt x="101" y="7"/>
                    <a:pt x="101" y="8"/>
                  </a:cubicBezTo>
                  <a:cubicBezTo>
                    <a:pt x="102" y="9"/>
                    <a:pt x="103" y="8"/>
                    <a:pt x="104" y="7"/>
                  </a:cubicBezTo>
                  <a:cubicBezTo>
                    <a:pt x="104" y="8"/>
                    <a:pt x="104" y="8"/>
                    <a:pt x="105" y="8"/>
                  </a:cubicBezTo>
                  <a:cubicBezTo>
                    <a:pt x="106" y="8"/>
                    <a:pt x="107" y="8"/>
                    <a:pt x="108" y="9"/>
                  </a:cubicBezTo>
                  <a:cubicBezTo>
                    <a:pt x="110" y="9"/>
                    <a:pt x="112" y="10"/>
                    <a:pt x="114" y="11"/>
                  </a:cubicBezTo>
                  <a:cubicBezTo>
                    <a:pt x="113" y="11"/>
                    <a:pt x="113" y="11"/>
                    <a:pt x="113" y="11"/>
                  </a:cubicBezTo>
                  <a:cubicBezTo>
                    <a:pt x="112" y="11"/>
                    <a:pt x="112" y="10"/>
                    <a:pt x="111" y="11"/>
                  </a:cubicBezTo>
                  <a:cubicBezTo>
                    <a:pt x="111" y="12"/>
                    <a:pt x="112" y="12"/>
                    <a:pt x="112" y="12"/>
                  </a:cubicBezTo>
                  <a:cubicBezTo>
                    <a:pt x="113" y="13"/>
                    <a:pt x="114" y="13"/>
                    <a:pt x="114" y="14"/>
                  </a:cubicBezTo>
                  <a:cubicBezTo>
                    <a:pt x="113" y="16"/>
                    <a:pt x="112" y="14"/>
                    <a:pt x="111" y="14"/>
                  </a:cubicBezTo>
                  <a:cubicBezTo>
                    <a:pt x="110" y="14"/>
                    <a:pt x="108" y="17"/>
                    <a:pt x="107" y="15"/>
                  </a:cubicBezTo>
                  <a:cubicBezTo>
                    <a:pt x="107" y="14"/>
                    <a:pt x="108" y="13"/>
                    <a:pt x="109" y="12"/>
                  </a:cubicBezTo>
                  <a:cubicBezTo>
                    <a:pt x="108" y="12"/>
                    <a:pt x="108" y="13"/>
                    <a:pt x="108" y="13"/>
                  </a:cubicBezTo>
                  <a:cubicBezTo>
                    <a:pt x="108" y="13"/>
                    <a:pt x="107" y="13"/>
                    <a:pt x="107" y="13"/>
                  </a:cubicBezTo>
                  <a:cubicBezTo>
                    <a:pt x="106" y="14"/>
                    <a:pt x="106" y="14"/>
                    <a:pt x="105" y="14"/>
                  </a:cubicBezTo>
                  <a:cubicBezTo>
                    <a:pt x="104" y="14"/>
                    <a:pt x="104" y="14"/>
                    <a:pt x="103" y="14"/>
                  </a:cubicBezTo>
                  <a:cubicBezTo>
                    <a:pt x="102" y="15"/>
                    <a:pt x="101" y="15"/>
                    <a:pt x="100" y="16"/>
                  </a:cubicBezTo>
                  <a:cubicBezTo>
                    <a:pt x="100" y="16"/>
                    <a:pt x="99" y="16"/>
                    <a:pt x="99" y="16"/>
                  </a:cubicBezTo>
                  <a:cubicBezTo>
                    <a:pt x="98" y="16"/>
                    <a:pt x="96" y="17"/>
                    <a:pt x="95" y="18"/>
                  </a:cubicBezTo>
                  <a:cubicBezTo>
                    <a:pt x="94" y="18"/>
                    <a:pt x="93" y="19"/>
                    <a:pt x="92" y="19"/>
                  </a:cubicBezTo>
                  <a:cubicBezTo>
                    <a:pt x="92" y="20"/>
                    <a:pt x="91" y="21"/>
                    <a:pt x="91" y="21"/>
                  </a:cubicBezTo>
                  <a:cubicBezTo>
                    <a:pt x="91" y="22"/>
                    <a:pt x="92" y="22"/>
                    <a:pt x="92" y="23"/>
                  </a:cubicBezTo>
                  <a:cubicBezTo>
                    <a:pt x="92" y="23"/>
                    <a:pt x="91" y="24"/>
                    <a:pt x="92" y="24"/>
                  </a:cubicBezTo>
                  <a:cubicBezTo>
                    <a:pt x="92" y="24"/>
                    <a:pt x="93" y="24"/>
                    <a:pt x="94" y="24"/>
                  </a:cubicBezTo>
                  <a:cubicBezTo>
                    <a:pt x="95" y="24"/>
                    <a:pt x="96" y="26"/>
                    <a:pt x="97" y="26"/>
                  </a:cubicBezTo>
                  <a:cubicBezTo>
                    <a:pt x="98" y="27"/>
                    <a:pt x="99" y="27"/>
                    <a:pt x="100" y="27"/>
                  </a:cubicBezTo>
                  <a:cubicBezTo>
                    <a:pt x="101" y="27"/>
                    <a:pt x="102" y="27"/>
                    <a:pt x="102" y="28"/>
                  </a:cubicBezTo>
                  <a:cubicBezTo>
                    <a:pt x="103" y="29"/>
                    <a:pt x="101" y="29"/>
                    <a:pt x="101" y="30"/>
                  </a:cubicBezTo>
                  <a:cubicBezTo>
                    <a:pt x="102" y="30"/>
                    <a:pt x="101" y="31"/>
                    <a:pt x="101" y="32"/>
                  </a:cubicBezTo>
                  <a:cubicBezTo>
                    <a:pt x="101" y="32"/>
                    <a:pt x="102" y="33"/>
                    <a:pt x="102" y="33"/>
                  </a:cubicBezTo>
                  <a:cubicBezTo>
                    <a:pt x="103" y="33"/>
                    <a:pt x="104" y="32"/>
                    <a:pt x="105" y="31"/>
                  </a:cubicBezTo>
                  <a:cubicBezTo>
                    <a:pt x="105" y="30"/>
                    <a:pt x="105" y="29"/>
                    <a:pt x="106" y="28"/>
                  </a:cubicBezTo>
                  <a:cubicBezTo>
                    <a:pt x="110" y="28"/>
                    <a:pt x="113" y="26"/>
                    <a:pt x="113" y="22"/>
                  </a:cubicBezTo>
                  <a:cubicBezTo>
                    <a:pt x="113" y="22"/>
                    <a:pt x="113" y="21"/>
                    <a:pt x="113" y="21"/>
                  </a:cubicBezTo>
                  <a:cubicBezTo>
                    <a:pt x="113" y="20"/>
                    <a:pt x="114" y="19"/>
                    <a:pt x="114" y="19"/>
                  </a:cubicBezTo>
                  <a:cubicBezTo>
                    <a:pt x="115" y="18"/>
                    <a:pt x="115" y="18"/>
                    <a:pt x="115" y="18"/>
                  </a:cubicBezTo>
                  <a:cubicBezTo>
                    <a:pt x="115" y="17"/>
                    <a:pt x="116" y="16"/>
                    <a:pt x="116" y="16"/>
                  </a:cubicBezTo>
                  <a:cubicBezTo>
                    <a:pt x="116" y="16"/>
                    <a:pt x="116" y="16"/>
                    <a:pt x="116" y="16"/>
                  </a:cubicBezTo>
                  <a:cubicBezTo>
                    <a:pt x="117" y="16"/>
                    <a:pt x="117" y="16"/>
                    <a:pt x="118" y="16"/>
                  </a:cubicBezTo>
                  <a:cubicBezTo>
                    <a:pt x="118" y="16"/>
                    <a:pt x="119" y="17"/>
                    <a:pt x="120" y="17"/>
                  </a:cubicBezTo>
                  <a:cubicBezTo>
                    <a:pt x="120" y="17"/>
                    <a:pt x="121" y="16"/>
                    <a:pt x="121" y="16"/>
                  </a:cubicBezTo>
                  <a:cubicBezTo>
                    <a:pt x="122" y="17"/>
                    <a:pt x="123" y="18"/>
                    <a:pt x="123" y="18"/>
                  </a:cubicBezTo>
                  <a:cubicBezTo>
                    <a:pt x="124" y="18"/>
                    <a:pt x="125" y="18"/>
                    <a:pt x="125" y="19"/>
                  </a:cubicBezTo>
                  <a:cubicBezTo>
                    <a:pt x="125" y="20"/>
                    <a:pt x="124" y="20"/>
                    <a:pt x="124" y="21"/>
                  </a:cubicBezTo>
                  <a:cubicBezTo>
                    <a:pt x="124" y="21"/>
                    <a:pt x="124" y="21"/>
                    <a:pt x="124" y="21"/>
                  </a:cubicBezTo>
                  <a:cubicBezTo>
                    <a:pt x="124" y="22"/>
                    <a:pt x="125" y="22"/>
                    <a:pt x="125" y="22"/>
                  </a:cubicBezTo>
                  <a:cubicBezTo>
                    <a:pt x="126" y="23"/>
                    <a:pt x="127" y="22"/>
                    <a:pt x="127" y="22"/>
                  </a:cubicBezTo>
                  <a:cubicBezTo>
                    <a:pt x="128" y="22"/>
                    <a:pt x="129" y="21"/>
                    <a:pt x="129" y="20"/>
                  </a:cubicBezTo>
                  <a:cubicBezTo>
                    <a:pt x="130" y="21"/>
                    <a:pt x="131" y="22"/>
                    <a:pt x="132" y="22"/>
                  </a:cubicBezTo>
                  <a:cubicBezTo>
                    <a:pt x="132" y="23"/>
                    <a:pt x="132" y="23"/>
                    <a:pt x="132" y="23"/>
                  </a:cubicBezTo>
                  <a:cubicBezTo>
                    <a:pt x="132" y="24"/>
                    <a:pt x="132" y="25"/>
                    <a:pt x="132" y="26"/>
                  </a:cubicBezTo>
                  <a:cubicBezTo>
                    <a:pt x="132" y="27"/>
                    <a:pt x="134" y="27"/>
                    <a:pt x="135" y="28"/>
                  </a:cubicBezTo>
                  <a:cubicBezTo>
                    <a:pt x="135" y="28"/>
                    <a:pt x="135" y="29"/>
                    <a:pt x="136" y="29"/>
                  </a:cubicBezTo>
                  <a:cubicBezTo>
                    <a:pt x="136" y="30"/>
                    <a:pt x="137" y="30"/>
                    <a:pt x="137" y="30"/>
                  </a:cubicBezTo>
                  <a:cubicBezTo>
                    <a:pt x="137" y="32"/>
                    <a:pt x="135" y="32"/>
                    <a:pt x="135" y="34"/>
                  </a:cubicBezTo>
                  <a:cubicBezTo>
                    <a:pt x="135" y="34"/>
                    <a:pt x="134" y="34"/>
                    <a:pt x="134" y="35"/>
                  </a:cubicBezTo>
                  <a:cubicBezTo>
                    <a:pt x="134" y="37"/>
                    <a:pt x="136" y="36"/>
                    <a:pt x="137" y="37"/>
                  </a:cubicBezTo>
                  <a:cubicBezTo>
                    <a:pt x="137" y="37"/>
                    <a:pt x="137" y="38"/>
                    <a:pt x="137" y="39"/>
                  </a:cubicBezTo>
                  <a:cubicBezTo>
                    <a:pt x="137" y="39"/>
                    <a:pt x="137" y="41"/>
                    <a:pt x="136" y="41"/>
                  </a:cubicBezTo>
                  <a:cubicBezTo>
                    <a:pt x="135" y="41"/>
                    <a:pt x="135" y="40"/>
                    <a:pt x="134" y="40"/>
                  </a:cubicBezTo>
                  <a:cubicBezTo>
                    <a:pt x="134" y="40"/>
                    <a:pt x="134" y="40"/>
                    <a:pt x="133" y="39"/>
                  </a:cubicBezTo>
                  <a:cubicBezTo>
                    <a:pt x="133" y="39"/>
                    <a:pt x="132" y="39"/>
                    <a:pt x="132" y="39"/>
                  </a:cubicBezTo>
                  <a:cubicBezTo>
                    <a:pt x="130" y="39"/>
                    <a:pt x="129" y="39"/>
                    <a:pt x="129" y="39"/>
                  </a:cubicBezTo>
                  <a:cubicBezTo>
                    <a:pt x="130" y="37"/>
                    <a:pt x="131" y="36"/>
                    <a:pt x="132" y="35"/>
                  </a:cubicBezTo>
                  <a:cubicBezTo>
                    <a:pt x="133" y="34"/>
                    <a:pt x="134" y="34"/>
                    <a:pt x="134" y="33"/>
                  </a:cubicBezTo>
                  <a:cubicBezTo>
                    <a:pt x="133" y="33"/>
                    <a:pt x="132" y="34"/>
                    <a:pt x="131" y="34"/>
                  </a:cubicBezTo>
                  <a:cubicBezTo>
                    <a:pt x="130" y="34"/>
                    <a:pt x="129" y="35"/>
                    <a:pt x="129" y="35"/>
                  </a:cubicBezTo>
                  <a:cubicBezTo>
                    <a:pt x="127" y="35"/>
                    <a:pt x="125" y="35"/>
                    <a:pt x="124" y="35"/>
                  </a:cubicBezTo>
                  <a:cubicBezTo>
                    <a:pt x="124" y="36"/>
                    <a:pt x="125" y="36"/>
                    <a:pt x="125" y="37"/>
                  </a:cubicBezTo>
                  <a:cubicBezTo>
                    <a:pt x="125" y="37"/>
                    <a:pt x="124" y="37"/>
                    <a:pt x="124" y="37"/>
                  </a:cubicBezTo>
                  <a:cubicBezTo>
                    <a:pt x="123" y="36"/>
                    <a:pt x="123" y="36"/>
                    <a:pt x="123" y="35"/>
                  </a:cubicBezTo>
                  <a:cubicBezTo>
                    <a:pt x="123" y="35"/>
                    <a:pt x="121" y="35"/>
                    <a:pt x="120" y="35"/>
                  </a:cubicBezTo>
                  <a:cubicBezTo>
                    <a:pt x="119" y="35"/>
                    <a:pt x="119" y="36"/>
                    <a:pt x="118" y="37"/>
                  </a:cubicBezTo>
                  <a:cubicBezTo>
                    <a:pt x="120" y="37"/>
                    <a:pt x="121" y="36"/>
                    <a:pt x="122" y="37"/>
                  </a:cubicBezTo>
                  <a:cubicBezTo>
                    <a:pt x="121" y="38"/>
                    <a:pt x="120" y="39"/>
                    <a:pt x="120" y="41"/>
                  </a:cubicBezTo>
                  <a:cubicBezTo>
                    <a:pt x="120" y="41"/>
                    <a:pt x="121" y="42"/>
                    <a:pt x="121" y="42"/>
                  </a:cubicBezTo>
                  <a:cubicBezTo>
                    <a:pt x="122" y="42"/>
                    <a:pt x="122" y="42"/>
                    <a:pt x="122" y="42"/>
                  </a:cubicBezTo>
                  <a:cubicBezTo>
                    <a:pt x="123" y="42"/>
                    <a:pt x="123" y="42"/>
                    <a:pt x="123" y="42"/>
                  </a:cubicBezTo>
                  <a:cubicBezTo>
                    <a:pt x="124" y="42"/>
                    <a:pt x="125" y="41"/>
                    <a:pt x="126" y="41"/>
                  </a:cubicBezTo>
                  <a:cubicBezTo>
                    <a:pt x="127" y="42"/>
                    <a:pt x="125" y="43"/>
                    <a:pt x="123" y="43"/>
                  </a:cubicBezTo>
                  <a:cubicBezTo>
                    <a:pt x="122" y="44"/>
                    <a:pt x="120" y="44"/>
                    <a:pt x="119" y="44"/>
                  </a:cubicBezTo>
                  <a:cubicBezTo>
                    <a:pt x="118" y="45"/>
                    <a:pt x="116" y="47"/>
                    <a:pt x="116" y="45"/>
                  </a:cubicBezTo>
                  <a:cubicBezTo>
                    <a:pt x="116" y="44"/>
                    <a:pt x="117" y="44"/>
                    <a:pt x="117" y="43"/>
                  </a:cubicBezTo>
                  <a:cubicBezTo>
                    <a:pt x="116" y="43"/>
                    <a:pt x="115" y="44"/>
                    <a:pt x="113" y="44"/>
                  </a:cubicBezTo>
                  <a:cubicBezTo>
                    <a:pt x="112" y="45"/>
                    <a:pt x="109" y="46"/>
                    <a:pt x="108" y="48"/>
                  </a:cubicBezTo>
                  <a:cubicBezTo>
                    <a:pt x="108" y="48"/>
                    <a:pt x="108" y="49"/>
                    <a:pt x="108" y="49"/>
                  </a:cubicBezTo>
                  <a:cubicBezTo>
                    <a:pt x="108" y="49"/>
                    <a:pt x="107" y="49"/>
                    <a:pt x="106" y="49"/>
                  </a:cubicBezTo>
                  <a:cubicBezTo>
                    <a:pt x="105" y="50"/>
                    <a:pt x="105" y="50"/>
                    <a:pt x="104" y="50"/>
                  </a:cubicBezTo>
                  <a:cubicBezTo>
                    <a:pt x="104" y="51"/>
                    <a:pt x="103" y="51"/>
                    <a:pt x="103" y="51"/>
                  </a:cubicBezTo>
                  <a:cubicBezTo>
                    <a:pt x="102" y="51"/>
                    <a:pt x="102" y="52"/>
                    <a:pt x="101" y="52"/>
                  </a:cubicBezTo>
                  <a:cubicBezTo>
                    <a:pt x="101" y="53"/>
                    <a:pt x="100" y="53"/>
                    <a:pt x="100" y="53"/>
                  </a:cubicBezTo>
                  <a:cubicBezTo>
                    <a:pt x="99" y="54"/>
                    <a:pt x="99" y="55"/>
                    <a:pt x="98" y="55"/>
                  </a:cubicBezTo>
                  <a:cubicBezTo>
                    <a:pt x="98" y="55"/>
                    <a:pt x="97" y="55"/>
                    <a:pt x="97" y="55"/>
                  </a:cubicBezTo>
                  <a:cubicBezTo>
                    <a:pt x="97" y="56"/>
                    <a:pt x="97" y="57"/>
                    <a:pt x="97" y="59"/>
                  </a:cubicBezTo>
                  <a:cubicBezTo>
                    <a:pt x="96" y="59"/>
                    <a:pt x="95" y="60"/>
                    <a:pt x="93" y="61"/>
                  </a:cubicBezTo>
                  <a:cubicBezTo>
                    <a:pt x="93" y="61"/>
                    <a:pt x="92" y="61"/>
                    <a:pt x="91" y="62"/>
                  </a:cubicBezTo>
                  <a:cubicBezTo>
                    <a:pt x="90" y="62"/>
                    <a:pt x="90" y="63"/>
                    <a:pt x="89" y="63"/>
                  </a:cubicBezTo>
                  <a:cubicBezTo>
                    <a:pt x="89" y="64"/>
                    <a:pt x="88" y="64"/>
                    <a:pt x="88" y="64"/>
                  </a:cubicBezTo>
                  <a:cubicBezTo>
                    <a:pt x="88" y="103"/>
                    <a:pt x="88" y="103"/>
                    <a:pt x="88" y="103"/>
                  </a:cubicBezTo>
                  <a:cubicBezTo>
                    <a:pt x="88" y="102"/>
                    <a:pt x="89" y="102"/>
                    <a:pt x="89" y="101"/>
                  </a:cubicBezTo>
                  <a:cubicBezTo>
                    <a:pt x="89" y="100"/>
                    <a:pt x="89" y="99"/>
                    <a:pt x="90" y="99"/>
                  </a:cubicBezTo>
                  <a:cubicBezTo>
                    <a:pt x="91" y="99"/>
                    <a:pt x="92" y="99"/>
                    <a:pt x="93" y="98"/>
                  </a:cubicBezTo>
                  <a:cubicBezTo>
                    <a:pt x="94" y="98"/>
                    <a:pt x="94" y="98"/>
                    <a:pt x="95" y="97"/>
                  </a:cubicBezTo>
                  <a:cubicBezTo>
                    <a:pt x="95" y="97"/>
                    <a:pt x="96" y="96"/>
                    <a:pt x="96" y="97"/>
                  </a:cubicBezTo>
                  <a:cubicBezTo>
                    <a:pt x="97" y="98"/>
                    <a:pt x="95" y="98"/>
                    <a:pt x="96" y="99"/>
                  </a:cubicBezTo>
                  <a:cubicBezTo>
                    <a:pt x="97" y="99"/>
                    <a:pt x="98" y="98"/>
                    <a:pt x="99" y="98"/>
                  </a:cubicBezTo>
                  <a:cubicBezTo>
                    <a:pt x="99" y="98"/>
                    <a:pt x="100" y="98"/>
                    <a:pt x="100" y="98"/>
                  </a:cubicBezTo>
                  <a:cubicBezTo>
                    <a:pt x="101" y="99"/>
                    <a:pt x="101" y="100"/>
                    <a:pt x="102" y="100"/>
                  </a:cubicBezTo>
                  <a:cubicBezTo>
                    <a:pt x="103" y="100"/>
                    <a:pt x="103" y="99"/>
                    <a:pt x="104" y="100"/>
                  </a:cubicBezTo>
                  <a:cubicBezTo>
                    <a:pt x="105" y="100"/>
                    <a:pt x="105" y="100"/>
                    <a:pt x="106" y="100"/>
                  </a:cubicBezTo>
                  <a:cubicBezTo>
                    <a:pt x="107" y="100"/>
                    <a:pt x="107" y="100"/>
                    <a:pt x="108" y="99"/>
                  </a:cubicBezTo>
                  <a:cubicBezTo>
                    <a:pt x="110" y="99"/>
                    <a:pt x="110" y="100"/>
                    <a:pt x="111" y="101"/>
                  </a:cubicBezTo>
                  <a:cubicBezTo>
                    <a:pt x="112" y="101"/>
                    <a:pt x="112" y="100"/>
                    <a:pt x="112" y="100"/>
                  </a:cubicBezTo>
                  <a:cubicBezTo>
                    <a:pt x="112" y="101"/>
                    <a:pt x="113" y="101"/>
                    <a:pt x="113" y="102"/>
                  </a:cubicBezTo>
                  <a:cubicBezTo>
                    <a:pt x="113" y="102"/>
                    <a:pt x="113" y="102"/>
                    <a:pt x="113" y="103"/>
                  </a:cubicBezTo>
                  <a:cubicBezTo>
                    <a:pt x="114" y="103"/>
                    <a:pt x="114" y="103"/>
                    <a:pt x="115" y="103"/>
                  </a:cubicBezTo>
                  <a:cubicBezTo>
                    <a:pt x="116" y="104"/>
                    <a:pt x="116" y="105"/>
                    <a:pt x="117" y="105"/>
                  </a:cubicBezTo>
                  <a:cubicBezTo>
                    <a:pt x="118" y="106"/>
                    <a:pt x="119" y="107"/>
                    <a:pt x="120" y="107"/>
                  </a:cubicBezTo>
                  <a:cubicBezTo>
                    <a:pt x="121" y="107"/>
                    <a:pt x="122" y="107"/>
                    <a:pt x="122" y="107"/>
                  </a:cubicBezTo>
                  <a:cubicBezTo>
                    <a:pt x="124" y="107"/>
                    <a:pt x="125" y="108"/>
                    <a:pt x="127" y="109"/>
                  </a:cubicBezTo>
                  <a:cubicBezTo>
                    <a:pt x="127" y="110"/>
                    <a:pt x="128" y="110"/>
                    <a:pt x="128" y="111"/>
                  </a:cubicBezTo>
                  <a:cubicBezTo>
                    <a:pt x="128" y="111"/>
                    <a:pt x="128" y="112"/>
                    <a:pt x="129" y="112"/>
                  </a:cubicBezTo>
                  <a:cubicBezTo>
                    <a:pt x="129" y="114"/>
                    <a:pt x="131" y="114"/>
                    <a:pt x="130" y="116"/>
                  </a:cubicBezTo>
                  <a:cubicBezTo>
                    <a:pt x="130" y="117"/>
                    <a:pt x="131" y="117"/>
                    <a:pt x="131" y="117"/>
                  </a:cubicBezTo>
                  <a:cubicBezTo>
                    <a:pt x="132" y="117"/>
                    <a:pt x="132" y="118"/>
                    <a:pt x="133" y="118"/>
                  </a:cubicBezTo>
                  <a:cubicBezTo>
                    <a:pt x="133" y="118"/>
                    <a:pt x="134" y="118"/>
                    <a:pt x="134" y="118"/>
                  </a:cubicBezTo>
                  <a:cubicBezTo>
                    <a:pt x="135" y="118"/>
                    <a:pt x="136" y="119"/>
                    <a:pt x="137" y="119"/>
                  </a:cubicBezTo>
                  <a:cubicBezTo>
                    <a:pt x="137" y="119"/>
                    <a:pt x="138" y="119"/>
                    <a:pt x="138" y="119"/>
                  </a:cubicBezTo>
                  <a:cubicBezTo>
                    <a:pt x="139" y="120"/>
                    <a:pt x="139" y="121"/>
                    <a:pt x="139" y="121"/>
                  </a:cubicBezTo>
                  <a:cubicBezTo>
                    <a:pt x="140" y="121"/>
                    <a:pt x="140" y="121"/>
                    <a:pt x="141" y="121"/>
                  </a:cubicBezTo>
                  <a:cubicBezTo>
                    <a:pt x="142" y="121"/>
                    <a:pt x="143" y="122"/>
                    <a:pt x="144" y="122"/>
                  </a:cubicBezTo>
                  <a:cubicBezTo>
                    <a:pt x="145" y="122"/>
                    <a:pt x="145" y="121"/>
                    <a:pt x="146" y="122"/>
                  </a:cubicBezTo>
                  <a:cubicBezTo>
                    <a:pt x="147" y="122"/>
                    <a:pt x="147" y="122"/>
                    <a:pt x="148" y="123"/>
                  </a:cubicBezTo>
                  <a:cubicBezTo>
                    <a:pt x="138" y="140"/>
                    <a:pt x="121" y="153"/>
                    <a:pt x="100" y="158"/>
                  </a:cubicBezTo>
                  <a:cubicBezTo>
                    <a:pt x="100" y="157"/>
                    <a:pt x="100" y="156"/>
                    <a:pt x="100" y="155"/>
                  </a:cubicBezTo>
                  <a:cubicBezTo>
                    <a:pt x="100" y="154"/>
                    <a:pt x="100" y="153"/>
                    <a:pt x="100" y="151"/>
                  </a:cubicBezTo>
                  <a:cubicBezTo>
                    <a:pt x="100" y="150"/>
                    <a:pt x="99" y="148"/>
                    <a:pt x="99" y="147"/>
                  </a:cubicBezTo>
                  <a:cubicBezTo>
                    <a:pt x="99" y="147"/>
                    <a:pt x="97" y="145"/>
                    <a:pt x="96" y="145"/>
                  </a:cubicBezTo>
                  <a:cubicBezTo>
                    <a:pt x="95" y="144"/>
                    <a:pt x="94" y="144"/>
                    <a:pt x="94" y="144"/>
                  </a:cubicBezTo>
                  <a:cubicBezTo>
                    <a:pt x="92" y="143"/>
                    <a:pt x="90" y="142"/>
                    <a:pt x="89" y="140"/>
                  </a:cubicBezTo>
                  <a:cubicBezTo>
                    <a:pt x="89" y="140"/>
                    <a:pt x="89" y="139"/>
                    <a:pt x="89" y="139"/>
                  </a:cubicBezTo>
                  <a:cubicBezTo>
                    <a:pt x="88" y="138"/>
                    <a:pt x="88" y="138"/>
                    <a:pt x="88" y="138"/>
                  </a:cubicBezTo>
                  <a:lnTo>
                    <a:pt x="88" y="164"/>
                  </a:lnTo>
                  <a:close/>
                  <a:moveTo>
                    <a:pt x="1" y="66"/>
                  </a:moveTo>
                  <a:cubicBezTo>
                    <a:pt x="1" y="67"/>
                    <a:pt x="1" y="68"/>
                    <a:pt x="1" y="70"/>
                  </a:cubicBezTo>
                  <a:cubicBezTo>
                    <a:pt x="1" y="71"/>
                    <a:pt x="0" y="72"/>
                    <a:pt x="0" y="74"/>
                  </a:cubicBezTo>
                  <a:cubicBezTo>
                    <a:pt x="0" y="76"/>
                    <a:pt x="0" y="79"/>
                    <a:pt x="0" y="82"/>
                  </a:cubicBezTo>
                  <a:cubicBezTo>
                    <a:pt x="0" y="85"/>
                    <a:pt x="0" y="88"/>
                    <a:pt x="0" y="91"/>
                  </a:cubicBezTo>
                  <a:cubicBezTo>
                    <a:pt x="0" y="92"/>
                    <a:pt x="1" y="93"/>
                    <a:pt x="1" y="95"/>
                  </a:cubicBezTo>
                  <a:cubicBezTo>
                    <a:pt x="1" y="96"/>
                    <a:pt x="1" y="97"/>
                    <a:pt x="1" y="99"/>
                  </a:cubicBezTo>
                  <a:cubicBezTo>
                    <a:pt x="2" y="100"/>
                    <a:pt x="2" y="101"/>
                    <a:pt x="2" y="103"/>
                  </a:cubicBezTo>
                  <a:cubicBezTo>
                    <a:pt x="3" y="105"/>
                    <a:pt x="4" y="108"/>
                    <a:pt x="5" y="110"/>
                  </a:cubicBezTo>
                  <a:cubicBezTo>
                    <a:pt x="5" y="112"/>
                    <a:pt x="6" y="113"/>
                    <a:pt x="6" y="114"/>
                  </a:cubicBezTo>
                  <a:cubicBezTo>
                    <a:pt x="7" y="115"/>
                    <a:pt x="7" y="117"/>
                    <a:pt x="8" y="118"/>
                  </a:cubicBezTo>
                  <a:cubicBezTo>
                    <a:pt x="8" y="118"/>
                    <a:pt x="9" y="119"/>
                    <a:pt x="9" y="120"/>
                  </a:cubicBezTo>
                  <a:cubicBezTo>
                    <a:pt x="9" y="121"/>
                    <a:pt x="10" y="122"/>
                    <a:pt x="11" y="123"/>
                  </a:cubicBezTo>
                  <a:cubicBezTo>
                    <a:pt x="13" y="127"/>
                    <a:pt x="15" y="130"/>
                    <a:pt x="17" y="133"/>
                  </a:cubicBezTo>
                  <a:cubicBezTo>
                    <a:pt x="19" y="134"/>
                    <a:pt x="20" y="136"/>
                    <a:pt x="21" y="137"/>
                  </a:cubicBezTo>
                  <a:cubicBezTo>
                    <a:pt x="22" y="138"/>
                    <a:pt x="23" y="139"/>
                    <a:pt x="24" y="140"/>
                  </a:cubicBezTo>
                  <a:cubicBezTo>
                    <a:pt x="25" y="141"/>
                    <a:pt x="26" y="142"/>
                    <a:pt x="27" y="143"/>
                  </a:cubicBezTo>
                  <a:cubicBezTo>
                    <a:pt x="31" y="147"/>
                    <a:pt x="36" y="151"/>
                    <a:pt x="41" y="153"/>
                  </a:cubicBezTo>
                  <a:cubicBezTo>
                    <a:pt x="42" y="154"/>
                    <a:pt x="43" y="155"/>
                    <a:pt x="45" y="155"/>
                  </a:cubicBezTo>
                  <a:cubicBezTo>
                    <a:pt x="47" y="157"/>
                    <a:pt x="49" y="158"/>
                    <a:pt x="52" y="159"/>
                  </a:cubicBezTo>
                  <a:cubicBezTo>
                    <a:pt x="53" y="159"/>
                    <a:pt x="54" y="160"/>
                    <a:pt x="56" y="160"/>
                  </a:cubicBezTo>
                  <a:cubicBezTo>
                    <a:pt x="64" y="163"/>
                    <a:pt x="73" y="164"/>
                    <a:pt x="82" y="164"/>
                  </a:cubicBezTo>
                  <a:cubicBezTo>
                    <a:pt x="84" y="164"/>
                    <a:pt x="86" y="164"/>
                    <a:pt x="88" y="164"/>
                  </a:cubicBezTo>
                  <a:cubicBezTo>
                    <a:pt x="88" y="138"/>
                    <a:pt x="88" y="138"/>
                    <a:pt x="88" y="138"/>
                  </a:cubicBezTo>
                  <a:cubicBezTo>
                    <a:pt x="87" y="137"/>
                    <a:pt x="87" y="137"/>
                    <a:pt x="87" y="136"/>
                  </a:cubicBezTo>
                  <a:cubicBezTo>
                    <a:pt x="86" y="135"/>
                    <a:pt x="85" y="133"/>
                    <a:pt x="84" y="131"/>
                  </a:cubicBezTo>
                  <a:cubicBezTo>
                    <a:pt x="83" y="130"/>
                    <a:pt x="83" y="129"/>
                    <a:pt x="82" y="128"/>
                  </a:cubicBezTo>
                  <a:cubicBezTo>
                    <a:pt x="82" y="128"/>
                    <a:pt x="80" y="127"/>
                    <a:pt x="80" y="127"/>
                  </a:cubicBezTo>
                  <a:cubicBezTo>
                    <a:pt x="80" y="126"/>
                    <a:pt x="80" y="125"/>
                    <a:pt x="80" y="124"/>
                  </a:cubicBezTo>
                  <a:cubicBezTo>
                    <a:pt x="80" y="123"/>
                    <a:pt x="81" y="123"/>
                    <a:pt x="81" y="122"/>
                  </a:cubicBezTo>
                  <a:cubicBezTo>
                    <a:pt x="81" y="121"/>
                    <a:pt x="80" y="121"/>
                    <a:pt x="80" y="120"/>
                  </a:cubicBezTo>
                  <a:cubicBezTo>
                    <a:pt x="80" y="119"/>
                    <a:pt x="81" y="118"/>
                    <a:pt x="81" y="117"/>
                  </a:cubicBezTo>
                  <a:cubicBezTo>
                    <a:pt x="81" y="117"/>
                    <a:pt x="81" y="116"/>
                    <a:pt x="82" y="116"/>
                  </a:cubicBezTo>
                  <a:cubicBezTo>
                    <a:pt x="82" y="115"/>
                    <a:pt x="83" y="115"/>
                    <a:pt x="83" y="115"/>
                  </a:cubicBezTo>
                  <a:cubicBezTo>
                    <a:pt x="83" y="114"/>
                    <a:pt x="83" y="114"/>
                    <a:pt x="84" y="113"/>
                  </a:cubicBezTo>
                  <a:cubicBezTo>
                    <a:pt x="84" y="113"/>
                    <a:pt x="86" y="112"/>
                    <a:pt x="86" y="111"/>
                  </a:cubicBezTo>
                  <a:cubicBezTo>
                    <a:pt x="86" y="111"/>
                    <a:pt x="86" y="107"/>
                    <a:pt x="86" y="106"/>
                  </a:cubicBezTo>
                  <a:cubicBezTo>
                    <a:pt x="86" y="106"/>
                    <a:pt x="85" y="105"/>
                    <a:pt x="85" y="105"/>
                  </a:cubicBezTo>
                  <a:cubicBezTo>
                    <a:pt x="85" y="104"/>
                    <a:pt x="84" y="102"/>
                    <a:pt x="83" y="102"/>
                  </a:cubicBezTo>
                  <a:cubicBezTo>
                    <a:pt x="83" y="102"/>
                    <a:pt x="82" y="103"/>
                    <a:pt x="82" y="104"/>
                  </a:cubicBezTo>
                  <a:cubicBezTo>
                    <a:pt x="82" y="104"/>
                    <a:pt x="82" y="105"/>
                    <a:pt x="81" y="105"/>
                  </a:cubicBezTo>
                  <a:cubicBezTo>
                    <a:pt x="80" y="105"/>
                    <a:pt x="80" y="104"/>
                    <a:pt x="78" y="104"/>
                  </a:cubicBezTo>
                  <a:cubicBezTo>
                    <a:pt x="78" y="104"/>
                    <a:pt x="77" y="104"/>
                    <a:pt x="77" y="103"/>
                  </a:cubicBezTo>
                  <a:cubicBezTo>
                    <a:pt x="76" y="103"/>
                    <a:pt x="76" y="102"/>
                    <a:pt x="75" y="101"/>
                  </a:cubicBezTo>
                  <a:cubicBezTo>
                    <a:pt x="74" y="101"/>
                    <a:pt x="74" y="101"/>
                    <a:pt x="73" y="100"/>
                  </a:cubicBezTo>
                  <a:cubicBezTo>
                    <a:pt x="73" y="100"/>
                    <a:pt x="73" y="99"/>
                    <a:pt x="73" y="99"/>
                  </a:cubicBezTo>
                  <a:cubicBezTo>
                    <a:pt x="72" y="98"/>
                    <a:pt x="71" y="96"/>
                    <a:pt x="70" y="96"/>
                  </a:cubicBezTo>
                  <a:cubicBezTo>
                    <a:pt x="69" y="95"/>
                    <a:pt x="68" y="95"/>
                    <a:pt x="67" y="95"/>
                  </a:cubicBezTo>
                  <a:cubicBezTo>
                    <a:pt x="67" y="95"/>
                    <a:pt x="66" y="95"/>
                    <a:pt x="66" y="94"/>
                  </a:cubicBezTo>
                  <a:cubicBezTo>
                    <a:pt x="65" y="94"/>
                    <a:pt x="65" y="94"/>
                    <a:pt x="64" y="94"/>
                  </a:cubicBezTo>
                  <a:cubicBezTo>
                    <a:pt x="63" y="93"/>
                    <a:pt x="62" y="90"/>
                    <a:pt x="60" y="90"/>
                  </a:cubicBezTo>
                  <a:cubicBezTo>
                    <a:pt x="59" y="91"/>
                    <a:pt x="58" y="91"/>
                    <a:pt x="57" y="91"/>
                  </a:cubicBezTo>
                  <a:cubicBezTo>
                    <a:pt x="56" y="91"/>
                    <a:pt x="55" y="91"/>
                    <a:pt x="54" y="90"/>
                  </a:cubicBezTo>
                  <a:cubicBezTo>
                    <a:pt x="53" y="90"/>
                    <a:pt x="51" y="89"/>
                    <a:pt x="50" y="89"/>
                  </a:cubicBezTo>
                  <a:cubicBezTo>
                    <a:pt x="50" y="89"/>
                    <a:pt x="49" y="88"/>
                    <a:pt x="49" y="88"/>
                  </a:cubicBezTo>
                  <a:cubicBezTo>
                    <a:pt x="48" y="87"/>
                    <a:pt x="47" y="87"/>
                    <a:pt x="47" y="87"/>
                  </a:cubicBezTo>
                  <a:cubicBezTo>
                    <a:pt x="46" y="87"/>
                    <a:pt x="46" y="86"/>
                    <a:pt x="45" y="86"/>
                  </a:cubicBezTo>
                  <a:cubicBezTo>
                    <a:pt x="44" y="85"/>
                    <a:pt x="44" y="85"/>
                    <a:pt x="44" y="84"/>
                  </a:cubicBezTo>
                  <a:cubicBezTo>
                    <a:pt x="44" y="83"/>
                    <a:pt x="44" y="83"/>
                    <a:pt x="44" y="82"/>
                  </a:cubicBezTo>
                  <a:cubicBezTo>
                    <a:pt x="45" y="80"/>
                    <a:pt x="43" y="79"/>
                    <a:pt x="42" y="77"/>
                  </a:cubicBezTo>
                  <a:cubicBezTo>
                    <a:pt x="41" y="76"/>
                    <a:pt x="41" y="76"/>
                    <a:pt x="40" y="75"/>
                  </a:cubicBezTo>
                  <a:cubicBezTo>
                    <a:pt x="40" y="74"/>
                    <a:pt x="40" y="74"/>
                    <a:pt x="40" y="74"/>
                  </a:cubicBezTo>
                  <a:cubicBezTo>
                    <a:pt x="39" y="73"/>
                    <a:pt x="39" y="72"/>
                    <a:pt x="38" y="71"/>
                  </a:cubicBezTo>
                  <a:cubicBezTo>
                    <a:pt x="38" y="71"/>
                    <a:pt x="37" y="70"/>
                    <a:pt x="37" y="69"/>
                  </a:cubicBezTo>
                  <a:cubicBezTo>
                    <a:pt x="36" y="68"/>
                    <a:pt x="37" y="67"/>
                    <a:pt x="37" y="66"/>
                  </a:cubicBezTo>
                  <a:cubicBezTo>
                    <a:pt x="36" y="65"/>
                    <a:pt x="34" y="65"/>
                    <a:pt x="34" y="68"/>
                  </a:cubicBezTo>
                  <a:cubicBezTo>
                    <a:pt x="34" y="68"/>
                    <a:pt x="35" y="69"/>
                    <a:pt x="35" y="69"/>
                  </a:cubicBezTo>
                  <a:cubicBezTo>
                    <a:pt x="35" y="70"/>
                    <a:pt x="35" y="71"/>
                    <a:pt x="36" y="72"/>
                  </a:cubicBezTo>
                  <a:cubicBezTo>
                    <a:pt x="36" y="72"/>
                    <a:pt x="37" y="73"/>
                    <a:pt x="37" y="74"/>
                  </a:cubicBezTo>
                  <a:cubicBezTo>
                    <a:pt x="37" y="75"/>
                    <a:pt x="37" y="76"/>
                    <a:pt x="37" y="77"/>
                  </a:cubicBezTo>
                  <a:cubicBezTo>
                    <a:pt x="38" y="77"/>
                    <a:pt x="39" y="78"/>
                    <a:pt x="38" y="79"/>
                  </a:cubicBezTo>
                  <a:cubicBezTo>
                    <a:pt x="37" y="79"/>
                    <a:pt x="37" y="78"/>
                    <a:pt x="37" y="78"/>
                  </a:cubicBezTo>
                  <a:cubicBezTo>
                    <a:pt x="36" y="78"/>
                    <a:pt x="35" y="77"/>
                    <a:pt x="35" y="76"/>
                  </a:cubicBezTo>
                  <a:cubicBezTo>
                    <a:pt x="35" y="76"/>
                    <a:pt x="35" y="75"/>
                    <a:pt x="35" y="75"/>
                  </a:cubicBezTo>
                  <a:cubicBezTo>
                    <a:pt x="35" y="73"/>
                    <a:pt x="32" y="73"/>
                    <a:pt x="32" y="72"/>
                  </a:cubicBezTo>
                  <a:cubicBezTo>
                    <a:pt x="32" y="71"/>
                    <a:pt x="33" y="71"/>
                    <a:pt x="33" y="70"/>
                  </a:cubicBezTo>
                  <a:cubicBezTo>
                    <a:pt x="33" y="69"/>
                    <a:pt x="32" y="69"/>
                    <a:pt x="32" y="68"/>
                  </a:cubicBezTo>
                  <a:cubicBezTo>
                    <a:pt x="32" y="67"/>
                    <a:pt x="32" y="66"/>
                    <a:pt x="32" y="65"/>
                  </a:cubicBezTo>
                  <a:cubicBezTo>
                    <a:pt x="32" y="64"/>
                    <a:pt x="32" y="63"/>
                    <a:pt x="32" y="63"/>
                  </a:cubicBezTo>
                  <a:cubicBezTo>
                    <a:pt x="31" y="62"/>
                    <a:pt x="30" y="61"/>
                    <a:pt x="30" y="61"/>
                  </a:cubicBezTo>
                  <a:cubicBezTo>
                    <a:pt x="29" y="61"/>
                    <a:pt x="28" y="61"/>
                    <a:pt x="28" y="60"/>
                  </a:cubicBezTo>
                  <a:cubicBezTo>
                    <a:pt x="28" y="60"/>
                    <a:pt x="28" y="58"/>
                    <a:pt x="27" y="58"/>
                  </a:cubicBezTo>
                  <a:cubicBezTo>
                    <a:pt x="27" y="57"/>
                    <a:pt x="27" y="56"/>
                    <a:pt x="27" y="54"/>
                  </a:cubicBezTo>
                  <a:cubicBezTo>
                    <a:pt x="27" y="53"/>
                    <a:pt x="27" y="52"/>
                    <a:pt x="27" y="51"/>
                  </a:cubicBezTo>
                  <a:cubicBezTo>
                    <a:pt x="28" y="50"/>
                    <a:pt x="29" y="50"/>
                    <a:pt x="29" y="49"/>
                  </a:cubicBezTo>
                  <a:cubicBezTo>
                    <a:pt x="29" y="48"/>
                    <a:pt x="29" y="48"/>
                    <a:pt x="30" y="47"/>
                  </a:cubicBezTo>
                  <a:cubicBezTo>
                    <a:pt x="30" y="46"/>
                    <a:pt x="32" y="45"/>
                    <a:pt x="33" y="44"/>
                  </a:cubicBezTo>
                  <a:cubicBezTo>
                    <a:pt x="34" y="42"/>
                    <a:pt x="35" y="41"/>
                    <a:pt x="35" y="40"/>
                  </a:cubicBezTo>
                  <a:cubicBezTo>
                    <a:pt x="36" y="39"/>
                    <a:pt x="36" y="38"/>
                    <a:pt x="36" y="38"/>
                  </a:cubicBezTo>
                  <a:cubicBezTo>
                    <a:pt x="36" y="37"/>
                    <a:pt x="34" y="36"/>
                    <a:pt x="34" y="35"/>
                  </a:cubicBezTo>
                  <a:cubicBezTo>
                    <a:pt x="35" y="34"/>
                    <a:pt x="35" y="34"/>
                    <a:pt x="36" y="34"/>
                  </a:cubicBezTo>
                  <a:cubicBezTo>
                    <a:pt x="36" y="34"/>
                    <a:pt x="36" y="33"/>
                    <a:pt x="36" y="32"/>
                  </a:cubicBezTo>
                  <a:cubicBezTo>
                    <a:pt x="36" y="31"/>
                    <a:pt x="36" y="31"/>
                    <a:pt x="36" y="30"/>
                  </a:cubicBezTo>
                  <a:cubicBezTo>
                    <a:pt x="36" y="29"/>
                    <a:pt x="37" y="29"/>
                    <a:pt x="36" y="28"/>
                  </a:cubicBezTo>
                  <a:cubicBezTo>
                    <a:pt x="36" y="27"/>
                    <a:pt x="35" y="28"/>
                    <a:pt x="34" y="28"/>
                  </a:cubicBezTo>
                  <a:cubicBezTo>
                    <a:pt x="33" y="27"/>
                    <a:pt x="34" y="26"/>
                    <a:pt x="34" y="26"/>
                  </a:cubicBezTo>
                  <a:cubicBezTo>
                    <a:pt x="34" y="25"/>
                    <a:pt x="34" y="25"/>
                    <a:pt x="34" y="24"/>
                  </a:cubicBezTo>
                  <a:cubicBezTo>
                    <a:pt x="34" y="24"/>
                    <a:pt x="35" y="23"/>
                    <a:pt x="35" y="23"/>
                  </a:cubicBezTo>
                  <a:cubicBezTo>
                    <a:pt x="34" y="23"/>
                    <a:pt x="34" y="22"/>
                    <a:pt x="34" y="21"/>
                  </a:cubicBezTo>
                  <a:cubicBezTo>
                    <a:pt x="43" y="13"/>
                    <a:pt x="55" y="8"/>
                    <a:pt x="68" y="6"/>
                  </a:cubicBezTo>
                  <a:cubicBezTo>
                    <a:pt x="68" y="6"/>
                    <a:pt x="68" y="6"/>
                    <a:pt x="68" y="6"/>
                  </a:cubicBezTo>
                  <a:cubicBezTo>
                    <a:pt x="68" y="6"/>
                    <a:pt x="68" y="6"/>
                    <a:pt x="69" y="6"/>
                  </a:cubicBezTo>
                  <a:cubicBezTo>
                    <a:pt x="70" y="6"/>
                    <a:pt x="70" y="6"/>
                    <a:pt x="71" y="6"/>
                  </a:cubicBezTo>
                  <a:cubicBezTo>
                    <a:pt x="72" y="6"/>
                    <a:pt x="73" y="6"/>
                    <a:pt x="74" y="6"/>
                  </a:cubicBezTo>
                  <a:cubicBezTo>
                    <a:pt x="75" y="6"/>
                    <a:pt x="78" y="8"/>
                    <a:pt x="79" y="7"/>
                  </a:cubicBezTo>
                  <a:cubicBezTo>
                    <a:pt x="79" y="7"/>
                    <a:pt x="79" y="6"/>
                    <a:pt x="79" y="6"/>
                  </a:cubicBezTo>
                  <a:cubicBezTo>
                    <a:pt x="80" y="5"/>
                    <a:pt x="80" y="5"/>
                    <a:pt x="80" y="4"/>
                  </a:cubicBezTo>
                  <a:cubicBezTo>
                    <a:pt x="81" y="4"/>
                    <a:pt x="81" y="4"/>
                    <a:pt x="82" y="4"/>
                  </a:cubicBezTo>
                  <a:cubicBezTo>
                    <a:pt x="84" y="4"/>
                    <a:pt x="86" y="4"/>
                    <a:pt x="88" y="4"/>
                  </a:cubicBezTo>
                  <a:cubicBezTo>
                    <a:pt x="88" y="0"/>
                    <a:pt x="88" y="0"/>
                    <a:pt x="88" y="0"/>
                  </a:cubicBezTo>
                  <a:cubicBezTo>
                    <a:pt x="86" y="0"/>
                    <a:pt x="85" y="0"/>
                    <a:pt x="84" y="0"/>
                  </a:cubicBezTo>
                  <a:cubicBezTo>
                    <a:pt x="83" y="0"/>
                    <a:pt x="83" y="0"/>
                    <a:pt x="82" y="0"/>
                  </a:cubicBezTo>
                  <a:cubicBezTo>
                    <a:pt x="81" y="0"/>
                    <a:pt x="80" y="0"/>
                    <a:pt x="80" y="0"/>
                  </a:cubicBezTo>
                  <a:cubicBezTo>
                    <a:pt x="71" y="0"/>
                    <a:pt x="63" y="2"/>
                    <a:pt x="56" y="4"/>
                  </a:cubicBezTo>
                  <a:cubicBezTo>
                    <a:pt x="54" y="5"/>
                    <a:pt x="53" y="5"/>
                    <a:pt x="52" y="6"/>
                  </a:cubicBezTo>
                  <a:cubicBezTo>
                    <a:pt x="52" y="6"/>
                    <a:pt x="51" y="6"/>
                    <a:pt x="51" y="6"/>
                  </a:cubicBezTo>
                  <a:cubicBezTo>
                    <a:pt x="50" y="6"/>
                    <a:pt x="49" y="7"/>
                    <a:pt x="48" y="7"/>
                  </a:cubicBezTo>
                  <a:cubicBezTo>
                    <a:pt x="47" y="8"/>
                    <a:pt x="46" y="8"/>
                    <a:pt x="45" y="9"/>
                  </a:cubicBezTo>
                  <a:cubicBezTo>
                    <a:pt x="43" y="9"/>
                    <a:pt x="42" y="10"/>
                    <a:pt x="41" y="11"/>
                  </a:cubicBezTo>
                  <a:cubicBezTo>
                    <a:pt x="37" y="13"/>
                    <a:pt x="32" y="17"/>
                    <a:pt x="28" y="20"/>
                  </a:cubicBezTo>
                  <a:cubicBezTo>
                    <a:pt x="28" y="20"/>
                    <a:pt x="27" y="21"/>
                    <a:pt x="27" y="21"/>
                  </a:cubicBezTo>
                  <a:cubicBezTo>
                    <a:pt x="26" y="22"/>
                    <a:pt x="25" y="23"/>
                    <a:pt x="24" y="24"/>
                  </a:cubicBezTo>
                  <a:cubicBezTo>
                    <a:pt x="23" y="25"/>
                    <a:pt x="22" y="26"/>
                    <a:pt x="21" y="27"/>
                  </a:cubicBezTo>
                  <a:cubicBezTo>
                    <a:pt x="20" y="28"/>
                    <a:pt x="19" y="30"/>
                    <a:pt x="17" y="31"/>
                  </a:cubicBezTo>
                  <a:cubicBezTo>
                    <a:pt x="15" y="34"/>
                    <a:pt x="13" y="38"/>
                    <a:pt x="11" y="41"/>
                  </a:cubicBezTo>
                  <a:cubicBezTo>
                    <a:pt x="10" y="42"/>
                    <a:pt x="9" y="44"/>
                    <a:pt x="9" y="45"/>
                  </a:cubicBezTo>
                  <a:cubicBezTo>
                    <a:pt x="9" y="45"/>
                    <a:pt x="8" y="46"/>
                    <a:pt x="8" y="46"/>
                  </a:cubicBezTo>
                  <a:cubicBezTo>
                    <a:pt x="7" y="48"/>
                    <a:pt x="6" y="50"/>
                    <a:pt x="6" y="52"/>
                  </a:cubicBezTo>
                  <a:cubicBezTo>
                    <a:pt x="5" y="53"/>
                    <a:pt x="5" y="53"/>
                    <a:pt x="5" y="54"/>
                  </a:cubicBezTo>
                  <a:cubicBezTo>
                    <a:pt x="4" y="56"/>
                    <a:pt x="3" y="59"/>
                    <a:pt x="2" y="62"/>
                  </a:cubicBezTo>
                  <a:cubicBezTo>
                    <a:pt x="2" y="63"/>
                    <a:pt x="2" y="64"/>
                    <a:pt x="1" y="66"/>
                  </a:cubicBezTo>
                  <a:close/>
                  <a:moveTo>
                    <a:pt x="88" y="64"/>
                  </a:moveTo>
                  <a:cubicBezTo>
                    <a:pt x="88" y="103"/>
                    <a:pt x="88" y="103"/>
                    <a:pt x="88" y="103"/>
                  </a:cubicBezTo>
                  <a:cubicBezTo>
                    <a:pt x="87" y="103"/>
                    <a:pt x="87" y="103"/>
                    <a:pt x="87" y="103"/>
                  </a:cubicBezTo>
                  <a:cubicBezTo>
                    <a:pt x="86" y="103"/>
                    <a:pt x="85" y="102"/>
                    <a:pt x="85" y="102"/>
                  </a:cubicBezTo>
                  <a:cubicBezTo>
                    <a:pt x="83" y="101"/>
                    <a:pt x="82" y="102"/>
                    <a:pt x="80" y="102"/>
                  </a:cubicBezTo>
                  <a:cubicBezTo>
                    <a:pt x="79" y="102"/>
                    <a:pt x="76" y="100"/>
                    <a:pt x="76" y="99"/>
                  </a:cubicBezTo>
                  <a:cubicBezTo>
                    <a:pt x="76" y="98"/>
                    <a:pt x="77" y="96"/>
                    <a:pt x="77" y="95"/>
                  </a:cubicBezTo>
                  <a:cubicBezTo>
                    <a:pt x="77" y="94"/>
                    <a:pt x="78" y="94"/>
                    <a:pt x="78" y="93"/>
                  </a:cubicBezTo>
                  <a:cubicBezTo>
                    <a:pt x="78" y="92"/>
                    <a:pt x="76" y="91"/>
                    <a:pt x="76" y="91"/>
                  </a:cubicBezTo>
                  <a:cubicBezTo>
                    <a:pt x="74" y="91"/>
                    <a:pt x="72" y="92"/>
                    <a:pt x="70" y="91"/>
                  </a:cubicBezTo>
                  <a:cubicBezTo>
                    <a:pt x="69" y="90"/>
                    <a:pt x="70" y="90"/>
                    <a:pt x="70" y="89"/>
                  </a:cubicBezTo>
                  <a:cubicBezTo>
                    <a:pt x="71" y="89"/>
                    <a:pt x="70" y="88"/>
                    <a:pt x="71" y="88"/>
                  </a:cubicBezTo>
                  <a:cubicBezTo>
                    <a:pt x="71" y="88"/>
                    <a:pt x="71" y="87"/>
                    <a:pt x="72" y="87"/>
                  </a:cubicBezTo>
                  <a:cubicBezTo>
                    <a:pt x="72" y="86"/>
                    <a:pt x="72" y="85"/>
                    <a:pt x="72" y="85"/>
                  </a:cubicBezTo>
                  <a:cubicBezTo>
                    <a:pt x="72" y="84"/>
                    <a:pt x="73" y="84"/>
                    <a:pt x="73" y="83"/>
                  </a:cubicBezTo>
                  <a:cubicBezTo>
                    <a:pt x="73" y="83"/>
                    <a:pt x="73" y="82"/>
                    <a:pt x="72" y="82"/>
                  </a:cubicBezTo>
                  <a:cubicBezTo>
                    <a:pt x="71" y="82"/>
                    <a:pt x="70" y="82"/>
                    <a:pt x="69" y="82"/>
                  </a:cubicBezTo>
                  <a:cubicBezTo>
                    <a:pt x="67" y="83"/>
                    <a:pt x="67" y="86"/>
                    <a:pt x="65" y="86"/>
                  </a:cubicBezTo>
                  <a:cubicBezTo>
                    <a:pt x="65" y="86"/>
                    <a:pt x="64" y="86"/>
                    <a:pt x="63" y="87"/>
                  </a:cubicBezTo>
                  <a:cubicBezTo>
                    <a:pt x="63" y="87"/>
                    <a:pt x="62" y="87"/>
                    <a:pt x="61" y="87"/>
                  </a:cubicBezTo>
                  <a:cubicBezTo>
                    <a:pt x="60" y="87"/>
                    <a:pt x="59" y="86"/>
                    <a:pt x="59" y="86"/>
                  </a:cubicBezTo>
                  <a:cubicBezTo>
                    <a:pt x="58" y="85"/>
                    <a:pt x="57" y="83"/>
                    <a:pt x="57" y="83"/>
                  </a:cubicBezTo>
                  <a:cubicBezTo>
                    <a:pt x="56" y="80"/>
                    <a:pt x="57" y="78"/>
                    <a:pt x="58" y="76"/>
                  </a:cubicBezTo>
                  <a:cubicBezTo>
                    <a:pt x="58" y="76"/>
                    <a:pt x="59" y="75"/>
                    <a:pt x="59" y="75"/>
                  </a:cubicBezTo>
                  <a:cubicBezTo>
                    <a:pt x="59" y="74"/>
                    <a:pt x="59" y="73"/>
                    <a:pt x="59" y="73"/>
                  </a:cubicBezTo>
                  <a:cubicBezTo>
                    <a:pt x="59" y="71"/>
                    <a:pt x="61" y="71"/>
                    <a:pt x="62" y="70"/>
                  </a:cubicBezTo>
                  <a:cubicBezTo>
                    <a:pt x="63" y="69"/>
                    <a:pt x="65" y="68"/>
                    <a:pt x="66" y="68"/>
                  </a:cubicBezTo>
                  <a:cubicBezTo>
                    <a:pt x="67" y="68"/>
                    <a:pt x="68" y="68"/>
                    <a:pt x="69" y="69"/>
                  </a:cubicBezTo>
                  <a:cubicBezTo>
                    <a:pt x="69" y="69"/>
                    <a:pt x="70" y="69"/>
                    <a:pt x="70" y="69"/>
                  </a:cubicBezTo>
                  <a:cubicBezTo>
                    <a:pt x="72" y="69"/>
                    <a:pt x="72" y="68"/>
                    <a:pt x="74" y="67"/>
                  </a:cubicBezTo>
                  <a:cubicBezTo>
                    <a:pt x="75" y="68"/>
                    <a:pt x="76" y="67"/>
                    <a:pt x="77" y="67"/>
                  </a:cubicBezTo>
                  <a:cubicBezTo>
                    <a:pt x="78" y="67"/>
                    <a:pt x="79" y="68"/>
                    <a:pt x="79" y="68"/>
                  </a:cubicBezTo>
                  <a:cubicBezTo>
                    <a:pt x="80" y="68"/>
                    <a:pt x="80" y="68"/>
                    <a:pt x="81" y="68"/>
                  </a:cubicBezTo>
                  <a:cubicBezTo>
                    <a:pt x="82" y="68"/>
                    <a:pt x="82" y="69"/>
                    <a:pt x="83" y="70"/>
                  </a:cubicBezTo>
                  <a:cubicBezTo>
                    <a:pt x="83" y="71"/>
                    <a:pt x="82" y="71"/>
                    <a:pt x="82" y="72"/>
                  </a:cubicBezTo>
                  <a:cubicBezTo>
                    <a:pt x="83" y="73"/>
                    <a:pt x="85" y="73"/>
                    <a:pt x="86" y="74"/>
                  </a:cubicBezTo>
                  <a:cubicBezTo>
                    <a:pt x="86" y="73"/>
                    <a:pt x="86" y="72"/>
                    <a:pt x="86" y="71"/>
                  </a:cubicBezTo>
                  <a:cubicBezTo>
                    <a:pt x="86" y="70"/>
                    <a:pt x="86" y="70"/>
                    <a:pt x="86" y="70"/>
                  </a:cubicBezTo>
                  <a:cubicBezTo>
                    <a:pt x="86" y="69"/>
                    <a:pt x="85" y="69"/>
                    <a:pt x="85" y="68"/>
                  </a:cubicBezTo>
                  <a:cubicBezTo>
                    <a:pt x="85" y="66"/>
                    <a:pt x="86" y="65"/>
                    <a:pt x="88" y="6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337" name="PA_任意多边形 307"/>
            <p:cNvSpPr/>
            <p:nvPr>
              <p:custDataLst>
                <p:tags r:id="rId309"/>
              </p:custDataLst>
            </p:nvPr>
          </p:nvSpPr>
          <p:spPr bwMode="auto">
            <a:xfrm>
              <a:off x="5541963" y="3424238"/>
              <a:ext cx="90487" cy="257175"/>
            </a:xfrm>
            <a:custGeom>
              <a:avLst/>
              <a:gdLst>
                <a:gd name="T0" fmla="*/ 2147483646 w 53"/>
                <a:gd name="T1" fmla="*/ 2147483646 h 152"/>
                <a:gd name="T2" fmla="*/ 2147483646 w 53"/>
                <a:gd name="T3" fmla="*/ 2147483646 h 152"/>
                <a:gd name="T4" fmla="*/ 2147483646 w 53"/>
                <a:gd name="T5" fmla="*/ 2147483646 h 152"/>
                <a:gd name="T6" fmla="*/ 2147483646 w 53"/>
                <a:gd name="T7" fmla="*/ 2147483646 h 152"/>
                <a:gd name="T8" fmla="*/ 2147483646 w 53"/>
                <a:gd name="T9" fmla="*/ 2147483646 h 152"/>
                <a:gd name="T10" fmla="*/ 2147483646 w 53"/>
                <a:gd name="T11" fmla="*/ 2147483646 h 152"/>
                <a:gd name="T12" fmla="*/ 2147483646 w 53"/>
                <a:gd name="T13" fmla="*/ 2147483646 h 152"/>
                <a:gd name="T14" fmla="*/ 2147483646 w 53"/>
                <a:gd name="T15" fmla="*/ 2147483646 h 152"/>
                <a:gd name="T16" fmla="*/ 2147483646 w 53"/>
                <a:gd name="T17" fmla="*/ 2147483646 h 152"/>
                <a:gd name="T18" fmla="*/ 2147483646 w 53"/>
                <a:gd name="T19" fmla="*/ 2147483646 h 152"/>
                <a:gd name="T20" fmla="*/ 2147483646 w 53"/>
                <a:gd name="T21" fmla="*/ 0 h 152"/>
                <a:gd name="T22" fmla="*/ 2147483646 w 53"/>
                <a:gd name="T23" fmla="*/ 2147483646 h 152"/>
                <a:gd name="T24" fmla="*/ 2147483646 w 53"/>
                <a:gd name="T25" fmla="*/ 2147483646 h 152"/>
                <a:gd name="T26" fmla="*/ 2147483646 w 53"/>
                <a:gd name="T27" fmla="*/ 0 h 152"/>
                <a:gd name="T28" fmla="*/ 2147483646 w 53"/>
                <a:gd name="T29" fmla="*/ 0 h 152"/>
                <a:gd name="T30" fmla="*/ 2147483646 w 53"/>
                <a:gd name="T31" fmla="*/ 0 h 152"/>
                <a:gd name="T32" fmla="*/ 2147483646 w 53"/>
                <a:gd name="T33" fmla="*/ 2147483646 h 152"/>
                <a:gd name="T34" fmla="*/ 2147483646 w 53"/>
                <a:gd name="T35" fmla="*/ 2147483646 h 152"/>
                <a:gd name="T36" fmla="*/ 2147483646 w 53"/>
                <a:gd name="T37" fmla="*/ 0 h 152"/>
                <a:gd name="T38" fmla="*/ 2147483646 w 53"/>
                <a:gd name="T39" fmla="*/ 2147483646 h 15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3" h="152">
                  <a:moveTo>
                    <a:pt x="6" y="18"/>
                  </a:moveTo>
                  <a:cubicBezTo>
                    <a:pt x="4" y="24"/>
                    <a:pt x="1" y="30"/>
                    <a:pt x="1" y="37"/>
                  </a:cubicBezTo>
                  <a:cubicBezTo>
                    <a:pt x="0" y="43"/>
                    <a:pt x="1" y="47"/>
                    <a:pt x="4" y="53"/>
                  </a:cubicBezTo>
                  <a:cubicBezTo>
                    <a:pt x="7" y="58"/>
                    <a:pt x="13" y="66"/>
                    <a:pt x="19" y="69"/>
                  </a:cubicBezTo>
                  <a:cubicBezTo>
                    <a:pt x="19" y="152"/>
                    <a:pt x="19" y="152"/>
                    <a:pt x="19" y="152"/>
                  </a:cubicBezTo>
                  <a:cubicBezTo>
                    <a:pt x="34" y="152"/>
                    <a:pt x="34" y="152"/>
                    <a:pt x="34" y="152"/>
                  </a:cubicBezTo>
                  <a:cubicBezTo>
                    <a:pt x="34" y="69"/>
                    <a:pt x="34" y="69"/>
                    <a:pt x="34" y="69"/>
                  </a:cubicBezTo>
                  <a:cubicBezTo>
                    <a:pt x="40" y="66"/>
                    <a:pt x="45" y="58"/>
                    <a:pt x="48" y="53"/>
                  </a:cubicBezTo>
                  <a:cubicBezTo>
                    <a:pt x="51" y="47"/>
                    <a:pt x="53" y="43"/>
                    <a:pt x="52" y="37"/>
                  </a:cubicBezTo>
                  <a:cubicBezTo>
                    <a:pt x="51" y="30"/>
                    <a:pt x="49" y="24"/>
                    <a:pt x="47" y="18"/>
                  </a:cubicBezTo>
                  <a:cubicBezTo>
                    <a:pt x="45" y="13"/>
                    <a:pt x="41" y="1"/>
                    <a:pt x="35" y="0"/>
                  </a:cubicBezTo>
                  <a:cubicBezTo>
                    <a:pt x="39" y="36"/>
                    <a:pt x="39" y="36"/>
                    <a:pt x="39" y="36"/>
                  </a:cubicBezTo>
                  <a:cubicBezTo>
                    <a:pt x="34" y="36"/>
                    <a:pt x="34" y="36"/>
                    <a:pt x="34" y="36"/>
                  </a:cubicBezTo>
                  <a:cubicBezTo>
                    <a:pt x="30" y="0"/>
                    <a:pt x="30" y="0"/>
                    <a:pt x="30" y="0"/>
                  </a:cubicBezTo>
                  <a:cubicBezTo>
                    <a:pt x="26" y="0"/>
                    <a:pt x="26" y="0"/>
                    <a:pt x="26" y="0"/>
                  </a:cubicBezTo>
                  <a:cubicBezTo>
                    <a:pt x="23" y="0"/>
                    <a:pt x="23" y="0"/>
                    <a:pt x="23" y="0"/>
                  </a:cubicBezTo>
                  <a:cubicBezTo>
                    <a:pt x="19" y="36"/>
                    <a:pt x="19" y="36"/>
                    <a:pt x="19" y="36"/>
                  </a:cubicBezTo>
                  <a:cubicBezTo>
                    <a:pt x="14" y="36"/>
                    <a:pt x="14" y="36"/>
                    <a:pt x="14" y="36"/>
                  </a:cubicBezTo>
                  <a:cubicBezTo>
                    <a:pt x="18" y="0"/>
                    <a:pt x="18" y="0"/>
                    <a:pt x="18" y="0"/>
                  </a:cubicBezTo>
                  <a:cubicBezTo>
                    <a:pt x="11" y="1"/>
                    <a:pt x="8" y="13"/>
                    <a:pt x="6" y="1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338" name="PA_任意多边形 308"/>
            <p:cNvSpPr/>
            <p:nvPr>
              <p:custDataLst>
                <p:tags r:id="rId310"/>
              </p:custDataLst>
            </p:nvPr>
          </p:nvSpPr>
          <p:spPr bwMode="auto">
            <a:xfrm>
              <a:off x="5659438" y="3417888"/>
              <a:ext cx="95250" cy="263525"/>
            </a:xfrm>
            <a:custGeom>
              <a:avLst/>
              <a:gdLst>
                <a:gd name="T0" fmla="*/ 2147483646 w 56"/>
                <a:gd name="T1" fmla="*/ 2147483646 h 156"/>
                <a:gd name="T2" fmla="*/ 2147483646 w 56"/>
                <a:gd name="T3" fmla="*/ 2147483646 h 156"/>
                <a:gd name="T4" fmla="*/ 2147483646 w 56"/>
                <a:gd name="T5" fmla="*/ 2147483646 h 156"/>
                <a:gd name="T6" fmla="*/ 2147483646 w 56"/>
                <a:gd name="T7" fmla="*/ 0 h 156"/>
                <a:gd name="T8" fmla="*/ 0 w 56"/>
                <a:gd name="T9" fmla="*/ 2147483646 h 156"/>
                <a:gd name="T10" fmla="*/ 2147483646 w 56"/>
                <a:gd name="T11" fmla="*/ 2147483646 h 156"/>
                <a:gd name="T12" fmla="*/ 2147483646 w 56"/>
                <a:gd name="T13" fmla="*/ 2147483646 h 156"/>
                <a:gd name="T14" fmla="*/ 2147483646 w 56"/>
                <a:gd name="T15" fmla="*/ 2147483646 h 15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6" h="156">
                  <a:moveTo>
                    <a:pt x="35" y="156"/>
                  </a:moveTo>
                  <a:cubicBezTo>
                    <a:pt x="35" y="75"/>
                    <a:pt x="35" y="75"/>
                    <a:pt x="35" y="75"/>
                  </a:cubicBezTo>
                  <a:cubicBezTo>
                    <a:pt x="47" y="71"/>
                    <a:pt x="56" y="58"/>
                    <a:pt x="56" y="42"/>
                  </a:cubicBezTo>
                  <a:cubicBezTo>
                    <a:pt x="56" y="23"/>
                    <a:pt x="44" y="0"/>
                    <a:pt x="28" y="0"/>
                  </a:cubicBezTo>
                  <a:cubicBezTo>
                    <a:pt x="13" y="0"/>
                    <a:pt x="0" y="23"/>
                    <a:pt x="0" y="42"/>
                  </a:cubicBezTo>
                  <a:cubicBezTo>
                    <a:pt x="0" y="58"/>
                    <a:pt x="9" y="71"/>
                    <a:pt x="21" y="75"/>
                  </a:cubicBezTo>
                  <a:cubicBezTo>
                    <a:pt x="21" y="156"/>
                    <a:pt x="21" y="156"/>
                    <a:pt x="21" y="156"/>
                  </a:cubicBezTo>
                  <a:lnTo>
                    <a:pt x="35" y="15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339" name="PA_任意多边形 309"/>
            <p:cNvSpPr/>
            <p:nvPr>
              <p:custDataLst>
                <p:tags r:id="rId311"/>
              </p:custDataLst>
            </p:nvPr>
          </p:nvSpPr>
          <p:spPr bwMode="auto">
            <a:xfrm>
              <a:off x="5610225" y="3714750"/>
              <a:ext cx="227013" cy="234950"/>
            </a:xfrm>
            <a:custGeom>
              <a:avLst/>
              <a:gdLst>
                <a:gd name="T0" fmla="*/ 2147483646 w 134"/>
                <a:gd name="T1" fmla="*/ 0 h 139"/>
                <a:gd name="T2" fmla="*/ 2147483646 w 134"/>
                <a:gd name="T3" fmla="*/ 2147483646 h 139"/>
                <a:gd name="T4" fmla="*/ 2147483646 w 134"/>
                <a:gd name="T5" fmla="*/ 2147483646 h 139"/>
                <a:gd name="T6" fmla="*/ 0 w 134"/>
                <a:gd name="T7" fmla="*/ 2147483646 h 139"/>
                <a:gd name="T8" fmla="*/ 0 w 134"/>
                <a:gd name="T9" fmla="*/ 2147483646 h 139"/>
                <a:gd name="T10" fmla="*/ 2147483646 w 134"/>
                <a:gd name="T11" fmla="*/ 2147483646 h 139"/>
                <a:gd name="T12" fmla="*/ 2147483646 w 134"/>
                <a:gd name="T13" fmla="*/ 2147483646 h 139"/>
                <a:gd name="T14" fmla="*/ 2147483646 w 134"/>
                <a:gd name="T15" fmla="*/ 2147483646 h 139"/>
                <a:gd name="T16" fmla="*/ 2147483646 w 134"/>
                <a:gd name="T17" fmla="*/ 2147483646 h 139"/>
                <a:gd name="T18" fmla="*/ 2147483646 w 134"/>
                <a:gd name="T19" fmla="*/ 2147483646 h 139"/>
                <a:gd name="T20" fmla="*/ 2147483646 w 134"/>
                <a:gd name="T21" fmla="*/ 2147483646 h 139"/>
                <a:gd name="T22" fmla="*/ 2147483646 w 134"/>
                <a:gd name="T23" fmla="*/ 2147483646 h 139"/>
                <a:gd name="T24" fmla="*/ 2147483646 w 134"/>
                <a:gd name="T25" fmla="*/ 2147483646 h 139"/>
                <a:gd name="T26" fmla="*/ 2147483646 w 134"/>
                <a:gd name="T27" fmla="*/ 2147483646 h 139"/>
                <a:gd name="T28" fmla="*/ 2147483646 w 134"/>
                <a:gd name="T29" fmla="*/ 2147483646 h 139"/>
                <a:gd name="T30" fmla="*/ 2147483646 w 134"/>
                <a:gd name="T31" fmla="*/ 2147483646 h 139"/>
                <a:gd name="T32" fmla="*/ 2147483646 w 134"/>
                <a:gd name="T33" fmla="*/ 2147483646 h 139"/>
                <a:gd name="T34" fmla="*/ 2147483646 w 134"/>
                <a:gd name="T35" fmla="*/ 2147483646 h 139"/>
                <a:gd name="T36" fmla="*/ 2147483646 w 134"/>
                <a:gd name="T37" fmla="*/ 0 h 13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4" h="139">
                  <a:moveTo>
                    <a:pt x="68" y="0"/>
                  </a:moveTo>
                  <a:cubicBezTo>
                    <a:pt x="59" y="0"/>
                    <a:pt x="52" y="22"/>
                    <a:pt x="52" y="30"/>
                  </a:cubicBezTo>
                  <a:cubicBezTo>
                    <a:pt x="52" y="52"/>
                    <a:pt x="52" y="52"/>
                    <a:pt x="52" y="52"/>
                  </a:cubicBezTo>
                  <a:cubicBezTo>
                    <a:pt x="0" y="74"/>
                    <a:pt x="0" y="74"/>
                    <a:pt x="0" y="74"/>
                  </a:cubicBezTo>
                  <a:cubicBezTo>
                    <a:pt x="0" y="89"/>
                    <a:pt x="0" y="89"/>
                    <a:pt x="0" y="89"/>
                  </a:cubicBezTo>
                  <a:cubicBezTo>
                    <a:pt x="52" y="78"/>
                    <a:pt x="52" y="78"/>
                    <a:pt x="52" y="78"/>
                  </a:cubicBezTo>
                  <a:cubicBezTo>
                    <a:pt x="52" y="108"/>
                    <a:pt x="52" y="108"/>
                    <a:pt x="52" y="108"/>
                  </a:cubicBezTo>
                  <a:cubicBezTo>
                    <a:pt x="30" y="124"/>
                    <a:pt x="30" y="124"/>
                    <a:pt x="30" y="124"/>
                  </a:cubicBezTo>
                  <a:cubicBezTo>
                    <a:pt x="30" y="139"/>
                    <a:pt x="30" y="139"/>
                    <a:pt x="30" y="139"/>
                  </a:cubicBezTo>
                  <a:cubicBezTo>
                    <a:pt x="67" y="126"/>
                    <a:pt x="67" y="126"/>
                    <a:pt x="67" y="126"/>
                  </a:cubicBezTo>
                  <a:cubicBezTo>
                    <a:pt x="104" y="139"/>
                    <a:pt x="104" y="139"/>
                    <a:pt x="104" y="139"/>
                  </a:cubicBezTo>
                  <a:cubicBezTo>
                    <a:pt x="104" y="124"/>
                    <a:pt x="104" y="124"/>
                    <a:pt x="104" y="124"/>
                  </a:cubicBezTo>
                  <a:cubicBezTo>
                    <a:pt x="83" y="108"/>
                    <a:pt x="83" y="108"/>
                    <a:pt x="83" y="108"/>
                  </a:cubicBezTo>
                  <a:cubicBezTo>
                    <a:pt x="83" y="78"/>
                    <a:pt x="83" y="78"/>
                    <a:pt x="83" y="78"/>
                  </a:cubicBezTo>
                  <a:cubicBezTo>
                    <a:pt x="134" y="89"/>
                    <a:pt x="134" y="89"/>
                    <a:pt x="134" y="89"/>
                  </a:cubicBezTo>
                  <a:cubicBezTo>
                    <a:pt x="134" y="74"/>
                    <a:pt x="134" y="74"/>
                    <a:pt x="134" y="74"/>
                  </a:cubicBezTo>
                  <a:cubicBezTo>
                    <a:pt x="83" y="52"/>
                    <a:pt x="83" y="52"/>
                    <a:pt x="83" y="52"/>
                  </a:cubicBezTo>
                  <a:cubicBezTo>
                    <a:pt x="83" y="30"/>
                    <a:pt x="83" y="30"/>
                    <a:pt x="83" y="30"/>
                  </a:cubicBezTo>
                  <a:cubicBezTo>
                    <a:pt x="83" y="22"/>
                    <a:pt x="76" y="0"/>
                    <a:pt x="68"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340" name="PA_任意多边形 310"/>
            <p:cNvSpPr/>
            <p:nvPr>
              <p:custDataLst>
                <p:tags r:id="rId312"/>
              </p:custDataLst>
            </p:nvPr>
          </p:nvSpPr>
          <p:spPr bwMode="auto">
            <a:xfrm>
              <a:off x="6156325" y="3460750"/>
              <a:ext cx="211138" cy="187325"/>
            </a:xfrm>
            <a:custGeom>
              <a:avLst/>
              <a:gdLst>
                <a:gd name="T0" fmla="*/ 2147483646 w 124"/>
                <a:gd name="T1" fmla="*/ 2147483646 h 111"/>
                <a:gd name="T2" fmla="*/ 2147483646 w 124"/>
                <a:gd name="T3" fmla="*/ 2147483646 h 111"/>
                <a:gd name="T4" fmla="*/ 0 w 124"/>
                <a:gd name="T5" fmla="*/ 2147483646 h 111"/>
                <a:gd name="T6" fmla="*/ 0 w 124"/>
                <a:gd name="T7" fmla="*/ 2147483646 h 111"/>
                <a:gd name="T8" fmla="*/ 0 w 124"/>
                <a:gd name="T9" fmla="*/ 2147483646 h 111"/>
                <a:gd name="T10" fmla="*/ 2147483646 w 124"/>
                <a:gd name="T11" fmla="*/ 2147483646 h 111"/>
                <a:gd name="T12" fmla="*/ 2147483646 w 124"/>
                <a:gd name="T13" fmla="*/ 2147483646 h 111"/>
                <a:gd name="T14" fmla="*/ 2147483646 w 124"/>
                <a:gd name="T15" fmla="*/ 2147483646 h 111"/>
                <a:gd name="T16" fmla="*/ 2147483646 w 124"/>
                <a:gd name="T17" fmla="*/ 2147483646 h 111"/>
                <a:gd name="T18" fmla="*/ 2147483646 w 124"/>
                <a:gd name="T19" fmla="*/ 2147483646 h 111"/>
                <a:gd name="T20" fmla="*/ 2147483646 w 124"/>
                <a:gd name="T21" fmla="*/ 2147483646 h 111"/>
                <a:gd name="T22" fmla="*/ 2147483646 w 124"/>
                <a:gd name="T23" fmla="*/ 2147483646 h 111"/>
                <a:gd name="T24" fmla="*/ 2147483646 w 124"/>
                <a:gd name="T25" fmla="*/ 2147483646 h 111"/>
                <a:gd name="T26" fmla="*/ 2147483646 w 124"/>
                <a:gd name="T27" fmla="*/ 2147483646 h 111"/>
                <a:gd name="T28" fmla="*/ 2147483646 w 124"/>
                <a:gd name="T29" fmla="*/ 2147483646 h 111"/>
                <a:gd name="T30" fmla="*/ 2147483646 w 124"/>
                <a:gd name="T31" fmla="*/ 2147483646 h 111"/>
                <a:gd name="T32" fmla="*/ 2147483646 w 124"/>
                <a:gd name="T33" fmla="*/ 2147483646 h 111"/>
                <a:gd name="T34" fmla="*/ 2147483646 w 124"/>
                <a:gd name="T35" fmla="*/ 2147483646 h 111"/>
                <a:gd name="T36" fmla="*/ 2147483646 w 124"/>
                <a:gd name="T37" fmla="*/ 2147483646 h 111"/>
                <a:gd name="T38" fmla="*/ 2147483646 w 124"/>
                <a:gd name="T39" fmla="*/ 2147483646 h 111"/>
                <a:gd name="T40" fmla="*/ 2147483646 w 124"/>
                <a:gd name="T41" fmla="*/ 2147483646 h 111"/>
                <a:gd name="T42" fmla="*/ 2147483646 w 124"/>
                <a:gd name="T43" fmla="*/ 2147483646 h 111"/>
                <a:gd name="T44" fmla="*/ 2147483646 w 124"/>
                <a:gd name="T45" fmla="*/ 2147483646 h 111"/>
                <a:gd name="T46" fmla="*/ 2147483646 w 124"/>
                <a:gd name="T47" fmla="*/ 2147483646 h 111"/>
                <a:gd name="T48" fmla="*/ 2147483646 w 124"/>
                <a:gd name="T49" fmla="*/ 2147483646 h 111"/>
                <a:gd name="T50" fmla="*/ 2147483646 w 124"/>
                <a:gd name="T51" fmla="*/ 2147483646 h 111"/>
                <a:gd name="T52" fmla="*/ 2147483646 w 124"/>
                <a:gd name="T53" fmla="*/ 2147483646 h 111"/>
                <a:gd name="T54" fmla="*/ 2147483646 w 124"/>
                <a:gd name="T55" fmla="*/ 2147483646 h 111"/>
                <a:gd name="T56" fmla="*/ 2147483646 w 124"/>
                <a:gd name="T57" fmla="*/ 2147483646 h 111"/>
                <a:gd name="T58" fmla="*/ 2147483646 w 124"/>
                <a:gd name="T59" fmla="*/ 2147483646 h 111"/>
                <a:gd name="T60" fmla="*/ 2147483646 w 124"/>
                <a:gd name="T61" fmla="*/ 2147483646 h 111"/>
                <a:gd name="T62" fmla="*/ 2147483646 w 124"/>
                <a:gd name="T63" fmla="*/ 2147483646 h 111"/>
                <a:gd name="T64" fmla="*/ 2147483646 w 124"/>
                <a:gd name="T65" fmla="*/ 2147483646 h 111"/>
                <a:gd name="T66" fmla="*/ 2147483646 w 124"/>
                <a:gd name="T67" fmla="*/ 2147483646 h 111"/>
                <a:gd name="T68" fmla="*/ 2147483646 w 124"/>
                <a:gd name="T69" fmla="*/ 2147483646 h 111"/>
                <a:gd name="T70" fmla="*/ 2147483646 w 124"/>
                <a:gd name="T71" fmla="*/ 2147483646 h 111"/>
                <a:gd name="T72" fmla="*/ 2147483646 w 124"/>
                <a:gd name="T73" fmla="*/ 2147483646 h 111"/>
                <a:gd name="T74" fmla="*/ 2147483646 w 124"/>
                <a:gd name="T75" fmla="*/ 2147483646 h 111"/>
                <a:gd name="T76" fmla="*/ 2147483646 w 124"/>
                <a:gd name="T77" fmla="*/ 2147483646 h 111"/>
                <a:gd name="T78" fmla="*/ 2147483646 w 124"/>
                <a:gd name="T79" fmla="*/ 2147483646 h 11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24" h="111">
                  <a:moveTo>
                    <a:pt x="13" y="11"/>
                  </a:moveTo>
                  <a:cubicBezTo>
                    <a:pt x="6" y="17"/>
                    <a:pt x="3" y="25"/>
                    <a:pt x="1" y="34"/>
                  </a:cubicBezTo>
                  <a:cubicBezTo>
                    <a:pt x="1" y="36"/>
                    <a:pt x="1" y="38"/>
                    <a:pt x="0" y="40"/>
                  </a:cubicBezTo>
                  <a:cubicBezTo>
                    <a:pt x="0" y="40"/>
                    <a:pt x="0" y="41"/>
                    <a:pt x="0" y="41"/>
                  </a:cubicBezTo>
                  <a:cubicBezTo>
                    <a:pt x="0" y="43"/>
                    <a:pt x="0" y="45"/>
                    <a:pt x="0" y="47"/>
                  </a:cubicBezTo>
                  <a:cubicBezTo>
                    <a:pt x="0" y="49"/>
                    <a:pt x="0" y="50"/>
                    <a:pt x="1" y="52"/>
                  </a:cubicBezTo>
                  <a:cubicBezTo>
                    <a:pt x="1" y="59"/>
                    <a:pt x="3" y="66"/>
                    <a:pt x="5" y="72"/>
                  </a:cubicBezTo>
                  <a:cubicBezTo>
                    <a:pt x="9" y="81"/>
                    <a:pt x="13" y="89"/>
                    <a:pt x="19" y="97"/>
                  </a:cubicBezTo>
                  <a:cubicBezTo>
                    <a:pt x="19" y="97"/>
                    <a:pt x="19" y="97"/>
                    <a:pt x="19" y="98"/>
                  </a:cubicBezTo>
                  <a:cubicBezTo>
                    <a:pt x="22" y="101"/>
                    <a:pt x="24" y="104"/>
                    <a:pt x="27" y="106"/>
                  </a:cubicBezTo>
                  <a:cubicBezTo>
                    <a:pt x="28" y="107"/>
                    <a:pt x="29" y="108"/>
                    <a:pt x="30" y="108"/>
                  </a:cubicBezTo>
                  <a:cubicBezTo>
                    <a:pt x="34" y="111"/>
                    <a:pt x="38" y="111"/>
                    <a:pt x="43" y="110"/>
                  </a:cubicBezTo>
                  <a:cubicBezTo>
                    <a:pt x="43" y="110"/>
                    <a:pt x="43" y="110"/>
                    <a:pt x="44" y="110"/>
                  </a:cubicBezTo>
                  <a:cubicBezTo>
                    <a:pt x="46" y="109"/>
                    <a:pt x="48" y="108"/>
                    <a:pt x="50" y="107"/>
                  </a:cubicBezTo>
                  <a:cubicBezTo>
                    <a:pt x="51" y="107"/>
                    <a:pt x="53" y="106"/>
                    <a:pt x="54" y="106"/>
                  </a:cubicBezTo>
                  <a:cubicBezTo>
                    <a:pt x="57" y="105"/>
                    <a:pt x="62" y="105"/>
                    <a:pt x="62" y="105"/>
                  </a:cubicBezTo>
                  <a:cubicBezTo>
                    <a:pt x="62" y="105"/>
                    <a:pt x="62" y="105"/>
                    <a:pt x="62" y="105"/>
                  </a:cubicBezTo>
                  <a:cubicBezTo>
                    <a:pt x="65" y="105"/>
                    <a:pt x="67" y="105"/>
                    <a:pt x="70" y="106"/>
                  </a:cubicBezTo>
                  <a:cubicBezTo>
                    <a:pt x="71" y="106"/>
                    <a:pt x="73" y="107"/>
                    <a:pt x="74" y="107"/>
                  </a:cubicBezTo>
                  <a:cubicBezTo>
                    <a:pt x="76" y="108"/>
                    <a:pt x="78" y="109"/>
                    <a:pt x="81" y="110"/>
                  </a:cubicBezTo>
                  <a:cubicBezTo>
                    <a:pt x="81" y="110"/>
                    <a:pt x="81" y="110"/>
                    <a:pt x="81" y="110"/>
                  </a:cubicBezTo>
                  <a:cubicBezTo>
                    <a:pt x="86" y="111"/>
                    <a:pt x="90" y="111"/>
                    <a:pt x="94" y="108"/>
                  </a:cubicBezTo>
                  <a:cubicBezTo>
                    <a:pt x="95" y="108"/>
                    <a:pt x="96" y="107"/>
                    <a:pt x="97" y="106"/>
                  </a:cubicBezTo>
                  <a:cubicBezTo>
                    <a:pt x="100" y="104"/>
                    <a:pt x="102" y="101"/>
                    <a:pt x="105" y="98"/>
                  </a:cubicBezTo>
                  <a:cubicBezTo>
                    <a:pt x="105" y="97"/>
                    <a:pt x="105" y="97"/>
                    <a:pt x="105" y="97"/>
                  </a:cubicBezTo>
                  <a:cubicBezTo>
                    <a:pt x="111" y="89"/>
                    <a:pt x="116" y="81"/>
                    <a:pt x="119" y="72"/>
                  </a:cubicBezTo>
                  <a:cubicBezTo>
                    <a:pt x="121" y="66"/>
                    <a:pt x="123" y="59"/>
                    <a:pt x="124" y="52"/>
                  </a:cubicBezTo>
                  <a:cubicBezTo>
                    <a:pt x="124" y="50"/>
                    <a:pt x="124" y="49"/>
                    <a:pt x="124" y="47"/>
                  </a:cubicBezTo>
                  <a:cubicBezTo>
                    <a:pt x="124" y="45"/>
                    <a:pt x="124" y="43"/>
                    <a:pt x="124" y="41"/>
                  </a:cubicBezTo>
                  <a:cubicBezTo>
                    <a:pt x="124" y="41"/>
                    <a:pt x="124" y="40"/>
                    <a:pt x="124" y="40"/>
                  </a:cubicBezTo>
                  <a:cubicBezTo>
                    <a:pt x="124" y="38"/>
                    <a:pt x="123" y="36"/>
                    <a:pt x="123" y="34"/>
                  </a:cubicBezTo>
                  <a:cubicBezTo>
                    <a:pt x="121" y="25"/>
                    <a:pt x="118" y="17"/>
                    <a:pt x="111" y="11"/>
                  </a:cubicBezTo>
                  <a:cubicBezTo>
                    <a:pt x="111" y="10"/>
                    <a:pt x="110" y="9"/>
                    <a:pt x="109" y="8"/>
                  </a:cubicBezTo>
                  <a:cubicBezTo>
                    <a:pt x="104" y="4"/>
                    <a:pt x="98" y="2"/>
                    <a:pt x="91" y="1"/>
                  </a:cubicBezTo>
                  <a:cubicBezTo>
                    <a:pt x="85" y="0"/>
                    <a:pt x="78" y="1"/>
                    <a:pt x="72" y="3"/>
                  </a:cubicBezTo>
                  <a:cubicBezTo>
                    <a:pt x="69" y="5"/>
                    <a:pt x="62" y="7"/>
                    <a:pt x="62" y="7"/>
                  </a:cubicBezTo>
                  <a:cubicBezTo>
                    <a:pt x="62" y="7"/>
                    <a:pt x="55" y="5"/>
                    <a:pt x="52" y="3"/>
                  </a:cubicBezTo>
                  <a:cubicBezTo>
                    <a:pt x="46" y="1"/>
                    <a:pt x="40" y="0"/>
                    <a:pt x="33" y="1"/>
                  </a:cubicBezTo>
                  <a:cubicBezTo>
                    <a:pt x="26" y="2"/>
                    <a:pt x="20" y="4"/>
                    <a:pt x="15" y="8"/>
                  </a:cubicBezTo>
                  <a:cubicBezTo>
                    <a:pt x="15" y="9"/>
                    <a:pt x="14" y="10"/>
                    <a:pt x="13" y="1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4341" name="PA_任意多边形 311"/>
            <p:cNvSpPr/>
            <p:nvPr>
              <p:custDataLst>
                <p:tags r:id="rId313"/>
              </p:custDataLst>
            </p:nvPr>
          </p:nvSpPr>
          <p:spPr bwMode="auto">
            <a:xfrm>
              <a:off x="6213475" y="3402013"/>
              <a:ext cx="50800" cy="57150"/>
            </a:xfrm>
            <a:custGeom>
              <a:avLst/>
              <a:gdLst>
                <a:gd name="T0" fmla="*/ 2147483646 w 30"/>
                <a:gd name="T1" fmla="*/ 2147483646 h 33"/>
                <a:gd name="T2" fmla="*/ 2147483646 w 30"/>
                <a:gd name="T3" fmla="*/ 2147483646 h 33"/>
                <a:gd name="T4" fmla="*/ 2147483646 w 30"/>
                <a:gd name="T5" fmla="*/ 2147483646 h 33"/>
                <a:gd name="T6" fmla="*/ 2147483646 w 30"/>
                <a:gd name="T7" fmla="*/ 2147483646 h 33"/>
                <a:gd name="T8" fmla="*/ 2147483646 w 30"/>
                <a:gd name="T9" fmla="*/ 2147483646 h 33"/>
                <a:gd name="T10" fmla="*/ 2147483646 w 30"/>
                <a:gd name="T11" fmla="*/ 0 h 33"/>
                <a:gd name="T12" fmla="*/ 2147483646 w 30"/>
                <a:gd name="T13" fmla="*/ 0 h 33"/>
                <a:gd name="T14" fmla="*/ 0 w 30"/>
                <a:gd name="T15" fmla="*/ 0 h 33"/>
                <a:gd name="T16" fmla="*/ 0 w 30"/>
                <a:gd name="T17" fmla="*/ 2147483646 h 33"/>
                <a:gd name="T18" fmla="*/ 2147483646 w 30"/>
                <a:gd name="T19" fmla="*/ 2147483646 h 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0" h="33">
                  <a:moveTo>
                    <a:pt x="9" y="25"/>
                  </a:moveTo>
                  <a:cubicBezTo>
                    <a:pt x="12" y="28"/>
                    <a:pt x="16" y="31"/>
                    <a:pt x="21" y="32"/>
                  </a:cubicBezTo>
                  <a:cubicBezTo>
                    <a:pt x="23" y="33"/>
                    <a:pt x="26" y="33"/>
                    <a:pt x="28" y="33"/>
                  </a:cubicBezTo>
                  <a:cubicBezTo>
                    <a:pt x="29" y="33"/>
                    <a:pt x="29" y="33"/>
                    <a:pt x="29" y="32"/>
                  </a:cubicBezTo>
                  <a:cubicBezTo>
                    <a:pt x="30" y="25"/>
                    <a:pt x="27" y="18"/>
                    <a:pt x="23" y="13"/>
                  </a:cubicBezTo>
                  <a:cubicBezTo>
                    <a:pt x="18" y="6"/>
                    <a:pt x="11" y="2"/>
                    <a:pt x="2" y="0"/>
                  </a:cubicBezTo>
                  <a:cubicBezTo>
                    <a:pt x="2" y="0"/>
                    <a:pt x="1" y="0"/>
                    <a:pt x="1" y="0"/>
                  </a:cubicBezTo>
                  <a:cubicBezTo>
                    <a:pt x="1" y="0"/>
                    <a:pt x="0" y="0"/>
                    <a:pt x="0" y="0"/>
                  </a:cubicBezTo>
                  <a:cubicBezTo>
                    <a:pt x="0" y="2"/>
                    <a:pt x="0" y="5"/>
                    <a:pt x="0" y="8"/>
                  </a:cubicBezTo>
                  <a:cubicBezTo>
                    <a:pt x="1" y="14"/>
                    <a:pt x="5" y="20"/>
                    <a:pt x="9" y="25"/>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grpSp>
      <p:sp>
        <p:nvSpPr>
          <p:cNvPr id="44342" name="PA_文本框 312"/>
          <p:cNvSpPr txBox="1">
            <a:spLocks noChangeArrowheads="1"/>
          </p:cNvSpPr>
          <p:nvPr>
            <p:custDataLst>
              <p:tags r:id="rId4"/>
            </p:custDataLst>
          </p:nvPr>
        </p:nvSpPr>
        <p:spPr bwMode="auto">
          <a:xfrm>
            <a:off x="865188" y="3424238"/>
            <a:ext cx="21510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2000" b="0" i="0" u="none" strike="noStrike" kern="1200" cap="none" spc="0" normalizeH="0" baseline="0" noProof="0">
                <a:ln>
                  <a:noFill/>
                </a:ln>
                <a:solidFill>
                  <a:srgbClr val="354B5E"/>
                </a:solidFill>
                <a:effectLst/>
                <a:uLnTx/>
                <a:uFillTx/>
                <a:latin typeface="Segoe UI" panose="020B0502040204020203" pitchFamily="34" charset="0"/>
                <a:ea typeface="Microsoft JhengHei" panose="020B0604030504040204" pitchFamily="34" charset="-120"/>
                <a:cs typeface="+mn-cs"/>
              </a:rPr>
              <a:t>ADD TEXTE HERE</a:t>
            </a:r>
            <a:endParaRPr kumimoji="0" lang="zh-CN" altLang="en-US" sz="2000" b="0" i="0" u="none" strike="noStrike" kern="1200" cap="none" spc="0" normalizeH="0" baseline="0" noProof="0">
              <a:ln>
                <a:noFill/>
              </a:ln>
              <a:solidFill>
                <a:srgbClr val="354B5E"/>
              </a:solidFill>
              <a:effectLst/>
              <a:uLnTx/>
              <a:uFillTx/>
              <a:latin typeface="Segoe UI" panose="020B0502040204020203" pitchFamily="34" charset="0"/>
              <a:ea typeface="Microsoft JhengHei" panose="020B0604030504040204" pitchFamily="34" charset="-120"/>
              <a:cs typeface="+mn-cs"/>
            </a:endParaRPr>
          </a:p>
        </p:txBody>
      </p:sp>
      <p:sp>
        <p:nvSpPr>
          <p:cNvPr id="44343" name="PA_文本框 313"/>
          <p:cNvSpPr txBox="1">
            <a:spLocks noChangeArrowheads="1"/>
          </p:cNvSpPr>
          <p:nvPr>
            <p:custDataLst>
              <p:tags r:id="rId5"/>
            </p:custDataLst>
          </p:nvPr>
        </p:nvSpPr>
        <p:spPr bwMode="auto">
          <a:xfrm>
            <a:off x="9201150" y="3444875"/>
            <a:ext cx="21510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2000" b="0" i="0" u="none" strike="noStrike" kern="1200" cap="none" spc="0" normalizeH="0" baseline="0" noProof="0">
                <a:ln>
                  <a:noFill/>
                </a:ln>
                <a:solidFill>
                  <a:srgbClr val="D74B4B"/>
                </a:solidFill>
                <a:effectLst/>
                <a:uLnTx/>
                <a:uFillTx/>
                <a:latin typeface="Segoe UI" panose="020B0502040204020203" pitchFamily="34" charset="0"/>
                <a:ea typeface="Microsoft JhengHei" panose="020B0604030504040204" pitchFamily="34" charset="-120"/>
                <a:cs typeface="+mn-cs"/>
              </a:rPr>
              <a:t>ADD TEXTE HERE</a:t>
            </a:r>
            <a:endParaRPr kumimoji="0" lang="zh-CN" altLang="en-US" sz="2000" b="0" i="0" u="none" strike="noStrike" kern="1200" cap="none" spc="0" normalizeH="0" baseline="0" noProof="0">
              <a:ln>
                <a:noFill/>
              </a:ln>
              <a:solidFill>
                <a:srgbClr val="D74B4B"/>
              </a:solidFill>
              <a:effectLst/>
              <a:uLnTx/>
              <a:uFillTx/>
              <a:latin typeface="Segoe UI" panose="020B0502040204020203" pitchFamily="34" charset="0"/>
              <a:ea typeface="Microsoft JhengHei" panose="020B0604030504040204" pitchFamily="34" charset="-120"/>
              <a:cs typeface="+mn-cs"/>
            </a:endParaRPr>
          </a:p>
        </p:txBody>
      </p:sp>
      <p:sp>
        <p:nvSpPr>
          <p:cNvPr id="44344" name="PA_矩形 314"/>
          <p:cNvSpPr>
            <a:spLocks noChangeArrowheads="1"/>
          </p:cNvSpPr>
          <p:nvPr>
            <p:custDataLst>
              <p:tags r:id="rId6"/>
            </p:custDataLst>
          </p:nvPr>
        </p:nvSpPr>
        <p:spPr bwMode="auto">
          <a:xfrm>
            <a:off x="849313" y="3924300"/>
            <a:ext cx="3068637" cy="1169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1400" b="0" i="0" u="none" strike="noStrike" kern="1200" cap="none" spc="0" normalizeH="0" baseline="0" noProof="0">
                <a:ln>
                  <a:noFill/>
                </a:ln>
                <a:solidFill>
                  <a:srgbClr val="000000"/>
                </a:solidFill>
                <a:effectLst/>
                <a:uLnTx/>
                <a:uFillTx/>
                <a:latin typeface="Segoe UI" panose="020B0502040204020203" pitchFamily="34" charset="0"/>
                <a:ea typeface="Microsoft JhengHei" panose="020B0604030504040204" pitchFamily="34" charset="-120"/>
                <a:cs typeface="+mn-cs"/>
              </a:rPr>
              <a:t>This text will not appear in a consistent order. Using default text is a simple way to create the appearance of content without having to create it. </a:t>
            </a:r>
            <a:endParaRPr kumimoji="0" lang="zh-CN" altLang="en-US" sz="1400" b="0" i="0" u="none" strike="noStrike" kern="1200" cap="none" spc="0" normalizeH="0" baseline="0" noProof="0">
              <a:ln>
                <a:noFill/>
              </a:ln>
              <a:solidFill>
                <a:srgbClr val="000000"/>
              </a:solidFill>
              <a:effectLst/>
              <a:uLnTx/>
              <a:uFillTx/>
              <a:latin typeface="Segoe UI" panose="020B0502040204020203" pitchFamily="34" charset="0"/>
              <a:ea typeface="Microsoft JhengHei" panose="020B0604030504040204" pitchFamily="34" charset="-120"/>
              <a:cs typeface="+mn-cs"/>
            </a:endParaRPr>
          </a:p>
        </p:txBody>
      </p:sp>
      <p:sp>
        <p:nvSpPr>
          <p:cNvPr id="44345" name="PA_矩形 315"/>
          <p:cNvSpPr>
            <a:spLocks noChangeArrowheads="1"/>
          </p:cNvSpPr>
          <p:nvPr>
            <p:custDataLst>
              <p:tags r:id="rId7"/>
            </p:custDataLst>
          </p:nvPr>
        </p:nvSpPr>
        <p:spPr bwMode="auto">
          <a:xfrm>
            <a:off x="8347075" y="3916363"/>
            <a:ext cx="3063875" cy="116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1400" b="0" i="0" u="none" strike="noStrike" kern="1200" cap="none" spc="0" normalizeH="0" baseline="0" noProof="0">
                <a:ln>
                  <a:noFill/>
                </a:ln>
                <a:solidFill>
                  <a:srgbClr val="000000"/>
                </a:solidFill>
                <a:effectLst/>
                <a:uLnTx/>
                <a:uFillTx/>
                <a:latin typeface="Segoe UI" panose="020B0502040204020203" pitchFamily="34" charset="0"/>
                <a:ea typeface="Microsoft JhengHei" panose="020B0604030504040204" pitchFamily="34" charset="-120"/>
                <a:cs typeface="+mn-cs"/>
              </a:rPr>
              <a:t>This text will not appear in a consistent order. Using default text is a simple way to create the appearance of content without having to create it. </a:t>
            </a:r>
            <a:endParaRPr kumimoji="0" lang="zh-CN" altLang="en-US" sz="1400" b="0" i="0" u="none" strike="noStrike" kern="1200" cap="none" spc="0" normalizeH="0" baseline="0" noProof="0">
              <a:ln>
                <a:noFill/>
              </a:ln>
              <a:solidFill>
                <a:srgbClr val="000000"/>
              </a:solidFill>
              <a:effectLst/>
              <a:uLnTx/>
              <a:uFillTx/>
              <a:latin typeface="Segoe UI" panose="020B0502040204020203" pitchFamily="34" charset="0"/>
              <a:ea typeface="Microsoft JhengHei" panose="020B0604030504040204" pitchFamily="34" charset="-120"/>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10000"/>
                                  </p:iterate>
                                  <p:childTnLst>
                                    <p:set>
                                      <p:cBhvr>
                                        <p:cTn id="6" dur="1" fill="hold">
                                          <p:stCondLst>
                                            <p:cond delay="0"/>
                                          </p:stCondLst>
                                        </p:cTn>
                                        <p:tgtEl>
                                          <p:spTgt spid="44034"/>
                                        </p:tgtEl>
                                        <p:attrNameLst>
                                          <p:attrName>style.visibility</p:attrName>
                                        </p:attrNameLst>
                                      </p:cBhvr>
                                      <p:to>
                                        <p:strVal val="visible"/>
                                      </p:to>
                                    </p:set>
                                    <p:anim to="" calcmode="lin" valueType="num">
                                      <p:cBhvr>
                                        <p:cTn id="7" dur="700" fill="hold">
                                          <p:stCondLst>
                                            <p:cond delay="0"/>
                                          </p:stCondLst>
                                        </p:cTn>
                                        <p:tgtEl>
                                          <p:spTgt spid="44034"/>
                                        </p:tgtEl>
                                        <p:attrNameLst>
                                          <p:attrName>ppt_y</p:attrName>
                                        </p:attrNameLst>
                                      </p:cBhvr>
                                      <p:tavLst>
                                        <p:tav tm="0" fmla="#ppt_y+#ppt_h/2*((1.5-1.5*$)^3-(1.5-1.5*$)^2)*8/9">
                                          <p:val>
                                            <p:fltVal val="0"/>
                                          </p:val>
                                        </p:tav>
                                        <p:tav tm="100000">
                                          <p:val>
                                            <p:fltVal val="1"/>
                                          </p:val>
                                        </p:tav>
                                      </p:tavLst>
                                    </p:anim>
                                    <p:anim to="" calcmode="lin" valueType="num">
                                      <p:cBhvr>
                                        <p:cTn id="8" dur="700" fill="hold">
                                          <p:stCondLst>
                                            <p:cond delay="0"/>
                                          </p:stCondLst>
                                        </p:cTn>
                                        <p:tgtEl>
                                          <p:spTgt spid="44034"/>
                                        </p:tgtEl>
                                        <p:attrNameLst>
                                          <p:attrName>ppt_h</p:attrName>
                                        </p:attrNameLst>
                                      </p:cBhvr>
                                      <p:tavLst>
                                        <p:tav tm="0" fmla="#ppt_h-#ppt_h*((1.5-1.5*$)^3-(1.5-1.5*$)^2)">
                                          <p:val>
                                            <p:fltVal val="0"/>
                                          </p:val>
                                        </p:tav>
                                        <p:tav tm="100000">
                                          <p:val>
                                            <p:fltVal val="1"/>
                                          </p:val>
                                        </p:tav>
                                      </p:tavLst>
                                    </p:anim>
                                  </p:childTnLst>
                                </p:cTn>
                              </p:par>
                              <p:par>
                                <p:cTn id="9" presetID="0" presetClass="entr" presetSubtype="0" fill="hold" grpId="0" nodeType="withEffect">
                                  <p:stCondLst>
                                    <p:cond delay="0"/>
                                  </p:stCondLst>
                                  <p:iterate type="lt">
                                    <p:tmPct val="10000"/>
                                  </p:iterate>
                                  <p:childTnLst>
                                    <p:set>
                                      <p:cBhvr>
                                        <p:cTn id="10" dur="1" fill="hold">
                                          <p:stCondLst>
                                            <p:cond delay="0"/>
                                          </p:stCondLst>
                                        </p:cTn>
                                        <p:tgtEl>
                                          <p:spTgt spid="44035"/>
                                        </p:tgtEl>
                                        <p:attrNameLst>
                                          <p:attrName>style.visibility</p:attrName>
                                        </p:attrNameLst>
                                      </p:cBhvr>
                                      <p:to>
                                        <p:strVal val="visible"/>
                                      </p:to>
                                    </p:set>
                                    <p:anim to="" calcmode="lin" valueType="num">
                                      <p:cBhvr>
                                        <p:cTn id="11" dur="700" fill="hold">
                                          <p:stCondLst>
                                            <p:cond delay="0"/>
                                          </p:stCondLst>
                                        </p:cTn>
                                        <p:tgtEl>
                                          <p:spTgt spid="44035"/>
                                        </p:tgtEl>
                                        <p:attrNameLst>
                                          <p:attrName>ppt_y</p:attrName>
                                        </p:attrNameLst>
                                      </p:cBhvr>
                                      <p:tavLst>
                                        <p:tav tm="0" fmla="#ppt_y+#ppt_h/2*((1.5-1.5*$)^3-(1.5-1.5*$)^2)*8/9">
                                          <p:val>
                                            <p:fltVal val="0"/>
                                          </p:val>
                                        </p:tav>
                                        <p:tav tm="100000">
                                          <p:val>
                                            <p:fltVal val="1"/>
                                          </p:val>
                                        </p:tav>
                                      </p:tavLst>
                                    </p:anim>
                                    <p:anim to="" calcmode="lin" valueType="num">
                                      <p:cBhvr>
                                        <p:cTn id="12" dur="700" fill="hold">
                                          <p:stCondLst>
                                            <p:cond delay="0"/>
                                          </p:stCondLst>
                                        </p:cTn>
                                        <p:tgtEl>
                                          <p:spTgt spid="44035"/>
                                        </p:tgtEl>
                                        <p:attrNameLst>
                                          <p:attrName>ppt_h</p:attrName>
                                        </p:attrNameLst>
                                      </p:cBhvr>
                                      <p:tavLst>
                                        <p:tav tm="0" fmla="#ppt_h-#ppt_h*((1.5-1.5*$)^3-(1.5-1.5*$)^2)">
                                          <p:val>
                                            <p:fltVal val="0"/>
                                          </p:val>
                                        </p:tav>
                                        <p:tav tm="100000">
                                          <p:val>
                                            <p:fltVal val="1"/>
                                          </p:val>
                                        </p:tav>
                                      </p:tavLst>
                                    </p:anim>
                                  </p:childTnLst>
                                </p:cTn>
                              </p:par>
                              <p:par>
                                <p:cTn id="13" presetID="0" presetClass="entr" presetSubtype="0" fill="hold" grpId="0" nodeType="withEffect">
                                  <p:stCondLst>
                                    <p:cond delay="0"/>
                                  </p:stCondLst>
                                  <p:iterate type="lt">
                                    <p:tmPct val="10000"/>
                                  </p:iterate>
                                  <p:childTnLst>
                                    <p:set>
                                      <p:cBhvr>
                                        <p:cTn id="14" dur="1" fill="hold">
                                          <p:stCondLst>
                                            <p:cond delay="0"/>
                                          </p:stCondLst>
                                        </p:cTn>
                                        <p:tgtEl>
                                          <p:spTgt spid="44342"/>
                                        </p:tgtEl>
                                        <p:attrNameLst>
                                          <p:attrName>style.visibility</p:attrName>
                                        </p:attrNameLst>
                                      </p:cBhvr>
                                      <p:to>
                                        <p:strVal val="visible"/>
                                      </p:to>
                                    </p:set>
                                    <p:anim to="" calcmode="lin" valueType="num">
                                      <p:cBhvr>
                                        <p:cTn id="15" dur="700" fill="hold">
                                          <p:stCondLst>
                                            <p:cond delay="0"/>
                                          </p:stCondLst>
                                        </p:cTn>
                                        <p:tgtEl>
                                          <p:spTgt spid="44342"/>
                                        </p:tgtEl>
                                        <p:attrNameLst>
                                          <p:attrName>ppt_y</p:attrName>
                                        </p:attrNameLst>
                                      </p:cBhvr>
                                      <p:tavLst>
                                        <p:tav tm="0" fmla="#ppt_y+#ppt_h/2*((1.5-1.5*$)^3-(1.5-1.5*$)^2)*8/9">
                                          <p:val>
                                            <p:fltVal val="0"/>
                                          </p:val>
                                        </p:tav>
                                        <p:tav tm="100000">
                                          <p:val>
                                            <p:fltVal val="1"/>
                                          </p:val>
                                        </p:tav>
                                      </p:tavLst>
                                    </p:anim>
                                    <p:anim to="" calcmode="lin" valueType="num">
                                      <p:cBhvr>
                                        <p:cTn id="16" dur="700" fill="hold">
                                          <p:stCondLst>
                                            <p:cond delay="0"/>
                                          </p:stCondLst>
                                        </p:cTn>
                                        <p:tgtEl>
                                          <p:spTgt spid="44342"/>
                                        </p:tgtEl>
                                        <p:attrNameLst>
                                          <p:attrName>ppt_h</p:attrName>
                                        </p:attrNameLst>
                                      </p:cBhvr>
                                      <p:tavLst>
                                        <p:tav tm="0" fmla="#ppt_h-#ppt_h*((1.5-1.5*$)^3-(1.5-1.5*$)^2)">
                                          <p:val>
                                            <p:fltVal val="0"/>
                                          </p:val>
                                        </p:tav>
                                        <p:tav tm="100000">
                                          <p:val>
                                            <p:fltVal val="1"/>
                                          </p:val>
                                        </p:tav>
                                      </p:tavLst>
                                    </p:anim>
                                  </p:childTnLst>
                                </p:cTn>
                              </p:par>
                              <p:par>
                                <p:cTn id="17" presetID="0" presetClass="entr" presetSubtype="0" fill="hold" grpId="0" nodeType="withEffect">
                                  <p:stCondLst>
                                    <p:cond delay="0"/>
                                  </p:stCondLst>
                                  <p:iterate type="lt">
                                    <p:tmPct val="10000"/>
                                  </p:iterate>
                                  <p:childTnLst>
                                    <p:set>
                                      <p:cBhvr>
                                        <p:cTn id="18" dur="1" fill="hold">
                                          <p:stCondLst>
                                            <p:cond delay="0"/>
                                          </p:stCondLst>
                                        </p:cTn>
                                        <p:tgtEl>
                                          <p:spTgt spid="44343"/>
                                        </p:tgtEl>
                                        <p:attrNameLst>
                                          <p:attrName>style.visibility</p:attrName>
                                        </p:attrNameLst>
                                      </p:cBhvr>
                                      <p:to>
                                        <p:strVal val="visible"/>
                                      </p:to>
                                    </p:set>
                                    <p:anim to="" calcmode="lin" valueType="num">
                                      <p:cBhvr>
                                        <p:cTn id="19" dur="700" fill="hold">
                                          <p:stCondLst>
                                            <p:cond delay="0"/>
                                          </p:stCondLst>
                                        </p:cTn>
                                        <p:tgtEl>
                                          <p:spTgt spid="44343"/>
                                        </p:tgtEl>
                                        <p:attrNameLst>
                                          <p:attrName>ppt_y</p:attrName>
                                        </p:attrNameLst>
                                      </p:cBhvr>
                                      <p:tavLst>
                                        <p:tav tm="0" fmla="#ppt_y+#ppt_h/2*((1.5-1.5*$)^3-(1.5-1.5*$)^2)*8/9">
                                          <p:val>
                                            <p:fltVal val="0"/>
                                          </p:val>
                                        </p:tav>
                                        <p:tav tm="100000">
                                          <p:val>
                                            <p:fltVal val="1"/>
                                          </p:val>
                                        </p:tav>
                                      </p:tavLst>
                                    </p:anim>
                                    <p:anim to="" calcmode="lin" valueType="num">
                                      <p:cBhvr>
                                        <p:cTn id="20" dur="700" fill="hold">
                                          <p:stCondLst>
                                            <p:cond delay="0"/>
                                          </p:stCondLst>
                                        </p:cTn>
                                        <p:tgtEl>
                                          <p:spTgt spid="44343"/>
                                        </p:tgtEl>
                                        <p:attrNameLst>
                                          <p:attrName>ppt_h</p:attrName>
                                        </p:attrNameLst>
                                      </p:cBhvr>
                                      <p:tavLst>
                                        <p:tav tm="0" fmla="#ppt_h-#ppt_h*((1.5-1.5*$)^3-(1.5-1.5*$)^2)">
                                          <p:val>
                                            <p:fltVal val="0"/>
                                          </p:val>
                                        </p:tav>
                                        <p:tav tm="100000">
                                          <p:val>
                                            <p:fltVal val="1"/>
                                          </p:val>
                                        </p:tav>
                                      </p:tavLst>
                                    </p:anim>
                                  </p:childTnLst>
                                </p:cTn>
                              </p:par>
                              <p:par>
                                <p:cTn id="21" presetID="0" presetClass="entr" presetSubtype="0" fill="hold" grpId="0" nodeType="withEffect">
                                  <p:stCondLst>
                                    <p:cond delay="0"/>
                                  </p:stCondLst>
                                  <p:iterate type="lt">
                                    <p:tmPct val="10000"/>
                                  </p:iterate>
                                  <p:childTnLst>
                                    <p:set>
                                      <p:cBhvr>
                                        <p:cTn id="22" dur="1" fill="hold">
                                          <p:stCondLst>
                                            <p:cond delay="0"/>
                                          </p:stCondLst>
                                        </p:cTn>
                                        <p:tgtEl>
                                          <p:spTgt spid="44344"/>
                                        </p:tgtEl>
                                        <p:attrNameLst>
                                          <p:attrName>style.visibility</p:attrName>
                                        </p:attrNameLst>
                                      </p:cBhvr>
                                      <p:to>
                                        <p:strVal val="visible"/>
                                      </p:to>
                                    </p:set>
                                    <p:anim to="" calcmode="lin" valueType="num">
                                      <p:cBhvr>
                                        <p:cTn id="23" dur="700" fill="hold">
                                          <p:stCondLst>
                                            <p:cond delay="0"/>
                                          </p:stCondLst>
                                        </p:cTn>
                                        <p:tgtEl>
                                          <p:spTgt spid="44344"/>
                                        </p:tgtEl>
                                        <p:attrNameLst>
                                          <p:attrName>ppt_y</p:attrName>
                                        </p:attrNameLst>
                                      </p:cBhvr>
                                      <p:tavLst>
                                        <p:tav tm="0" fmla="#ppt_y+#ppt_h/2*((1.5-1.5*$)^3-(1.5-1.5*$)^2)*8/9">
                                          <p:val>
                                            <p:fltVal val="0"/>
                                          </p:val>
                                        </p:tav>
                                        <p:tav tm="100000">
                                          <p:val>
                                            <p:fltVal val="1"/>
                                          </p:val>
                                        </p:tav>
                                      </p:tavLst>
                                    </p:anim>
                                    <p:anim to="" calcmode="lin" valueType="num">
                                      <p:cBhvr>
                                        <p:cTn id="24" dur="700" fill="hold">
                                          <p:stCondLst>
                                            <p:cond delay="0"/>
                                          </p:stCondLst>
                                        </p:cTn>
                                        <p:tgtEl>
                                          <p:spTgt spid="44344"/>
                                        </p:tgtEl>
                                        <p:attrNameLst>
                                          <p:attrName>ppt_h</p:attrName>
                                        </p:attrNameLst>
                                      </p:cBhvr>
                                      <p:tavLst>
                                        <p:tav tm="0" fmla="#ppt_h-#ppt_h*((1.5-1.5*$)^3-(1.5-1.5*$)^2)">
                                          <p:val>
                                            <p:fltVal val="0"/>
                                          </p:val>
                                        </p:tav>
                                        <p:tav tm="100000">
                                          <p:val>
                                            <p:fltVal val="1"/>
                                          </p:val>
                                        </p:tav>
                                      </p:tavLst>
                                    </p:anim>
                                  </p:childTnLst>
                                </p:cTn>
                              </p:par>
                              <p:par>
                                <p:cTn id="25" presetID="0" presetClass="entr" presetSubtype="0" fill="hold" grpId="0" nodeType="withEffect">
                                  <p:stCondLst>
                                    <p:cond delay="0"/>
                                  </p:stCondLst>
                                  <p:iterate type="lt">
                                    <p:tmPct val="10000"/>
                                  </p:iterate>
                                  <p:childTnLst>
                                    <p:set>
                                      <p:cBhvr>
                                        <p:cTn id="26" dur="1" fill="hold">
                                          <p:stCondLst>
                                            <p:cond delay="0"/>
                                          </p:stCondLst>
                                        </p:cTn>
                                        <p:tgtEl>
                                          <p:spTgt spid="44345"/>
                                        </p:tgtEl>
                                        <p:attrNameLst>
                                          <p:attrName>style.visibility</p:attrName>
                                        </p:attrNameLst>
                                      </p:cBhvr>
                                      <p:to>
                                        <p:strVal val="visible"/>
                                      </p:to>
                                    </p:set>
                                    <p:anim to="" calcmode="lin" valueType="num">
                                      <p:cBhvr>
                                        <p:cTn id="27" dur="700" fill="hold">
                                          <p:stCondLst>
                                            <p:cond delay="0"/>
                                          </p:stCondLst>
                                        </p:cTn>
                                        <p:tgtEl>
                                          <p:spTgt spid="44345"/>
                                        </p:tgtEl>
                                        <p:attrNameLst>
                                          <p:attrName>ppt_y</p:attrName>
                                        </p:attrNameLst>
                                      </p:cBhvr>
                                      <p:tavLst>
                                        <p:tav tm="0" fmla="#ppt_y+#ppt_h/2*((1.5-1.5*$)^3-(1.5-1.5*$)^2)*8/9">
                                          <p:val>
                                            <p:fltVal val="0"/>
                                          </p:val>
                                        </p:tav>
                                        <p:tav tm="100000">
                                          <p:val>
                                            <p:fltVal val="1"/>
                                          </p:val>
                                        </p:tav>
                                      </p:tavLst>
                                    </p:anim>
                                    <p:anim to="" calcmode="lin" valueType="num">
                                      <p:cBhvr>
                                        <p:cTn id="28" dur="700" fill="hold">
                                          <p:stCondLst>
                                            <p:cond delay="0"/>
                                          </p:stCondLst>
                                        </p:cTn>
                                        <p:tgtEl>
                                          <p:spTgt spid="44345"/>
                                        </p:tgtEl>
                                        <p:attrNameLst>
                                          <p:attrName>ppt_h</p:attrName>
                                        </p:attrNameLst>
                                      </p:cBhvr>
                                      <p:tavLst>
                                        <p:tav tm="0" fmla="#ppt_h-#ppt_h*((1.5-1.5*$)^3-(1.5-1.5*$)^2)">
                                          <p:val>
                                            <p:fltVal val="0"/>
                                          </p:val>
                                        </p:tav>
                                        <p:tav tm="100000">
                                          <p:val>
                                            <p:fltVal val="1"/>
                                          </p:val>
                                        </p:tav>
                                      </p:tavLst>
                                    </p:anim>
                                  </p:childTnLst>
                                </p:cTn>
                              </p:par>
                              <p:par>
                                <p:cTn id="29" presetID="0" presetClass="entr" presetSubtype="0" fill="hold" nodeType="withEffect">
                                  <p:stCondLst>
                                    <p:cond delay="0"/>
                                  </p:stCondLst>
                                  <p:iterate type="lt">
                                    <p:tmPct val="10000"/>
                                  </p:iterate>
                                  <p:childTnLst>
                                    <p:set>
                                      <p:cBhvr>
                                        <p:cTn id="30" dur="1" fill="hold">
                                          <p:stCondLst>
                                            <p:cond delay="0"/>
                                          </p:stCondLst>
                                        </p:cTn>
                                        <p:tgtEl>
                                          <p:spTgt spid="2"/>
                                        </p:tgtEl>
                                        <p:attrNameLst>
                                          <p:attrName>style.visibility</p:attrName>
                                        </p:attrNameLst>
                                      </p:cBhvr>
                                      <p:to>
                                        <p:strVal val="visible"/>
                                      </p:to>
                                    </p:set>
                                    <p:anim to="" calcmode="lin" valueType="num">
                                      <p:cBhvr>
                                        <p:cTn id="31" dur="700" fill="hold">
                                          <p:stCondLst>
                                            <p:cond delay="0"/>
                                          </p:stCondLst>
                                        </p:cTn>
                                        <p:tgtEl>
                                          <p:spTgt spid="2"/>
                                        </p:tgtEl>
                                        <p:attrNameLst>
                                          <p:attrName>ppt_y</p:attrName>
                                        </p:attrNameLst>
                                      </p:cBhvr>
                                      <p:tavLst>
                                        <p:tav tm="0" fmla="#ppt_y+#ppt_h/2*((1.5-1.5*$)^3-(1.5-1.5*$)^2)*8/9">
                                          <p:val>
                                            <p:fltVal val="0"/>
                                          </p:val>
                                        </p:tav>
                                        <p:tav tm="100000">
                                          <p:val>
                                            <p:fltVal val="1"/>
                                          </p:val>
                                        </p:tav>
                                      </p:tavLst>
                                    </p:anim>
                                    <p:anim to="" calcmode="lin" valueType="num">
                                      <p:cBhvr>
                                        <p:cTn id="32" dur="700" fill="hold">
                                          <p:stCondLst>
                                            <p:cond delay="0"/>
                                          </p:stCondLst>
                                        </p:cTn>
                                        <p:tgtEl>
                                          <p:spTgt spid="2"/>
                                        </p:tgtEl>
                                        <p:attrNameLst>
                                          <p:attrName>ppt_h</p:attrName>
                                        </p:attrNameLst>
                                      </p:cBhvr>
                                      <p:tavLst>
                                        <p:tav tm="0" fmla="#ppt_h-#ppt_h*((1.5-1.5*$)^3-(1.5-1.5*$)^2)">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34" grpId="0"/>
      <p:bldP spid="44035" grpId="0"/>
      <p:bldP spid="44342" grpId="0"/>
      <p:bldP spid="44343" grpId="0"/>
      <p:bldP spid="44344" grpId="0"/>
      <p:bldP spid="44345"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PA_文本框 9"/>
          <p:cNvSpPr txBox="1">
            <a:spLocks noChangeArrowheads="1"/>
          </p:cNvSpPr>
          <p:nvPr>
            <p:custDataLst>
              <p:tags r:id="rId1"/>
            </p:custDataLst>
          </p:nvPr>
        </p:nvSpPr>
        <p:spPr bwMode="auto">
          <a:xfrm>
            <a:off x="8256588" y="2366963"/>
            <a:ext cx="3600450" cy="212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6600" b="0" i="0" u="none" strike="noStrike" kern="1200" cap="none" spc="0" normalizeH="0" baseline="0" noProof="0" dirty="0">
                <a:ln>
                  <a:noFill/>
                </a:ln>
                <a:solidFill>
                  <a:srgbClr val="FFFFFF"/>
                </a:solidFill>
                <a:effectLst/>
                <a:uLnTx/>
                <a:uFillTx/>
                <a:latin typeface="Segoe UI Light" panose="020B0502040204020203" pitchFamily="34" charset="0"/>
                <a:ea typeface="微软雅黑" panose="020B0503020204020204" pitchFamily="34" charset="-122"/>
                <a:cs typeface="+mn-cs"/>
              </a:rPr>
              <a:t>CHAPTER</a:t>
            </a:r>
          </a:p>
          <a:p>
            <a:pPr marL="0" marR="0" lvl="0" indent="0" algn="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6600" b="0" i="0" u="none" strike="noStrike" kern="1200" cap="none" spc="0" normalizeH="0" baseline="0" noProof="0" dirty="0">
                <a:ln>
                  <a:noFill/>
                </a:ln>
                <a:solidFill>
                  <a:srgbClr val="FFFFFF"/>
                </a:solidFill>
                <a:effectLst/>
                <a:uLnTx/>
                <a:uFillTx/>
                <a:latin typeface="Segoe UI Light" panose="020B0502040204020203" pitchFamily="34" charset="0"/>
                <a:ea typeface="微软雅黑" panose="020B0503020204020204" pitchFamily="34" charset="-122"/>
                <a:cs typeface="+mn-cs"/>
              </a:rPr>
              <a:t>ONE</a:t>
            </a:r>
            <a:endParaRPr kumimoji="0" lang="zh-CN" altLang="en-US" sz="6600" b="0" i="0" u="none" strike="noStrike" kern="1200" cap="none" spc="0" normalizeH="0" baseline="0" noProof="0" dirty="0">
              <a:ln>
                <a:noFill/>
              </a:ln>
              <a:solidFill>
                <a:srgbClr val="FFFFFF"/>
              </a:solidFill>
              <a:effectLst/>
              <a:uLnTx/>
              <a:uFillTx/>
              <a:latin typeface="Segoe UI Light" panose="020B0502040204020203" pitchFamily="34" charset="0"/>
              <a:ea typeface="微软雅黑" panose="020B0503020204020204" pitchFamily="34" charset="-122"/>
              <a:cs typeface="+mn-cs"/>
            </a:endParaRPr>
          </a:p>
        </p:txBody>
      </p:sp>
      <p:sp>
        <p:nvSpPr>
          <p:cNvPr id="24579" name="PA_文本框 11"/>
          <p:cNvSpPr txBox="1">
            <a:spLocks noChangeArrowheads="1"/>
          </p:cNvSpPr>
          <p:nvPr>
            <p:custDataLst>
              <p:tags r:id="rId2"/>
            </p:custDataLst>
          </p:nvPr>
        </p:nvSpPr>
        <p:spPr bwMode="auto">
          <a:xfrm>
            <a:off x="839788" y="4129088"/>
            <a:ext cx="6973887" cy="90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r"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14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rPr>
              <a:t>This text will not appear in a consistent order. Using default text is a simple way to create the appearance of content without having to create it. Humans are creative beings. If it is not real text, they will focus on the design.</a:t>
            </a:r>
            <a:endParaRPr kumimoji="0" lang="zh-CN" altLang="en-US" sz="14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10000"/>
                                  </p:iterate>
                                  <p:childTnLst>
                                    <p:set>
                                      <p:cBhvr>
                                        <p:cTn id="6" dur="700" fill="hold">
                                          <p:stCondLst>
                                            <p:cond delay="0"/>
                                          </p:stCondLst>
                                        </p:cTn>
                                        <p:tgtEl>
                                          <p:spTgt spid="24578"/>
                                        </p:tgtEl>
                                        <p:attrNameLst>
                                          <p:attrName>style.visibility</p:attrName>
                                        </p:attrNameLst>
                                      </p:cBhvr>
                                      <p:to>
                                        <p:strVal val="visible"/>
                                      </p:to>
                                    </p:set>
                                    <p:anim to="" calcmode="lin" valueType="num">
                                      <p:cBhvr>
                                        <p:cTn id="7" dur="700" fill="hold">
                                          <p:stCondLst>
                                            <p:cond delay="0"/>
                                          </p:stCondLst>
                                        </p:cTn>
                                        <p:tgtEl>
                                          <p:spTgt spid="24578"/>
                                        </p:tgtEl>
                                        <p:attrNameLst>
                                          <p:attrName>ppt_x</p:attrName>
                                        </p:attrNameLst>
                                      </p:cBhvr>
                                      <p:tavLst>
                                        <p:tav tm="0" fmla="#ppt_x+#ppt_w*((1.5-1.5*$)^3-(1.5-1.5*$)^2)">
                                          <p:val>
                                            <p:fltVal val="0"/>
                                          </p:val>
                                        </p:tav>
                                        <p:tav tm="100000">
                                          <p:val>
                                            <p:fltVal val="1"/>
                                          </p:val>
                                        </p:tav>
                                      </p:tavLst>
                                    </p:anim>
                                    <p:animEffect filter="fade">
                                      <p:cBhvr>
                                        <p:cTn id="8" dur="700">
                                          <p:stCondLst>
                                            <p:cond delay="0"/>
                                          </p:stCondLst>
                                        </p:cTn>
                                        <p:tgtEl>
                                          <p:spTgt spid="24578"/>
                                        </p:tgtEl>
                                      </p:cBhvr>
                                    </p:animEffect>
                                  </p:childTnLst>
                                </p:cTn>
                              </p:par>
                              <p:par>
                                <p:cTn id="9" presetID="0" presetClass="entr" presetSubtype="0" fill="hold" grpId="0" nodeType="withEffect">
                                  <p:stCondLst>
                                    <p:cond delay="0"/>
                                  </p:stCondLst>
                                  <p:iterate type="lt">
                                    <p:tmPct val="10000"/>
                                  </p:iterate>
                                  <p:childTnLst>
                                    <p:set>
                                      <p:cBhvr>
                                        <p:cTn id="10" dur="700" fill="hold">
                                          <p:stCondLst>
                                            <p:cond delay="0"/>
                                          </p:stCondLst>
                                        </p:cTn>
                                        <p:tgtEl>
                                          <p:spTgt spid="24579"/>
                                        </p:tgtEl>
                                        <p:attrNameLst>
                                          <p:attrName>style.visibility</p:attrName>
                                        </p:attrNameLst>
                                      </p:cBhvr>
                                      <p:to>
                                        <p:strVal val="visible"/>
                                      </p:to>
                                    </p:set>
                                    <p:anim to="" calcmode="lin" valueType="num">
                                      <p:cBhvr>
                                        <p:cTn id="11" dur="700" fill="hold">
                                          <p:stCondLst>
                                            <p:cond delay="0"/>
                                          </p:stCondLst>
                                        </p:cTn>
                                        <p:tgtEl>
                                          <p:spTgt spid="24579"/>
                                        </p:tgtEl>
                                        <p:attrNameLst>
                                          <p:attrName>ppt_x</p:attrName>
                                        </p:attrNameLst>
                                      </p:cBhvr>
                                      <p:tavLst>
                                        <p:tav tm="0" fmla="#ppt_x+#ppt_w*((1.5-1.5*$)^3-(1.5-1.5*$)^2)">
                                          <p:val>
                                            <p:fltVal val="0"/>
                                          </p:val>
                                        </p:tav>
                                        <p:tav tm="100000">
                                          <p:val>
                                            <p:fltVal val="1"/>
                                          </p:val>
                                        </p:tav>
                                      </p:tavLst>
                                    </p:anim>
                                    <p:animEffect filter="fade">
                                      <p:cBhvr>
                                        <p:cTn id="12" dur="700">
                                          <p:stCondLst>
                                            <p:cond delay="0"/>
                                          </p:stCondLst>
                                        </p:cTn>
                                        <p:tgtEl>
                                          <p:spTgt spid="245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78" grpId="0"/>
      <p:bldP spid="24579"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PA_标题 1"/>
          <p:cNvSpPr>
            <a:spLocks noGrp="1"/>
          </p:cNvSpPr>
          <p:nvPr>
            <p:ph type="title" idx="4294967295"/>
            <p:custDataLst>
              <p:tags r:id="rId1"/>
            </p:custDataLst>
          </p:nvPr>
        </p:nvSpPr>
        <p:spPr/>
        <p:txBody>
          <a:bodyPr/>
          <a:lstStyle/>
          <a:p>
            <a:pPr eaLnBrk="1" hangingPunct="1"/>
            <a:r>
              <a:rPr lang="en-US" altLang="zh-CN"/>
              <a:t>YOUR TITLE HERE</a:t>
            </a:r>
            <a:endParaRPr lang="zh-CN" altLang="en-US"/>
          </a:p>
        </p:txBody>
      </p:sp>
      <p:sp>
        <p:nvSpPr>
          <p:cNvPr id="45059" name="PA_文本框 6"/>
          <p:cNvSpPr txBox="1">
            <a:spLocks noChangeArrowheads="1"/>
          </p:cNvSpPr>
          <p:nvPr>
            <p:custDataLst>
              <p:tags r:id="rId2"/>
            </p:custDataLst>
          </p:nvPr>
        </p:nvSpPr>
        <p:spPr bwMode="auto">
          <a:xfrm>
            <a:off x="838200" y="1109663"/>
            <a:ext cx="7589838" cy="334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1400" b="0" i="0" u="none" strike="noStrike" kern="1200" cap="none" spc="0" normalizeH="0" baseline="0" noProof="0">
                <a:ln>
                  <a:noFill/>
                </a:ln>
                <a:solidFill>
                  <a:srgbClr val="BFBFBF"/>
                </a:solidFill>
                <a:effectLst/>
                <a:uLnTx/>
                <a:uFillTx/>
                <a:latin typeface="Segoe UI" panose="020B0502040204020203" pitchFamily="34" charset="0"/>
                <a:ea typeface="微软雅黑" panose="020B0503020204020204" pitchFamily="34" charset="-122"/>
                <a:cs typeface="+mn-cs"/>
              </a:rPr>
              <a:t>HUMANS ARE CREATIVE BEINGS. IF IT IS NOT REAL TEXT, THEY WILL FOCUS ON THE DESIGN.</a:t>
            </a:r>
            <a:endParaRPr kumimoji="0" lang="zh-CN" altLang="en-US" sz="1400" b="0" i="0" u="none" strike="noStrike" kern="1200" cap="none" spc="0" normalizeH="0" baseline="0" noProof="0">
              <a:ln>
                <a:noFill/>
              </a:ln>
              <a:solidFill>
                <a:srgbClr val="BFBFBF"/>
              </a:solidFill>
              <a:effectLst/>
              <a:uLnTx/>
              <a:uFillTx/>
              <a:latin typeface="Segoe UI" panose="020B0502040204020203" pitchFamily="34" charset="0"/>
              <a:ea typeface="微软雅黑" panose="020B0503020204020204" pitchFamily="34" charset="-122"/>
              <a:cs typeface="+mn-cs"/>
            </a:endParaRPr>
          </a:p>
        </p:txBody>
      </p:sp>
      <p:sp>
        <p:nvSpPr>
          <p:cNvPr id="45060" name="PA_任意多边形 38"/>
          <p:cNvSpPr>
            <a:spLocks noEditPoints="1"/>
          </p:cNvSpPr>
          <p:nvPr>
            <p:custDataLst>
              <p:tags r:id="rId3"/>
            </p:custDataLst>
          </p:nvPr>
        </p:nvSpPr>
        <p:spPr bwMode="auto">
          <a:xfrm>
            <a:off x="3275013" y="5562600"/>
            <a:ext cx="376237" cy="738188"/>
          </a:xfrm>
          <a:custGeom>
            <a:avLst/>
            <a:gdLst>
              <a:gd name="T0" fmla="*/ 2147483646 w 189"/>
              <a:gd name="T1" fmla="*/ 2147483646 h 371"/>
              <a:gd name="T2" fmla="*/ 2147483646 w 189"/>
              <a:gd name="T3" fmla="*/ 2147483646 h 371"/>
              <a:gd name="T4" fmla="*/ 2147483646 w 189"/>
              <a:gd name="T5" fmla="*/ 2147483646 h 371"/>
              <a:gd name="T6" fmla="*/ 2147483646 w 189"/>
              <a:gd name="T7" fmla="*/ 2147483646 h 371"/>
              <a:gd name="T8" fmla="*/ 2147483646 w 189"/>
              <a:gd name="T9" fmla="*/ 2147483646 h 371"/>
              <a:gd name="T10" fmla="*/ 2147483646 w 189"/>
              <a:gd name="T11" fmla="*/ 2147483646 h 371"/>
              <a:gd name="T12" fmla="*/ 2147483646 w 189"/>
              <a:gd name="T13" fmla="*/ 2147483646 h 371"/>
              <a:gd name="T14" fmla="*/ 2147483646 w 189"/>
              <a:gd name="T15" fmla="*/ 2147483646 h 371"/>
              <a:gd name="T16" fmla="*/ 2147483646 w 189"/>
              <a:gd name="T17" fmla="*/ 2147483646 h 371"/>
              <a:gd name="T18" fmla="*/ 2147483646 w 189"/>
              <a:gd name="T19" fmla="*/ 2147483646 h 371"/>
              <a:gd name="T20" fmla="*/ 2147483646 w 189"/>
              <a:gd name="T21" fmla="*/ 2147483646 h 371"/>
              <a:gd name="T22" fmla="*/ 2147483646 w 189"/>
              <a:gd name="T23" fmla="*/ 2147483646 h 371"/>
              <a:gd name="T24" fmla="*/ 2147483646 w 189"/>
              <a:gd name="T25" fmla="*/ 2147483646 h 371"/>
              <a:gd name="T26" fmla="*/ 2147483646 w 189"/>
              <a:gd name="T27" fmla="*/ 2147483646 h 371"/>
              <a:gd name="T28" fmla="*/ 2147483646 w 189"/>
              <a:gd name="T29" fmla="*/ 2147483646 h 371"/>
              <a:gd name="T30" fmla="*/ 2147483646 w 189"/>
              <a:gd name="T31" fmla="*/ 2147483646 h 371"/>
              <a:gd name="T32" fmla="*/ 2147483646 w 189"/>
              <a:gd name="T33" fmla="*/ 2147483646 h 371"/>
              <a:gd name="T34" fmla="*/ 2147483646 w 189"/>
              <a:gd name="T35" fmla="*/ 2147483646 h 371"/>
              <a:gd name="T36" fmla="*/ 2147483646 w 189"/>
              <a:gd name="T37" fmla="*/ 2147483646 h 371"/>
              <a:gd name="T38" fmla="*/ 2147483646 w 189"/>
              <a:gd name="T39" fmla="*/ 2147483646 h 371"/>
              <a:gd name="T40" fmla="*/ 2147483646 w 189"/>
              <a:gd name="T41" fmla="*/ 2147483646 h 371"/>
              <a:gd name="T42" fmla="*/ 2147483646 w 189"/>
              <a:gd name="T43" fmla="*/ 2147483646 h 371"/>
              <a:gd name="T44" fmla="*/ 2147483646 w 189"/>
              <a:gd name="T45" fmla="*/ 2147483646 h 371"/>
              <a:gd name="T46" fmla="*/ 2147483646 w 189"/>
              <a:gd name="T47" fmla="*/ 2147483646 h 371"/>
              <a:gd name="T48" fmla="*/ 2147483646 w 189"/>
              <a:gd name="T49" fmla="*/ 2147483646 h 371"/>
              <a:gd name="T50" fmla="*/ 2147483646 w 189"/>
              <a:gd name="T51" fmla="*/ 2147483646 h 371"/>
              <a:gd name="T52" fmla="*/ 2147483646 w 189"/>
              <a:gd name="T53" fmla="*/ 2147483646 h 371"/>
              <a:gd name="T54" fmla="*/ 2147483646 w 189"/>
              <a:gd name="T55" fmla="*/ 2147483646 h 371"/>
              <a:gd name="T56" fmla="*/ 2147483646 w 189"/>
              <a:gd name="T57" fmla="*/ 2147483646 h 371"/>
              <a:gd name="T58" fmla="*/ 2147483646 w 189"/>
              <a:gd name="T59" fmla="*/ 2147483646 h 371"/>
              <a:gd name="T60" fmla="*/ 2147483646 w 189"/>
              <a:gd name="T61" fmla="*/ 2147483646 h 371"/>
              <a:gd name="T62" fmla="*/ 2147483646 w 189"/>
              <a:gd name="T63" fmla="*/ 2147483646 h 371"/>
              <a:gd name="T64" fmla="*/ 2147483646 w 189"/>
              <a:gd name="T65" fmla="*/ 2147483646 h 371"/>
              <a:gd name="T66" fmla="*/ 2147483646 w 189"/>
              <a:gd name="T67" fmla="*/ 2147483646 h 371"/>
              <a:gd name="T68" fmla="*/ 2147483646 w 189"/>
              <a:gd name="T69" fmla="*/ 2147483646 h 371"/>
              <a:gd name="T70" fmla="*/ 2147483646 w 189"/>
              <a:gd name="T71" fmla="*/ 2147483646 h 371"/>
              <a:gd name="T72" fmla="*/ 2147483646 w 189"/>
              <a:gd name="T73" fmla="*/ 2147483646 h 371"/>
              <a:gd name="T74" fmla="*/ 2147483646 w 189"/>
              <a:gd name="T75" fmla="*/ 2147483646 h 3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89" h="371">
                <a:moveTo>
                  <a:pt x="110" y="29"/>
                </a:moveTo>
                <a:cubicBezTo>
                  <a:pt x="116" y="46"/>
                  <a:pt x="116" y="46"/>
                  <a:pt x="116" y="46"/>
                </a:cubicBezTo>
                <a:cubicBezTo>
                  <a:pt x="13" y="82"/>
                  <a:pt x="13" y="82"/>
                  <a:pt x="13" y="82"/>
                </a:cubicBezTo>
                <a:cubicBezTo>
                  <a:pt x="7" y="64"/>
                  <a:pt x="7" y="64"/>
                  <a:pt x="7" y="64"/>
                </a:cubicBezTo>
                <a:cubicBezTo>
                  <a:pt x="0" y="45"/>
                  <a:pt x="10" y="25"/>
                  <a:pt x="29" y="18"/>
                </a:cubicBezTo>
                <a:cubicBezTo>
                  <a:pt x="64" y="6"/>
                  <a:pt x="64" y="6"/>
                  <a:pt x="64" y="6"/>
                </a:cubicBezTo>
                <a:cubicBezTo>
                  <a:pt x="83" y="0"/>
                  <a:pt x="104" y="10"/>
                  <a:pt x="110" y="29"/>
                </a:cubicBezTo>
                <a:close/>
                <a:moveTo>
                  <a:pt x="170" y="259"/>
                </a:moveTo>
                <a:cubicBezTo>
                  <a:pt x="171" y="264"/>
                  <a:pt x="177" y="266"/>
                  <a:pt x="181" y="265"/>
                </a:cubicBezTo>
                <a:cubicBezTo>
                  <a:pt x="186" y="263"/>
                  <a:pt x="189" y="258"/>
                  <a:pt x="187" y="253"/>
                </a:cubicBezTo>
                <a:cubicBezTo>
                  <a:pt x="122" y="63"/>
                  <a:pt x="122" y="63"/>
                  <a:pt x="122" y="63"/>
                </a:cubicBezTo>
                <a:cubicBezTo>
                  <a:pt x="105" y="69"/>
                  <a:pt x="105" y="69"/>
                  <a:pt x="105" y="69"/>
                </a:cubicBezTo>
                <a:lnTo>
                  <a:pt x="170" y="259"/>
                </a:lnTo>
                <a:close/>
                <a:moveTo>
                  <a:pt x="84" y="289"/>
                </a:moveTo>
                <a:cubicBezTo>
                  <a:pt x="85" y="293"/>
                  <a:pt x="90" y="296"/>
                  <a:pt x="95" y="294"/>
                </a:cubicBezTo>
                <a:cubicBezTo>
                  <a:pt x="100" y="293"/>
                  <a:pt x="102" y="288"/>
                  <a:pt x="101" y="283"/>
                </a:cubicBezTo>
                <a:cubicBezTo>
                  <a:pt x="36" y="93"/>
                  <a:pt x="36" y="93"/>
                  <a:pt x="36" y="93"/>
                </a:cubicBezTo>
                <a:cubicBezTo>
                  <a:pt x="19" y="99"/>
                  <a:pt x="19" y="99"/>
                  <a:pt x="19" y="99"/>
                </a:cubicBezTo>
                <a:lnTo>
                  <a:pt x="84" y="289"/>
                </a:lnTo>
                <a:close/>
                <a:moveTo>
                  <a:pt x="53" y="87"/>
                </a:moveTo>
                <a:cubicBezTo>
                  <a:pt x="118" y="277"/>
                  <a:pt x="118" y="277"/>
                  <a:pt x="118" y="277"/>
                </a:cubicBezTo>
                <a:cubicBezTo>
                  <a:pt x="121" y="286"/>
                  <a:pt x="132" y="291"/>
                  <a:pt x="141" y="288"/>
                </a:cubicBezTo>
                <a:cubicBezTo>
                  <a:pt x="151" y="285"/>
                  <a:pt x="156" y="275"/>
                  <a:pt x="152" y="265"/>
                </a:cubicBezTo>
                <a:cubicBezTo>
                  <a:pt x="87" y="75"/>
                  <a:pt x="87" y="75"/>
                  <a:pt x="87" y="75"/>
                </a:cubicBezTo>
                <a:lnTo>
                  <a:pt x="53" y="87"/>
                </a:lnTo>
                <a:close/>
                <a:moveTo>
                  <a:pt x="187" y="282"/>
                </a:moveTo>
                <a:cubicBezTo>
                  <a:pt x="181" y="284"/>
                  <a:pt x="175" y="283"/>
                  <a:pt x="170" y="282"/>
                </a:cubicBezTo>
                <a:cubicBezTo>
                  <a:pt x="169" y="283"/>
                  <a:pt x="169" y="285"/>
                  <a:pt x="168" y="287"/>
                </a:cubicBezTo>
                <a:cubicBezTo>
                  <a:pt x="164" y="296"/>
                  <a:pt x="156" y="302"/>
                  <a:pt x="147" y="305"/>
                </a:cubicBezTo>
                <a:cubicBezTo>
                  <a:pt x="138" y="309"/>
                  <a:pt x="128" y="308"/>
                  <a:pt x="119" y="304"/>
                </a:cubicBezTo>
                <a:cubicBezTo>
                  <a:pt x="118" y="303"/>
                  <a:pt x="116" y="302"/>
                  <a:pt x="115" y="301"/>
                </a:cubicBezTo>
                <a:cubicBezTo>
                  <a:pt x="111" y="306"/>
                  <a:pt x="107" y="310"/>
                  <a:pt x="101" y="312"/>
                </a:cubicBezTo>
                <a:cubicBezTo>
                  <a:pt x="100" y="312"/>
                  <a:pt x="100" y="312"/>
                  <a:pt x="99" y="312"/>
                </a:cubicBezTo>
                <a:cubicBezTo>
                  <a:pt x="170" y="371"/>
                  <a:pt x="170" y="371"/>
                  <a:pt x="170" y="371"/>
                </a:cubicBezTo>
                <a:cubicBezTo>
                  <a:pt x="189" y="281"/>
                  <a:pt x="189" y="281"/>
                  <a:pt x="189" y="281"/>
                </a:cubicBezTo>
                <a:cubicBezTo>
                  <a:pt x="188" y="282"/>
                  <a:pt x="188" y="282"/>
                  <a:pt x="187" y="282"/>
                </a:cubicBezTo>
                <a:close/>
                <a:moveTo>
                  <a:pt x="187" y="282"/>
                </a:moveTo>
                <a:cubicBezTo>
                  <a:pt x="187" y="282"/>
                  <a:pt x="187" y="282"/>
                  <a:pt x="187" y="282"/>
                </a:cubicBezTo>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pic>
        <p:nvPicPr>
          <p:cNvPr id="45061" name="PA_组合 4"/>
          <p:cNvPicPr>
            <a:picLocks noChangeArrowheads="1"/>
          </p:cNvPicPr>
          <p:nvPr>
            <p:custDataLst>
              <p:tags r:id="rId4"/>
            </p:custDataLst>
          </p:nvPr>
        </p:nvPicPr>
        <p:blipFill>
          <a:blip r:embed="rId35">
            <a:extLst>
              <a:ext uri="{28A0092B-C50C-407E-A947-70E740481C1C}">
                <a14:useLocalDpi xmlns:a14="http://schemas.microsoft.com/office/drawing/2010/main" val="0"/>
              </a:ext>
            </a:extLst>
          </a:blip>
          <a:srcRect/>
          <a:stretch>
            <a:fillRect/>
          </a:stretch>
        </p:blipFill>
        <p:spPr bwMode="auto">
          <a:xfrm>
            <a:off x="3140075" y="2163763"/>
            <a:ext cx="803275" cy="592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062" name="PA_任意多边形 45"/>
          <p:cNvSpPr>
            <a:spLocks noEditPoints="1"/>
          </p:cNvSpPr>
          <p:nvPr>
            <p:custDataLst>
              <p:tags r:id="rId5"/>
            </p:custDataLst>
          </p:nvPr>
        </p:nvSpPr>
        <p:spPr bwMode="auto">
          <a:xfrm>
            <a:off x="7237413" y="2136775"/>
            <a:ext cx="614362" cy="617538"/>
          </a:xfrm>
          <a:custGeom>
            <a:avLst/>
            <a:gdLst>
              <a:gd name="T0" fmla="*/ 2147483646 w 308"/>
              <a:gd name="T1" fmla="*/ 2147483646 h 310"/>
              <a:gd name="T2" fmla="*/ 2147483646 w 308"/>
              <a:gd name="T3" fmla="*/ 2147483646 h 310"/>
              <a:gd name="T4" fmla="*/ 2147483646 w 308"/>
              <a:gd name="T5" fmla="*/ 2147483646 h 310"/>
              <a:gd name="T6" fmla="*/ 2147483646 w 308"/>
              <a:gd name="T7" fmla="*/ 2147483646 h 310"/>
              <a:gd name="T8" fmla="*/ 2147483646 w 308"/>
              <a:gd name="T9" fmla="*/ 2147483646 h 310"/>
              <a:gd name="T10" fmla="*/ 2147483646 w 308"/>
              <a:gd name="T11" fmla="*/ 2147483646 h 310"/>
              <a:gd name="T12" fmla="*/ 2147483646 w 308"/>
              <a:gd name="T13" fmla="*/ 2147483646 h 310"/>
              <a:gd name="T14" fmla="*/ 2147483646 w 308"/>
              <a:gd name="T15" fmla="*/ 2147483646 h 310"/>
              <a:gd name="T16" fmla="*/ 2147483646 w 308"/>
              <a:gd name="T17" fmla="*/ 2147483646 h 310"/>
              <a:gd name="T18" fmla="*/ 2147483646 w 308"/>
              <a:gd name="T19" fmla="*/ 2147483646 h 310"/>
              <a:gd name="T20" fmla="*/ 0 w 308"/>
              <a:gd name="T21" fmla="*/ 2147483646 h 310"/>
              <a:gd name="T22" fmla="*/ 2147483646 w 308"/>
              <a:gd name="T23" fmla="*/ 2147483646 h 310"/>
              <a:gd name="T24" fmla="*/ 2147483646 w 308"/>
              <a:gd name="T25" fmla="*/ 2147483646 h 310"/>
              <a:gd name="T26" fmla="*/ 2147483646 w 308"/>
              <a:gd name="T27" fmla="*/ 2147483646 h 310"/>
              <a:gd name="T28" fmla="*/ 2147483646 w 308"/>
              <a:gd name="T29" fmla="*/ 2147483646 h 310"/>
              <a:gd name="T30" fmla="*/ 2147483646 w 308"/>
              <a:gd name="T31" fmla="*/ 2147483646 h 310"/>
              <a:gd name="T32" fmla="*/ 2147483646 w 308"/>
              <a:gd name="T33" fmla="*/ 2147483646 h 310"/>
              <a:gd name="T34" fmla="*/ 2147483646 w 308"/>
              <a:gd name="T35" fmla="*/ 2147483646 h 310"/>
              <a:gd name="T36" fmla="*/ 2147483646 w 308"/>
              <a:gd name="T37" fmla="*/ 2147483646 h 310"/>
              <a:gd name="T38" fmla="*/ 2147483646 w 308"/>
              <a:gd name="T39" fmla="*/ 2147483646 h 310"/>
              <a:gd name="T40" fmla="*/ 2147483646 w 308"/>
              <a:gd name="T41" fmla="*/ 2147483646 h 310"/>
              <a:gd name="T42" fmla="*/ 2147483646 w 308"/>
              <a:gd name="T43" fmla="*/ 2147483646 h 310"/>
              <a:gd name="T44" fmla="*/ 2147483646 w 308"/>
              <a:gd name="T45" fmla="*/ 2147483646 h 310"/>
              <a:gd name="T46" fmla="*/ 2147483646 w 308"/>
              <a:gd name="T47" fmla="*/ 2147483646 h 310"/>
              <a:gd name="T48" fmla="*/ 2147483646 w 308"/>
              <a:gd name="T49" fmla="*/ 2147483646 h 310"/>
              <a:gd name="T50" fmla="*/ 2147483646 w 308"/>
              <a:gd name="T51" fmla="*/ 2147483646 h 310"/>
              <a:gd name="T52" fmla="*/ 2147483646 w 308"/>
              <a:gd name="T53" fmla="*/ 2147483646 h 310"/>
              <a:gd name="T54" fmla="*/ 2147483646 w 308"/>
              <a:gd name="T55" fmla="*/ 2147483646 h 310"/>
              <a:gd name="T56" fmla="*/ 2147483646 w 308"/>
              <a:gd name="T57" fmla="*/ 2147483646 h 310"/>
              <a:gd name="T58" fmla="*/ 2147483646 w 308"/>
              <a:gd name="T59" fmla="*/ 2147483646 h 310"/>
              <a:gd name="T60" fmla="*/ 2147483646 w 308"/>
              <a:gd name="T61" fmla="*/ 2147483646 h 310"/>
              <a:gd name="T62" fmla="*/ 2147483646 w 308"/>
              <a:gd name="T63" fmla="*/ 2147483646 h 310"/>
              <a:gd name="T64" fmla="*/ 2147483646 w 308"/>
              <a:gd name="T65" fmla="*/ 2147483646 h 310"/>
              <a:gd name="T66" fmla="*/ 2147483646 w 308"/>
              <a:gd name="T67" fmla="*/ 2147483646 h 310"/>
              <a:gd name="T68" fmla="*/ 2147483646 w 308"/>
              <a:gd name="T69" fmla="*/ 2147483646 h 310"/>
              <a:gd name="T70" fmla="*/ 2147483646 w 308"/>
              <a:gd name="T71" fmla="*/ 2147483646 h 310"/>
              <a:gd name="T72" fmla="*/ 2147483646 w 308"/>
              <a:gd name="T73" fmla="*/ 2147483646 h 310"/>
              <a:gd name="T74" fmla="*/ 2147483646 w 308"/>
              <a:gd name="T75" fmla="*/ 2147483646 h 310"/>
              <a:gd name="T76" fmla="*/ 2147483646 w 308"/>
              <a:gd name="T77" fmla="*/ 2147483646 h 3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308" h="310">
                <a:moveTo>
                  <a:pt x="285" y="102"/>
                </a:moveTo>
                <a:cubicBezTo>
                  <a:pt x="270" y="83"/>
                  <a:pt x="251" y="77"/>
                  <a:pt x="227" y="84"/>
                </a:cubicBezTo>
                <a:cubicBezTo>
                  <a:pt x="199" y="92"/>
                  <a:pt x="199" y="92"/>
                  <a:pt x="199" y="92"/>
                </a:cubicBezTo>
                <a:cubicBezTo>
                  <a:pt x="201" y="80"/>
                  <a:pt x="201" y="63"/>
                  <a:pt x="196" y="44"/>
                </a:cubicBezTo>
                <a:cubicBezTo>
                  <a:pt x="194" y="39"/>
                  <a:pt x="192" y="33"/>
                  <a:pt x="190" y="28"/>
                </a:cubicBezTo>
                <a:cubicBezTo>
                  <a:pt x="180" y="7"/>
                  <a:pt x="161" y="0"/>
                  <a:pt x="141" y="8"/>
                </a:cubicBezTo>
                <a:cubicBezTo>
                  <a:pt x="133" y="12"/>
                  <a:pt x="132" y="21"/>
                  <a:pt x="131" y="42"/>
                </a:cubicBezTo>
                <a:cubicBezTo>
                  <a:pt x="130" y="60"/>
                  <a:pt x="128" y="84"/>
                  <a:pt x="122" y="105"/>
                </a:cubicBezTo>
                <a:cubicBezTo>
                  <a:pt x="117" y="121"/>
                  <a:pt x="105" y="136"/>
                  <a:pt x="94" y="146"/>
                </a:cubicBezTo>
                <a:cubicBezTo>
                  <a:pt x="93" y="144"/>
                  <a:pt x="93" y="144"/>
                  <a:pt x="93" y="144"/>
                </a:cubicBezTo>
                <a:cubicBezTo>
                  <a:pt x="0" y="171"/>
                  <a:pt x="0" y="171"/>
                  <a:pt x="0" y="171"/>
                </a:cubicBezTo>
                <a:cubicBezTo>
                  <a:pt x="40" y="310"/>
                  <a:pt x="40" y="310"/>
                  <a:pt x="40" y="310"/>
                </a:cubicBezTo>
                <a:cubicBezTo>
                  <a:pt x="133" y="283"/>
                  <a:pt x="133" y="283"/>
                  <a:pt x="133" y="283"/>
                </a:cubicBezTo>
                <a:cubicBezTo>
                  <a:pt x="131" y="275"/>
                  <a:pt x="131" y="275"/>
                  <a:pt x="131" y="275"/>
                </a:cubicBezTo>
                <a:cubicBezTo>
                  <a:pt x="146" y="270"/>
                  <a:pt x="154" y="268"/>
                  <a:pt x="156" y="268"/>
                </a:cubicBezTo>
                <a:cubicBezTo>
                  <a:pt x="176" y="273"/>
                  <a:pt x="176" y="273"/>
                  <a:pt x="176" y="273"/>
                </a:cubicBezTo>
                <a:cubicBezTo>
                  <a:pt x="191" y="277"/>
                  <a:pt x="191" y="277"/>
                  <a:pt x="191" y="277"/>
                </a:cubicBezTo>
                <a:cubicBezTo>
                  <a:pt x="205" y="280"/>
                  <a:pt x="258" y="266"/>
                  <a:pt x="280" y="256"/>
                </a:cubicBezTo>
                <a:cubicBezTo>
                  <a:pt x="308" y="243"/>
                  <a:pt x="308" y="217"/>
                  <a:pt x="308" y="216"/>
                </a:cubicBezTo>
                <a:cubicBezTo>
                  <a:pt x="308" y="207"/>
                  <a:pt x="308" y="130"/>
                  <a:pt x="285" y="102"/>
                </a:cubicBezTo>
                <a:close/>
                <a:moveTo>
                  <a:pt x="289" y="216"/>
                </a:moveTo>
                <a:cubicBezTo>
                  <a:pt x="289" y="216"/>
                  <a:pt x="289" y="231"/>
                  <a:pt x="272" y="238"/>
                </a:cubicBezTo>
                <a:cubicBezTo>
                  <a:pt x="249" y="249"/>
                  <a:pt x="202" y="260"/>
                  <a:pt x="195" y="259"/>
                </a:cubicBezTo>
                <a:cubicBezTo>
                  <a:pt x="195" y="259"/>
                  <a:pt x="182" y="255"/>
                  <a:pt x="182" y="255"/>
                </a:cubicBezTo>
                <a:cubicBezTo>
                  <a:pt x="157" y="249"/>
                  <a:pt x="157" y="249"/>
                  <a:pt x="157" y="249"/>
                </a:cubicBezTo>
                <a:cubicBezTo>
                  <a:pt x="152" y="249"/>
                  <a:pt x="141" y="252"/>
                  <a:pt x="126" y="257"/>
                </a:cubicBezTo>
                <a:cubicBezTo>
                  <a:pt x="100" y="165"/>
                  <a:pt x="100" y="165"/>
                  <a:pt x="100" y="165"/>
                </a:cubicBezTo>
                <a:cubicBezTo>
                  <a:pt x="113" y="155"/>
                  <a:pt x="132" y="135"/>
                  <a:pt x="140" y="111"/>
                </a:cubicBezTo>
                <a:cubicBezTo>
                  <a:pt x="147" y="88"/>
                  <a:pt x="149" y="62"/>
                  <a:pt x="150" y="43"/>
                </a:cubicBezTo>
                <a:cubicBezTo>
                  <a:pt x="150" y="43"/>
                  <a:pt x="151" y="28"/>
                  <a:pt x="152" y="25"/>
                </a:cubicBezTo>
                <a:cubicBezTo>
                  <a:pt x="161" y="22"/>
                  <a:pt x="168" y="26"/>
                  <a:pt x="173" y="36"/>
                </a:cubicBezTo>
                <a:cubicBezTo>
                  <a:pt x="175" y="40"/>
                  <a:pt x="176" y="45"/>
                  <a:pt x="178" y="49"/>
                </a:cubicBezTo>
                <a:cubicBezTo>
                  <a:pt x="186" y="76"/>
                  <a:pt x="178" y="102"/>
                  <a:pt x="178" y="103"/>
                </a:cubicBezTo>
                <a:cubicBezTo>
                  <a:pt x="172" y="120"/>
                  <a:pt x="172" y="120"/>
                  <a:pt x="172" y="120"/>
                </a:cubicBezTo>
                <a:cubicBezTo>
                  <a:pt x="233" y="102"/>
                  <a:pt x="233" y="102"/>
                  <a:pt x="233" y="102"/>
                </a:cubicBezTo>
                <a:cubicBezTo>
                  <a:pt x="249" y="98"/>
                  <a:pt x="260" y="101"/>
                  <a:pt x="270" y="113"/>
                </a:cubicBezTo>
                <a:cubicBezTo>
                  <a:pt x="286" y="133"/>
                  <a:pt x="289" y="194"/>
                  <a:pt x="289" y="216"/>
                </a:cubicBezTo>
                <a:close/>
                <a:moveTo>
                  <a:pt x="289" y="216"/>
                </a:moveTo>
                <a:cubicBezTo>
                  <a:pt x="289" y="216"/>
                  <a:pt x="289" y="216"/>
                  <a:pt x="289" y="216"/>
                </a:cubicBezTo>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pic>
        <p:nvPicPr>
          <p:cNvPr id="45063" name="PA_组合 13"/>
          <p:cNvPicPr>
            <a:picLocks noChangeArrowheads="1"/>
          </p:cNvPicPr>
          <p:nvPr>
            <p:custDataLst>
              <p:tags r:id="rId6"/>
            </p:custDataLst>
          </p:nvPr>
        </p:nvPicPr>
        <p:blipFill>
          <a:blip r:embed="rId36">
            <a:extLst>
              <a:ext uri="{28A0092B-C50C-407E-A947-70E740481C1C}">
                <a14:useLocalDpi xmlns:a14="http://schemas.microsoft.com/office/drawing/2010/main" val="0"/>
              </a:ext>
            </a:extLst>
          </a:blip>
          <a:srcRect/>
          <a:stretch>
            <a:fillRect/>
          </a:stretch>
        </p:blipFill>
        <p:spPr bwMode="auto">
          <a:xfrm>
            <a:off x="7242175" y="5572125"/>
            <a:ext cx="573088" cy="57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064" name="PA_任意多边形 49"/>
          <p:cNvSpPr/>
          <p:nvPr>
            <p:custDataLst>
              <p:tags r:id="rId7"/>
            </p:custDataLst>
          </p:nvPr>
        </p:nvSpPr>
        <p:spPr bwMode="auto">
          <a:xfrm>
            <a:off x="3729038" y="5100638"/>
            <a:ext cx="1276350" cy="360362"/>
          </a:xfrm>
          <a:custGeom>
            <a:avLst/>
            <a:gdLst>
              <a:gd name="T0" fmla="*/ 2147483646 w 641"/>
              <a:gd name="T1" fmla="*/ 0 h 181"/>
              <a:gd name="T2" fmla="*/ 2147483646 w 641"/>
              <a:gd name="T3" fmla="*/ 0 h 181"/>
              <a:gd name="T4" fmla="*/ 2147483646 w 641"/>
              <a:gd name="T5" fmla="*/ 2147483646 h 181"/>
              <a:gd name="T6" fmla="*/ 0 w 641"/>
              <a:gd name="T7" fmla="*/ 2147483646 h 181"/>
              <a:gd name="T8" fmla="*/ 2147483646 w 641"/>
              <a:gd name="T9" fmla="*/ 2147483646 h 181"/>
              <a:gd name="T10" fmla="*/ 2147483646 w 641"/>
              <a:gd name="T11" fmla="*/ 2147483646 h 181"/>
              <a:gd name="T12" fmla="*/ 2147483646 w 641"/>
              <a:gd name="T13" fmla="*/ 2147483646 h 181"/>
              <a:gd name="T14" fmla="*/ 2147483646 w 641"/>
              <a:gd name="T15" fmla="*/ 2147483646 h 181"/>
              <a:gd name="T16" fmla="*/ 2147483646 w 641"/>
              <a:gd name="T17" fmla="*/ 2147483646 h 181"/>
              <a:gd name="T18" fmla="*/ 2147483646 w 641"/>
              <a:gd name="T19" fmla="*/ 0 h 181"/>
              <a:gd name="T20" fmla="*/ 2147483646 w 641"/>
              <a:gd name="T21" fmla="*/ 0 h 181"/>
              <a:gd name="T22" fmla="*/ 2147483646 w 641"/>
              <a:gd name="T23" fmla="*/ 0 h 18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41" h="181">
                <a:moveTo>
                  <a:pt x="36" y="0"/>
                </a:moveTo>
                <a:cubicBezTo>
                  <a:pt x="28" y="0"/>
                  <a:pt x="28" y="0"/>
                  <a:pt x="28" y="0"/>
                </a:cubicBezTo>
                <a:cubicBezTo>
                  <a:pt x="28" y="109"/>
                  <a:pt x="28" y="109"/>
                  <a:pt x="28" y="109"/>
                </a:cubicBezTo>
                <a:cubicBezTo>
                  <a:pt x="12" y="113"/>
                  <a:pt x="0" y="127"/>
                  <a:pt x="0" y="144"/>
                </a:cubicBezTo>
                <a:cubicBezTo>
                  <a:pt x="0" y="164"/>
                  <a:pt x="16" y="181"/>
                  <a:pt x="36" y="181"/>
                </a:cubicBezTo>
                <a:cubicBezTo>
                  <a:pt x="57" y="181"/>
                  <a:pt x="73" y="164"/>
                  <a:pt x="73" y="144"/>
                </a:cubicBezTo>
                <a:cubicBezTo>
                  <a:pt x="73" y="126"/>
                  <a:pt x="60" y="112"/>
                  <a:pt x="44" y="108"/>
                </a:cubicBezTo>
                <a:cubicBezTo>
                  <a:pt x="44" y="16"/>
                  <a:pt x="44" y="16"/>
                  <a:pt x="44" y="16"/>
                </a:cubicBezTo>
                <a:cubicBezTo>
                  <a:pt x="641" y="16"/>
                  <a:pt x="641" y="16"/>
                  <a:pt x="641" y="16"/>
                </a:cubicBezTo>
                <a:cubicBezTo>
                  <a:pt x="641" y="0"/>
                  <a:pt x="641" y="0"/>
                  <a:pt x="641" y="0"/>
                </a:cubicBezTo>
                <a:cubicBezTo>
                  <a:pt x="44" y="0"/>
                  <a:pt x="44" y="0"/>
                  <a:pt x="44" y="0"/>
                </a:cubicBezTo>
                <a:lnTo>
                  <a:pt x="36" y="0"/>
                </a:ln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5065" name="PA_任意多边形 50"/>
          <p:cNvSpPr/>
          <p:nvPr>
            <p:custDataLst>
              <p:tags r:id="rId8"/>
            </p:custDataLst>
          </p:nvPr>
        </p:nvSpPr>
        <p:spPr bwMode="auto">
          <a:xfrm>
            <a:off x="3729038" y="3044825"/>
            <a:ext cx="1276350" cy="341313"/>
          </a:xfrm>
          <a:custGeom>
            <a:avLst/>
            <a:gdLst>
              <a:gd name="T0" fmla="*/ 2147483646 w 641"/>
              <a:gd name="T1" fmla="*/ 2147483646 h 171"/>
              <a:gd name="T2" fmla="*/ 2147483646 w 641"/>
              <a:gd name="T3" fmla="*/ 2147483646 h 171"/>
              <a:gd name="T4" fmla="*/ 2147483646 w 641"/>
              <a:gd name="T5" fmla="*/ 0 h 171"/>
              <a:gd name="T6" fmla="*/ 0 w 641"/>
              <a:gd name="T7" fmla="*/ 2147483646 h 171"/>
              <a:gd name="T8" fmla="*/ 2147483646 w 641"/>
              <a:gd name="T9" fmla="*/ 2147483646 h 171"/>
              <a:gd name="T10" fmla="*/ 2147483646 w 641"/>
              <a:gd name="T11" fmla="*/ 2147483646 h 171"/>
              <a:gd name="T12" fmla="*/ 2147483646 w 641"/>
              <a:gd name="T13" fmla="*/ 2147483646 h 171"/>
              <a:gd name="T14" fmla="*/ 2147483646 w 641"/>
              <a:gd name="T15" fmla="*/ 2147483646 h 171"/>
              <a:gd name="T16" fmla="*/ 2147483646 w 641"/>
              <a:gd name="T17" fmla="*/ 2147483646 h 171"/>
              <a:gd name="T18" fmla="*/ 2147483646 w 641"/>
              <a:gd name="T19" fmla="*/ 2147483646 h 171"/>
              <a:gd name="T20" fmla="*/ 2147483646 w 641"/>
              <a:gd name="T21" fmla="*/ 2147483646 h 171"/>
              <a:gd name="T22" fmla="*/ 2147483646 w 641"/>
              <a:gd name="T23" fmla="*/ 2147483646 h 1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41" h="171">
                <a:moveTo>
                  <a:pt x="44" y="72"/>
                </a:moveTo>
                <a:cubicBezTo>
                  <a:pt x="60" y="69"/>
                  <a:pt x="73" y="54"/>
                  <a:pt x="73" y="36"/>
                </a:cubicBezTo>
                <a:cubicBezTo>
                  <a:pt x="73" y="16"/>
                  <a:pt x="57" y="0"/>
                  <a:pt x="36" y="0"/>
                </a:cubicBezTo>
                <a:cubicBezTo>
                  <a:pt x="16" y="0"/>
                  <a:pt x="0" y="16"/>
                  <a:pt x="0" y="36"/>
                </a:cubicBezTo>
                <a:cubicBezTo>
                  <a:pt x="0" y="53"/>
                  <a:pt x="12" y="67"/>
                  <a:pt x="28" y="71"/>
                </a:cubicBezTo>
                <a:cubicBezTo>
                  <a:pt x="28" y="171"/>
                  <a:pt x="28" y="171"/>
                  <a:pt x="28" y="171"/>
                </a:cubicBezTo>
                <a:cubicBezTo>
                  <a:pt x="36" y="171"/>
                  <a:pt x="36" y="171"/>
                  <a:pt x="36" y="171"/>
                </a:cubicBezTo>
                <a:cubicBezTo>
                  <a:pt x="44" y="171"/>
                  <a:pt x="44" y="171"/>
                  <a:pt x="44" y="171"/>
                </a:cubicBezTo>
                <a:cubicBezTo>
                  <a:pt x="641" y="171"/>
                  <a:pt x="641" y="171"/>
                  <a:pt x="641" y="171"/>
                </a:cubicBezTo>
                <a:cubicBezTo>
                  <a:pt x="641" y="155"/>
                  <a:pt x="641" y="155"/>
                  <a:pt x="641" y="155"/>
                </a:cubicBezTo>
                <a:cubicBezTo>
                  <a:pt x="44" y="155"/>
                  <a:pt x="44" y="155"/>
                  <a:pt x="44" y="155"/>
                </a:cubicBezTo>
                <a:lnTo>
                  <a:pt x="44" y="72"/>
                </a:lnTo>
                <a:close/>
              </a:path>
            </a:pathLst>
          </a:custGeom>
          <a:solidFill>
            <a:srgbClr val="354B5E"/>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5066" name="PA_任意多边形 51"/>
          <p:cNvSpPr/>
          <p:nvPr>
            <p:custDataLst>
              <p:tags r:id="rId9"/>
            </p:custDataLst>
          </p:nvPr>
        </p:nvSpPr>
        <p:spPr bwMode="auto">
          <a:xfrm>
            <a:off x="7177088" y="3027363"/>
            <a:ext cx="1277937" cy="358775"/>
          </a:xfrm>
          <a:custGeom>
            <a:avLst/>
            <a:gdLst>
              <a:gd name="T0" fmla="*/ 2147483646 w 642"/>
              <a:gd name="T1" fmla="*/ 2147483646 h 180"/>
              <a:gd name="T2" fmla="*/ 2147483646 w 642"/>
              <a:gd name="T3" fmla="*/ 2147483646 h 180"/>
              <a:gd name="T4" fmla="*/ 2147483646 w 642"/>
              <a:gd name="T5" fmla="*/ 2147483646 h 180"/>
              <a:gd name="T6" fmla="*/ 2147483646 w 642"/>
              <a:gd name="T7" fmla="*/ 2147483646 h 180"/>
              <a:gd name="T8" fmla="*/ 2147483646 w 642"/>
              <a:gd name="T9" fmla="*/ 0 h 180"/>
              <a:gd name="T10" fmla="*/ 2147483646 w 642"/>
              <a:gd name="T11" fmla="*/ 2147483646 h 180"/>
              <a:gd name="T12" fmla="*/ 2147483646 w 642"/>
              <a:gd name="T13" fmla="*/ 2147483646 h 180"/>
              <a:gd name="T14" fmla="*/ 2147483646 w 642"/>
              <a:gd name="T15" fmla="*/ 2147483646 h 180"/>
              <a:gd name="T16" fmla="*/ 0 w 642"/>
              <a:gd name="T17" fmla="*/ 2147483646 h 180"/>
              <a:gd name="T18" fmla="*/ 0 w 642"/>
              <a:gd name="T19" fmla="*/ 2147483646 h 180"/>
              <a:gd name="T20" fmla="*/ 2147483646 w 642"/>
              <a:gd name="T21" fmla="*/ 2147483646 h 180"/>
              <a:gd name="T22" fmla="*/ 2147483646 w 642"/>
              <a:gd name="T23" fmla="*/ 2147483646 h 18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42" h="180">
                <a:moveTo>
                  <a:pt x="606" y="180"/>
                </a:moveTo>
                <a:cubicBezTo>
                  <a:pt x="614" y="180"/>
                  <a:pt x="614" y="180"/>
                  <a:pt x="614" y="180"/>
                </a:cubicBezTo>
                <a:cubicBezTo>
                  <a:pt x="614" y="71"/>
                  <a:pt x="614" y="71"/>
                  <a:pt x="614" y="71"/>
                </a:cubicBezTo>
                <a:cubicBezTo>
                  <a:pt x="630" y="68"/>
                  <a:pt x="642" y="53"/>
                  <a:pt x="642" y="36"/>
                </a:cubicBezTo>
                <a:cubicBezTo>
                  <a:pt x="642" y="16"/>
                  <a:pt x="626" y="0"/>
                  <a:pt x="606" y="0"/>
                </a:cubicBezTo>
                <a:cubicBezTo>
                  <a:pt x="585" y="0"/>
                  <a:pt x="569" y="16"/>
                  <a:pt x="569" y="36"/>
                </a:cubicBezTo>
                <a:cubicBezTo>
                  <a:pt x="569" y="53"/>
                  <a:pt x="581" y="68"/>
                  <a:pt x="598" y="71"/>
                </a:cubicBezTo>
                <a:cubicBezTo>
                  <a:pt x="598" y="164"/>
                  <a:pt x="598" y="164"/>
                  <a:pt x="598" y="164"/>
                </a:cubicBezTo>
                <a:cubicBezTo>
                  <a:pt x="0" y="164"/>
                  <a:pt x="0" y="164"/>
                  <a:pt x="0" y="164"/>
                </a:cubicBezTo>
                <a:cubicBezTo>
                  <a:pt x="0" y="180"/>
                  <a:pt x="0" y="180"/>
                  <a:pt x="0" y="180"/>
                </a:cubicBezTo>
                <a:cubicBezTo>
                  <a:pt x="598" y="180"/>
                  <a:pt x="598" y="180"/>
                  <a:pt x="598" y="180"/>
                </a:cubicBezTo>
                <a:lnTo>
                  <a:pt x="606" y="180"/>
                </a:ln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5067" name="PA_任意多边形 52"/>
          <p:cNvSpPr/>
          <p:nvPr>
            <p:custDataLst>
              <p:tags r:id="rId10"/>
            </p:custDataLst>
          </p:nvPr>
        </p:nvSpPr>
        <p:spPr bwMode="auto">
          <a:xfrm>
            <a:off x="7177088" y="5100638"/>
            <a:ext cx="1277937" cy="360362"/>
          </a:xfrm>
          <a:custGeom>
            <a:avLst/>
            <a:gdLst>
              <a:gd name="T0" fmla="*/ 2147483646 w 642"/>
              <a:gd name="T1" fmla="*/ 2147483646 h 181"/>
              <a:gd name="T2" fmla="*/ 2147483646 w 642"/>
              <a:gd name="T3" fmla="*/ 0 h 181"/>
              <a:gd name="T4" fmla="*/ 2147483646 w 642"/>
              <a:gd name="T5" fmla="*/ 0 h 181"/>
              <a:gd name="T6" fmla="*/ 2147483646 w 642"/>
              <a:gd name="T7" fmla="*/ 0 h 181"/>
              <a:gd name="T8" fmla="*/ 0 w 642"/>
              <a:gd name="T9" fmla="*/ 0 h 181"/>
              <a:gd name="T10" fmla="*/ 0 w 642"/>
              <a:gd name="T11" fmla="*/ 2147483646 h 181"/>
              <a:gd name="T12" fmla="*/ 2147483646 w 642"/>
              <a:gd name="T13" fmla="*/ 2147483646 h 181"/>
              <a:gd name="T14" fmla="*/ 2147483646 w 642"/>
              <a:gd name="T15" fmla="*/ 2147483646 h 181"/>
              <a:gd name="T16" fmla="*/ 2147483646 w 642"/>
              <a:gd name="T17" fmla="*/ 2147483646 h 181"/>
              <a:gd name="T18" fmla="*/ 2147483646 w 642"/>
              <a:gd name="T19" fmla="*/ 2147483646 h 181"/>
              <a:gd name="T20" fmla="*/ 2147483646 w 642"/>
              <a:gd name="T21" fmla="*/ 2147483646 h 181"/>
              <a:gd name="T22" fmla="*/ 2147483646 w 642"/>
              <a:gd name="T23" fmla="*/ 2147483646 h 18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42" h="181">
                <a:moveTo>
                  <a:pt x="614" y="109"/>
                </a:moveTo>
                <a:cubicBezTo>
                  <a:pt x="614" y="0"/>
                  <a:pt x="614" y="0"/>
                  <a:pt x="614" y="0"/>
                </a:cubicBezTo>
                <a:cubicBezTo>
                  <a:pt x="606" y="0"/>
                  <a:pt x="606" y="0"/>
                  <a:pt x="606" y="0"/>
                </a:cubicBezTo>
                <a:cubicBezTo>
                  <a:pt x="598" y="0"/>
                  <a:pt x="598" y="0"/>
                  <a:pt x="598" y="0"/>
                </a:cubicBezTo>
                <a:cubicBezTo>
                  <a:pt x="0" y="0"/>
                  <a:pt x="0" y="0"/>
                  <a:pt x="0" y="0"/>
                </a:cubicBezTo>
                <a:cubicBezTo>
                  <a:pt x="0" y="16"/>
                  <a:pt x="0" y="16"/>
                  <a:pt x="0" y="16"/>
                </a:cubicBezTo>
                <a:cubicBezTo>
                  <a:pt x="598" y="16"/>
                  <a:pt x="598" y="16"/>
                  <a:pt x="598" y="16"/>
                </a:cubicBezTo>
                <a:cubicBezTo>
                  <a:pt x="598" y="109"/>
                  <a:pt x="598" y="109"/>
                  <a:pt x="598" y="109"/>
                </a:cubicBezTo>
                <a:cubicBezTo>
                  <a:pt x="581" y="112"/>
                  <a:pt x="569" y="127"/>
                  <a:pt x="569" y="144"/>
                </a:cubicBezTo>
                <a:cubicBezTo>
                  <a:pt x="569" y="164"/>
                  <a:pt x="585" y="181"/>
                  <a:pt x="606" y="181"/>
                </a:cubicBezTo>
                <a:cubicBezTo>
                  <a:pt x="626" y="181"/>
                  <a:pt x="642" y="164"/>
                  <a:pt x="642" y="144"/>
                </a:cubicBezTo>
                <a:cubicBezTo>
                  <a:pt x="642" y="127"/>
                  <a:pt x="630" y="112"/>
                  <a:pt x="614" y="109"/>
                </a:cubicBezTo>
                <a:close/>
              </a:path>
            </a:pathLst>
          </a:custGeom>
          <a:solidFill>
            <a:srgbClr val="354B5E"/>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grpSp>
        <p:nvGrpSpPr>
          <p:cNvPr id="45068" name="PA_组合 56"/>
          <p:cNvGrpSpPr/>
          <p:nvPr>
            <p:custDataLst>
              <p:tags r:id="rId11"/>
            </p:custDataLst>
          </p:nvPr>
        </p:nvGrpSpPr>
        <p:grpSpPr bwMode="auto">
          <a:xfrm>
            <a:off x="5729288" y="4914900"/>
            <a:ext cx="723900" cy="655638"/>
            <a:chOff x="0" y="0"/>
            <a:chExt cx="628650" cy="655638"/>
          </a:xfrm>
        </p:grpSpPr>
        <p:sp>
          <p:nvSpPr>
            <p:cNvPr id="45090" name="Freeform 53"/>
            <p:cNvSpPr/>
            <p:nvPr/>
          </p:nvSpPr>
          <p:spPr bwMode="auto">
            <a:xfrm>
              <a:off x="66675" y="7938"/>
              <a:ext cx="493713" cy="623888"/>
            </a:xfrm>
            <a:custGeom>
              <a:avLst/>
              <a:gdLst>
                <a:gd name="T0" fmla="*/ 2147483646 w 248"/>
                <a:gd name="T1" fmla="*/ 2147483646 h 313"/>
                <a:gd name="T2" fmla="*/ 2147483646 w 248"/>
                <a:gd name="T3" fmla="*/ 2147483646 h 313"/>
                <a:gd name="T4" fmla="*/ 0 w 248"/>
                <a:gd name="T5" fmla="*/ 2147483646 h 313"/>
                <a:gd name="T6" fmla="*/ 0 w 248"/>
                <a:gd name="T7" fmla="*/ 2147483646 h 313"/>
                <a:gd name="T8" fmla="*/ 2147483646 w 248"/>
                <a:gd name="T9" fmla="*/ 0 h 313"/>
                <a:gd name="T10" fmla="*/ 2147483646 w 248"/>
                <a:gd name="T11" fmla="*/ 0 h 313"/>
                <a:gd name="T12" fmla="*/ 2147483646 w 248"/>
                <a:gd name="T13" fmla="*/ 2147483646 h 313"/>
                <a:gd name="T14" fmla="*/ 2147483646 w 248"/>
                <a:gd name="T15" fmla="*/ 2147483646 h 313"/>
                <a:gd name="T16" fmla="*/ 2147483646 w 248"/>
                <a:gd name="T17" fmla="*/ 2147483646 h 3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8" h="313">
                  <a:moveTo>
                    <a:pt x="148" y="313"/>
                  </a:moveTo>
                  <a:cubicBezTo>
                    <a:pt x="100" y="313"/>
                    <a:pt x="100" y="313"/>
                    <a:pt x="100" y="313"/>
                  </a:cubicBezTo>
                  <a:cubicBezTo>
                    <a:pt x="45" y="313"/>
                    <a:pt x="0" y="268"/>
                    <a:pt x="0" y="213"/>
                  </a:cubicBezTo>
                  <a:cubicBezTo>
                    <a:pt x="0" y="100"/>
                    <a:pt x="0" y="100"/>
                    <a:pt x="0" y="100"/>
                  </a:cubicBezTo>
                  <a:cubicBezTo>
                    <a:pt x="0" y="45"/>
                    <a:pt x="45" y="0"/>
                    <a:pt x="100" y="0"/>
                  </a:cubicBezTo>
                  <a:cubicBezTo>
                    <a:pt x="148" y="0"/>
                    <a:pt x="148" y="0"/>
                    <a:pt x="148" y="0"/>
                  </a:cubicBezTo>
                  <a:cubicBezTo>
                    <a:pt x="203" y="0"/>
                    <a:pt x="248" y="45"/>
                    <a:pt x="248" y="100"/>
                  </a:cubicBezTo>
                  <a:cubicBezTo>
                    <a:pt x="248" y="213"/>
                    <a:pt x="248" y="213"/>
                    <a:pt x="248" y="213"/>
                  </a:cubicBezTo>
                  <a:cubicBezTo>
                    <a:pt x="248" y="268"/>
                    <a:pt x="203" y="313"/>
                    <a:pt x="148" y="313"/>
                  </a:cubicBezTo>
                  <a:close/>
                </a:path>
              </a:pathLst>
            </a:custGeom>
            <a:solidFill>
              <a:srgbClr val="9B9A9A"/>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5091" name="Freeform 54"/>
            <p:cNvSpPr/>
            <p:nvPr/>
          </p:nvSpPr>
          <p:spPr bwMode="auto">
            <a:xfrm>
              <a:off x="0" y="0"/>
              <a:ext cx="628650" cy="149225"/>
            </a:xfrm>
            <a:custGeom>
              <a:avLst/>
              <a:gdLst>
                <a:gd name="T0" fmla="*/ 2147483646 w 316"/>
                <a:gd name="T1" fmla="*/ 2147483646 h 75"/>
                <a:gd name="T2" fmla="*/ 2147483646 w 316"/>
                <a:gd name="T3" fmla="*/ 2147483646 h 75"/>
                <a:gd name="T4" fmla="*/ 0 w 316"/>
                <a:gd name="T5" fmla="*/ 2147483646 h 75"/>
                <a:gd name="T6" fmla="*/ 0 w 316"/>
                <a:gd name="T7" fmla="*/ 2147483646 h 75"/>
                <a:gd name="T8" fmla="*/ 2147483646 w 316"/>
                <a:gd name="T9" fmla="*/ 0 h 75"/>
                <a:gd name="T10" fmla="*/ 2147483646 w 316"/>
                <a:gd name="T11" fmla="*/ 0 h 75"/>
                <a:gd name="T12" fmla="*/ 2147483646 w 316"/>
                <a:gd name="T13" fmla="*/ 2147483646 h 75"/>
                <a:gd name="T14" fmla="*/ 2147483646 w 316"/>
                <a:gd name="T15" fmla="*/ 2147483646 h 75"/>
                <a:gd name="T16" fmla="*/ 2147483646 w 316"/>
                <a:gd name="T17" fmla="*/ 2147483646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16" h="75">
                  <a:moveTo>
                    <a:pt x="284" y="75"/>
                  </a:moveTo>
                  <a:cubicBezTo>
                    <a:pt x="32" y="75"/>
                    <a:pt x="32" y="75"/>
                    <a:pt x="32" y="75"/>
                  </a:cubicBezTo>
                  <a:cubicBezTo>
                    <a:pt x="15" y="75"/>
                    <a:pt x="0" y="61"/>
                    <a:pt x="0" y="43"/>
                  </a:cubicBezTo>
                  <a:cubicBezTo>
                    <a:pt x="0" y="32"/>
                    <a:pt x="0" y="32"/>
                    <a:pt x="0" y="32"/>
                  </a:cubicBezTo>
                  <a:cubicBezTo>
                    <a:pt x="0" y="15"/>
                    <a:pt x="15" y="0"/>
                    <a:pt x="32" y="0"/>
                  </a:cubicBezTo>
                  <a:cubicBezTo>
                    <a:pt x="284" y="0"/>
                    <a:pt x="284" y="0"/>
                    <a:pt x="284" y="0"/>
                  </a:cubicBezTo>
                  <a:cubicBezTo>
                    <a:pt x="301" y="0"/>
                    <a:pt x="316" y="15"/>
                    <a:pt x="316" y="32"/>
                  </a:cubicBezTo>
                  <a:cubicBezTo>
                    <a:pt x="316" y="43"/>
                    <a:pt x="316" y="43"/>
                    <a:pt x="316" y="43"/>
                  </a:cubicBezTo>
                  <a:cubicBezTo>
                    <a:pt x="316" y="61"/>
                    <a:pt x="301" y="75"/>
                    <a:pt x="284" y="75"/>
                  </a:cubicBezTo>
                  <a:close/>
                </a:path>
              </a:pathLst>
            </a:custGeom>
            <a:solidFill>
              <a:srgbClr val="CDCCCC"/>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5092" name="Freeform 55"/>
            <p:cNvSpPr/>
            <p:nvPr/>
          </p:nvSpPr>
          <p:spPr bwMode="auto">
            <a:xfrm>
              <a:off x="0" y="204788"/>
              <a:ext cx="628650" cy="150813"/>
            </a:xfrm>
            <a:custGeom>
              <a:avLst/>
              <a:gdLst>
                <a:gd name="T0" fmla="*/ 2147483646 w 316"/>
                <a:gd name="T1" fmla="*/ 2147483646 h 75"/>
                <a:gd name="T2" fmla="*/ 2147483646 w 316"/>
                <a:gd name="T3" fmla="*/ 2147483646 h 75"/>
                <a:gd name="T4" fmla="*/ 0 w 316"/>
                <a:gd name="T5" fmla="*/ 2147483646 h 75"/>
                <a:gd name="T6" fmla="*/ 0 w 316"/>
                <a:gd name="T7" fmla="*/ 2147483646 h 75"/>
                <a:gd name="T8" fmla="*/ 2147483646 w 316"/>
                <a:gd name="T9" fmla="*/ 0 h 75"/>
                <a:gd name="T10" fmla="*/ 2147483646 w 316"/>
                <a:gd name="T11" fmla="*/ 0 h 75"/>
                <a:gd name="T12" fmla="*/ 2147483646 w 316"/>
                <a:gd name="T13" fmla="*/ 2147483646 h 75"/>
                <a:gd name="T14" fmla="*/ 2147483646 w 316"/>
                <a:gd name="T15" fmla="*/ 2147483646 h 75"/>
                <a:gd name="T16" fmla="*/ 2147483646 w 316"/>
                <a:gd name="T17" fmla="*/ 2147483646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16" h="75">
                  <a:moveTo>
                    <a:pt x="284" y="75"/>
                  </a:moveTo>
                  <a:cubicBezTo>
                    <a:pt x="32" y="75"/>
                    <a:pt x="32" y="75"/>
                    <a:pt x="32" y="75"/>
                  </a:cubicBezTo>
                  <a:cubicBezTo>
                    <a:pt x="15" y="75"/>
                    <a:pt x="0" y="61"/>
                    <a:pt x="0" y="43"/>
                  </a:cubicBezTo>
                  <a:cubicBezTo>
                    <a:pt x="0" y="32"/>
                    <a:pt x="0" y="32"/>
                    <a:pt x="0" y="32"/>
                  </a:cubicBezTo>
                  <a:cubicBezTo>
                    <a:pt x="0" y="15"/>
                    <a:pt x="15" y="0"/>
                    <a:pt x="32" y="0"/>
                  </a:cubicBezTo>
                  <a:cubicBezTo>
                    <a:pt x="284" y="0"/>
                    <a:pt x="284" y="0"/>
                    <a:pt x="284" y="0"/>
                  </a:cubicBezTo>
                  <a:cubicBezTo>
                    <a:pt x="301" y="0"/>
                    <a:pt x="316" y="15"/>
                    <a:pt x="316" y="32"/>
                  </a:cubicBezTo>
                  <a:cubicBezTo>
                    <a:pt x="316" y="43"/>
                    <a:pt x="316" y="43"/>
                    <a:pt x="316" y="43"/>
                  </a:cubicBezTo>
                  <a:cubicBezTo>
                    <a:pt x="316" y="61"/>
                    <a:pt x="301" y="75"/>
                    <a:pt x="284" y="75"/>
                  </a:cubicBezTo>
                  <a:close/>
                </a:path>
              </a:pathLst>
            </a:custGeom>
            <a:solidFill>
              <a:srgbClr val="CDCCCC"/>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5093" name="Freeform 56"/>
            <p:cNvSpPr/>
            <p:nvPr/>
          </p:nvSpPr>
          <p:spPr bwMode="auto">
            <a:xfrm>
              <a:off x="0" y="404813"/>
              <a:ext cx="628650" cy="149225"/>
            </a:xfrm>
            <a:custGeom>
              <a:avLst/>
              <a:gdLst>
                <a:gd name="T0" fmla="*/ 2147483646 w 316"/>
                <a:gd name="T1" fmla="*/ 2147483646 h 75"/>
                <a:gd name="T2" fmla="*/ 2147483646 w 316"/>
                <a:gd name="T3" fmla="*/ 2147483646 h 75"/>
                <a:gd name="T4" fmla="*/ 0 w 316"/>
                <a:gd name="T5" fmla="*/ 2147483646 h 75"/>
                <a:gd name="T6" fmla="*/ 0 w 316"/>
                <a:gd name="T7" fmla="*/ 2147483646 h 75"/>
                <a:gd name="T8" fmla="*/ 2147483646 w 316"/>
                <a:gd name="T9" fmla="*/ 0 h 75"/>
                <a:gd name="T10" fmla="*/ 2147483646 w 316"/>
                <a:gd name="T11" fmla="*/ 0 h 75"/>
                <a:gd name="T12" fmla="*/ 2147483646 w 316"/>
                <a:gd name="T13" fmla="*/ 2147483646 h 75"/>
                <a:gd name="T14" fmla="*/ 2147483646 w 316"/>
                <a:gd name="T15" fmla="*/ 2147483646 h 75"/>
                <a:gd name="T16" fmla="*/ 2147483646 w 316"/>
                <a:gd name="T17" fmla="*/ 2147483646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16" h="75">
                  <a:moveTo>
                    <a:pt x="284" y="75"/>
                  </a:moveTo>
                  <a:cubicBezTo>
                    <a:pt x="32" y="75"/>
                    <a:pt x="32" y="75"/>
                    <a:pt x="32" y="75"/>
                  </a:cubicBezTo>
                  <a:cubicBezTo>
                    <a:pt x="15" y="75"/>
                    <a:pt x="0" y="60"/>
                    <a:pt x="0" y="43"/>
                  </a:cubicBezTo>
                  <a:cubicBezTo>
                    <a:pt x="0" y="32"/>
                    <a:pt x="0" y="32"/>
                    <a:pt x="0" y="32"/>
                  </a:cubicBezTo>
                  <a:cubicBezTo>
                    <a:pt x="0" y="15"/>
                    <a:pt x="15" y="0"/>
                    <a:pt x="32" y="0"/>
                  </a:cubicBezTo>
                  <a:cubicBezTo>
                    <a:pt x="284" y="0"/>
                    <a:pt x="284" y="0"/>
                    <a:pt x="284" y="0"/>
                  </a:cubicBezTo>
                  <a:cubicBezTo>
                    <a:pt x="301" y="0"/>
                    <a:pt x="316" y="15"/>
                    <a:pt x="316" y="32"/>
                  </a:cubicBezTo>
                  <a:cubicBezTo>
                    <a:pt x="316" y="43"/>
                    <a:pt x="316" y="43"/>
                    <a:pt x="316" y="43"/>
                  </a:cubicBezTo>
                  <a:cubicBezTo>
                    <a:pt x="316" y="60"/>
                    <a:pt x="301" y="75"/>
                    <a:pt x="284" y="75"/>
                  </a:cubicBezTo>
                  <a:close/>
                </a:path>
              </a:pathLst>
            </a:custGeom>
            <a:solidFill>
              <a:srgbClr val="CDCCCC"/>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5094" name="Freeform 57"/>
            <p:cNvSpPr/>
            <p:nvPr/>
          </p:nvSpPr>
          <p:spPr bwMode="auto">
            <a:xfrm>
              <a:off x="255588" y="631825"/>
              <a:ext cx="115888" cy="23813"/>
            </a:xfrm>
            <a:custGeom>
              <a:avLst/>
              <a:gdLst>
                <a:gd name="T0" fmla="*/ 0 w 58"/>
                <a:gd name="T1" fmla="*/ 0 h 12"/>
                <a:gd name="T2" fmla="*/ 2147483646 w 58"/>
                <a:gd name="T3" fmla="*/ 2147483646 h 12"/>
                <a:gd name="T4" fmla="*/ 2147483646 w 58"/>
                <a:gd name="T5" fmla="*/ 0 h 12"/>
                <a:gd name="T6" fmla="*/ 0 w 58"/>
                <a:gd name="T7" fmla="*/ 0 h 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 h="12">
                  <a:moveTo>
                    <a:pt x="0" y="0"/>
                  </a:moveTo>
                  <a:cubicBezTo>
                    <a:pt x="4" y="7"/>
                    <a:pt x="15" y="12"/>
                    <a:pt x="29" y="12"/>
                  </a:cubicBezTo>
                  <a:cubicBezTo>
                    <a:pt x="43" y="12"/>
                    <a:pt x="54" y="7"/>
                    <a:pt x="58" y="0"/>
                  </a:cubicBezTo>
                  <a:lnTo>
                    <a:pt x="0" y="0"/>
                  </a:lnTo>
                  <a:close/>
                </a:path>
              </a:pathLst>
            </a:custGeom>
            <a:solidFill>
              <a:srgbClr val="1A5A62"/>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grpSp>
      <p:sp>
        <p:nvSpPr>
          <p:cNvPr id="45069" name="PA_任意多边形 58"/>
          <p:cNvSpPr/>
          <p:nvPr>
            <p:custDataLst>
              <p:tags r:id="rId12"/>
            </p:custDataLst>
          </p:nvPr>
        </p:nvSpPr>
        <p:spPr bwMode="auto">
          <a:xfrm>
            <a:off x="5316538" y="3109913"/>
            <a:ext cx="1549400" cy="739775"/>
          </a:xfrm>
          <a:custGeom>
            <a:avLst/>
            <a:gdLst>
              <a:gd name="T0" fmla="*/ 2147483646 w 778"/>
              <a:gd name="T1" fmla="*/ 2147483646 h 371"/>
              <a:gd name="T2" fmla="*/ 2147483646 w 778"/>
              <a:gd name="T3" fmla="*/ 0 h 371"/>
              <a:gd name="T4" fmla="*/ 0 w 778"/>
              <a:gd name="T5" fmla="*/ 2147483646 h 371"/>
              <a:gd name="T6" fmla="*/ 2147483646 w 778"/>
              <a:gd name="T7" fmla="*/ 2147483646 h 3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78" h="371">
                <a:moveTo>
                  <a:pt x="778" y="371"/>
                </a:moveTo>
                <a:cubicBezTo>
                  <a:pt x="769" y="164"/>
                  <a:pt x="598" y="0"/>
                  <a:pt x="389" y="0"/>
                </a:cubicBezTo>
                <a:cubicBezTo>
                  <a:pt x="180" y="0"/>
                  <a:pt x="9" y="164"/>
                  <a:pt x="0" y="371"/>
                </a:cubicBezTo>
                <a:lnTo>
                  <a:pt x="778" y="371"/>
                </a:ln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5070" name="PA_任意多边形 59"/>
          <p:cNvSpPr/>
          <p:nvPr>
            <p:custDataLst>
              <p:tags r:id="rId13"/>
            </p:custDataLst>
          </p:nvPr>
        </p:nvSpPr>
        <p:spPr bwMode="auto">
          <a:xfrm>
            <a:off x="5564188" y="4619625"/>
            <a:ext cx="1063625" cy="290513"/>
          </a:xfrm>
          <a:custGeom>
            <a:avLst/>
            <a:gdLst>
              <a:gd name="T0" fmla="*/ 0 w 384"/>
              <a:gd name="T1" fmla="*/ 0 h 185"/>
              <a:gd name="T2" fmla="*/ 2147483646 w 384"/>
              <a:gd name="T3" fmla="*/ 2147483646 h 185"/>
              <a:gd name="T4" fmla="*/ 2147483646 w 384"/>
              <a:gd name="T5" fmla="*/ 2147483646 h 185"/>
              <a:gd name="T6" fmla="*/ 2147483646 w 384"/>
              <a:gd name="T7" fmla="*/ 2147483646 h 185"/>
              <a:gd name="T8" fmla="*/ 2147483646 w 384"/>
              <a:gd name="T9" fmla="*/ 2147483646 h 185"/>
              <a:gd name="T10" fmla="*/ 2147483646 w 384"/>
              <a:gd name="T11" fmla="*/ 2147483646 h 185"/>
              <a:gd name="T12" fmla="*/ 2147483646 w 384"/>
              <a:gd name="T13" fmla="*/ 0 h 185"/>
              <a:gd name="T14" fmla="*/ 0 w 384"/>
              <a:gd name="T15" fmla="*/ 0 h 18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84" h="185">
                <a:moveTo>
                  <a:pt x="0" y="0"/>
                </a:moveTo>
                <a:cubicBezTo>
                  <a:pt x="40" y="63"/>
                  <a:pt x="77" y="135"/>
                  <a:pt x="81" y="185"/>
                </a:cubicBezTo>
                <a:cubicBezTo>
                  <a:pt x="173" y="185"/>
                  <a:pt x="173" y="185"/>
                  <a:pt x="173" y="185"/>
                </a:cubicBezTo>
                <a:cubicBezTo>
                  <a:pt x="192" y="185"/>
                  <a:pt x="192" y="185"/>
                  <a:pt x="192" y="185"/>
                </a:cubicBezTo>
                <a:cubicBezTo>
                  <a:pt x="211" y="185"/>
                  <a:pt x="211" y="185"/>
                  <a:pt x="211" y="185"/>
                </a:cubicBezTo>
                <a:cubicBezTo>
                  <a:pt x="303" y="185"/>
                  <a:pt x="303" y="185"/>
                  <a:pt x="303" y="185"/>
                </a:cubicBezTo>
                <a:cubicBezTo>
                  <a:pt x="307" y="135"/>
                  <a:pt x="344" y="63"/>
                  <a:pt x="384" y="0"/>
                </a:cubicBez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5071" name="PA_任意多边形 60"/>
          <p:cNvSpPr/>
          <p:nvPr>
            <p:custDataLst>
              <p:tags r:id="rId14"/>
            </p:custDataLst>
          </p:nvPr>
        </p:nvSpPr>
        <p:spPr bwMode="auto">
          <a:xfrm>
            <a:off x="5862638" y="2678113"/>
            <a:ext cx="101600" cy="346075"/>
          </a:xfrm>
          <a:custGeom>
            <a:avLst/>
            <a:gdLst>
              <a:gd name="T0" fmla="*/ 2147483646 w 51"/>
              <a:gd name="T1" fmla="*/ 2147483646 h 174"/>
              <a:gd name="T2" fmla="*/ 2147483646 w 51"/>
              <a:gd name="T3" fmla="*/ 2147483646 h 174"/>
              <a:gd name="T4" fmla="*/ 2147483646 w 51"/>
              <a:gd name="T5" fmla="*/ 2147483646 h 174"/>
              <a:gd name="T6" fmla="*/ 2147483646 w 51"/>
              <a:gd name="T7" fmla="*/ 2147483646 h 174"/>
              <a:gd name="T8" fmla="*/ 2147483646 w 51"/>
              <a:gd name="T9" fmla="*/ 2147483646 h 174"/>
              <a:gd name="T10" fmla="*/ 2147483646 w 51"/>
              <a:gd name="T11" fmla="*/ 2147483646 h 174"/>
              <a:gd name="T12" fmla="*/ 2147483646 w 51"/>
              <a:gd name="T13" fmla="*/ 2147483646 h 174"/>
              <a:gd name="T14" fmla="*/ 2147483646 w 51"/>
              <a:gd name="T15" fmla="*/ 2147483646 h 174"/>
              <a:gd name="T16" fmla="*/ 2147483646 w 51"/>
              <a:gd name="T17" fmla="*/ 2147483646 h 1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1" h="174">
                <a:moveTo>
                  <a:pt x="41" y="173"/>
                </a:moveTo>
                <a:cubicBezTo>
                  <a:pt x="41" y="173"/>
                  <a:pt x="41" y="173"/>
                  <a:pt x="41" y="173"/>
                </a:cubicBezTo>
                <a:cubicBezTo>
                  <a:pt x="35" y="174"/>
                  <a:pt x="29" y="170"/>
                  <a:pt x="28" y="164"/>
                </a:cubicBezTo>
                <a:cubicBezTo>
                  <a:pt x="1" y="14"/>
                  <a:pt x="1" y="14"/>
                  <a:pt x="1" y="14"/>
                </a:cubicBezTo>
                <a:cubicBezTo>
                  <a:pt x="0" y="8"/>
                  <a:pt x="4" y="2"/>
                  <a:pt x="11" y="1"/>
                </a:cubicBezTo>
                <a:cubicBezTo>
                  <a:pt x="11" y="1"/>
                  <a:pt x="11" y="1"/>
                  <a:pt x="11" y="1"/>
                </a:cubicBezTo>
                <a:cubicBezTo>
                  <a:pt x="17" y="0"/>
                  <a:pt x="23" y="4"/>
                  <a:pt x="24" y="10"/>
                </a:cubicBezTo>
                <a:cubicBezTo>
                  <a:pt x="50" y="160"/>
                  <a:pt x="50" y="160"/>
                  <a:pt x="50" y="160"/>
                </a:cubicBezTo>
                <a:cubicBezTo>
                  <a:pt x="51" y="166"/>
                  <a:pt x="47" y="172"/>
                  <a:pt x="41" y="173"/>
                </a:cubicBezTo>
                <a:close/>
              </a:path>
            </a:pathLst>
          </a:custGeom>
          <a:solidFill>
            <a:srgbClr val="354B5E"/>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5072" name="PA_任意多边形 61"/>
          <p:cNvSpPr/>
          <p:nvPr>
            <p:custDataLst>
              <p:tags r:id="rId15"/>
            </p:custDataLst>
          </p:nvPr>
        </p:nvSpPr>
        <p:spPr bwMode="auto">
          <a:xfrm>
            <a:off x="5476875" y="2816225"/>
            <a:ext cx="203200" cy="314325"/>
          </a:xfrm>
          <a:custGeom>
            <a:avLst/>
            <a:gdLst>
              <a:gd name="T0" fmla="*/ 2147483646 w 102"/>
              <a:gd name="T1" fmla="*/ 2147483646 h 158"/>
              <a:gd name="T2" fmla="*/ 2147483646 w 102"/>
              <a:gd name="T3" fmla="*/ 2147483646 h 158"/>
              <a:gd name="T4" fmla="*/ 2147483646 w 102"/>
              <a:gd name="T5" fmla="*/ 2147483646 h 158"/>
              <a:gd name="T6" fmla="*/ 2147483646 w 102"/>
              <a:gd name="T7" fmla="*/ 2147483646 h 158"/>
              <a:gd name="T8" fmla="*/ 2147483646 w 102"/>
              <a:gd name="T9" fmla="*/ 2147483646 h 158"/>
              <a:gd name="T10" fmla="*/ 2147483646 w 102"/>
              <a:gd name="T11" fmla="*/ 2147483646 h 158"/>
              <a:gd name="T12" fmla="*/ 2147483646 w 102"/>
              <a:gd name="T13" fmla="*/ 2147483646 h 158"/>
              <a:gd name="T14" fmla="*/ 2147483646 w 102"/>
              <a:gd name="T15" fmla="*/ 2147483646 h 158"/>
              <a:gd name="T16" fmla="*/ 2147483646 w 102"/>
              <a:gd name="T17" fmla="*/ 2147483646 h 1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2" h="158">
                <a:moveTo>
                  <a:pt x="95" y="154"/>
                </a:moveTo>
                <a:cubicBezTo>
                  <a:pt x="95" y="154"/>
                  <a:pt x="95" y="154"/>
                  <a:pt x="95" y="154"/>
                </a:cubicBezTo>
                <a:cubicBezTo>
                  <a:pt x="89" y="158"/>
                  <a:pt x="82" y="156"/>
                  <a:pt x="79" y="150"/>
                </a:cubicBezTo>
                <a:cubicBezTo>
                  <a:pt x="3" y="19"/>
                  <a:pt x="3" y="19"/>
                  <a:pt x="3" y="19"/>
                </a:cubicBezTo>
                <a:cubicBezTo>
                  <a:pt x="0" y="14"/>
                  <a:pt x="2" y="7"/>
                  <a:pt x="8" y="3"/>
                </a:cubicBezTo>
                <a:cubicBezTo>
                  <a:pt x="8" y="3"/>
                  <a:pt x="8" y="3"/>
                  <a:pt x="8" y="3"/>
                </a:cubicBezTo>
                <a:cubicBezTo>
                  <a:pt x="13" y="0"/>
                  <a:pt x="20" y="2"/>
                  <a:pt x="23" y="8"/>
                </a:cubicBezTo>
                <a:cubicBezTo>
                  <a:pt x="99" y="139"/>
                  <a:pt x="99" y="139"/>
                  <a:pt x="99" y="139"/>
                </a:cubicBezTo>
                <a:cubicBezTo>
                  <a:pt x="102" y="144"/>
                  <a:pt x="100" y="151"/>
                  <a:pt x="95" y="154"/>
                </a:cubicBezTo>
                <a:close/>
              </a:path>
            </a:pathLst>
          </a:custGeom>
          <a:solidFill>
            <a:srgbClr val="354B5E"/>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5073" name="PA_任意多边形 62"/>
          <p:cNvSpPr/>
          <p:nvPr>
            <p:custDataLst>
              <p:tags r:id="rId16"/>
            </p:custDataLst>
          </p:nvPr>
        </p:nvSpPr>
        <p:spPr bwMode="auto">
          <a:xfrm>
            <a:off x="6216650" y="2678113"/>
            <a:ext cx="101600" cy="346075"/>
          </a:xfrm>
          <a:custGeom>
            <a:avLst/>
            <a:gdLst>
              <a:gd name="T0" fmla="*/ 2147483646 w 51"/>
              <a:gd name="T1" fmla="*/ 2147483646 h 174"/>
              <a:gd name="T2" fmla="*/ 2147483646 w 51"/>
              <a:gd name="T3" fmla="*/ 2147483646 h 174"/>
              <a:gd name="T4" fmla="*/ 2147483646 w 51"/>
              <a:gd name="T5" fmla="*/ 2147483646 h 174"/>
              <a:gd name="T6" fmla="*/ 2147483646 w 51"/>
              <a:gd name="T7" fmla="*/ 2147483646 h 174"/>
              <a:gd name="T8" fmla="*/ 2147483646 w 51"/>
              <a:gd name="T9" fmla="*/ 2147483646 h 174"/>
              <a:gd name="T10" fmla="*/ 2147483646 w 51"/>
              <a:gd name="T11" fmla="*/ 2147483646 h 174"/>
              <a:gd name="T12" fmla="*/ 2147483646 w 51"/>
              <a:gd name="T13" fmla="*/ 2147483646 h 174"/>
              <a:gd name="T14" fmla="*/ 2147483646 w 51"/>
              <a:gd name="T15" fmla="*/ 2147483646 h 174"/>
              <a:gd name="T16" fmla="*/ 2147483646 w 51"/>
              <a:gd name="T17" fmla="*/ 2147483646 h 1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1" h="174">
                <a:moveTo>
                  <a:pt x="11" y="173"/>
                </a:moveTo>
                <a:cubicBezTo>
                  <a:pt x="11" y="173"/>
                  <a:pt x="11" y="173"/>
                  <a:pt x="11" y="173"/>
                </a:cubicBezTo>
                <a:cubicBezTo>
                  <a:pt x="5" y="172"/>
                  <a:pt x="0" y="166"/>
                  <a:pt x="2" y="160"/>
                </a:cubicBezTo>
                <a:cubicBezTo>
                  <a:pt x="28" y="10"/>
                  <a:pt x="28" y="10"/>
                  <a:pt x="28" y="10"/>
                </a:cubicBezTo>
                <a:cubicBezTo>
                  <a:pt x="29" y="4"/>
                  <a:pt x="35" y="0"/>
                  <a:pt x="41" y="1"/>
                </a:cubicBezTo>
                <a:cubicBezTo>
                  <a:pt x="41" y="1"/>
                  <a:pt x="41" y="1"/>
                  <a:pt x="41" y="1"/>
                </a:cubicBezTo>
                <a:cubicBezTo>
                  <a:pt x="47" y="2"/>
                  <a:pt x="51" y="8"/>
                  <a:pt x="50" y="14"/>
                </a:cubicBezTo>
                <a:cubicBezTo>
                  <a:pt x="24" y="164"/>
                  <a:pt x="24" y="164"/>
                  <a:pt x="24" y="164"/>
                </a:cubicBezTo>
                <a:cubicBezTo>
                  <a:pt x="23" y="170"/>
                  <a:pt x="17" y="174"/>
                  <a:pt x="11" y="173"/>
                </a:cubicBezTo>
                <a:close/>
              </a:path>
            </a:pathLst>
          </a:custGeom>
          <a:solidFill>
            <a:srgbClr val="354B5E"/>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5074" name="PA_任意多边形 63"/>
          <p:cNvSpPr/>
          <p:nvPr>
            <p:custDataLst>
              <p:tags r:id="rId17"/>
            </p:custDataLst>
          </p:nvPr>
        </p:nvSpPr>
        <p:spPr bwMode="auto">
          <a:xfrm>
            <a:off x="6500813" y="2816225"/>
            <a:ext cx="201612" cy="314325"/>
          </a:xfrm>
          <a:custGeom>
            <a:avLst/>
            <a:gdLst>
              <a:gd name="T0" fmla="*/ 2147483646 w 101"/>
              <a:gd name="T1" fmla="*/ 2147483646 h 158"/>
              <a:gd name="T2" fmla="*/ 2147483646 w 101"/>
              <a:gd name="T3" fmla="*/ 2147483646 h 158"/>
              <a:gd name="T4" fmla="*/ 2147483646 w 101"/>
              <a:gd name="T5" fmla="*/ 2147483646 h 158"/>
              <a:gd name="T6" fmla="*/ 2147483646 w 101"/>
              <a:gd name="T7" fmla="*/ 2147483646 h 158"/>
              <a:gd name="T8" fmla="*/ 2147483646 w 101"/>
              <a:gd name="T9" fmla="*/ 2147483646 h 158"/>
              <a:gd name="T10" fmla="*/ 2147483646 w 101"/>
              <a:gd name="T11" fmla="*/ 2147483646 h 158"/>
              <a:gd name="T12" fmla="*/ 2147483646 w 101"/>
              <a:gd name="T13" fmla="*/ 2147483646 h 158"/>
              <a:gd name="T14" fmla="*/ 2147483646 w 101"/>
              <a:gd name="T15" fmla="*/ 2147483646 h 158"/>
              <a:gd name="T16" fmla="*/ 2147483646 w 101"/>
              <a:gd name="T17" fmla="*/ 2147483646 h 1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1" h="158">
                <a:moveTo>
                  <a:pt x="7" y="154"/>
                </a:moveTo>
                <a:cubicBezTo>
                  <a:pt x="7" y="154"/>
                  <a:pt x="7" y="154"/>
                  <a:pt x="7" y="154"/>
                </a:cubicBezTo>
                <a:cubicBezTo>
                  <a:pt x="1" y="151"/>
                  <a:pt x="0" y="144"/>
                  <a:pt x="3" y="139"/>
                </a:cubicBezTo>
                <a:cubicBezTo>
                  <a:pt x="78" y="8"/>
                  <a:pt x="78" y="8"/>
                  <a:pt x="78" y="8"/>
                </a:cubicBezTo>
                <a:cubicBezTo>
                  <a:pt x="82" y="2"/>
                  <a:pt x="89" y="0"/>
                  <a:pt x="94" y="3"/>
                </a:cubicBezTo>
                <a:cubicBezTo>
                  <a:pt x="94" y="3"/>
                  <a:pt x="94" y="3"/>
                  <a:pt x="94" y="3"/>
                </a:cubicBezTo>
                <a:cubicBezTo>
                  <a:pt x="100" y="7"/>
                  <a:pt x="101" y="14"/>
                  <a:pt x="98" y="19"/>
                </a:cubicBezTo>
                <a:cubicBezTo>
                  <a:pt x="23" y="150"/>
                  <a:pt x="23" y="150"/>
                  <a:pt x="23" y="150"/>
                </a:cubicBezTo>
                <a:cubicBezTo>
                  <a:pt x="19" y="156"/>
                  <a:pt x="12" y="158"/>
                  <a:pt x="7" y="154"/>
                </a:cubicBezTo>
                <a:close/>
              </a:path>
            </a:pathLst>
          </a:custGeom>
          <a:solidFill>
            <a:srgbClr val="354B5E"/>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5075" name="PA_任意多边形 64"/>
          <p:cNvSpPr/>
          <p:nvPr>
            <p:custDataLst>
              <p:tags r:id="rId18"/>
            </p:custDataLst>
          </p:nvPr>
        </p:nvSpPr>
        <p:spPr bwMode="auto">
          <a:xfrm>
            <a:off x="6732588" y="3078163"/>
            <a:ext cx="282575" cy="246062"/>
          </a:xfrm>
          <a:custGeom>
            <a:avLst/>
            <a:gdLst>
              <a:gd name="T0" fmla="*/ 2147483646 w 142"/>
              <a:gd name="T1" fmla="*/ 2147483646 h 123"/>
              <a:gd name="T2" fmla="*/ 2147483646 w 142"/>
              <a:gd name="T3" fmla="*/ 2147483646 h 123"/>
              <a:gd name="T4" fmla="*/ 2147483646 w 142"/>
              <a:gd name="T5" fmla="*/ 2147483646 h 123"/>
              <a:gd name="T6" fmla="*/ 2147483646 w 142"/>
              <a:gd name="T7" fmla="*/ 2147483646 h 123"/>
              <a:gd name="T8" fmla="*/ 2147483646 w 142"/>
              <a:gd name="T9" fmla="*/ 2147483646 h 123"/>
              <a:gd name="T10" fmla="*/ 2147483646 w 142"/>
              <a:gd name="T11" fmla="*/ 2147483646 h 123"/>
              <a:gd name="T12" fmla="*/ 2147483646 w 142"/>
              <a:gd name="T13" fmla="*/ 2147483646 h 123"/>
              <a:gd name="T14" fmla="*/ 2147483646 w 142"/>
              <a:gd name="T15" fmla="*/ 2147483646 h 123"/>
              <a:gd name="T16" fmla="*/ 2147483646 w 142"/>
              <a:gd name="T17" fmla="*/ 2147483646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2" h="123">
                <a:moveTo>
                  <a:pt x="4" y="118"/>
                </a:moveTo>
                <a:cubicBezTo>
                  <a:pt x="4" y="118"/>
                  <a:pt x="4" y="118"/>
                  <a:pt x="4" y="118"/>
                </a:cubicBezTo>
                <a:cubicBezTo>
                  <a:pt x="0" y="113"/>
                  <a:pt x="1" y="106"/>
                  <a:pt x="6" y="101"/>
                </a:cubicBezTo>
                <a:cubicBezTo>
                  <a:pt x="122" y="4"/>
                  <a:pt x="122" y="4"/>
                  <a:pt x="122" y="4"/>
                </a:cubicBezTo>
                <a:cubicBezTo>
                  <a:pt x="127" y="0"/>
                  <a:pt x="134" y="1"/>
                  <a:pt x="138" y="6"/>
                </a:cubicBezTo>
                <a:cubicBezTo>
                  <a:pt x="138" y="6"/>
                  <a:pt x="138" y="6"/>
                  <a:pt x="138" y="6"/>
                </a:cubicBezTo>
                <a:cubicBezTo>
                  <a:pt x="142" y="10"/>
                  <a:pt x="141" y="18"/>
                  <a:pt x="136" y="22"/>
                </a:cubicBezTo>
                <a:cubicBezTo>
                  <a:pt x="20" y="119"/>
                  <a:pt x="20" y="119"/>
                  <a:pt x="20" y="119"/>
                </a:cubicBezTo>
                <a:cubicBezTo>
                  <a:pt x="16" y="123"/>
                  <a:pt x="8" y="122"/>
                  <a:pt x="4" y="118"/>
                </a:cubicBezTo>
                <a:close/>
              </a:path>
            </a:pathLst>
          </a:custGeom>
          <a:solidFill>
            <a:srgbClr val="354B5E"/>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5076" name="PA_任意多边形 65"/>
          <p:cNvSpPr/>
          <p:nvPr>
            <p:custDataLst>
              <p:tags r:id="rId19"/>
            </p:custDataLst>
          </p:nvPr>
        </p:nvSpPr>
        <p:spPr bwMode="auto">
          <a:xfrm>
            <a:off x="5167313" y="3078163"/>
            <a:ext cx="280987" cy="246062"/>
          </a:xfrm>
          <a:custGeom>
            <a:avLst/>
            <a:gdLst>
              <a:gd name="T0" fmla="*/ 2147483646 w 141"/>
              <a:gd name="T1" fmla="*/ 2147483646 h 123"/>
              <a:gd name="T2" fmla="*/ 2147483646 w 141"/>
              <a:gd name="T3" fmla="*/ 2147483646 h 123"/>
              <a:gd name="T4" fmla="*/ 2147483646 w 141"/>
              <a:gd name="T5" fmla="*/ 2147483646 h 123"/>
              <a:gd name="T6" fmla="*/ 2147483646 w 141"/>
              <a:gd name="T7" fmla="*/ 2147483646 h 123"/>
              <a:gd name="T8" fmla="*/ 2147483646 w 141"/>
              <a:gd name="T9" fmla="*/ 2147483646 h 123"/>
              <a:gd name="T10" fmla="*/ 2147483646 w 141"/>
              <a:gd name="T11" fmla="*/ 2147483646 h 123"/>
              <a:gd name="T12" fmla="*/ 2147483646 w 141"/>
              <a:gd name="T13" fmla="*/ 2147483646 h 123"/>
              <a:gd name="T14" fmla="*/ 2147483646 w 141"/>
              <a:gd name="T15" fmla="*/ 2147483646 h 123"/>
              <a:gd name="T16" fmla="*/ 2147483646 w 141"/>
              <a:gd name="T17" fmla="*/ 2147483646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1" h="123">
                <a:moveTo>
                  <a:pt x="137" y="118"/>
                </a:moveTo>
                <a:cubicBezTo>
                  <a:pt x="137" y="118"/>
                  <a:pt x="137" y="118"/>
                  <a:pt x="137" y="118"/>
                </a:cubicBezTo>
                <a:cubicBezTo>
                  <a:pt x="133" y="122"/>
                  <a:pt x="126" y="123"/>
                  <a:pt x="121" y="119"/>
                </a:cubicBezTo>
                <a:cubicBezTo>
                  <a:pt x="5" y="22"/>
                  <a:pt x="5" y="22"/>
                  <a:pt x="5" y="22"/>
                </a:cubicBezTo>
                <a:cubicBezTo>
                  <a:pt x="0" y="18"/>
                  <a:pt x="0" y="10"/>
                  <a:pt x="4" y="6"/>
                </a:cubicBezTo>
                <a:cubicBezTo>
                  <a:pt x="4" y="6"/>
                  <a:pt x="4" y="6"/>
                  <a:pt x="4" y="6"/>
                </a:cubicBezTo>
                <a:cubicBezTo>
                  <a:pt x="8" y="1"/>
                  <a:pt x="15" y="0"/>
                  <a:pt x="20" y="4"/>
                </a:cubicBezTo>
                <a:cubicBezTo>
                  <a:pt x="136" y="101"/>
                  <a:pt x="136" y="101"/>
                  <a:pt x="136" y="101"/>
                </a:cubicBezTo>
                <a:cubicBezTo>
                  <a:pt x="141" y="106"/>
                  <a:pt x="141" y="113"/>
                  <a:pt x="137" y="118"/>
                </a:cubicBezTo>
                <a:close/>
              </a:path>
            </a:pathLst>
          </a:custGeom>
          <a:solidFill>
            <a:srgbClr val="354B5E"/>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5077" name="PA_文本框 53"/>
          <p:cNvSpPr txBox="1">
            <a:spLocks noChangeArrowheads="1"/>
          </p:cNvSpPr>
          <p:nvPr>
            <p:custDataLst>
              <p:tags r:id="rId20"/>
            </p:custDataLst>
          </p:nvPr>
        </p:nvSpPr>
        <p:spPr bwMode="auto">
          <a:xfrm>
            <a:off x="5399088" y="4049713"/>
            <a:ext cx="13985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1800" b="0" i="0" u="none" strike="noStrike" kern="1200" cap="none" spc="0" normalizeH="0" baseline="0" noProof="0">
                <a:ln>
                  <a:noFill/>
                </a:ln>
                <a:solidFill>
                  <a:srgbClr val="D74B4B"/>
                </a:solidFill>
                <a:effectLst/>
                <a:uLnTx/>
                <a:uFillTx/>
                <a:latin typeface="Segoe UI" panose="020B0502040204020203" pitchFamily="34" charset="0"/>
                <a:ea typeface="Microsoft JhengHei" panose="020B0604030504040204" pitchFamily="34" charset="-120"/>
                <a:cs typeface="+mn-cs"/>
              </a:rPr>
              <a:t>TEXTE HERE</a:t>
            </a:r>
            <a:endParaRPr kumimoji="0" lang="zh-CN" altLang="en-US" sz="1800" b="0" i="0" u="none" strike="noStrike" kern="1200" cap="none" spc="0" normalizeH="0" baseline="0" noProof="0">
              <a:ln>
                <a:noFill/>
              </a:ln>
              <a:solidFill>
                <a:srgbClr val="D74B4B"/>
              </a:solidFill>
              <a:effectLst/>
              <a:uLnTx/>
              <a:uFillTx/>
              <a:latin typeface="Segoe UI" panose="020B0502040204020203" pitchFamily="34" charset="0"/>
              <a:ea typeface="Microsoft JhengHei" panose="020B0604030504040204" pitchFamily="34" charset="-120"/>
              <a:cs typeface="+mn-cs"/>
            </a:endParaRPr>
          </a:p>
        </p:txBody>
      </p:sp>
      <p:sp>
        <p:nvSpPr>
          <p:cNvPr id="45078" name="PA_文本框 54"/>
          <p:cNvSpPr txBox="1">
            <a:spLocks noChangeArrowheads="1"/>
          </p:cNvSpPr>
          <p:nvPr>
            <p:custDataLst>
              <p:tags r:id="rId21"/>
            </p:custDataLst>
          </p:nvPr>
        </p:nvSpPr>
        <p:spPr bwMode="auto">
          <a:xfrm>
            <a:off x="4043363" y="2014538"/>
            <a:ext cx="11969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1800" b="0" i="0" u="none" strike="noStrike" kern="1200" cap="none" spc="0" normalizeH="0" baseline="0" noProof="0">
                <a:ln>
                  <a:noFill/>
                </a:ln>
                <a:solidFill>
                  <a:srgbClr val="000000"/>
                </a:solidFill>
                <a:effectLst/>
                <a:uLnTx/>
                <a:uFillTx/>
                <a:latin typeface="Segoe UI" panose="020B0502040204020203" pitchFamily="34" charset="0"/>
                <a:ea typeface="Microsoft JhengHei" panose="020B0604030504040204" pitchFamily="34" charset="-120"/>
                <a:cs typeface="+mn-cs"/>
              </a:rPr>
              <a:t>BUSINESS</a:t>
            </a: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Microsoft JhengHei" panose="020B0604030504040204" pitchFamily="34" charset="-120"/>
              <a:cs typeface="+mn-cs"/>
            </a:endParaRPr>
          </a:p>
        </p:txBody>
      </p:sp>
      <p:sp>
        <p:nvSpPr>
          <p:cNvPr id="45079" name="PA_文本框 70"/>
          <p:cNvSpPr txBox="1">
            <a:spLocks noChangeArrowheads="1"/>
          </p:cNvSpPr>
          <p:nvPr>
            <p:custDataLst>
              <p:tags r:id="rId22"/>
            </p:custDataLst>
          </p:nvPr>
        </p:nvSpPr>
        <p:spPr bwMode="auto">
          <a:xfrm>
            <a:off x="7945438" y="2014538"/>
            <a:ext cx="94456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1800" b="0" i="0" u="none" strike="noStrike" kern="1200" cap="none" spc="0" normalizeH="0" baseline="0" noProof="0">
                <a:ln>
                  <a:noFill/>
                </a:ln>
                <a:solidFill>
                  <a:srgbClr val="000000"/>
                </a:solidFill>
                <a:effectLst/>
                <a:uLnTx/>
                <a:uFillTx/>
                <a:latin typeface="Segoe UI" panose="020B0502040204020203" pitchFamily="34" charset="0"/>
                <a:ea typeface="Microsoft JhengHei" panose="020B0604030504040204" pitchFamily="34" charset="-120"/>
                <a:cs typeface="+mn-cs"/>
              </a:rPr>
              <a:t>SOCIAL</a:t>
            </a: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Microsoft JhengHei" panose="020B0604030504040204" pitchFamily="34" charset="-120"/>
              <a:cs typeface="+mn-cs"/>
            </a:endParaRPr>
          </a:p>
        </p:txBody>
      </p:sp>
      <p:sp>
        <p:nvSpPr>
          <p:cNvPr id="45080" name="PA_文本框 71"/>
          <p:cNvSpPr txBox="1">
            <a:spLocks noChangeArrowheads="1"/>
          </p:cNvSpPr>
          <p:nvPr>
            <p:custDataLst>
              <p:tags r:id="rId23"/>
            </p:custDataLst>
          </p:nvPr>
        </p:nvSpPr>
        <p:spPr bwMode="auto">
          <a:xfrm>
            <a:off x="7940675" y="5516563"/>
            <a:ext cx="137001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1800" b="0" i="0" u="none" strike="noStrike" kern="1200" cap="none" spc="0" normalizeH="0" baseline="0" noProof="0">
                <a:ln>
                  <a:noFill/>
                </a:ln>
                <a:solidFill>
                  <a:srgbClr val="000000"/>
                </a:solidFill>
                <a:effectLst/>
                <a:uLnTx/>
                <a:uFillTx/>
                <a:latin typeface="Segoe UI" panose="020B0502040204020203" pitchFamily="34" charset="0"/>
                <a:ea typeface="Microsoft JhengHei" panose="020B0604030504040204" pitchFamily="34" charset="-120"/>
                <a:cs typeface="+mn-cs"/>
              </a:rPr>
              <a:t>PLANNING</a:t>
            </a: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Microsoft JhengHei" panose="020B0604030504040204" pitchFamily="34" charset="-120"/>
              <a:cs typeface="+mn-cs"/>
            </a:endParaRPr>
          </a:p>
        </p:txBody>
      </p:sp>
      <p:sp>
        <p:nvSpPr>
          <p:cNvPr id="45081" name="PA_文本框 72"/>
          <p:cNvSpPr txBox="1">
            <a:spLocks noChangeArrowheads="1"/>
          </p:cNvSpPr>
          <p:nvPr>
            <p:custDataLst>
              <p:tags r:id="rId24"/>
            </p:custDataLst>
          </p:nvPr>
        </p:nvSpPr>
        <p:spPr bwMode="auto">
          <a:xfrm>
            <a:off x="3733800" y="5541963"/>
            <a:ext cx="14906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1800" b="0" i="0" u="none" strike="noStrike" kern="1200" cap="none" spc="0" normalizeH="0" baseline="0" noProof="0">
                <a:ln>
                  <a:noFill/>
                </a:ln>
                <a:solidFill>
                  <a:srgbClr val="000000"/>
                </a:solidFill>
                <a:effectLst/>
                <a:uLnTx/>
                <a:uFillTx/>
                <a:latin typeface="Segoe UI" panose="020B0502040204020203" pitchFamily="34" charset="0"/>
                <a:ea typeface="Microsoft JhengHei" panose="020B0604030504040204" pitchFamily="34" charset="-120"/>
                <a:cs typeface="+mn-cs"/>
              </a:rPr>
              <a:t>MARKETING</a:t>
            </a: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Microsoft JhengHei" panose="020B0604030504040204" pitchFamily="34" charset="-120"/>
              <a:cs typeface="+mn-cs"/>
            </a:endParaRPr>
          </a:p>
        </p:txBody>
      </p:sp>
      <p:sp>
        <p:nvSpPr>
          <p:cNvPr id="45082" name="PA_矩形 55"/>
          <p:cNvSpPr>
            <a:spLocks noChangeArrowheads="1"/>
          </p:cNvSpPr>
          <p:nvPr>
            <p:custDataLst>
              <p:tags r:id="rId25"/>
            </p:custDataLst>
          </p:nvPr>
        </p:nvSpPr>
        <p:spPr bwMode="auto">
          <a:xfrm>
            <a:off x="4017963" y="2311400"/>
            <a:ext cx="19415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1200" b="0" i="0" u="none" strike="noStrike" kern="1200" cap="none" spc="0" normalizeH="0" baseline="0" noProof="0">
                <a:ln>
                  <a:noFill/>
                </a:ln>
                <a:solidFill>
                  <a:srgbClr val="000000"/>
                </a:solidFill>
                <a:effectLst/>
                <a:uLnTx/>
                <a:uFillTx/>
                <a:latin typeface="Segoe UI" panose="020B0502040204020203" pitchFamily="34" charset="0"/>
                <a:ea typeface="Microsoft JhengHei" panose="020B0604030504040204" pitchFamily="34" charset="-120"/>
                <a:cs typeface="+mn-cs"/>
              </a:rPr>
              <a:t>This text will not appear in a consistent order.</a:t>
            </a:r>
            <a:endParaRPr kumimoji="0" lang="zh-CN" altLang="en-US" sz="1200" b="0" i="0" u="none" strike="noStrike" kern="1200" cap="none" spc="0" normalizeH="0" baseline="0" noProof="0">
              <a:ln>
                <a:noFill/>
              </a:ln>
              <a:solidFill>
                <a:srgbClr val="000000"/>
              </a:solidFill>
              <a:effectLst/>
              <a:uLnTx/>
              <a:uFillTx/>
              <a:latin typeface="Segoe UI" panose="020B0502040204020203" pitchFamily="34" charset="0"/>
              <a:ea typeface="Microsoft JhengHei" panose="020B0604030504040204" pitchFamily="34" charset="-120"/>
              <a:cs typeface="+mn-cs"/>
            </a:endParaRPr>
          </a:p>
        </p:txBody>
      </p:sp>
      <p:sp>
        <p:nvSpPr>
          <p:cNvPr id="45083" name="PA_矩形 74"/>
          <p:cNvSpPr>
            <a:spLocks noChangeArrowheads="1"/>
          </p:cNvSpPr>
          <p:nvPr>
            <p:custDataLst>
              <p:tags r:id="rId26"/>
            </p:custDataLst>
          </p:nvPr>
        </p:nvSpPr>
        <p:spPr bwMode="auto">
          <a:xfrm>
            <a:off x="7983538" y="2325688"/>
            <a:ext cx="19431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1200" b="0" i="0" u="none" strike="noStrike" kern="1200" cap="none" spc="0" normalizeH="0" baseline="0" noProof="0">
                <a:ln>
                  <a:noFill/>
                </a:ln>
                <a:solidFill>
                  <a:srgbClr val="000000"/>
                </a:solidFill>
                <a:effectLst/>
                <a:uLnTx/>
                <a:uFillTx/>
                <a:latin typeface="Segoe UI" panose="020B0502040204020203" pitchFamily="34" charset="0"/>
                <a:ea typeface="Microsoft JhengHei" panose="020B0604030504040204" pitchFamily="34" charset="-120"/>
                <a:cs typeface="+mn-cs"/>
              </a:rPr>
              <a:t>This text will not appear in a consistent order.</a:t>
            </a:r>
            <a:endParaRPr kumimoji="0" lang="zh-CN" altLang="en-US" sz="1200" b="0" i="0" u="none" strike="noStrike" kern="1200" cap="none" spc="0" normalizeH="0" baseline="0" noProof="0">
              <a:ln>
                <a:noFill/>
              </a:ln>
              <a:solidFill>
                <a:srgbClr val="000000"/>
              </a:solidFill>
              <a:effectLst/>
              <a:uLnTx/>
              <a:uFillTx/>
              <a:latin typeface="Segoe UI" panose="020B0502040204020203" pitchFamily="34" charset="0"/>
              <a:ea typeface="Microsoft JhengHei" panose="020B0604030504040204" pitchFamily="34" charset="-120"/>
              <a:cs typeface="+mn-cs"/>
            </a:endParaRPr>
          </a:p>
        </p:txBody>
      </p:sp>
      <p:sp>
        <p:nvSpPr>
          <p:cNvPr id="45084" name="PA_矩形 75"/>
          <p:cNvSpPr>
            <a:spLocks noChangeArrowheads="1"/>
          </p:cNvSpPr>
          <p:nvPr>
            <p:custDataLst>
              <p:tags r:id="rId27"/>
            </p:custDataLst>
          </p:nvPr>
        </p:nvSpPr>
        <p:spPr bwMode="auto">
          <a:xfrm>
            <a:off x="3733800" y="5888038"/>
            <a:ext cx="19415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1200" b="0" i="0" u="none" strike="noStrike" kern="1200" cap="none" spc="0" normalizeH="0" baseline="0" noProof="0">
                <a:ln>
                  <a:noFill/>
                </a:ln>
                <a:solidFill>
                  <a:srgbClr val="000000"/>
                </a:solidFill>
                <a:effectLst/>
                <a:uLnTx/>
                <a:uFillTx/>
                <a:latin typeface="Segoe UI" panose="020B0502040204020203" pitchFamily="34" charset="0"/>
                <a:ea typeface="Microsoft JhengHei" panose="020B0604030504040204" pitchFamily="34" charset="-120"/>
                <a:cs typeface="+mn-cs"/>
              </a:rPr>
              <a:t>This text will not appear in a consistent order.</a:t>
            </a:r>
            <a:endParaRPr kumimoji="0" lang="zh-CN" altLang="en-US" sz="1200" b="0" i="0" u="none" strike="noStrike" kern="1200" cap="none" spc="0" normalizeH="0" baseline="0" noProof="0">
              <a:ln>
                <a:noFill/>
              </a:ln>
              <a:solidFill>
                <a:srgbClr val="000000"/>
              </a:solidFill>
              <a:effectLst/>
              <a:uLnTx/>
              <a:uFillTx/>
              <a:latin typeface="Segoe UI" panose="020B0502040204020203" pitchFamily="34" charset="0"/>
              <a:ea typeface="Microsoft JhengHei" panose="020B0604030504040204" pitchFamily="34" charset="-120"/>
              <a:cs typeface="+mn-cs"/>
            </a:endParaRPr>
          </a:p>
        </p:txBody>
      </p:sp>
      <p:sp>
        <p:nvSpPr>
          <p:cNvPr id="45085" name="PA_矩形 76"/>
          <p:cNvSpPr>
            <a:spLocks noChangeArrowheads="1"/>
          </p:cNvSpPr>
          <p:nvPr>
            <p:custDataLst>
              <p:tags r:id="rId28"/>
            </p:custDataLst>
          </p:nvPr>
        </p:nvSpPr>
        <p:spPr bwMode="auto">
          <a:xfrm>
            <a:off x="7948613" y="5840413"/>
            <a:ext cx="19431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1200" b="0" i="0" u="none" strike="noStrike" kern="1200" cap="none" spc="0" normalizeH="0" baseline="0" noProof="0">
                <a:ln>
                  <a:noFill/>
                </a:ln>
                <a:solidFill>
                  <a:srgbClr val="000000"/>
                </a:solidFill>
                <a:effectLst/>
                <a:uLnTx/>
                <a:uFillTx/>
                <a:latin typeface="Segoe UI" panose="020B0502040204020203" pitchFamily="34" charset="0"/>
                <a:ea typeface="Microsoft JhengHei" panose="020B0604030504040204" pitchFamily="34" charset="-120"/>
                <a:cs typeface="+mn-cs"/>
              </a:rPr>
              <a:t>This text will not appear in a consistent order.</a:t>
            </a:r>
            <a:endParaRPr kumimoji="0" lang="zh-CN" altLang="en-US" sz="1200" b="0" i="0" u="none" strike="noStrike" kern="1200" cap="none" spc="0" normalizeH="0" baseline="0" noProof="0">
              <a:ln>
                <a:noFill/>
              </a:ln>
              <a:solidFill>
                <a:srgbClr val="000000"/>
              </a:solidFill>
              <a:effectLst/>
              <a:uLnTx/>
              <a:uFillTx/>
              <a:latin typeface="Segoe UI" panose="020B0502040204020203" pitchFamily="34" charset="0"/>
              <a:ea typeface="Microsoft JhengHei" panose="020B0604030504040204" pitchFamily="34" charset="-120"/>
              <a:cs typeface="+mn-cs"/>
            </a:endParaRPr>
          </a:p>
        </p:txBody>
      </p:sp>
      <p:sp>
        <p:nvSpPr>
          <p:cNvPr id="45086" name="PA_文本框 79"/>
          <p:cNvSpPr txBox="1">
            <a:spLocks noChangeArrowheads="1"/>
          </p:cNvSpPr>
          <p:nvPr>
            <p:custDataLst>
              <p:tags r:id="rId29"/>
            </p:custDataLst>
          </p:nvPr>
        </p:nvSpPr>
        <p:spPr bwMode="auto">
          <a:xfrm>
            <a:off x="865188" y="3424238"/>
            <a:ext cx="21510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2000" b="0" i="0" u="none" strike="noStrike" kern="1200" cap="none" spc="0" normalizeH="0" baseline="0" noProof="0">
                <a:ln>
                  <a:noFill/>
                </a:ln>
                <a:solidFill>
                  <a:srgbClr val="000000"/>
                </a:solidFill>
                <a:effectLst/>
                <a:uLnTx/>
                <a:uFillTx/>
                <a:latin typeface="Segoe UI" panose="020B0502040204020203" pitchFamily="34" charset="0"/>
                <a:ea typeface="Microsoft JhengHei" panose="020B0604030504040204" pitchFamily="34" charset="-120"/>
                <a:cs typeface="+mn-cs"/>
              </a:rPr>
              <a:t>ADD TEXTE HERE</a:t>
            </a:r>
            <a:endParaRPr kumimoji="0" lang="zh-CN" altLang="en-US" sz="2000" b="0" i="0" u="none" strike="noStrike" kern="1200" cap="none" spc="0" normalizeH="0" baseline="0" noProof="0">
              <a:ln>
                <a:noFill/>
              </a:ln>
              <a:solidFill>
                <a:srgbClr val="000000"/>
              </a:solidFill>
              <a:effectLst/>
              <a:uLnTx/>
              <a:uFillTx/>
              <a:latin typeface="Segoe UI" panose="020B0502040204020203" pitchFamily="34" charset="0"/>
              <a:ea typeface="Microsoft JhengHei" panose="020B0604030504040204" pitchFamily="34" charset="-120"/>
              <a:cs typeface="+mn-cs"/>
            </a:endParaRPr>
          </a:p>
        </p:txBody>
      </p:sp>
      <p:sp>
        <p:nvSpPr>
          <p:cNvPr id="45087" name="PA_文本框 80"/>
          <p:cNvSpPr txBox="1">
            <a:spLocks noChangeArrowheads="1"/>
          </p:cNvSpPr>
          <p:nvPr>
            <p:custDataLst>
              <p:tags r:id="rId30"/>
            </p:custDataLst>
          </p:nvPr>
        </p:nvSpPr>
        <p:spPr bwMode="auto">
          <a:xfrm>
            <a:off x="9201150" y="3444875"/>
            <a:ext cx="21510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2000" b="0" i="0" u="none" strike="noStrike" kern="1200" cap="none" spc="0" normalizeH="0" baseline="0" noProof="0">
                <a:ln>
                  <a:noFill/>
                </a:ln>
                <a:solidFill>
                  <a:srgbClr val="000000"/>
                </a:solidFill>
                <a:effectLst/>
                <a:uLnTx/>
                <a:uFillTx/>
                <a:latin typeface="Segoe UI" panose="020B0502040204020203" pitchFamily="34" charset="0"/>
                <a:ea typeface="Microsoft JhengHei" panose="020B0604030504040204" pitchFamily="34" charset="-120"/>
                <a:cs typeface="+mn-cs"/>
              </a:rPr>
              <a:t>ADD TEXTE HERE</a:t>
            </a:r>
            <a:endParaRPr kumimoji="0" lang="zh-CN" altLang="en-US" sz="2000" b="0" i="0" u="none" strike="noStrike" kern="1200" cap="none" spc="0" normalizeH="0" baseline="0" noProof="0">
              <a:ln>
                <a:noFill/>
              </a:ln>
              <a:solidFill>
                <a:srgbClr val="000000"/>
              </a:solidFill>
              <a:effectLst/>
              <a:uLnTx/>
              <a:uFillTx/>
              <a:latin typeface="Segoe UI" panose="020B0502040204020203" pitchFamily="34" charset="0"/>
              <a:ea typeface="Microsoft JhengHei" panose="020B0604030504040204" pitchFamily="34" charset="-120"/>
              <a:cs typeface="+mn-cs"/>
            </a:endParaRPr>
          </a:p>
        </p:txBody>
      </p:sp>
      <p:sp>
        <p:nvSpPr>
          <p:cNvPr id="45088" name="PA_矩形 46"/>
          <p:cNvSpPr>
            <a:spLocks noChangeArrowheads="1"/>
          </p:cNvSpPr>
          <p:nvPr>
            <p:custDataLst>
              <p:tags r:id="rId31"/>
            </p:custDataLst>
          </p:nvPr>
        </p:nvSpPr>
        <p:spPr bwMode="auto">
          <a:xfrm>
            <a:off x="849313" y="3924300"/>
            <a:ext cx="3419475"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14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rPr>
              <a:t>This text will not appear in a consistent order. Using default text is a simple way to create the appearance of content without having to create it. </a:t>
            </a:r>
            <a:endParaRPr kumimoji="0" lang="zh-CN" altLang="en-US" sz="14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5089" name="PA_矩形 47"/>
          <p:cNvSpPr>
            <a:spLocks noChangeArrowheads="1"/>
          </p:cNvSpPr>
          <p:nvPr>
            <p:custDataLst>
              <p:tags r:id="rId32"/>
            </p:custDataLst>
          </p:nvPr>
        </p:nvSpPr>
        <p:spPr bwMode="auto">
          <a:xfrm>
            <a:off x="8347075" y="3916363"/>
            <a:ext cx="3063875" cy="116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14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rPr>
              <a:t>This text will not appear in a consistent order. Using default text is a simple way to create the appearance of content without having to create it. </a:t>
            </a:r>
            <a:endParaRPr kumimoji="0" lang="zh-CN" altLang="en-US" sz="14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10000"/>
                                  </p:iterate>
                                  <p:childTnLst>
                                    <p:set>
                                      <p:cBhvr>
                                        <p:cTn id="6" dur="1" fill="hold">
                                          <p:stCondLst>
                                            <p:cond delay="0"/>
                                          </p:stCondLst>
                                        </p:cTn>
                                        <p:tgtEl>
                                          <p:spTgt spid="45058"/>
                                        </p:tgtEl>
                                        <p:attrNameLst>
                                          <p:attrName>style.visibility</p:attrName>
                                        </p:attrNameLst>
                                      </p:cBhvr>
                                      <p:to>
                                        <p:strVal val="visible"/>
                                      </p:to>
                                    </p:set>
                                    <p:anim to="" calcmode="lin" valueType="num">
                                      <p:cBhvr>
                                        <p:cTn id="7" dur="700" fill="hold">
                                          <p:stCondLst>
                                            <p:cond delay="0"/>
                                          </p:stCondLst>
                                        </p:cTn>
                                        <p:tgtEl>
                                          <p:spTgt spid="45058"/>
                                        </p:tgtEl>
                                        <p:attrNameLst>
                                          <p:attrName>ppt_y</p:attrName>
                                        </p:attrNameLst>
                                      </p:cBhvr>
                                      <p:tavLst>
                                        <p:tav tm="0" fmla="#ppt_y+#ppt_h/2*((1.5-1.5*$)^3-(1.5-1.5*$)^2)*8/9">
                                          <p:val>
                                            <p:fltVal val="0"/>
                                          </p:val>
                                        </p:tav>
                                        <p:tav tm="100000">
                                          <p:val>
                                            <p:fltVal val="1"/>
                                          </p:val>
                                        </p:tav>
                                      </p:tavLst>
                                    </p:anim>
                                    <p:anim to="" calcmode="lin" valueType="num">
                                      <p:cBhvr>
                                        <p:cTn id="8" dur="700" fill="hold">
                                          <p:stCondLst>
                                            <p:cond delay="0"/>
                                          </p:stCondLst>
                                        </p:cTn>
                                        <p:tgtEl>
                                          <p:spTgt spid="45058"/>
                                        </p:tgtEl>
                                        <p:attrNameLst>
                                          <p:attrName>ppt_h</p:attrName>
                                        </p:attrNameLst>
                                      </p:cBhvr>
                                      <p:tavLst>
                                        <p:tav tm="0" fmla="#ppt_h-#ppt_h*((1.5-1.5*$)^3-(1.5-1.5*$)^2)">
                                          <p:val>
                                            <p:fltVal val="0"/>
                                          </p:val>
                                        </p:tav>
                                        <p:tav tm="100000">
                                          <p:val>
                                            <p:fltVal val="1"/>
                                          </p:val>
                                        </p:tav>
                                      </p:tavLst>
                                    </p:anim>
                                  </p:childTnLst>
                                </p:cTn>
                              </p:par>
                              <p:par>
                                <p:cTn id="9" presetID="0" presetClass="entr" presetSubtype="0" fill="hold" grpId="0" nodeType="withEffect">
                                  <p:stCondLst>
                                    <p:cond delay="0"/>
                                  </p:stCondLst>
                                  <p:iterate type="lt">
                                    <p:tmPct val="10000"/>
                                  </p:iterate>
                                  <p:childTnLst>
                                    <p:set>
                                      <p:cBhvr>
                                        <p:cTn id="10" dur="1" fill="hold">
                                          <p:stCondLst>
                                            <p:cond delay="0"/>
                                          </p:stCondLst>
                                        </p:cTn>
                                        <p:tgtEl>
                                          <p:spTgt spid="45059"/>
                                        </p:tgtEl>
                                        <p:attrNameLst>
                                          <p:attrName>style.visibility</p:attrName>
                                        </p:attrNameLst>
                                      </p:cBhvr>
                                      <p:to>
                                        <p:strVal val="visible"/>
                                      </p:to>
                                    </p:set>
                                    <p:anim to="" calcmode="lin" valueType="num">
                                      <p:cBhvr>
                                        <p:cTn id="11" dur="700" fill="hold">
                                          <p:stCondLst>
                                            <p:cond delay="0"/>
                                          </p:stCondLst>
                                        </p:cTn>
                                        <p:tgtEl>
                                          <p:spTgt spid="45059"/>
                                        </p:tgtEl>
                                        <p:attrNameLst>
                                          <p:attrName>ppt_y</p:attrName>
                                        </p:attrNameLst>
                                      </p:cBhvr>
                                      <p:tavLst>
                                        <p:tav tm="0" fmla="#ppt_y+#ppt_h/2*((1.5-1.5*$)^3-(1.5-1.5*$)^2)*8/9">
                                          <p:val>
                                            <p:fltVal val="0"/>
                                          </p:val>
                                        </p:tav>
                                        <p:tav tm="100000">
                                          <p:val>
                                            <p:fltVal val="1"/>
                                          </p:val>
                                        </p:tav>
                                      </p:tavLst>
                                    </p:anim>
                                    <p:anim to="" calcmode="lin" valueType="num">
                                      <p:cBhvr>
                                        <p:cTn id="12" dur="700" fill="hold">
                                          <p:stCondLst>
                                            <p:cond delay="0"/>
                                          </p:stCondLst>
                                        </p:cTn>
                                        <p:tgtEl>
                                          <p:spTgt spid="45059"/>
                                        </p:tgtEl>
                                        <p:attrNameLst>
                                          <p:attrName>ppt_h</p:attrName>
                                        </p:attrNameLst>
                                      </p:cBhvr>
                                      <p:tavLst>
                                        <p:tav tm="0" fmla="#ppt_h-#ppt_h*((1.5-1.5*$)^3-(1.5-1.5*$)^2)">
                                          <p:val>
                                            <p:fltVal val="0"/>
                                          </p:val>
                                        </p:tav>
                                        <p:tav tm="100000">
                                          <p:val>
                                            <p:fltVal val="1"/>
                                          </p:val>
                                        </p:tav>
                                      </p:tavLst>
                                    </p:anim>
                                  </p:childTnLst>
                                </p:cTn>
                              </p:par>
                              <p:par>
                                <p:cTn id="13" presetID="0" presetClass="entr" presetSubtype="0" fill="hold" grpId="0" nodeType="withEffect">
                                  <p:stCondLst>
                                    <p:cond delay="0"/>
                                  </p:stCondLst>
                                  <p:iterate type="lt">
                                    <p:tmPct val="10000"/>
                                  </p:iterate>
                                  <p:childTnLst>
                                    <p:set>
                                      <p:cBhvr>
                                        <p:cTn id="14" dur="1" fill="hold">
                                          <p:stCondLst>
                                            <p:cond delay="0"/>
                                          </p:stCondLst>
                                        </p:cTn>
                                        <p:tgtEl>
                                          <p:spTgt spid="45060"/>
                                        </p:tgtEl>
                                        <p:attrNameLst>
                                          <p:attrName>style.visibility</p:attrName>
                                        </p:attrNameLst>
                                      </p:cBhvr>
                                      <p:to>
                                        <p:strVal val="visible"/>
                                      </p:to>
                                    </p:set>
                                    <p:anim to="" calcmode="lin" valueType="num">
                                      <p:cBhvr>
                                        <p:cTn id="15" dur="700" fill="hold">
                                          <p:stCondLst>
                                            <p:cond delay="0"/>
                                          </p:stCondLst>
                                        </p:cTn>
                                        <p:tgtEl>
                                          <p:spTgt spid="45060"/>
                                        </p:tgtEl>
                                        <p:attrNameLst>
                                          <p:attrName>ppt_y</p:attrName>
                                        </p:attrNameLst>
                                      </p:cBhvr>
                                      <p:tavLst>
                                        <p:tav tm="0" fmla="#ppt_y+#ppt_h/2*((1.5-1.5*$)^3-(1.5-1.5*$)^2)*8/9">
                                          <p:val>
                                            <p:fltVal val="0"/>
                                          </p:val>
                                        </p:tav>
                                        <p:tav tm="100000">
                                          <p:val>
                                            <p:fltVal val="1"/>
                                          </p:val>
                                        </p:tav>
                                      </p:tavLst>
                                    </p:anim>
                                    <p:anim to="" calcmode="lin" valueType="num">
                                      <p:cBhvr>
                                        <p:cTn id="16" dur="700" fill="hold">
                                          <p:stCondLst>
                                            <p:cond delay="0"/>
                                          </p:stCondLst>
                                        </p:cTn>
                                        <p:tgtEl>
                                          <p:spTgt spid="45060"/>
                                        </p:tgtEl>
                                        <p:attrNameLst>
                                          <p:attrName>ppt_h</p:attrName>
                                        </p:attrNameLst>
                                      </p:cBhvr>
                                      <p:tavLst>
                                        <p:tav tm="0" fmla="#ppt_h-#ppt_h*((1.5-1.5*$)^3-(1.5-1.5*$)^2)">
                                          <p:val>
                                            <p:fltVal val="0"/>
                                          </p:val>
                                        </p:tav>
                                        <p:tav tm="100000">
                                          <p:val>
                                            <p:fltVal val="1"/>
                                          </p:val>
                                        </p:tav>
                                      </p:tavLst>
                                    </p:anim>
                                  </p:childTnLst>
                                </p:cTn>
                              </p:par>
                              <p:par>
                                <p:cTn id="17" presetID="0" presetClass="entr" presetSubtype="0" fill="hold" nodeType="withEffect">
                                  <p:stCondLst>
                                    <p:cond delay="0"/>
                                  </p:stCondLst>
                                  <p:iterate type="lt">
                                    <p:tmPct val="10000"/>
                                  </p:iterate>
                                  <p:childTnLst>
                                    <p:set>
                                      <p:cBhvr>
                                        <p:cTn id="18" dur="1" fill="hold">
                                          <p:stCondLst>
                                            <p:cond delay="0"/>
                                          </p:stCondLst>
                                        </p:cTn>
                                        <p:tgtEl>
                                          <p:spTgt spid="45061"/>
                                        </p:tgtEl>
                                        <p:attrNameLst>
                                          <p:attrName>style.visibility</p:attrName>
                                        </p:attrNameLst>
                                      </p:cBhvr>
                                      <p:to>
                                        <p:strVal val="visible"/>
                                      </p:to>
                                    </p:set>
                                    <p:anim to="" calcmode="lin" valueType="num">
                                      <p:cBhvr>
                                        <p:cTn id="19" dur="700" fill="hold">
                                          <p:stCondLst>
                                            <p:cond delay="0"/>
                                          </p:stCondLst>
                                        </p:cTn>
                                        <p:tgtEl>
                                          <p:spTgt spid="45061"/>
                                        </p:tgtEl>
                                        <p:attrNameLst>
                                          <p:attrName>ppt_y</p:attrName>
                                        </p:attrNameLst>
                                      </p:cBhvr>
                                      <p:tavLst>
                                        <p:tav tm="0" fmla="#ppt_y+#ppt_h/2*((1.5-1.5*$)^3-(1.5-1.5*$)^2)*8/9">
                                          <p:val>
                                            <p:fltVal val="0"/>
                                          </p:val>
                                        </p:tav>
                                        <p:tav tm="100000">
                                          <p:val>
                                            <p:fltVal val="1"/>
                                          </p:val>
                                        </p:tav>
                                      </p:tavLst>
                                    </p:anim>
                                    <p:anim to="" calcmode="lin" valueType="num">
                                      <p:cBhvr>
                                        <p:cTn id="20" dur="700" fill="hold">
                                          <p:stCondLst>
                                            <p:cond delay="0"/>
                                          </p:stCondLst>
                                        </p:cTn>
                                        <p:tgtEl>
                                          <p:spTgt spid="45061"/>
                                        </p:tgtEl>
                                        <p:attrNameLst>
                                          <p:attrName>ppt_h</p:attrName>
                                        </p:attrNameLst>
                                      </p:cBhvr>
                                      <p:tavLst>
                                        <p:tav tm="0" fmla="#ppt_h-#ppt_h*((1.5-1.5*$)^3-(1.5-1.5*$)^2)">
                                          <p:val>
                                            <p:fltVal val="0"/>
                                          </p:val>
                                        </p:tav>
                                        <p:tav tm="100000">
                                          <p:val>
                                            <p:fltVal val="1"/>
                                          </p:val>
                                        </p:tav>
                                      </p:tavLst>
                                    </p:anim>
                                  </p:childTnLst>
                                </p:cTn>
                              </p:par>
                              <p:par>
                                <p:cTn id="21" presetID="0" presetClass="entr" presetSubtype="0" fill="hold" grpId="0" nodeType="withEffect">
                                  <p:stCondLst>
                                    <p:cond delay="0"/>
                                  </p:stCondLst>
                                  <p:iterate type="lt">
                                    <p:tmPct val="10000"/>
                                  </p:iterate>
                                  <p:childTnLst>
                                    <p:set>
                                      <p:cBhvr>
                                        <p:cTn id="22" dur="1" fill="hold">
                                          <p:stCondLst>
                                            <p:cond delay="0"/>
                                          </p:stCondLst>
                                        </p:cTn>
                                        <p:tgtEl>
                                          <p:spTgt spid="45062"/>
                                        </p:tgtEl>
                                        <p:attrNameLst>
                                          <p:attrName>style.visibility</p:attrName>
                                        </p:attrNameLst>
                                      </p:cBhvr>
                                      <p:to>
                                        <p:strVal val="visible"/>
                                      </p:to>
                                    </p:set>
                                    <p:anim to="" calcmode="lin" valueType="num">
                                      <p:cBhvr>
                                        <p:cTn id="23" dur="700" fill="hold">
                                          <p:stCondLst>
                                            <p:cond delay="0"/>
                                          </p:stCondLst>
                                        </p:cTn>
                                        <p:tgtEl>
                                          <p:spTgt spid="45062"/>
                                        </p:tgtEl>
                                        <p:attrNameLst>
                                          <p:attrName>ppt_y</p:attrName>
                                        </p:attrNameLst>
                                      </p:cBhvr>
                                      <p:tavLst>
                                        <p:tav tm="0" fmla="#ppt_y+#ppt_h/2*((1.5-1.5*$)^3-(1.5-1.5*$)^2)*8/9">
                                          <p:val>
                                            <p:fltVal val="0"/>
                                          </p:val>
                                        </p:tav>
                                        <p:tav tm="100000">
                                          <p:val>
                                            <p:fltVal val="1"/>
                                          </p:val>
                                        </p:tav>
                                      </p:tavLst>
                                    </p:anim>
                                    <p:anim to="" calcmode="lin" valueType="num">
                                      <p:cBhvr>
                                        <p:cTn id="24" dur="700" fill="hold">
                                          <p:stCondLst>
                                            <p:cond delay="0"/>
                                          </p:stCondLst>
                                        </p:cTn>
                                        <p:tgtEl>
                                          <p:spTgt spid="45062"/>
                                        </p:tgtEl>
                                        <p:attrNameLst>
                                          <p:attrName>ppt_h</p:attrName>
                                        </p:attrNameLst>
                                      </p:cBhvr>
                                      <p:tavLst>
                                        <p:tav tm="0" fmla="#ppt_h-#ppt_h*((1.5-1.5*$)^3-(1.5-1.5*$)^2)">
                                          <p:val>
                                            <p:fltVal val="0"/>
                                          </p:val>
                                        </p:tav>
                                        <p:tav tm="100000">
                                          <p:val>
                                            <p:fltVal val="1"/>
                                          </p:val>
                                        </p:tav>
                                      </p:tavLst>
                                    </p:anim>
                                  </p:childTnLst>
                                </p:cTn>
                              </p:par>
                              <p:par>
                                <p:cTn id="25" presetID="0" presetClass="entr" presetSubtype="0" fill="hold" nodeType="withEffect">
                                  <p:stCondLst>
                                    <p:cond delay="0"/>
                                  </p:stCondLst>
                                  <p:iterate type="lt">
                                    <p:tmPct val="10000"/>
                                  </p:iterate>
                                  <p:childTnLst>
                                    <p:set>
                                      <p:cBhvr>
                                        <p:cTn id="26" dur="1" fill="hold">
                                          <p:stCondLst>
                                            <p:cond delay="0"/>
                                          </p:stCondLst>
                                        </p:cTn>
                                        <p:tgtEl>
                                          <p:spTgt spid="45063"/>
                                        </p:tgtEl>
                                        <p:attrNameLst>
                                          <p:attrName>style.visibility</p:attrName>
                                        </p:attrNameLst>
                                      </p:cBhvr>
                                      <p:to>
                                        <p:strVal val="visible"/>
                                      </p:to>
                                    </p:set>
                                    <p:anim to="" calcmode="lin" valueType="num">
                                      <p:cBhvr>
                                        <p:cTn id="27" dur="700" fill="hold">
                                          <p:stCondLst>
                                            <p:cond delay="0"/>
                                          </p:stCondLst>
                                        </p:cTn>
                                        <p:tgtEl>
                                          <p:spTgt spid="45063"/>
                                        </p:tgtEl>
                                        <p:attrNameLst>
                                          <p:attrName>ppt_y</p:attrName>
                                        </p:attrNameLst>
                                      </p:cBhvr>
                                      <p:tavLst>
                                        <p:tav tm="0" fmla="#ppt_y+#ppt_h/2*((1.5-1.5*$)^3-(1.5-1.5*$)^2)*8/9">
                                          <p:val>
                                            <p:fltVal val="0"/>
                                          </p:val>
                                        </p:tav>
                                        <p:tav tm="100000">
                                          <p:val>
                                            <p:fltVal val="1"/>
                                          </p:val>
                                        </p:tav>
                                      </p:tavLst>
                                    </p:anim>
                                    <p:anim to="" calcmode="lin" valueType="num">
                                      <p:cBhvr>
                                        <p:cTn id="28" dur="700" fill="hold">
                                          <p:stCondLst>
                                            <p:cond delay="0"/>
                                          </p:stCondLst>
                                        </p:cTn>
                                        <p:tgtEl>
                                          <p:spTgt spid="45063"/>
                                        </p:tgtEl>
                                        <p:attrNameLst>
                                          <p:attrName>ppt_h</p:attrName>
                                        </p:attrNameLst>
                                      </p:cBhvr>
                                      <p:tavLst>
                                        <p:tav tm="0" fmla="#ppt_h-#ppt_h*((1.5-1.5*$)^3-(1.5-1.5*$)^2)">
                                          <p:val>
                                            <p:fltVal val="0"/>
                                          </p:val>
                                        </p:tav>
                                        <p:tav tm="100000">
                                          <p:val>
                                            <p:fltVal val="1"/>
                                          </p:val>
                                        </p:tav>
                                      </p:tavLst>
                                    </p:anim>
                                  </p:childTnLst>
                                </p:cTn>
                              </p:par>
                              <p:par>
                                <p:cTn id="29" presetID="0" presetClass="entr" presetSubtype="0" fill="hold" grpId="0" nodeType="withEffect">
                                  <p:stCondLst>
                                    <p:cond delay="0"/>
                                  </p:stCondLst>
                                  <p:iterate type="lt">
                                    <p:tmPct val="10000"/>
                                  </p:iterate>
                                  <p:childTnLst>
                                    <p:set>
                                      <p:cBhvr>
                                        <p:cTn id="30" dur="1" fill="hold">
                                          <p:stCondLst>
                                            <p:cond delay="0"/>
                                          </p:stCondLst>
                                        </p:cTn>
                                        <p:tgtEl>
                                          <p:spTgt spid="45064"/>
                                        </p:tgtEl>
                                        <p:attrNameLst>
                                          <p:attrName>style.visibility</p:attrName>
                                        </p:attrNameLst>
                                      </p:cBhvr>
                                      <p:to>
                                        <p:strVal val="visible"/>
                                      </p:to>
                                    </p:set>
                                    <p:anim to="" calcmode="lin" valueType="num">
                                      <p:cBhvr>
                                        <p:cTn id="31" dur="700" fill="hold">
                                          <p:stCondLst>
                                            <p:cond delay="0"/>
                                          </p:stCondLst>
                                        </p:cTn>
                                        <p:tgtEl>
                                          <p:spTgt spid="45064"/>
                                        </p:tgtEl>
                                        <p:attrNameLst>
                                          <p:attrName>ppt_y</p:attrName>
                                        </p:attrNameLst>
                                      </p:cBhvr>
                                      <p:tavLst>
                                        <p:tav tm="0" fmla="#ppt_y+#ppt_h/2*((1.5-1.5*$)^3-(1.5-1.5*$)^2)*8/9">
                                          <p:val>
                                            <p:fltVal val="0"/>
                                          </p:val>
                                        </p:tav>
                                        <p:tav tm="100000">
                                          <p:val>
                                            <p:fltVal val="1"/>
                                          </p:val>
                                        </p:tav>
                                      </p:tavLst>
                                    </p:anim>
                                    <p:anim to="" calcmode="lin" valueType="num">
                                      <p:cBhvr>
                                        <p:cTn id="32" dur="700" fill="hold">
                                          <p:stCondLst>
                                            <p:cond delay="0"/>
                                          </p:stCondLst>
                                        </p:cTn>
                                        <p:tgtEl>
                                          <p:spTgt spid="45064"/>
                                        </p:tgtEl>
                                        <p:attrNameLst>
                                          <p:attrName>ppt_h</p:attrName>
                                        </p:attrNameLst>
                                      </p:cBhvr>
                                      <p:tavLst>
                                        <p:tav tm="0" fmla="#ppt_h-#ppt_h*((1.5-1.5*$)^3-(1.5-1.5*$)^2)">
                                          <p:val>
                                            <p:fltVal val="0"/>
                                          </p:val>
                                        </p:tav>
                                        <p:tav tm="100000">
                                          <p:val>
                                            <p:fltVal val="1"/>
                                          </p:val>
                                        </p:tav>
                                      </p:tavLst>
                                    </p:anim>
                                  </p:childTnLst>
                                </p:cTn>
                              </p:par>
                              <p:par>
                                <p:cTn id="33" presetID="0" presetClass="entr" presetSubtype="0" fill="hold" grpId="0" nodeType="withEffect">
                                  <p:stCondLst>
                                    <p:cond delay="0"/>
                                  </p:stCondLst>
                                  <p:iterate type="lt">
                                    <p:tmPct val="10000"/>
                                  </p:iterate>
                                  <p:childTnLst>
                                    <p:set>
                                      <p:cBhvr>
                                        <p:cTn id="34" dur="1" fill="hold">
                                          <p:stCondLst>
                                            <p:cond delay="0"/>
                                          </p:stCondLst>
                                        </p:cTn>
                                        <p:tgtEl>
                                          <p:spTgt spid="45065"/>
                                        </p:tgtEl>
                                        <p:attrNameLst>
                                          <p:attrName>style.visibility</p:attrName>
                                        </p:attrNameLst>
                                      </p:cBhvr>
                                      <p:to>
                                        <p:strVal val="visible"/>
                                      </p:to>
                                    </p:set>
                                    <p:anim to="" calcmode="lin" valueType="num">
                                      <p:cBhvr>
                                        <p:cTn id="35" dur="700" fill="hold">
                                          <p:stCondLst>
                                            <p:cond delay="0"/>
                                          </p:stCondLst>
                                        </p:cTn>
                                        <p:tgtEl>
                                          <p:spTgt spid="45065"/>
                                        </p:tgtEl>
                                        <p:attrNameLst>
                                          <p:attrName>ppt_y</p:attrName>
                                        </p:attrNameLst>
                                      </p:cBhvr>
                                      <p:tavLst>
                                        <p:tav tm="0" fmla="#ppt_y+#ppt_h/2*((1.5-1.5*$)^3-(1.5-1.5*$)^2)*8/9">
                                          <p:val>
                                            <p:fltVal val="0"/>
                                          </p:val>
                                        </p:tav>
                                        <p:tav tm="100000">
                                          <p:val>
                                            <p:fltVal val="1"/>
                                          </p:val>
                                        </p:tav>
                                      </p:tavLst>
                                    </p:anim>
                                    <p:anim to="" calcmode="lin" valueType="num">
                                      <p:cBhvr>
                                        <p:cTn id="36" dur="700" fill="hold">
                                          <p:stCondLst>
                                            <p:cond delay="0"/>
                                          </p:stCondLst>
                                        </p:cTn>
                                        <p:tgtEl>
                                          <p:spTgt spid="45065"/>
                                        </p:tgtEl>
                                        <p:attrNameLst>
                                          <p:attrName>ppt_h</p:attrName>
                                        </p:attrNameLst>
                                      </p:cBhvr>
                                      <p:tavLst>
                                        <p:tav tm="0" fmla="#ppt_h-#ppt_h*((1.5-1.5*$)^3-(1.5-1.5*$)^2)">
                                          <p:val>
                                            <p:fltVal val="0"/>
                                          </p:val>
                                        </p:tav>
                                        <p:tav tm="100000">
                                          <p:val>
                                            <p:fltVal val="1"/>
                                          </p:val>
                                        </p:tav>
                                      </p:tavLst>
                                    </p:anim>
                                  </p:childTnLst>
                                </p:cTn>
                              </p:par>
                              <p:par>
                                <p:cTn id="37" presetID="0" presetClass="entr" presetSubtype="0" fill="hold" grpId="0" nodeType="withEffect">
                                  <p:stCondLst>
                                    <p:cond delay="0"/>
                                  </p:stCondLst>
                                  <p:iterate type="lt">
                                    <p:tmPct val="10000"/>
                                  </p:iterate>
                                  <p:childTnLst>
                                    <p:set>
                                      <p:cBhvr>
                                        <p:cTn id="38" dur="1" fill="hold">
                                          <p:stCondLst>
                                            <p:cond delay="0"/>
                                          </p:stCondLst>
                                        </p:cTn>
                                        <p:tgtEl>
                                          <p:spTgt spid="45066"/>
                                        </p:tgtEl>
                                        <p:attrNameLst>
                                          <p:attrName>style.visibility</p:attrName>
                                        </p:attrNameLst>
                                      </p:cBhvr>
                                      <p:to>
                                        <p:strVal val="visible"/>
                                      </p:to>
                                    </p:set>
                                    <p:anim to="" calcmode="lin" valueType="num">
                                      <p:cBhvr>
                                        <p:cTn id="39" dur="700" fill="hold">
                                          <p:stCondLst>
                                            <p:cond delay="0"/>
                                          </p:stCondLst>
                                        </p:cTn>
                                        <p:tgtEl>
                                          <p:spTgt spid="45066"/>
                                        </p:tgtEl>
                                        <p:attrNameLst>
                                          <p:attrName>ppt_y</p:attrName>
                                        </p:attrNameLst>
                                      </p:cBhvr>
                                      <p:tavLst>
                                        <p:tav tm="0" fmla="#ppt_y+#ppt_h/2*((1.5-1.5*$)^3-(1.5-1.5*$)^2)*8/9">
                                          <p:val>
                                            <p:fltVal val="0"/>
                                          </p:val>
                                        </p:tav>
                                        <p:tav tm="100000">
                                          <p:val>
                                            <p:fltVal val="1"/>
                                          </p:val>
                                        </p:tav>
                                      </p:tavLst>
                                    </p:anim>
                                    <p:anim to="" calcmode="lin" valueType="num">
                                      <p:cBhvr>
                                        <p:cTn id="40" dur="700" fill="hold">
                                          <p:stCondLst>
                                            <p:cond delay="0"/>
                                          </p:stCondLst>
                                        </p:cTn>
                                        <p:tgtEl>
                                          <p:spTgt spid="45066"/>
                                        </p:tgtEl>
                                        <p:attrNameLst>
                                          <p:attrName>ppt_h</p:attrName>
                                        </p:attrNameLst>
                                      </p:cBhvr>
                                      <p:tavLst>
                                        <p:tav tm="0" fmla="#ppt_h-#ppt_h*((1.5-1.5*$)^3-(1.5-1.5*$)^2)">
                                          <p:val>
                                            <p:fltVal val="0"/>
                                          </p:val>
                                        </p:tav>
                                        <p:tav tm="100000">
                                          <p:val>
                                            <p:fltVal val="1"/>
                                          </p:val>
                                        </p:tav>
                                      </p:tavLst>
                                    </p:anim>
                                  </p:childTnLst>
                                </p:cTn>
                              </p:par>
                              <p:par>
                                <p:cTn id="41" presetID="0" presetClass="entr" presetSubtype="0" fill="hold" grpId="0" nodeType="withEffect">
                                  <p:stCondLst>
                                    <p:cond delay="0"/>
                                  </p:stCondLst>
                                  <p:iterate type="lt">
                                    <p:tmPct val="10000"/>
                                  </p:iterate>
                                  <p:childTnLst>
                                    <p:set>
                                      <p:cBhvr>
                                        <p:cTn id="42" dur="1" fill="hold">
                                          <p:stCondLst>
                                            <p:cond delay="0"/>
                                          </p:stCondLst>
                                        </p:cTn>
                                        <p:tgtEl>
                                          <p:spTgt spid="45067"/>
                                        </p:tgtEl>
                                        <p:attrNameLst>
                                          <p:attrName>style.visibility</p:attrName>
                                        </p:attrNameLst>
                                      </p:cBhvr>
                                      <p:to>
                                        <p:strVal val="visible"/>
                                      </p:to>
                                    </p:set>
                                    <p:anim to="" calcmode="lin" valueType="num">
                                      <p:cBhvr>
                                        <p:cTn id="43" dur="700" fill="hold">
                                          <p:stCondLst>
                                            <p:cond delay="0"/>
                                          </p:stCondLst>
                                        </p:cTn>
                                        <p:tgtEl>
                                          <p:spTgt spid="45067"/>
                                        </p:tgtEl>
                                        <p:attrNameLst>
                                          <p:attrName>ppt_y</p:attrName>
                                        </p:attrNameLst>
                                      </p:cBhvr>
                                      <p:tavLst>
                                        <p:tav tm="0" fmla="#ppt_y+#ppt_h/2*((1.5-1.5*$)^3-(1.5-1.5*$)^2)*8/9">
                                          <p:val>
                                            <p:fltVal val="0"/>
                                          </p:val>
                                        </p:tav>
                                        <p:tav tm="100000">
                                          <p:val>
                                            <p:fltVal val="1"/>
                                          </p:val>
                                        </p:tav>
                                      </p:tavLst>
                                    </p:anim>
                                    <p:anim to="" calcmode="lin" valueType="num">
                                      <p:cBhvr>
                                        <p:cTn id="44" dur="700" fill="hold">
                                          <p:stCondLst>
                                            <p:cond delay="0"/>
                                          </p:stCondLst>
                                        </p:cTn>
                                        <p:tgtEl>
                                          <p:spTgt spid="45067"/>
                                        </p:tgtEl>
                                        <p:attrNameLst>
                                          <p:attrName>ppt_h</p:attrName>
                                        </p:attrNameLst>
                                      </p:cBhvr>
                                      <p:tavLst>
                                        <p:tav tm="0" fmla="#ppt_h-#ppt_h*((1.5-1.5*$)^3-(1.5-1.5*$)^2)">
                                          <p:val>
                                            <p:fltVal val="0"/>
                                          </p:val>
                                        </p:tav>
                                        <p:tav tm="100000">
                                          <p:val>
                                            <p:fltVal val="1"/>
                                          </p:val>
                                        </p:tav>
                                      </p:tavLst>
                                    </p:anim>
                                  </p:childTnLst>
                                </p:cTn>
                              </p:par>
                              <p:par>
                                <p:cTn id="45" presetID="0" presetClass="entr" presetSubtype="0" fill="hold" nodeType="withEffect">
                                  <p:stCondLst>
                                    <p:cond delay="0"/>
                                  </p:stCondLst>
                                  <p:iterate type="lt">
                                    <p:tmPct val="10000"/>
                                  </p:iterate>
                                  <p:childTnLst>
                                    <p:set>
                                      <p:cBhvr>
                                        <p:cTn id="46" dur="1" fill="hold">
                                          <p:stCondLst>
                                            <p:cond delay="0"/>
                                          </p:stCondLst>
                                        </p:cTn>
                                        <p:tgtEl>
                                          <p:spTgt spid="45068"/>
                                        </p:tgtEl>
                                        <p:attrNameLst>
                                          <p:attrName>style.visibility</p:attrName>
                                        </p:attrNameLst>
                                      </p:cBhvr>
                                      <p:to>
                                        <p:strVal val="visible"/>
                                      </p:to>
                                    </p:set>
                                    <p:anim to="" calcmode="lin" valueType="num">
                                      <p:cBhvr>
                                        <p:cTn id="47" dur="700" fill="hold">
                                          <p:stCondLst>
                                            <p:cond delay="0"/>
                                          </p:stCondLst>
                                        </p:cTn>
                                        <p:tgtEl>
                                          <p:spTgt spid="45068"/>
                                        </p:tgtEl>
                                        <p:attrNameLst>
                                          <p:attrName>ppt_y</p:attrName>
                                        </p:attrNameLst>
                                      </p:cBhvr>
                                      <p:tavLst>
                                        <p:tav tm="0" fmla="#ppt_y+#ppt_h/2*((1.5-1.5*$)^3-(1.5-1.5*$)^2)*8/9">
                                          <p:val>
                                            <p:fltVal val="0"/>
                                          </p:val>
                                        </p:tav>
                                        <p:tav tm="100000">
                                          <p:val>
                                            <p:fltVal val="1"/>
                                          </p:val>
                                        </p:tav>
                                      </p:tavLst>
                                    </p:anim>
                                    <p:anim to="" calcmode="lin" valueType="num">
                                      <p:cBhvr>
                                        <p:cTn id="48" dur="700" fill="hold">
                                          <p:stCondLst>
                                            <p:cond delay="0"/>
                                          </p:stCondLst>
                                        </p:cTn>
                                        <p:tgtEl>
                                          <p:spTgt spid="45068"/>
                                        </p:tgtEl>
                                        <p:attrNameLst>
                                          <p:attrName>ppt_h</p:attrName>
                                        </p:attrNameLst>
                                      </p:cBhvr>
                                      <p:tavLst>
                                        <p:tav tm="0" fmla="#ppt_h-#ppt_h*((1.5-1.5*$)^3-(1.5-1.5*$)^2)">
                                          <p:val>
                                            <p:fltVal val="0"/>
                                          </p:val>
                                        </p:tav>
                                        <p:tav tm="100000">
                                          <p:val>
                                            <p:fltVal val="1"/>
                                          </p:val>
                                        </p:tav>
                                      </p:tavLst>
                                    </p:anim>
                                  </p:childTnLst>
                                </p:cTn>
                              </p:par>
                              <p:par>
                                <p:cTn id="49" presetID="0" presetClass="entr" presetSubtype="0" fill="hold" grpId="0" nodeType="withEffect">
                                  <p:stCondLst>
                                    <p:cond delay="0"/>
                                  </p:stCondLst>
                                  <p:iterate type="lt">
                                    <p:tmPct val="10000"/>
                                  </p:iterate>
                                  <p:childTnLst>
                                    <p:set>
                                      <p:cBhvr>
                                        <p:cTn id="50" dur="1" fill="hold">
                                          <p:stCondLst>
                                            <p:cond delay="0"/>
                                          </p:stCondLst>
                                        </p:cTn>
                                        <p:tgtEl>
                                          <p:spTgt spid="45069"/>
                                        </p:tgtEl>
                                        <p:attrNameLst>
                                          <p:attrName>style.visibility</p:attrName>
                                        </p:attrNameLst>
                                      </p:cBhvr>
                                      <p:to>
                                        <p:strVal val="visible"/>
                                      </p:to>
                                    </p:set>
                                    <p:anim to="" calcmode="lin" valueType="num">
                                      <p:cBhvr>
                                        <p:cTn id="51" dur="700" fill="hold">
                                          <p:stCondLst>
                                            <p:cond delay="0"/>
                                          </p:stCondLst>
                                        </p:cTn>
                                        <p:tgtEl>
                                          <p:spTgt spid="45069"/>
                                        </p:tgtEl>
                                        <p:attrNameLst>
                                          <p:attrName>ppt_y</p:attrName>
                                        </p:attrNameLst>
                                      </p:cBhvr>
                                      <p:tavLst>
                                        <p:tav tm="0" fmla="#ppt_y+#ppt_h/2*((1.5-1.5*$)^3-(1.5-1.5*$)^2)*8/9">
                                          <p:val>
                                            <p:fltVal val="0"/>
                                          </p:val>
                                        </p:tav>
                                        <p:tav tm="100000">
                                          <p:val>
                                            <p:fltVal val="1"/>
                                          </p:val>
                                        </p:tav>
                                      </p:tavLst>
                                    </p:anim>
                                    <p:anim to="" calcmode="lin" valueType="num">
                                      <p:cBhvr>
                                        <p:cTn id="52" dur="700" fill="hold">
                                          <p:stCondLst>
                                            <p:cond delay="0"/>
                                          </p:stCondLst>
                                        </p:cTn>
                                        <p:tgtEl>
                                          <p:spTgt spid="45069"/>
                                        </p:tgtEl>
                                        <p:attrNameLst>
                                          <p:attrName>ppt_h</p:attrName>
                                        </p:attrNameLst>
                                      </p:cBhvr>
                                      <p:tavLst>
                                        <p:tav tm="0" fmla="#ppt_h-#ppt_h*((1.5-1.5*$)^3-(1.5-1.5*$)^2)">
                                          <p:val>
                                            <p:fltVal val="0"/>
                                          </p:val>
                                        </p:tav>
                                        <p:tav tm="100000">
                                          <p:val>
                                            <p:fltVal val="1"/>
                                          </p:val>
                                        </p:tav>
                                      </p:tavLst>
                                    </p:anim>
                                  </p:childTnLst>
                                </p:cTn>
                              </p:par>
                              <p:par>
                                <p:cTn id="53" presetID="0" presetClass="entr" presetSubtype="0" fill="hold" grpId="0" nodeType="withEffect">
                                  <p:stCondLst>
                                    <p:cond delay="0"/>
                                  </p:stCondLst>
                                  <p:iterate type="lt">
                                    <p:tmPct val="10000"/>
                                  </p:iterate>
                                  <p:childTnLst>
                                    <p:set>
                                      <p:cBhvr>
                                        <p:cTn id="54" dur="1" fill="hold">
                                          <p:stCondLst>
                                            <p:cond delay="0"/>
                                          </p:stCondLst>
                                        </p:cTn>
                                        <p:tgtEl>
                                          <p:spTgt spid="45070"/>
                                        </p:tgtEl>
                                        <p:attrNameLst>
                                          <p:attrName>style.visibility</p:attrName>
                                        </p:attrNameLst>
                                      </p:cBhvr>
                                      <p:to>
                                        <p:strVal val="visible"/>
                                      </p:to>
                                    </p:set>
                                    <p:anim to="" calcmode="lin" valueType="num">
                                      <p:cBhvr>
                                        <p:cTn id="55" dur="700" fill="hold">
                                          <p:stCondLst>
                                            <p:cond delay="0"/>
                                          </p:stCondLst>
                                        </p:cTn>
                                        <p:tgtEl>
                                          <p:spTgt spid="45070"/>
                                        </p:tgtEl>
                                        <p:attrNameLst>
                                          <p:attrName>ppt_y</p:attrName>
                                        </p:attrNameLst>
                                      </p:cBhvr>
                                      <p:tavLst>
                                        <p:tav tm="0" fmla="#ppt_y+#ppt_h/2*((1.5-1.5*$)^3-(1.5-1.5*$)^2)*8/9">
                                          <p:val>
                                            <p:fltVal val="0"/>
                                          </p:val>
                                        </p:tav>
                                        <p:tav tm="100000">
                                          <p:val>
                                            <p:fltVal val="1"/>
                                          </p:val>
                                        </p:tav>
                                      </p:tavLst>
                                    </p:anim>
                                    <p:anim to="" calcmode="lin" valueType="num">
                                      <p:cBhvr>
                                        <p:cTn id="56" dur="700" fill="hold">
                                          <p:stCondLst>
                                            <p:cond delay="0"/>
                                          </p:stCondLst>
                                        </p:cTn>
                                        <p:tgtEl>
                                          <p:spTgt spid="45070"/>
                                        </p:tgtEl>
                                        <p:attrNameLst>
                                          <p:attrName>ppt_h</p:attrName>
                                        </p:attrNameLst>
                                      </p:cBhvr>
                                      <p:tavLst>
                                        <p:tav tm="0" fmla="#ppt_h-#ppt_h*((1.5-1.5*$)^3-(1.5-1.5*$)^2)">
                                          <p:val>
                                            <p:fltVal val="0"/>
                                          </p:val>
                                        </p:tav>
                                        <p:tav tm="100000">
                                          <p:val>
                                            <p:fltVal val="1"/>
                                          </p:val>
                                        </p:tav>
                                      </p:tavLst>
                                    </p:anim>
                                  </p:childTnLst>
                                </p:cTn>
                              </p:par>
                              <p:par>
                                <p:cTn id="57" presetID="0" presetClass="entr" presetSubtype="0" fill="hold" grpId="0" nodeType="withEffect">
                                  <p:stCondLst>
                                    <p:cond delay="0"/>
                                  </p:stCondLst>
                                  <p:iterate type="lt">
                                    <p:tmPct val="10000"/>
                                  </p:iterate>
                                  <p:childTnLst>
                                    <p:set>
                                      <p:cBhvr>
                                        <p:cTn id="58" dur="1" fill="hold">
                                          <p:stCondLst>
                                            <p:cond delay="0"/>
                                          </p:stCondLst>
                                        </p:cTn>
                                        <p:tgtEl>
                                          <p:spTgt spid="45071"/>
                                        </p:tgtEl>
                                        <p:attrNameLst>
                                          <p:attrName>style.visibility</p:attrName>
                                        </p:attrNameLst>
                                      </p:cBhvr>
                                      <p:to>
                                        <p:strVal val="visible"/>
                                      </p:to>
                                    </p:set>
                                    <p:anim to="" calcmode="lin" valueType="num">
                                      <p:cBhvr>
                                        <p:cTn id="59" dur="700" fill="hold">
                                          <p:stCondLst>
                                            <p:cond delay="0"/>
                                          </p:stCondLst>
                                        </p:cTn>
                                        <p:tgtEl>
                                          <p:spTgt spid="45071"/>
                                        </p:tgtEl>
                                        <p:attrNameLst>
                                          <p:attrName>ppt_y</p:attrName>
                                        </p:attrNameLst>
                                      </p:cBhvr>
                                      <p:tavLst>
                                        <p:tav tm="0" fmla="#ppt_y+#ppt_h/2*((1.5-1.5*$)^3-(1.5-1.5*$)^2)*8/9">
                                          <p:val>
                                            <p:fltVal val="0"/>
                                          </p:val>
                                        </p:tav>
                                        <p:tav tm="100000">
                                          <p:val>
                                            <p:fltVal val="1"/>
                                          </p:val>
                                        </p:tav>
                                      </p:tavLst>
                                    </p:anim>
                                    <p:anim to="" calcmode="lin" valueType="num">
                                      <p:cBhvr>
                                        <p:cTn id="60" dur="700" fill="hold">
                                          <p:stCondLst>
                                            <p:cond delay="0"/>
                                          </p:stCondLst>
                                        </p:cTn>
                                        <p:tgtEl>
                                          <p:spTgt spid="45071"/>
                                        </p:tgtEl>
                                        <p:attrNameLst>
                                          <p:attrName>ppt_h</p:attrName>
                                        </p:attrNameLst>
                                      </p:cBhvr>
                                      <p:tavLst>
                                        <p:tav tm="0" fmla="#ppt_h-#ppt_h*((1.5-1.5*$)^3-(1.5-1.5*$)^2)">
                                          <p:val>
                                            <p:fltVal val="0"/>
                                          </p:val>
                                        </p:tav>
                                        <p:tav tm="100000">
                                          <p:val>
                                            <p:fltVal val="1"/>
                                          </p:val>
                                        </p:tav>
                                      </p:tavLst>
                                    </p:anim>
                                  </p:childTnLst>
                                </p:cTn>
                              </p:par>
                              <p:par>
                                <p:cTn id="61" presetID="0" presetClass="entr" presetSubtype="0" fill="hold" grpId="0" nodeType="withEffect">
                                  <p:stCondLst>
                                    <p:cond delay="0"/>
                                  </p:stCondLst>
                                  <p:iterate type="lt">
                                    <p:tmPct val="10000"/>
                                  </p:iterate>
                                  <p:childTnLst>
                                    <p:set>
                                      <p:cBhvr>
                                        <p:cTn id="62" dur="1" fill="hold">
                                          <p:stCondLst>
                                            <p:cond delay="0"/>
                                          </p:stCondLst>
                                        </p:cTn>
                                        <p:tgtEl>
                                          <p:spTgt spid="45072"/>
                                        </p:tgtEl>
                                        <p:attrNameLst>
                                          <p:attrName>style.visibility</p:attrName>
                                        </p:attrNameLst>
                                      </p:cBhvr>
                                      <p:to>
                                        <p:strVal val="visible"/>
                                      </p:to>
                                    </p:set>
                                    <p:anim to="" calcmode="lin" valueType="num">
                                      <p:cBhvr>
                                        <p:cTn id="63" dur="700" fill="hold">
                                          <p:stCondLst>
                                            <p:cond delay="0"/>
                                          </p:stCondLst>
                                        </p:cTn>
                                        <p:tgtEl>
                                          <p:spTgt spid="45072"/>
                                        </p:tgtEl>
                                        <p:attrNameLst>
                                          <p:attrName>ppt_y</p:attrName>
                                        </p:attrNameLst>
                                      </p:cBhvr>
                                      <p:tavLst>
                                        <p:tav tm="0" fmla="#ppt_y+#ppt_h/2*((1.5-1.5*$)^3-(1.5-1.5*$)^2)*8/9">
                                          <p:val>
                                            <p:fltVal val="0"/>
                                          </p:val>
                                        </p:tav>
                                        <p:tav tm="100000">
                                          <p:val>
                                            <p:fltVal val="1"/>
                                          </p:val>
                                        </p:tav>
                                      </p:tavLst>
                                    </p:anim>
                                    <p:anim to="" calcmode="lin" valueType="num">
                                      <p:cBhvr>
                                        <p:cTn id="64" dur="700" fill="hold">
                                          <p:stCondLst>
                                            <p:cond delay="0"/>
                                          </p:stCondLst>
                                        </p:cTn>
                                        <p:tgtEl>
                                          <p:spTgt spid="45072"/>
                                        </p:tgtEl>
                                        <p:attrNameLst>
                                          <p:attrName>ppt_h</p:attrName>
                                        </p:attrNameLst>
                                      </p:cBhvr>
                                      <p:tavLst>
                                        <p:tav tm="0" fmla="#ppt_h-#ppt_h*((1.5-1.5*$)^3-(1.5-1.5*$)^2)">
                                          <p:val>
                                            <p:fltVal val="0"/>
                                          </p:val>
                                        </p:tav>
                                        <p:tav tm="100000">
                                          <p:val>
                                            <p:fltVal val="1"/>
                                          </p:val>
                                        </p:tav>
                                      </p:tavLst>
                                    </p:anim>
                                  </p:childTnLst>
                                </p:cTn>
                              </p:par>
                              <p:par>
                                <p:cTn id="65" presetID="0" presetClass="entr" presetSubtype="0" fill="hold" grpId="0" nodeType="withEffect">
                                  <p:stCondLst>
                                    <p:cond delay="0"/>
                                  </p:stCondLst>
                                  <p:iterate type="lt">
                                    <p:tmPct val="10000"/>
                                  </p:iterate>
                                  <p:childTnLst>
                                    <p:set>
                                      <p:cBhvr>
                                        <p:cTn id="66" dur="1" fill="hold">
                                          <p:stCondLst>
                                            <p:cond delay="0"/>
                                          </p:stCondLst>
                                        </p:cTn>
                                        <p:tgtEl>
                                          <p:spTgt spid="45073"/>
                                        </p:tgtEl>
                                        <p:attrNameLst>
                                          <p:attrName>style.visibility</p:attrName>
                                        </p:attrNameLst>
                                      </p:cBhvr>
                                      <p:to>
                                        <p:strVal val="visible"/>
                                      </p:to>
                                    </p:set>
                                    <p:anim to="" calcmode="lin" valueType="num">
                                      <p:cBhvr>
                                        <p:cTn id="67" dur="700" fill="hold">
                                          <p:stCondLst>
                                            <p:cond delay="0"/>
                                          </p:stCondLst>
                                        </p:cTn>
                                        <p:tgtEl>
                                          <p:spTgt spid="45073"/>
                                        </p:tgtEl>
                                        <p:attrNameLst>
                                          <p:attrName>ppt_y</p:attrName>
                                        </p:attrNameLst>
                                      </p:cBhvr>
                                      <p:tavLst>
                                        <p:tav tm="0" fmla="#ppt_y+#ppt_h/2*((1.5-1.5*$)^3-(1.5-1.5*$)^2)*8/9">
                                          <p:val>
                                            <p:fltVal val="0"/>
                                          </p:val>
                                        </p:tav>
                                        <p:tav tm="100000">
                                          <p:val>
                                            <p:fltVal val="1"/>
                                          </p:val>
                                        </p:tav>
                                      </p:tavLst>
                                    </p:anim>
                                    <p:anim to="" calcmode="lin" valueType="num">
                                      <p:cBhvr>
                                        <p:cTn id="68" dur="700" fill="hold">
                                          <p:stCondLst>
                                            <p:cond delay="0"/>
                                          </p:stCondLst>
                                        </p:cTn>
                                        <p:tgtEl>
                                          <p:spTgt spid="45073"/>
                                        </p:tgtEl>
                                        <p:attrNameLst>
                                          <p:attrName>ppt_h</p:attrName>
                                        </p:attrNameLst>
                                      </p:cBhvr>
                                      <p:tavLst>
                                        <p:tav tm="0" fmla="#ppt_h-#ppt_h*((1.5-1.5*$)^3-(1.5-1.5*$)^2)">
                                          <p:val>
                                            <p:fltVal val="0"/>
                                          </p:val>
                                        </p:tav>
                                        <p:tav tm="100000">
                                          <p:val>
                                            <p:fltVal val="1"/>
                                          </p:val>
                                        </p:tav>
                                      </p:tavLst>
                                    </p:anim>
                                  </p:childTnLst>
                                </p:cTn>
                              </p:par>
                              <p:par>
                                <p:cTn id="69" presetID="0" presetClass="entr" presetSubtype="0" fill="hold" grpId="0" nodeType="withEffect">
                                  <p:stCondLst>
                                    <p:cond delay="0"/>
                                  </p:stCondLst>
                                  <p:iterate type="lt">
                                    <p:tmPct val="10000"/>
                                  </p:iterate>
                                  <p:childTnLst>
                                    <p:set>
                                      <p:cBhvr>
                                        <p:cTn id="70" dur="1" fill="hold">
                                          <p:stCondLst>
                                            <p:cond delay="0"/>
                                          </p:stCondLst>
                                        </p:cTn>
                                        <p:tgtEl>
                                          <p:spTgt spid="45074"/>
                                        </p:tgtEl>
                                        <p:attrNameLst>
                                          <p:attrName>style.visibility</p:attrName>
                                        </p:attrNameLst>
                                      </p:cBhvr>
                                      <p:to>
                                        <p:strVal val="visible"/>
                                      </p:to>
                                    </p:set>
                                    <p:anim to="" calcmode="lin" valueType="num">
                                      <p:cBhvr>
                                        <p:cTn id="71" dur="700" fill="hold">
                                          <p:stCondLst>
                                            <p:cond delay="0"/>
                                          </p:stCondLst>
                                        </p:cTn>
                                        <p:tgtEl>
                                          <p:spTgt spid="45074"/>
                                        </p:tgtEl>
                                        <p:attrNameLst>
                                          <p:attrName>ppt_y</p:attrName>
                                        </p:attrNameLst>
                                      </p:cBhvr>
                                      <p:tavLst>
                                        <p:tav tm="0" fmla="#ppt_y+#ppt_h/2*((1.5-1.5*$)^3-(1.5-1.5*$)^2)*8/9">
                                          <p:val>
                                            <p:fltVal val="0"/>
                                          </p:val>
                                        </p:tav>
                                        <p:tav tm="100000">
                                          <p:val>
                                            <p:fltVal val="1"/>
                                          </p:val>
                                        </p:tav>
                                      </p:tavLst>
                                    </p:anim>
                                    <p:anim to="" calcmode="lin" valueType="num">
                                      <p:cBhvr>
                                        <p:cTn id="72" dur="700" fill="hold">
                                          <p:stCondLst>
                                            <p:cond delay="0"/>
                                          </p:stCondLst>
                                        </p:cTn>
                                        <p:tgtEl>
                                          <p:spTgt spid="45074"/>
                                        </p:tgtEl>
                                        <p:attrNameLst>
                                          <p:attrName>ppt_h</p:attrName>
                                        </p:attrNameLst>
                                      </p:cBhvr>
                                      <p:tavLst>
                                        <p:tav tm="0" fmla="#ppt_h-#ppt_h*((1.5-1.5*$)^3-(1.5-1.5*$)^2)">
                                          <p:val>
                                            <p:fltVal val="0"/>
                                          </p:val>
                                        </p:tav>
                                        <p:tav tm="100000">
                                          <p:val>
                                            <p:fltVal val="1"/>
                                          </p:val>
                                        </p:tav>
                                      </p:tavLst>
                                    </p:anim>
                                  </p:childTnLst>
                                </p:cTn>
                              </p:par>
                              <p:par>
                                <p:cTn id="73" presetID="0" presetClass="entr" presetSubtype="0" fill="hold" grpId="0" nodeType="withEffect">
                                  <p:stCondLst>
                                    <p:cond delay="0"/>
                                  </p:stCondLst>
                                  <p:iterate type="lt">
                                    <p:tmPct val="10000"/>
                                  </p:iterate>
                                  <p:childTnLst>
                                    <p:set>
                                      <p:cBhvr>
                                        <p:cTn id="74" dur="1" fill="hold">
                                          <p:stCondLst>
                                            <p:cond delay="0"/>
                                          </p:stCondLst>
                                        </p:cTn>
                                        <p:tgtEl>
                                          <p:spTgt spid="45075"/>
                                        </p:tgtEl>
                                        <p:attrNameLst>
                                          <p:attrName>style.visibility</p:attrName>
                                        </p:attrNameLst>
                                      </p:cBhvr>
                                      <p:to>
                                        <p:strVal val="visible"/>
                                      </p:to>
                                    </p:set>
                                    <p:anim to="" calcmode="lin" valueType="num">
                                      <p:cBhvr>
                                        <p:cTn id="75" dur="700" fill="hold">
                                          <p:stCondLst>
                                            <p:cond delay="0"/>
                                          </p:stCondLst>
                                        </p:cTn>
                                        <p:tgtEl>
                                          <p:spTgt spid="45075"/>
                                        </p:tgtEl>
                                        <p:attrNameLst>
                                          <p:attrName>ppt_y</p:attrName>
                                        </p:attrNameLst>
                                      </p:cBhvr>
                                      <p:tavLst>
                                        <p:tav tm="0" fmla="#ppt_y+#ppt_h/2*((1.5-1.5*$)^3-(1.5-1.5*$)^2)*8/9">
                                          <p:val>
                                            <p:fltVal val="0"/>
                                          </p:val>
                                        </p:tav>
                                        <p:tav tm="100000">
                                          <p:val>
                                            <p:fltVal val="1"/>
                                          </p:val>
                                        </p:tav>
                                      </p:tavLst>
                                    </p:anim>
                                    <p:anim to="" calcmode="lin" valueType="num">
                                      <p:cBhvr>
                                        <p:cTn id="76" dur="700" fill="hold">
                                          <p:stCondLst>
                                            <p:cond delay="0"/>
                                          </p:stCondLst>
                                        </p:cTn>
                                        <p:tgtEl>
                                          <p:spTgt spid="45075"/>
                                        </p:tgtEl>
                                        <p:attrNameLst>
                                          <p:attrName>ppt_h</p:attrName>
                                        </p:attrNameLst>
                                      </p:cBhvr>
                                      <p:tavLst>
                                        <p:tav tm="0" fmla="#ppt_h-#ppt_h*((1.5-1.5*$)^3-(1.5-1.5*$)^2)">
                                          <p:val>
                                            <p:fltVal val="0"/>
                                          </p:val>
                                        </p:tav>
                                        <p:tav tm="100000">
                                          <p:val>
                                            <p:fltVal val="1"/>
                                          </p:val>
                                        </p:tav>
                                      </p:tavLst>
                                    </p:anim>
                                  </p:childTnLst>
                                </p:cTn>
                              </p:par>
                              <p:par>
                                <p:cTn id="77" presetID="0" presetClass="entr" presetSubtype="0" fill="hold" grpId="0" nodeType="withEffect">
                                  <p:stCondLst>
                                    <p:cond delay="0"/>
                                  </p:stCondLst>
                                  <p:iterate type="lt">
                                    <p:tmPct val="10000"/>
                                  </p:iterate>
                                  <p:childTnLst>
                                    <p:set>
                                      <p:cBhvr>
                                        <p:cTn id="78" dur="1" fill="hold">
                                          <p:stCondLst>
                                            <p:cond delay="0"/>
                                          </p:stCondLst>
                                        </p:cTn>
                                        <p:tgtEl>
                                          <p:spTgt spid="45076"/>
                                        </p:tgtEl>
                                        <p:attrNameLst>
                                          <p:attrName>style.visibility</p:attrName>
                                        </p:attrNameLst>
                                      </p:cBhvr>
                                      <p:to>
                                        <p:strVal val="visible"/>
                                      </p:to>
                                    </p:set>
                                    <p:anim to="" calcmode="lin" valueType="num">
                                      <p:cBhvr>
                                        <p:cTn id="79" dur="700" fill="hold">
                                          <p:stCondLst>
                                            <p:cond delay="0"/>
                                          </p:stCondLst>
                                        </p:cTn>
                                        <p:tgtEl>
                                          <p:spTgt spid="45076"/>
                                        </p:tgtEl>
                                        <p:attrNameLst>
                                          <p:attrName>ppt_y</p:attrName>
                                        </p:attrNameLst>
                                      </p:cBhvr>
                                      <p:tavLst>
                                        <p:tav tm="0" fmla="#ppt_y+#ppt_h/2*((1.5-1.5*$)^3-(1.5-1.5*$)^2)*8/9">
                                          <p:val>
                                            <p:fltVal val="0"/>
                                          </p:val>
                                        </p:tav>
                                        <p:tav tm="100000">
                                          <p:val>
                                            <p:fltVal val="1"/>
                                          </p:val>
                                        </p:tav>
                                      </p:tavLst>
                                    </p:anim>
                                    <p:anim to="" calcmode="lin" valueType="num">
                                      <p:cBhvr>
                                        <p:cTn id="80" dur="700" fill="hold">
                                          <p:stCondLst>
                                            <p:cond delay="0"/>
                                          </p:stCondLst>
                                        </p:cTn>
                                        <p:tgtEl>
                                          <p:spTgt spid="45076"/>
                                        </p:tgtEl>
                                        <p:attrNameLst>
                                          <p:attrName>ppt_h</p:attrName>
                                        </p:attrNameLst>
                                      </p:cBhvr>
                                      <p:tavLst>
                                        <p:tav tm="0" fmla="#ppt_h-#ppt_h*((1.5-1.5*$)^3-(1.5-1.5*$)^2)">
                                          <p:val>
                                            <p:fltVal val="0"/>
                                          </p:val>
                                        </p:tav>
                                        <p:tav tm="100000">
                                          <p:val>
                                            <p:fltVal val="1"/>
                                          </p:val>
                                        </p:tav>
                                      </p:tavLst>
                                    </p:anim>
                                  </p:childTnLst>
                                </p:cTn>
                              </p:par>
                              <p:par>
                                <p:cTn id="81" presetID="0" presetClass="entr" presetSubtype="0" fill="hold" grpId="0" nodeType="withEffect">
                                  <p:stCondLst>
                                    <p:cond delay="0"/>
                                  </p:stCondLst>
                                  <p:iterate type="lt">
                                    <p:tmPct val="10000"/>
                                  </p:iterate>
                                  <p:childTnLst>
                                    <p:set>
                                      <p:cBhvr>
                                        <p:cTn id="82" dur="1" fill="hold">
                                          <p:stCondLst>
                                            <p:cond delay="0"/>
                                          </p:stCondLst>
                                        </p:cTn>
                                        <p:tgtEl>
                                          <p:spTgt spid="45077"/>
                                        </p:tgtEl>
                                        <p:attrNameLst>
                                          <p:attrName>style.visibility</p:attrName>
                                        </p:attrNameLst>
                                      </p:cBhvr>
                                      <p:to>
                                        <p:strVal val="visible"/>
                                      </p:to>
                                    </p:set>
                                    <p:anim to="" calcmode="lin" valueType="num">
                                      <p:cBhvr>
                                        <p:cTn id="83" dur="700" fill="hold">
                                          <p:stCondLst>
                                            <p:cond delay="0"/>
                                          </p:stCondLst>
                                        </p:cTn>
                                        <p:tgtEl>
                                          <p:spTgt spid="45077"/>
                                        </p:tgtEl>
                                        <p:attrNameLst>
                                          <p:attrName>ppt_y</p:attrName>
                                        </p:attrNameLst>
                                      </p:cBhvr>
                                      <p:tavLst>
                                        <p:tav tm="0" fmla="#ppt_y+#ppt_h/2*((1.5-1.5*$)^3-(1.5-1.5*$)^2)*8/9">
                                          <p:val>
                                            <p:fltVal val="0"/>
                                          </p:val>
                                        </p:tav>
                                        <p:tav tm="100000">
                                          <p:val>
                                            <p:fltVal val="1"/>
                                          </p:val>
                                        </p:tav>
                                      </p:tavLst>
                                    </p:anim>
                                    <p:anim to="" calcmode="lin" valueType="num">
                                      <p:cBhvr>
                                        <p:cTn id="84" dur="700" fill="hold">
                                          <p:stCondLst>
                                            <p:cond delay="0"/>
                                          </p:stCondLst>
                                        </p:cTn>
                                        <p:tgtEl>
                                          <p:spTgt spid="45077"/>
                                        </p:tgtEl>
                                        <p:attrNameLst>
                                          <p:attrName>ppt_h</p:attrName>
                                        </p:attrNameLst>
                                      </p:cBhvr>
                                      <p:tavLst>
                                        <p:tav tm="0" fmla="#ppt_h-#ppt_h*((1.5-1.5*$)^3-(1.5-1.5*$)^2)">
                                          <p:val>
                                            <p:fltVal val="0"/>
                                          </p:val>
                                        </p:tav>
                                        <p:tav tm="100000">
                                          <p:val>
                                            <p:fltVal val="1"/>
                                          </p:val>
                                        </p:tav>
                                      </p:tavLst>
                                    </p:anim>
                                  </p:childTnLst>
                                </p:cTn>
                              </p:par>
                              <p:par>
                                <p:cTn id="85" presetID="0" presetClass="entr" presetSubtype="0" fill="hold" grpId="0" nodeType="withEffect">
                                  <p:stCondLst>
                                    <p:cond delay="0"/>
                                  </p:stCondLst>
                                  <p:iterate type="lt">
                                    <p:tmPct val="10000"/>
                                  </p:iterate>
                                  <p:childTnLst>
                                    <p:set>
                                      <p:cBhvr>
                                        <p:cTn id="86" dur="1" fill="hold">
                                          <p:stCondLst>
                                            <p:cond delay="0"/>
                                          </p:stCondLst>
                                        </p:cTn>
                                        <p:tgtEl>
                                          <p:spTgt spid="45078"/>
                                        </p:tgtEl>
                                        <p:attrNameLst>
                                          <p:attrName>style.visibility</p:attrName>
                                        </p:attrNameLst>
                                      </p:cBhvr>
                                      <p:to>
                                        <p:strVal val="visible"/>
                                      </p:to>
                                    </p:set>
                                    <p:anim to="" calcmode="lin" valueType="num">
                                      <p:cBhvr>
                                        <p:cTn id="87" dur="700" fill="hold">
                                          <p:stCondLst>
                                            <p:cond delay="0"/>
                                          </p:stCondLst>
                                        </p:cTn>
                                        <p:tgtEl>
                                          <p:spTgt spid="45078"/>
                                        </p:tgtEl>
                                        <p:attrNameLst>
                                          <p:attrName>ppt_y</p:attrName>
                                        </p:attrNameLst>
                                      </p:cBhvr>
                                      <p:tavLst>
                                        <p:tav tm="0" fmla="#ppt_y+#ppt_h/2*((1.5-1.5*$)^3-(1.5-1.5*$)^2)*8/9">
                                          <p:val>
                                            <p:fltVal val="0"/>
                                          </p:val>
                                        </p:tav>
                                        <p:tav tm="100000">
                                          <p:val>
                                            <p:fltVal val="1"/>
                                          </p:val>
                                        </p:tav>
                                      </p:tavLst>
                                    </p:anim>
                                    <p:anim to="" calcmode="lin" valueType="num">
                                      <p:cBhvr>
                                        <p:cTn id="88" dur="700" fill="hold">
                                          <p:stCondLst>
                                            <p:cond delay="0"/>
                                          </p:stCondLst>
                                        </p:cTn>
                                        <p:tgtEl>
                                          <p:spTgt spid="45078"/>
                                        </p:tgtEl>
                                        <p:attrNameLst>
                                          <p:attrName>ppt_h</p:attrName>
                                        </p:attrNameLst>
                                      </p:cBhvr>
                                      <p:tavLst>
                                        <p:tav tm="0" fmla="#ppt_h-#ppt_h*((1.5-1.5*$)^3-(1.5-1.5*$)^2)">
                                          <p:val>
                                            <p:fltVal val="0"/>
                                          </p:val>
                                        </p:tav>
                                        <p:tav tm="100000">
                                          <p:val>
                                            <p:fltVal val="1"/>
                                          </p:val>
                                        </p:tav>
                                      </p:tavLst>
                                    </p:anim>
                                  </p:childTnLst>
                                </p:cTn>
                              </p:par>
                              <p:par>
                                <p:cTn id="89" presetID="0" presetClass="entr" presetSubtype="0" fill="hold" grpId="0" nodeType="withEffect">
                                  <p:stCondLst>
                                    <p:cond delay="0"/>
                                  </p:stCondLst>
                                  <p:iterate type="lt">
                                    <p:tmPct val="10000"/>
                                  </p:iterate>
                                  <p:childTnLst>
                                    <p:set>
                                      <p:cBhvr>
                                        <p:cTn id="90" dur="1" fill="hold">
                                          <p:stCondLst>
                                            <p:cond delay="0"/>
                                          </p:stCondLst>
                                        </p:cTn>
                                        <p:tgtEl>
                                          <p:spTgt spid="45079"/>
                                        </p:tgtEl>
                                        <p:attrNameLst>
                                          <p:attrName>style.visibility</p:attrName>
                                        </p:attrNameLst>
                                      </p:cBhvr>
                                      <p:to>
                                        <p:strVal val="visible"/>
                                      </p:to>
                                    </p:set>
                                    <p:anim to="" calcmode="lin" valueType="num">
                                      <p:cBhvr>
                                        <p:cTn id="91" dur="700" fill="hold">
                                          <p:stCondLst>
                                            <p:cond delay="0"/>
                                          </p:stCondLst>
                                        </p:cTn>
                                        <p:tgtEl>
                                          <p:spTgt spid="45079"/>
                                        </p:tgtEl>
                                        <p:attrNameLst>
                                          <p:attrName>ppt_y</p:attrName>
                                        </p:attrNameLst>
                                      </p:cBhvr>
                                      <p:tavLst>
                                        <p:tav tm="0" fmla="#ppt_y+#ppt_h/2*((1.5-1.5*$)^3-(1.5-1.5*$)^2)*8/9">
                                          <p:val>
                                            <p:fltVal val="0"/>
                                          </p:val>
                                        </p:tav>
                                        <p:tav tm="100000">
                                          <p:val>
                                            <p:fltVal val="1"/>
                                          </p:val>
                                        </p:tav>
                                      </p:tavLst>
                                    </p:anim>
                                    <p:anim to="" calcmode="lin" valueType="num">
                                      <p:cBhvr>
                                        <p:cTn id="92" dur="700" fill="hold">
                                          <p:stCondLst>
                                            <p:cond delay="0"/>
                                          </p:stCondLst>
                                        </p:cTn>
                                        <p:tgtEl>
                                          <p:spTgt spid="45079"/>
                                        </p:tgtEl>
                                        <p:attrNameLst>
                                          <p:attrName>ppt_h</p:attrName>
                                        </p:attrNameLst>
                                      </p:cBhvr>
                                      <p:tavLst>
                                        <p:tav tm="0" fmla="#ppt_h-#ppt_h*((1.5-1.5*$)^3-(1.5-1.5*$)^2)">
                                          <p:val>
                                            <p:fltVal val="0"/>
                                          </p:val>
                                        </p:tav>
                                        <p:tav tm="100000">
                                          <p:val>
                                            <p:fltVal val="1"/>
                                          </p:val>
                                        </p:tav>
                                      </p:tavLst>
                                    </p:anim>
                                  </p:childTnLst>
                                </p:cTn>
                              </p:par>
                              <p:par>
                                <p:cTn id="93" presetID="0" presetClass="entr" presetSubtype="0" fill="hold" grpId="0" nodeType="withEffect">
                                  <p:stCondLst>
                                    <p:cond delay="0"/>
                                  </p:stCondLst>
                                  <p:iterate type="lt">
                                    <p:tmPct val="10000"/>
                                  </p:iterate>
                                  <p:childTnLst>
                                    <p:set>
                                      <p:cBhvr>
                                        <p:cTn id="94" dur="1" fill="hold">
                                          <p:stCondLst>
                                            <p:cond delay="0"/>
                                          </p:stCondLst>
                                        </p:cTn>
                                        <p:tgtEl>
                                          <p:spTgt spid="45080"/>
                                        </p:tgtEl>
                                        <p:attrNameLst>
                                          <p:attrName>style.visibility</p:attrName>
                                        </p:attrNameLst>
                                      </p:cBhvr>
                                      <p:to>
                                        <p:strVal val="visible"/>
                                      </p:to>
                                    </p:set>
                                    <p:anim to="" calcmode="lin" valueType="num">
                                      <p:cBhvr>
                                        <p:cTn id="95" dur="700" fill="hold">
                                          <p:stCondLst>
                                            <p:cond delay="0"/>
                                          </p:stCondLst>
                                        </p:cTn>
                                        <p:tgtEl>
                                          <p:spTgt spid="45080"/>
                                        </p:tgtEl>
                                        <p:attrNameLst>
                                          <p:attrName>ppt_y</p:attrName>
                                        </p:attrNameLst>
                                      </p:cBhvr>
                                      <p:tavLst>
                                        <p:tav tm="0" fmla="#ppt_y+#ppt_h/2*((1.5-1.5*$)^3-(1.5-1.5*$)^2)*8/9">
                                          <p:val>
                                            <p:fltVal val="0"/>
                                          </p:val>
                                        </p:tav>
                                        <p:tav tm="100000">
                                          <p:val>
                                            <p:fltVal val="1"/>
                                          </p:val>
                                        </p:tav>
                                      </p:tavLst>
                                    </p:anim>
                                    <p:anim to="" calcmode="lin" valueType="num">
                                      <p:cBhvr>
                                        <p:cTn id="96" dur="700" fill="hold">
                                          <p:stCondLst>
                                            <p:cond delay="0"/>
                                          </p:stCondLst>
                                        </p:cTn>
                                        <p:tgtEl>
                                          <p:spTgt spid="45080"/>
                                        </p:tgtEl>
                                        <p:attrNameLst>
                                          <p:attrName>ppt_h</p:attrName>
                                        </p:attrNameLst>
                                      </p:cBhvr>
                                      <p:tavLst>
                                        <p:tav tm="0" fmla="#ppt_h-#ppt_h*((1.5-1.5*$)^3-(1.5-1.5*$)^2)">
                                          <p:val>
                                            <p:fltVal val="0"/>
                                          </p:val>
                                        </p:tav>
                                        <p:tav tm="100000">
                                          <p:val>
                                            <p:fltVal val="1"/>
                                          </p:val>
                                        </p:tav>
                                      </p:tavLst>
                                    </p:anim>
                                  </p:childTnLst>
                                </p:cTn>
                              </p:par>
                              <p:par>
                                <p:cTn id="97" presetID="0" presetClass="entr" presetSubtype="0" fill="hold" grpId="0" nodeType="withEffect">
                                  <p:stCondLst>
                                    <p:cond delay="0"/>
                                  </p:stCondLst>
                                  <p:iterate type="lt">
                                    <p:tmPct val="10000"/>
                                  </p:iterate>
                                  <p:childTnLst>
                                    <p:set>
                                      <p:cBhvr>
                                        <p:cTn id="98" dur="1" fill="hold">
                                          <p:stCondLst>
                                            <p:cond delay="0"/>
                                          </p:stCondLst>
                                        </p:cTn>
                                        <p:tgtEl>
                                          <p:spTgt spid="45081"/>
                                        </p:tgtEl>
                                        <p:attrNameLst>
                                          <p:attrName>style.visibility</p:attrName>
                                        </p:attrNameLst>
                                      </p:cBhvr>
                                      <p:to>
                                        <p:strVal val="visible"/>
                                      </p:to>
                                    </p:set>
                                    <p:anim to="" calcmode="lin" valueType="num">
                                      <p:cBhvr>
                                        <p:cTn id="99" dur="700" fill="hold">
                                          <p:stCondLst>
                                            <p:cond delay="0"/>
                                          </p:stCondLst>
                                        </p:cTn>
                                        <p:tgtEl>
                                          <p:spTgt spid="45081"/>
                                        </p:tgtEl>
                                        <p:attrNameLst>
                                          <p:attrName>ppt_y</p:attrName>
                                        </p:attrNameLst>
                                      </p:cBhvr>
                                      <p:tavLst>
                                        <p:tav tm="0" fmla="#ppt_y+#ppt_h/2*((1.5-1.5*$)^3-(1.5-1.5*$)^2)*8/9">
                                          <p:val>
                                            <p:fltVal val="0"/>
                                          </p:val>
                                        </p:tav>
                                        <p:tav tm="100000">
                                          <p:val>
                                            <p:fltVal val="1"/>
                                          </p:val>
                                        </p:tav>
                                      </p:tavLst>
                                    </p:anim>
                                    <p:anim to="" calcmode="lin" valueType="num">
                                      <p:cBhvr>
                                        <p:cTn id="100" dur="700" fill="hold">
                                          <p:stCondLst>
                                            <p:cond delay="0"/>
                                          </p:stCondLst>
                                        </p:cTn>
                                        <p:tgtEl>
                                          <p:spTgt spid="45081"/>
                                        </p:tgtEl>
                                        <p:attrNameLst>
                                          <p:attrName>ppt_h</p:attrName>
                                        </p:attrNameLst>
                                      </p:cBhvr>
                                      <p:tavLst>
                                        <p:tav tm="0" fmla="#ppt_h-#ppt_h*((1.5-1.5*$)^3-(1.5-1.5*$)^2)">
                                          <p:val>
                                            <p:fltVal val="0"/>
                                          </p:val>
                                        </p:tav>
                                        <p:tav tm="100000">
                                          <p:val>
                                            <p:fltVal val="1"/>
                                          </p:val>
                                        </p:tav>
                                      </p:tavLst>
                                    </p:anim>
                                  </p:childTnLst>
                                </p:cTn>
                              </p:par>
                              <p:par>
                                <p:cTn id="101" presetID="0" presetClass="entr" presetSubtype="0" fill="hold" grpId="0" nodeType="withEffect">
                                  <p:stCondLst>
                                    <p:cond delay="0"/>
                                  </p:stCondLst>
                                  <p:iterate type="lt">
                                    <p:tmPct val="10000"/>
                                  </p:iterate>
                                  <p:childTnLst>
                                    <p:set>
                                      <p:cBhvr>
                                        <p:cTn id="102" dur="1" fill="hold">
                                          <p:stCondLst>
                                            <p:cond delay="0"/>
                                          </p:stCondLst>
                                        </p:cTn>
                                        <p:tgtEl>
                                          <p:spTgt spid="45082"/>
                                        </p:tgtEl>
                                        <p:attrNameLst>
                                          <p:attrName>style.visibility</p:attrName>
                                        </p:attrNameLst>
                                      </p:cBhvr>
                                      <p:to>
                                        <p:strVal val="visible"/>
                                      </p:to>
                                    </p:set>
                                    <p:anim to="" calcmode="lin" valueType="num">
                                      <p:cBhvr>
                                        <p:cTn id="103" dur="700" fill="hold">
                                          <p:stCondLst>
                                            <p:cond delay="0"/>
                                          </p:stCondLst>
                                        </p:cTn>
                                        <p:tgtEl>
                                          <p:spTgt spid="45082"/>
                                        </p:tgtEl>
                                        <p:attrNameLst>
                                          <p:attrName>ppt_y</p:attrName>
                                        </p:attrNameLst>
                                      </p:cBhvr>
                                      <p:tavLst>
                                        <p:tav tm="0" fmla="#ppt_y+#ppt_h/2*((1.5-1.5*$)^3-(1.5-1.5*$)^2)*8/9">
                                          <p:val>
                                            <p:fltVal val="0"/>
                                          </p:val>
                                        </p:tav>
                                        <p:tav tm="100000">
                                          <p:val>
                                            <p:fltVal val="1"/>
                                          </p:val>
                                        </p:tav>
                                      </p:tavLst>
                                    </p:anim>
                                    <p:anim to="" calcmode="lin" valueType="num">
                                      <p:cBhvr>
                                        <p:cTn id="104" dur="700" fill="hold">
                                          <p:stCondLst>
                                            <p:cond delay="0"/>
                                          </p:stCondLst>
                                        </p:cTn>
                                        <p:tgtEl>
                                          <p:spTgt spid="45082"/>
                                        </p:tgtEl>
                                        <p:attrNameLst>
                                          <p:attrName>ppt_h</p:attrName>
                                        </p:attrNameLst>
                                      </p:cBhvr>
                                      <p:tavLst>
                                        <p:tav tm="0" fmla="#ppt_h-#ppt_h*((1.5-1.5*$)^3-(1.5-1.5*$)^2)">
                                          <p:val>
                                            <p:fltVal val="0"/>
                                          </p:val>
                                        </p:tav>
                                        <p:tav tm="100000">
                                          <p:val>
                                            <p:fltVal val="1"/>
                                          </p:val>
                                        </p:tav>
                                      </p:tavLst>
                                    </p:anim>
                                  </p:childTnLst>
                                </p:cTn>
                              </p:par>
                              <p:par>
                                <p:cTn id="105" presetID="0" presetClass="entr" presetSubtype="0" fill="hold" grpId="0" nodeType="withEffect">
                                  <p:stCondLst>
                                    <p:cond delay="0"/>
                                  </p:stCondLst>
                                  <p:iterate type="lt">
                                    <p:tmPct val="10000"/>
                                  </p:iterate>
                                  <p:childTnLst>
                                    <p:set>
                                      <p:cBhvr>
                                        <p:cTn id="106" dur="1" fill="hold">
                                          <p:stCondLst>
                                            <p:cond delay="0"/>
                                          </p:stCondLst>
                                        </p:cTn>
                                        <p:tgtEl>
                                          <p:spTgt spid="45083"/>
                                        </p:tgtEl>
                                        <p:attrNameLst>
                                          <p:attrName>style.visibility</p:attrName>
                                        </p:attrNameLst>
                                      </p:cBhvr>
                                      <p:to>
                                        <p:strVal val="visible"/>
                                      </p:to>
                                    </p:set>
                                    <p:anim to="" calcmode="lin" valueType="num">
                                      <p:cBhvr>
                                        <p:cTn id="107" dur="700" fill="hold">
                                          <p:stCondLst>
                                            <p:cond delay="0"/>
                                          </p:stCondLst>
                                        </p:cTn>
                                        <p:tgtEl>
                                          <p:spTgt spid="45083"/>
                                        </p:tgtEl>
                                        <p:attrNameLst>
                                          <p:attrName>ppt_y</p:attrName>
                                        </p:attrNameLst>
                                      </p:cBhvr>
                                      <p:tavLst>
                                        <p:tav tm="0" fmla="#ppt_y+#ppt_h/2*((1.5-1.5*$)^3-(1.5-1.5*$)^2)*8/9">
                                          <p:val>
                                            <p:fltVal val="0"/>
                                          </p:val>
                                        </p:tav>
                                        <p:tav tm="100000">
                                          <p:val>
                                            <p:fltVal val="1"/>
                                          </p:val>
                                        </p:tav>
                                      </p:tavLst>
                                    </p:anim>
                                    <p:anim to="" calcmode="lin" valueType="num">
                                      <p:cBhvr>
                                        <p:cTn id="108" dur="700" fill="hold">
                                          <p:stCondLst>
                                            <p:cond delay="0"/>
                                          </p:stCondLst>
                                        </p:cTn>
                                        <p:tgtEl>
                                          <p:spTgt spid="45083"/>
                                        </p:tgtEl>
                                        <p:attrNameLst>
                                          <p:attrName>ppt_h</p:attrName>
                                        </p:attrNameLst>
                                      </p:cBhvr>
                                      <p:tavLst>
                                        <p:tav tm="0" fmla="#ppt_h-#ppt_h*((1.5-1.5*$)^3-(1.5-1.5*$)^2)">
                                          <p:val>
                                            <p:fltVal val="0"/>
                                          </p:val>
                                        </p:tav>
                                        <p:tav tm="100000">
                                          <p:val>
                                            <p:fltVal val="1"/>
                                          </p:val>
                                        </p:tav>
                                      </p:tavLst>
                                    </p:anim>
                                  </p:childTnLst>
                                </p:cTn>
                              </p:par>
                              <p:par>
                                <p:cTn id="109" presetID="0" presetClass="entr" presetSubtype="0" fill="hold" grpId="0" nodeType="withEffect">
                                  <p:stCondLst>
                                    <p:cond delay="0"/>
                                  </p:stCondLst>
                                  <p:iterate type="lt">
                                    <p:tmPct val="10000"/>
                                  </p:iterate>
                                  <p:childTnLst>
                                    <p:set>
                                      <p:cBhvr>
                                        <p:cTn id="110" dur="1" fill="hold">
                                          <p:stCondLst>
                                            <p:cond delay="0"/>
                                          </p:stCondLst>
                                        </p:cTn>
                                        <p:tgtEl>
                                          <p:spTgt spid="45084"/>
                                        </p:tgtEl>
                                        <p:attrNameLst>
                                          <p:attrName>style.visibility</p:attrName>
                                        </p:attrNameLst>
                                      </p:cBhvr>
                                      <p:to>
                                        <p:strVal val="visible"/>
                                      </p:to>
                                    </p:set>
                                    <p:anim to="" calcmode="lin" valueType="num">
                                      <p:cBhvr>
                                        <p:cTn id="111" dur="700" fill="hold">
                                          <p:stCondLst>
                                            <p:cond delay="0"/>
                                          </p:stCondLst>
                                        </p:cTn>
                                        <p:tgtEl>
                                          <p:spTgt spid="45084"/>
                                        </p:tgtEl>
                                        <p:attrNameLst>
                                          <p:attrName>ppt_y</p:attrName>
                                        </p:attrNameLst>
                                      </p:cBhvr>
                                      <p:tavLst>
                                        <p:tav tm="0" fmla="#ppt_y+#ppt_h/2*((1.5-1.5*$)^3-(1.5-1.5*$)^2)*8/9">
                                          <p:val>
                                            <p:fltVal val="0"/>
                                          </p:val>
                                        </p:tav>
                                        <p:tav tm="100000">
                                          <p:val>
                                            <p:fltVal val="1"/>
                                          </p:val>
                                        </p:tav>
                                      </p:tavLst>
                                    </p:anim>
                                    <p:anim to="" calcmode="lin" valueType="num">
                                      <p:cBhvr>
                                        <p:cTn id="112" dur="700" fill="hold">
                                          <p:stCondLst>
                                            <p:cond delay="0"/>
                                          </p:stCondLst>
                                        </p:cTn>
                                        <p:tgtEl>
                                          <p:spTgt spid="45084"/>
                                        </p:tgtEl>
                                        <p:attrNameLst>
                                          <p:attrName>ppt_h</p:attrName>
                                        </p:attrNameLst>
                                      </p:cBhvr>
                                      <p:tavLst>
                                        <p:tav tm="0" fmla="#ppt_h-#ppt_h*((1.5-1.5*$)^3-(1.5-1.5*$)^2)">
                                          <p:val>
                                            <p:fltVal val="0"/>
                                          </p:val>
                                        </p:tav>
                                        <p:tav tm="100000">
                                          <p:val>
                                            <p:fltVal val="1"/>
                                          </p:val>
                                        </p:tav>
                                      </p:tavLst>
                                    </p:anim>
                                  </p:childTnLst>
                                </p:cTn>
                              </p:par>
                              <p:par>
                                <p:cTn id="113" presetID="0" presetClass="entr" presetSubtype="0" fill="hold" grpId="0" nodeType="withEffect">
                                  <p:stCondLst>
                                    <p:cond delay="0"/>
                                  </p:stCondLst>
                                  <p:iterate type="lt">
                                    <p:tmPct val="10000"/>
                                  </p:iterate>
                                  <p:childTnLst>
                                    <p:set>
                                      <p:cBhvr>
                                        <p:cTn id="114" dur="1" fill="hold">
                                          <p:stCondLst>
                                            <p:cond delay="0"/>
                                          </p:stCondLst>
                                        </p:cTn>
                                        <p:tgtEl>
                                          <p:spTgt spid="45085"/>
                                        </p:tgtEl>
                                        <p:attrNameLst>
                                          <p:attrName>style.visibility</p:attrName>
                                        </p:attrNameLst>
                                      </p:cBhvr>
                                      <p:to>
                                        <p:strVal val="visible"/>
                                      </p:to>
                                    </p:set>
                                    <p:anim to="" calcmode="lin" valueType="num">
                                      <p:cBhvr>
                                        <p:cTn id="115" dur="700" fill="hold">
                                          <p:stCondLst>
                                            <p:cond delay="0"/>
                                          </p:stCondLst>
                                        </p:cTn>
                                        <p:tgtEl>
                                          <p:spTgt spid="45085"/>
                                        </p:tgtEl>
                                        <p:attrNameLst>
                                          <p:attrName>ppt_y</p:attrName>
                                        </p:attrNameLst>
                                      </p:cBhvr>
                                      <p:tavLst>
                                        <p:tav tm="0" fmla="#ppt_y+#ppt_h/2*((1.5-1.5*$)^3-(1.5-1.5*$)^2)*8/9">
                                          <p:val>
                                            <p:fltVal val="0"/>
                                          </p:val>
                                        </p:tav>
                                        <p:tav tm="100000">
                                          <p:val>
                                            <p:fltVal val="1"/>
                                          </p:val>
                                        </p:tav>
                                      </p:tavLst>
                                    </p:anim>
                                    <p:anim to="" calcmode="lin" valueType="num">
                                      <p:cBhvr>
                                        <p:cTn id="116" dur="700" fill="hold">
                                          <p:stCondLst>
                                            <p:cond delay="0"/>
                                          </p:stCondLst>
                                        </p:cTn>
                                        <p:tgtEl>
                                          <p:spTgt spid="45085"/>
                                        </p:tgtEl>
                                        <p:attrNameLst>
                                          <p:attrName>ppt_h</p:attrName>
                                        </p:attrNameLst>
                                      </p:cBhvr>
                                      <p:tavLst>
                                        <p:tav tm="0" fmla="#ppt_h-#ppt_h*((1.5-1.5*$)^3-(1.5-1.5*$)^2)">
                                          <p:val>
                                            <p:fltVal val="0"/>
                                          </p:val>
                                        </p:tav>
                                        <p:tav tm="100000">
                                          <p:val>
                                            <p:fltVal val="1"/>
                                          </p:val>
                                        </p:tav>
                                      </p:tavLst>
                                    </p:anim>
                                  </p:childTnLst>
                                </p:cTn>
                              </p:par>
                              <p:par>
                                <p:cTn id="117" presetID="0" presetClass="entr" presetSubtype="0" fill="hold" grpId="0" nodeType="withEffect">
                                  <p:stCondLst>
                                    <p:cond delay="0"/>
                                  </p:stCondLst>
                                  <p:iterate type="lt">
                                    <p:tmPct val="10000"/>
                                  </p:iterate>
                                  <p:childTnLst>
                                    <p:set>
                                      <p:cBhvr>
                                        <p:cTn id="118" dur="1" fill="hold">
                                          <p:stCondLst>
                                            <p:cond delay="0"/>
                                          </p:stCondLst>
                                        </p:cTn>
                                        <p:tgtEl>
                                          <p:spTgt spid="45086"/>
                                        </p:tgtEl>
                                        <p:attrNameLst>
                                          <p:attrName>style.visibility</p:attrName>
                                        </p:attrNameLst>
                                      </p:cBhvr>
                                      <p:to>
                                        <p:strVal val="visible"/>
                                      </p:to>
                                    </p:set>
                                    <p:anim to="" calcmode="lin" valueType="num">
                                      <p:cBhvr>
                                        <p:cTn id="119" dur="700" fill="hold">
                                          <p:stCondLst>
                                            <p:cond delay="0"/>
                                          </p:stCondLst>
                                        </p:cTn>
                                        <p:tgtEl>
                                          <p:spTgt spid="45086"/>
                                        </p:tgtEl>
                                        <p:attrNameLst>
                                          <p:attrName>ppt_y</p:attrName>
                                        </p:attrNameLst>
                                      </p:cBhvr>
                                      <p:tavLst>
                                        <p:tav tm="0" fmla="#ppt_y+#ppt_h/2*((1.5-1.5*$)^3-(1.5-1.5*$)^2)*8/9">
                                          <p:val>
                                            <p:fltVal val="0"/>
                                          </p:val>
                                        </p:tav>
                                        <p:tav tm="100000">
                                          <p:val>
                                            <p:fltVal val="1"/>
                                          </p:val>
                                        </p:tav>
                                      </p:tavLst>
                                    </p:anim>
                                    <p:anim to="" calcmode="lin" valueType="num">
                                      <p:cBhvr>
                                        <p:cTn id="120" dur="700" fill="hold">
                                          <p:stCondLst>
                                            <p:cond delay="0"/>
                                          </p:stCondLst>
                                        </p:cTn>
                                        <p:tgtEl>
                                          <p:spTgt spid="45086"/>
                                        </p:tgtEl>
                                        <p:attrNameLst>
                                          <p:attrName>ppt_h</p:attrName>
                                        </p:attrNameLst>
                                      </p:cBhvr>
                                      <p:tavLst>
                                        <p:tav tm="0" fmla="#ppt_h-#ppt_h*((1.5-1.5*$)^3-(1.5-1.5*$)^2)">
                                          <p:val>
                                            <p:fltVal val="0"/>
                                          </p:val>
                                        </p:tav>
                                        <p:tav tm="100000">
                                          <p:val>
                                            <p:fltVal val="1"/>
                                          </p:val>
                                        </p:tav>
                                      </p:tavLst>
                                    </p:anim>
                                  </p:childTnLst>
                                </p:cTn>
                              </p:par>
                              <p:par>
                                <p:cTn id="121" presetID="0" presetClass="entr" presetSubtype="0" fill="hold" grpId="0" nodeType="withEffect">
                                  <p:stCondLst>
                                    <p:cond delay="0"/>
                                  </p:stCondLst>
                                  <p:iterate type="lt">
                                    <p:tmPct val="10000"/>
                                  </p:iterate>
                                  <p:childTnLst>
                                    <p:set>
                                      <p:cBhvr>
                                        <p:cTn id="122" dur="1" fill="hold">
                                          <p:stCondLst>
                                            <p:cond delay="0"/>
                                          </p:stCondLst>
                                        </p:cTn>
                                        <p:tgtEl>
                                          <p:spTgt spid="45087"/>
                                        </p:tgtEl>
                                        <p:attrNameLst>
                                          <p:attrName>style.visibility</p:attrName>
                                        </p:attrNameLst>
                                      </p:cBhvr>
                                      <p:to>
                                        <p:strVal val="visible"/>
                                      </p:to>
                                    </p:set>
                                    <p:anim to="" calcmode="lin" valueType="num">
                                      <p:cBhvr>
                                        <p:cTn id="123" dur="700" fill="hold">
                                          <p:stCondLst>
                                            <p:cond delay="0"/>
                                          </p:stCondLst>
                                        </p:cTn>
                                        <p:tgtEl>
                                          <p:spTgt spid="45087"/>
                                        </p:tgtEl>
                                        <p:attrNameLst>
                                          <p:attrName>ppt_y</p:attrName>
                                        </p:attrNameLst>
                                      </p:cBhvr>
                                      <p:tavLst>
                                        <p:tav tm="0" fmla="#ppt_y+#ppt_h/2*((1.5-1.5*$)^3-(1.5-1.5*$)^2)*8/9">
                                          <p:val>
                                            <p:fltVal val="0"/>
                                          </p:val>
                                        </p:tav>
                                        <p:tav tm="100000">
                                          <p:val>
                                            <p:fltVal val="1"/>
                                          </p:val>
                                        </p:tav>
                                      </p:tavLst>
                                    </p:anim>
                                    <p:anim to="" calcmode="lin" valueType="num">
                                      <p:cBhvr>
                                        <p:cTn id="124" dur="700" fill="hold">
                                          <p:stCondLst>
                                            <p:cond delay="0"/>
                                          </p:stCondLst>
                                        </p:cTn>
                                        <p:tgtEl>
                                          <p:spTgt spid="45087"/>
                                        </p:tgtEl>
                                        <p:attrNameLst>
                                          <p:attrName>ppt_h</p:attrName>
                                        </p:attrNameLst>
                                      </p:cBhvr>
                                      <p:tavLst>
                                        <p:tav tm="0" fmla="#ppt_h-#ppt_h*((1.5-1.5*$)^3-(1.5-1.5*$)^2)">
                                          <p:val>
                                            <p:fltVal val="0"/>
                                          </p:val>
                                        </p:tav>
                                        <p:tav tm="100000">
                                          <p:val>
                                            <p:fltVal val="1"/>
                                          </p:val>
                                        </p:tav>
                                      </p:tavLst>
                                    </p:anim>
                                  </p:childTnLst>
                                </p:cTn>
                              </p:par>
                              <p:par>
                                <p:cTn id="125" presetID="0" presetClass="entr" presetSubtype="0" fill="hold" grpId="0" nodeType="withEffect">
                                  <p:stCondLst>
                                    <p:cond delay="0"/>
                                  </p:stCondLst>
                                  <p:iterate type="lt">
                                    <p:tmPct val="10000"/>
                                  </p:iterate>
                                  <p:childTnLst>
                                    <p:set>
                                      <p:cBhvr>
                                        <p:cTn id="126" dur="1" fill="hold">
                                          <p:stCondLst>
                                            <p:cond delay="0"/>
                                          </p:stCondLst>
                                        </p:cTn>
                                        <p:tgtEl>
                                          <p:spTgt spid="45088"/>
                                        </p:tgtEl>
                                        <p:attrNameLst>
                                          <p:attrName>style.visibility</p:attrName>
                                        </p:attrNameLst>
                                      </p:cBhvr>
                                      <p:to>
                                        <p:strVal val="visible"/>
                                      </p:to>
                                    </p:set>
                                    <p:anim to="" calcmode="lin" valueType="num">
                                      <p:cBhvr>
                                        <p:cTn id="127" dur="700" fill="hold">
                                          <p:stCondLst>
                                            <p:cond delay="0"/>
                                          </p:stCondLst>
                                        </p:cTn>
                                        <p:tgtEl>
                                          <p:spTgt spid="45088"/>
                                        </p:tgtEl>
                                        <p:attrNameLst>
                                          <p:attrName>ppt_y</p:attrName>
                                        </p:attrNameLst>
                                      </p:cBhvr>
                                      <p:tavLst>
                                        <p:tav tm="0" fmla="#ppt_y+#ppt_h/2*((1.5-1.5*$)^3-(1.5-1.5*$)^2)*8/9">
                                          <p:val>
                                            <p:fltVal val="0"/>
                                          </p:val>
                                        </p:tav>
                                        <p:tav tm="100000">
                                          <p:val>
                                            <p:fltVal val="1"/>
                                          </p:val>
                                        </p:tav>
                                      </p:tavLst>
                                    </p:anim>
                                    <p:anim to="" calcmode="lin" valueType="num">
                                      <p:cBhvr>
                                        <p:cTn id="128" dur="700" fill="hold">
                                          <p:stCondLst>
                                            <p:cond delay="0"/>
                                          </p:stCondLst>
                                        </p:cTn>
                                        <p:tgtEl>
                                          <p:spTgt spid="45088"/>
                                        </p:tgtEl>
                                        <p:attrNameLst>
                                          <p:attrName>ppt_h</p:attrName>
                                        </p:attrNameLst>
                                      </p:cBhvr>
                                      <p:tavLst>
                                        <p:tav tm="0" fmla="#ppt_h-#ppt_h*((1.5-1.5*$)^3-(1.5-1.5*$)^2)">
                                          <p:val>
                                            <p:fltVal val="0"/>
                                          </p:val>
                                        </p:tav>
                                        <p:tav tm="100000">
                                          <p:val>
                                            <p:fltVal val="1"/>
                                          </p:val>
                                        </p:tav>
                                      </p:tavLst>
                                    </p:anim>
                                  </p:childTnLst>
                                </p:cTn>
                              </p:par>
                              <p:par>
                                <p:cTn id="129" presetID="0" presetClass="entr" presetSubtype="0" fill="hold" grpId="0" nodeType="withEffect">
                                  <p:stCondLst>
                                    <p:cond delay="0"/>
                                  </p:stCondLst>
                                  <p:iterate type="lt">
                                    <p:tmPct val="10000"/>
                                  </p:iterate>
                                  <p:childTnLst>
                                    <p:set>
                                      <p:cBhvr>
                                        <p:cTn id="130" dur="1" fill="hold">
                                          <p:stCondLst>
                                            <p:cond delay="0"/>
                                          </p:stCondLst>
                                        </p:cTn>
                                        <p:tgtEl>
                                          <p:spTgt spid="45089"/>
                                        </p:tgtEl>
                                        <p:attrNameLst>
                                          <p:attrName>style.visibility</p:attrName>
                                        </p:attrNameLst>
                                      </p:cBhvr>
                                      <p:to>
                                        <p:strVal val="visible"/>
                                      </p:to>
                                    </p:set>
                                    <p:anim to="" calcmode="lin" valueType="num">
                                      <p:cBhvr>
                                        <p:cTn id="131" dur="700" fill="hold">
                                          <p:stCondLst>
                                            <p:cond delay="0"/>
                                          </p:stCondLst>
                                        </p:cTn>
                                        <p:tgtEl>
                                          <p:spTgt spid="45089"/>
                                        </p:tgtEl>
                                        <p:attrNameLst>
                                          <p:attrName>ppt_y</p:attrName>
                                        </p:attrNameLst>
                                      </p:cBhvr>
                                      <p:tavLst>
                                        <p:tav tm="0" fmla="#ppt_y+#ppt_h/2*((1.5-1.5*$)^3-(1.5-1.5*$)^2)*8/9">
                                          <p:val>
                                            <p:fltVal val="0"/>
                                          </p:val>
                                        </p:tav>
                                        <p:tav tm="100000">
                                          <p:val>
                                            <p:fltVal val="1"/>
                                          </p:val>
                                        </p:tav>
                                      </p:tavLst>
                                    </p:anim>
                                    <p:anim to="" calcmode="lin" valueType="num">
                                      <p:cBhvr>
                                        <p:cTn id="132" dur="700" fill="hold">
                                          <p:stCondLst>
                                            <p:cond delay="0"/>
                                          </p:stCondLst>
                                        </p:cTn>
                                        <p:tgtEl>
                                          <p:spTgt spid="45089"/>
                                        </p:tgtEl>
                                        <p:attrNameLst>
                                          <p:attrName>ppt_h</p:attrName>
                                        </p:attrNameLst>
                                      </p:cBhvr>
                                      <p:tavLst>
                                        <p:tav tm="0" fmla="#ppt_h-#ppt_h*((1.5-1.5*$)^3-(1.5-1.5*$)^2)">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58" grpId="0"/>
      <p:bldP spid="45059" grpId="0"/>
      <p:bldP spid="45060" grpId="0" animBg="1"/>
      <p:bldP spid="45062" grpId="0" animBg="1"/>
      <p:bldP spid="45064" grpId="0" animBg="1"/>
      <p:bldP spid="45065" grpId="0" animBg="1"/>
      <p:bldP spid="45066" grpId="0" animBg="1"/>
      <p:bldP spid="45067" grpId="0" animBg="1"/>
      <p:bldP spid="45069" grpId="0" animBg="1"/>
      <p:bldP spid="45070" grpId="0" animBg="1"/>
      <p:bldP spid="45071" grpId="0" animBg="1"/>
      <p:bldP spid="45072" grpId="0" animBg="1"/>
      <p:bldP spid="45073" grpId="0" animBg="1"/>
      <p:bldP spid="45074" grpId="0" animBg="1"/>
      <p:bldP spid="45075" grpId="0" animBg="1"/>
      <p:bldP spid="45076" grpId="0" animBg="1"/>
      <p:bldP spid="45077" grpId="0"/>
      <p:bldP spid="45078" grpId="0"/>
      <p:bldP spid="45079" grpId="0"/>
      <p:bldP spid="45080" grpId="0"/>
      <p:bldP spid="45081" grpId="0"/>
      <p:bldP spid="45082" grpId="0"/>
      <p:bldP spid="45083" grpId="0"/>
      <p:bldP spid="45084" grpId="0"/>
      <p:bldP spid="45085" grpId="0"/>
      <p:bldP spid="45086" grpId="0"/>
      <p:bldP spid="45087" grpId="0"/>
      <p:bldP spid="45088" grpId="0"/>
      <p:bldP spid="45089"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PA_标题 1"/>
          <p:cNvSpPr>
            <a:spLocks noGrp="1"/>
          </p:cNvSpPr>
          <p:nvPr>
            <p:ph type="title" idx="4294967295"/>
            <p:custDataLst>
              <p:tags r:id="rId1"/>
            </p:custDataLst>
          </p:nvPr>
        </p:nvSpPr>
        <p:spPr/>
        <p:txBody>
          <a:bodyPr/>
          <a:lstStyle/>
          <a:p>
            <a:pPr eaLnBrk="1" hangingPunct="1"/>
            <a:r>
              <a:rPr lang="en-US" altLang="zh-CN" dirty="0"/>
              <a:t>OUR TEAM</a:t>
            </a:r>
            <a:endParaRPr lang="zh-CN" altLang="en-US" dirty="0"/>
          </a:p>
        </p:txBody>
      </p:sp>
      <p:sp>
        <p:nvSpPr>
          <p:cNvPr id="47107" name="PA_文本框 6"/>
          <p:cNvSpPr txBox="1">
            <a:spLocks noChangeArrowheads="1"/>
          </p:cNvSpPr>
          <p:nvPr>
            <p:custDataLst>
              <p:tags r:id="rId2"/>
            </p:custDataLst>
          </p:nvPr>
        </p:nvSpPr>
        <p:spPr bwMode="auto">
          <a:xfrm>
            <a:off x="838200" y="1109663"/>
            <a:ext cx="7589838" cy="334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1400" b="0" i="0" u="none" strike="noStrike" kern="1200" cap="none" spc="0" normalizeH="0" baseline="0" noProof="0">
                <a:ln>
                  <a:noFill/>
                </a:ln>
                <a:solidFill>
                  <a:srgbClr val="BFBFBF"/>
                </a:solidFill>
                <a:effectLst/>
                <a:uLnTx/>
                <a:uFillTx/>
                <a:latin typeface="Segoe UI" panose="020B0502040204020203" pitchFamily="34" charset="0"/>
                <a:ea typeface="微软雅黑" panose="020B0503020204020204" pitchFamily="34" charset="-122"/>
                <a:cs typeface="+mn-cs"/>
              </a:rPr>
              <a:t>HUMANS ARE CREATIVE BEINGS. IF IT IS NOT REAL TEXT, THEY WILL FOCUS ON THE DESIGN.</a:t>
            </a:r>
            <a:endParaRPr kumimoji="0" lang="zh-CN" altLang="en-US" sz="1400" b="0" i="0" u="none" strike="noStrike" kern="1200" cap="none" spc="0" normalizeH="0" baseline="0" noProof="0">
              <a:ln>
                <a:noFill/>
              </a:ln>
              <a:solidFill>
                <a:srgbClr val="BFBFBF"/>
              </a:solidFill>
              <a:effectLst/>
              <a:uLnTx/>
              <a:uFillTx/>
              <a:latin typeface="Segoe UI" panose="020B0502040204020203" pitchFamily="34" charset="0"/>
              <a:ea typeface="微软雅黑" panose="020B0503020204020204" pitchFamily="34" charset="-122"/>
              <a:cs typeface="+mn-cs"/>
            </a:endParaRPr>
          </a:p>
        </p:txBody>
      </p:sp>
      <p:pic>
        <p:nvPicPr>
          <p:cNvPr id="47108" name="PA_组合 3"/>
          <p:cNvPicPr>
            <a:picLocks noChangeArrowheads="1"/>
          </p:cNvPicPr>
          <p:nvPr>
            <p:custDataLst>
              <p:tags r:id="rId3"/>
            </p:custDataLst>
          </p:nvPr>
        </p:nvPicPr>
        <p:blipFill>
          <a:blip r:embed="rId21">
            <a:extLst>
              <a:ext uri="{28A0092B-C50C-407E-A947-70E740481C1C}">
                <a14:useLocalDpi xmlns:a14="http://schemas.microsoft.com/office/drawing/2010/main" val="0"/>
              </a:ext>
            </a:extLst>
          </a:blip>
          <a:srcRect/>
          <a:stretch>
            <a:fillRect/>
          </a:stretch>
        </p:blipFill>
        <p:spPr bwMode="auto">
          <a:xfrm>
            <a:off x="5443538" y="5095875"/>
            <a:ext cx="1317625" cy="176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7109" name="PA_组合 10"/>
          <p:cNvPicPr>
            <a:picLocks noChangeArrowheads="1"/>
          </p:cNvPicPr>
          <p:nvPr>
            <p:custDataLst>
              <p:tags r:id="rId4"/>
            </p:custDataLst>
          </p:nvPr>
        </p:nvPicPr>
        <p:blipFill>
          <a:blip r:embed="rId22">
            <a:extLst>
              <a:ext uri="{28A0092B-C50C-407E-A947-70E740481C1C}">
                <a14:useLocalDpi xmlns:a14="http://schemas.microsoft.com/office/drawing/2010/main" val="0"/>
              </a:ext>
            </a:extLst>
          </a:blip>
          <a:srcRect/>
          <a:stretch>
            <a:fillRect/>
          </a:stretch>
        </p:blipFill>
        <p:spPr bwMode="auto">
          <a:xfrm>
            <a:off x="6973888" y="5200650"/>
            <a:ext cx="1249362" cy="1657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7110" name="PA_组合 17"/>
          <p:cNvPicPr>
            <a:picLocks noChangeArrowheads="1"/>
          </p:cNvPicPr>
          <p:nvPr>
            <p:custDataLst>
              <p:tags r:id="rId5"/>
            </p:custDataLst>
          </p:nvPr>
        </p:nvPicPr>
        <p:blipFill>
          <a:blip r:embed="rId23">
            <a:extLst>
              <a:ext uri="{28A0092B-C50C-407E-A947-70E740481C1C}">
                <a14:useLocalDpi xmlns:a14="http://schemas.microsoft.com/office/drawing/2010/main" val="0"/>
              </a:ext>
            </a:extLst>
          </a:blip>
          <a:srcRect/>
          <a:stretch>
            <a:fillRect/>
          </a:stretch>
        </p:blipFill>
        <p:spPr bwMode="auto">
          <a:xfrm>
            <a:off x="4071938" y="5162550"/>
            <a:ext cx="1231900" cy="169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7111" name="PA_组合 20"/>
          <p:cNvPicPr>
            <a:picLocks noChangeArrowheads="1"/>
          </p:cNvPicPr>
          <p:nvPr>
            <p:custDataLst>
              <p:tags r:id="rId6"/>
            </p:custDataLst>
          </p:nvPr>
        </p:nvPicPr>
        <p:blipFill>
          <a:blip r:embed="rId24">
            <a:extLst>
              <a:ext uri="{28A0092B-C50C-407E-A947-70E740481C1C}">
                <a14:useLocalDpi xmlns:a14="http://schemas.microsoft.com/office/drawing/2010/main" val="0"/>
              </a:ext>
            </a:extLst>
          </a:blip>
          <a:srcRect/>
          <a:stretch>
            <a:fillRect/>
          </a:stretch>
        </p:blipFill>
        <p:spPr bwMode="auto">
          <a:xfrm>
            <a:off x="2743200" y="5346700"/>
            <a:ext cx="1139825" cy="151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7112" name="PA_组合 24"/>
          <p:cNvPicPr>
            <a:picLocks noChangeArrowheads="1"/>
          </p:cNvPicPr>
          <p:nvPr>
            <p:custDataLst>
              <p:tags r:id="rId7"/>
            </p:custDataLst>
          </p:nvPr>
        </p:nvPicPr>
        <p:blipFill>
          <a:blip r:embed="rId25">
            <a:extLst>
              <a:ext uri="{28A0092B-C50C-407E-A947-70E740481C1C}">
                <a14:useLocalDpi xmlns:a14="http://schemas.microsoft.com/office/drawing/2010/main" val="0"/>
              </a:ext>
            </a:extLst>
          </a:blip>
          <a:srcRect/>
          <a:stretch>
            <a:fillRect/>
          </a:stretch>
        </p:blipFill>
        <p:spPr bwMode="auto">
          <a:xfrm>
            <a:off x="8382000" y="5291138"/>
            <a:ext cx="1139825" cy="1566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113" name="PA_任意多边形 59"/>
          <p:cNvSpPr/>
          <p:nvPr>
            <p:custDataLst>
              <p:tags r:id="rId8"/>
            </p:custDataLst>
          </p:nvPr>
        </p:nvSpPr>
        <p:spPr bwMode="auto">
          <a:xfrm>
            <a:off x="1320800" y="3287713"/>
            <a:ext cx="2178050" cy="2198687"/>
          </a:xfrm>
          <a:custGeom>
            <a:avLst/>
            <a:gdLst>
              <a:gd name="T0" fmla="*/ 2147483646 w 997"/>
              <a:gd name="T1" fmla="*/ 0 h 1006"/>
              <a:gd name="T2" fmla="*/ 2147483646 w 997"/>
              <a:gd name="T3" fmla="*/ 2147483646 h 1006"/>
              <a:gd name="T4" fmla="*/ 2147483646 w 997"/>
              <a:gd name="T5" fmla="*/ 2147483646 h 1006"/>
              <a:gd name="T6" fmla="*/ 2147483646 w 997"/>
              <a:gd name="T7" fmla="*/ 2147483646 h 1006"/>
              <a:gd name="T8" fmla="*/ 2147483646 w 997"/>
              <a:gd name="T9" fmla="*/ 2147483646 h 1006"/>
              <a:gd name="T10" fmla="*/ 2147483646 w 997"/>
              <a:gd name="T11" fmla="*/ 2147483646 h 1006"/>
              <a:gd name="T12" fmla="*/ 2147483646 w 997"/>
              <a:gd name="T13" fmla="*/ 2147483646 h 1006"/>
              <a:gd name="T14" fmla="*/ 2147483646 w 997"/>
              <a:gd name="T15" fmla="*/ 2147483646 h 1006"/>
              <a:gd name="T16" fmla="*/ 2147483646 w 997"/>
              <a:gd name="T17" fmla="*/ 0 h 100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7" h="1006">
                <a:moveTo>
                  <a:pt x="418" y="0"/>
                </a:moveTo>
                <a:cubicBezTo>
                  <a:pt x="242" y="0"/>
                  <a:pt x="0" y="96"/>
                  <a:pt x="23" y="383"/>
                </a:cubicBezTo>
                <a:cubicBezTo>
                  <a:pt x="47" y="688"/>
                  <a:pt x="364" y="736"/>
                  <a:pt x="364" y="736"/>
                </a:cubicBezTo>
                <a:cubicBezTo>
                  <a:pt x="451" y="931"/>
                  <a:pt x="715" y="1006"/>
                  <a:pt x="715" y="1006"/>
                </a:cubicBezTo>
                <a:cubicBezTo>
                  <a:pt x="547" y="769"/>
                  <a:pt x="629" y="741"/>
                  <a:pt x="629" y="741"/>
                </a:cubicBezTo>
                <a:cubicBezTo>
                  <a:pt x="629" y="741"/>
                  <a:pt x="645" y="745"/>
                  <a:pt x="671" y="745"/>
                </a:cubicBezTo>
                <a:cubicBezTo>
                  <a:pt x="745" y="745"/>
                  <a:pt x="895" y="712"/>
                  <a:pt x="939" y="453"/>
                </a:cubicBezTo>
                <a:cubicBezTo>
                  <a:pt x="997" y="105"/>
                  <a:pt x="626" y="13"/>
                  <a:pt x="449" y="1"/>
                </a:cubicBezTo>
                <a:cubicBezTo>
                  <a:pt x="439" y="0"/>
                  <a:pt x="428" y="0"/>
                  <a:pt x="418" y="0"/>
                </a:cubicBezTo>
              </a:path>
            </a:pathLst>
          </a:custGeom>
          <a:solidFill>
            <a:srgbClr val="354B5E"/>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7114" name="PA_任意多边形 60"/>
          <p:cNvSpPr/>
          <p:nvPr>
            <p:custDataLst>
              <p:tags r:id="rId9"/>
            </p:custDataLst>
          </p:nvPr>
        </p:nvSpPr>
        <p:spPr bwMode="auto">
          <a:xfrm>
            <a:off x="5781675" y="2346325"/>
            <a:ext cx="2711450" cy="2549525"/>
          </a:xfrm>
          <a:custGeom>
            <a:avLst/>
            <a:gdLst>
              <a:gd name="T0" fmla="*/ 2147483646 w 911"/>
              <a:gd name="T1" fmla="*/ 0 h 858"/>
              <a:gd name="T2" fmla="*/ 2147483646 w 911"/>
              <a:gd name="T3" fmla="*/ 2147483646 h 858"/>
              <a:gd name="T4" fmla="*/ 2147483646 w 911"/>
              <a:gd name="T5" fmla="*/ 2147483646 h 858"/>
              <a:gd name="T6" fmla="*/ 2147483646 w 911"/>
              <a:gd name="T7" fmla="*/ 2147483646 h 858"/>
              <a:gd name="T8" fmla="*/ 2147483646 w 911"/>
              <a:gd name="T9" fmla="*/ 2147483646 h 858"/>
              <a:gd name="T10" fmla="*/ 2147483646 w 911"/>
              <a:gd name="T11" fmla="*/ 2147483646 h 858"/>
              <a:gd name="T12" fmla="*/ 2147483646 w 911"/>
              <a:gd name="T13" fmla="*/ 2147483646 h 858"/>
              <a:gd name="T14" fmla="*/ 2147483646 w 911"/>
              <a:gd name="T15" fmla="*/ 0 h 85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11" h="858">
                <a:moveTo>
                  <a:pt x="493" y="0"/>
                </a:moveTo>
                <a:cubicBezTo>
                  <a:pt x="402" y="0"/>
                  <a:pt x="311" y="21"/>
                  <a:pt x="236" y="61"/>
                </a:cubicBezTo>
                <a:cubicBezTo>
                  <a:pt x="0" y="186"/>
                  <a:pt x="94" y="465"/>
                  <a:pt x="94" y="465"/>
                </a:cubicBezTo>
                <a:cubicBezTo>
                  <a:pt x="140" y="722"/>
                  <a:pt x="412" y="730"/>
                  <a:pt x="444" y="730"/>
                </a:cubicBezTo>
                <a:cubicBezTo>
                  <a:pt x="446" y="730"/>
                  <a:pt x="447" y="730"/>
                  <a:pt x="447" y="730"/>
                </a:cubicBezTo>
                <a:cubicBezTo>
                  <a:pt x="436" y="786"/>
                  <a:pt x="381" y="858"/>
                  <a:pt x="381" y="858"/>
                </a:cubicBezTo>
                <a:cubicBezTo>
                  <a:pt x="424" y="858"/>
                  <a:pt x="911" y="695"/>
                  <a:pt x="894" y="343"/>
                </a:cubicBezTo>
                <a:cubicBezTo>
                  <a:pt x="882" y="101"/>
                  <a:pt x="689" y="0"/>
                  <a:pt x="493" y="0"/>
                </a:cubicBezTo>
              </a:path>
            </a:pathLst>
          </a:custGeom>
          <a:solidFill>
            <a:srgbClr val="354B5E"/>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7115" name="PA_任意多边形 61"/>
          <p:cNvSpPr/>
          <p:nvPr>
            <p:custDataLst>
              <p:tags r:id="rId10"/>
            </p:custDataLst>
          </p:nvPr>
        </p:nvSpPr>
        <p:spPr bwMode="auto">
          <a:xfrm>
            <a:off x="8281988" y="3027363"/>
            <a:ext cx="2557462" cy="2376487"/>
          </a:xfrm>
          <a:custGeom>
            <a:avLst/>
            <a:gdLst>
              <a:gd name="T0" fmla="*/ 2147483646 w 1195"/>
              <a:gd name="T1" fmla="*/ 0 h 1110"/>
              <a:gd name="T2" fmla="*/ 2147483646 w 1195"/>
              <a:gd name="T3" fmla="*/ 2147483646 h 1110"/>
              <a:gd name="T4" fmla="*/ 2147483646 w 1195"/>
              <a:gd name="T5" fmla="*/ 2147483646 h 1110"/>
              <a:gd name="T6" fmla="*/ 2147483646 w 1195"/>
              <a:gd name="T7" fmla="*/ 2147483646 h 1110"/>
              <a:gd name="T8" fmla="*/ 2147483646 w 1195"/>
              <a:gd name="T9" fmla="*/ 2147483646 h 1110"/>
              <a:gd name="T10" fmla="*/ 2147483646 w 1195"/>
              <a:gd name="T11" fmla="*/ 2147483646 h 1110"/>
              <a:gd name="T12" fmla="*/ 2147483646 w 1195"/>
              <a:gd name="T13" fmla="*/ 2147483646 h 1110"/>
              <a:gd name="T14" fmla="*/ 2147483646 w 1195"/>
              <a:gd name="T15" fmla="*/ 2147483646 h 1110"/>
              <a:gd name="T16" fmla="*/ 2147483646 w 1195"/>
              <a:gd name="T17" fmla="*/ 2147483646 h 1110"/>
              <a:gd name="T18" fmla="*/ 2147483646 w 1195"/>
              <a:gd name="T19" fmla="*/ 0 h 11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95" h="1110">
                <a:moveTo>
                  <a:pt x="733" y="0"/>
                </a:moveTo>
                <a:cubicBezTo>
                  <a:pt x="702" y="0"/>
                  <a:pt x="673" y="2"/>
                  <a:pt x="645" y="6"/>
                </a:cubicBezTo>
                <a:cubicBezTo>
                  <a:pt x="435" y="38"/>
                  <a:pt x="0" y="185"/>
                  <a:pt x="105" y="595"/>
                </a:cubicBezTo>
                <a:cubicBezTo>
                  <a:pt x="176" y="875"/>
                  <a:pt x="335" y="919"/>
                  <a:pt x="429" y="919"/>
                </a:cubicBezTo>
                <a:cubicBezTo>
                  <a:pt x="474" y="919"/>
                  <a:pt x="504" y="909"/>
                  <a:pt x="504" y="909"/>
                </a:cubicBezTo>
                <a:cubicBezTo>
                  <a:pt x="504" y="909"/>
                  <a:pt x="505" y="909"/>
                  <a:pt x="506" y="909"/>
                </a:cubicBezTo>
                <a:cubicBezTo>
                  <a:pt x="522" y="909"/>
                  <a:pt x="613" y="917"/>
                  <a:pt x="559" y="1110"/>
                </a:cubicBezTo>
                <a:cubicBezTo>
                  <a:pt x="559" y="1110"/>
                  <a:pt x="768" y="988"/>
                  <a:pt x="772" y="882"/>
                </a:cubicBezTo>
                <a:cubicBezTo>
                  <a:pt x="772" y="882"/>
                  <a:pt x="1195" y="787"/>
                  <a:pt x="1193" y="421"/>
                </a:cubicBezTo>
                <a:cubicBezTo>
                  <a:pt x="1192" y="102"/>
                  <a:pt x="937" y="0"/>
                  <a:pt x="733" y="0"/>
                </a:cubicBezTo>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7116" name="PA_任意多边形 62"/>
          <p:cNvSpPr/>
          <p:nvPr>
            <p:custDataLst>
              <p:tags r:id="rId11"/>
            </p:custDataLst>
          </p:nvPr>
        </p:nvSpPr>
        <p:spPr bwMode="auto">
          <a:xfrm>
            <a:off x="3306763" y="2454275"/>
            <a:ext cx="3071812" cy="2492375"/>
          </a:xfrm>
          <a:custGeom>
            <a:avLst/>
            <a:gdLst>
              <a:gd name="T0" fmla="*/ 2147483646 w 1313"/>
              <a:gd name="T1" fmla="*/ 0 h 1064"/>
              <a:gd name="T2" fmla="*/ 2147483646 w 1313"/>
              <a:gd name="T3" fmla="*/ 2147483646 h 1064"/>
              <a:gd name="T4" fmla="*/ 2147483646 w 1313"/>
              <a:gd name="T5" fmla="*/ 2147483646 h 1064"/>
              <a:gd name="T6" fmla="*/ 2147483646 w 1313"/>
              <a:gd name="T7" fmla="*/ 2147483646 h 1064"/>
              <a:gd name="T8" fmla="*/ 2147483646 w 1313"/>
              <a:gd name="T9" fmla="*/ 2147483646 h 1064"/>
              <a:gd name="T10" fmla="*/ 2147483646 w 1313"/>
              <a:gd name="T11" fmla="*/ 2147483646 h 1064"/>
              <a:gd name="T12" fmla="*/ 2147483646 w 1313"/>
              <a:gd name="T13" fmla="*/ 0 h 106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13" h="1064">
                <a:moveTo>
                  <a:pt x="453" y="0"/>
                </a:moveTo>
                <a:cubicBezTo>
                  <a:pt x="193" y="0"/>
                  <a:pt x="54" y="185"/>
                  <a:pt x="32" y="351"/>
                </a:cubicBezTo>
                <a:cubicBezTo>
                  <a:pt x="0" y="582"/>
                  <a:pt x="188" y="754"/>
                  <a:pt x="188" y="754"/>
                </a:cubicBezTo>
                <a:cubicBezTo>
                  <a:pt x="430" y="1029"/>
                  <a:pt x="771" y="1064"/>
                  <a:pt x="771" y="1064"/>
                </a:cubicBezTo>
                <a:cubicBezTo>
                  <a:pt x="708" y="1018"/>
                  <a:pt x="708" y="914"/>
                  <a:pt x="708" y="914"/>
                </a:cubicBezTo>
                <a:cubicBezTo>
                  <a:pt x="1077" y="876"/>
                  <a:pt x="1313" y="340"/>
                  <a:pt x="816" y="97"/>
                </a:cubicBezTo>
                <a:cubicBezTo>
                  <a:pt x="676" y="29"/>
                  <a:pt x="555" y="0"/>
                  <a:pt x="453" y="0"/>
                </a:cubicBezTo>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7117" name="PA_文本框 31"/>
          <p:cNvSpPr txBox="1">
            <a:spLocks noChangeArrowheads="1"/>
          </p:cNvSpPr>
          <p:nvPr>
            <p:custDataLst>
              <p:tags r:id="rId12"/>
            </p:custDataLst>
          </p:nvPr>
        </p:nvSpPr>
        <p:spPr bwMode="auto">
          <a:xfrm>
            <a:off x="1806575" y="3411538"/>
            <a:ext cx="116363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25000"/>
              </a:lnSpc>
              <a:spcBef>
                <a:spcPct val="0"/>
              </a:spcBef>
              <a:spcAft>
                <a:spcPts val="1000"/>
              </a:spcAft>
              <a:buClrTx/>
              <a:buSzTx/>
              <a:buFont typeface="Arial" panose="020B0604020202020204" pitchFamily="34" charset="0"/>
              <a:buNone/>
              <a:defRPr/>
            </a:pPr>
            <a:r>
              <a:rPr kumimoji="0" lang="en-US" altLang="zh-CN" sz="16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rPr>
              <a:t>TEXT HERE</a:t>
            </a:r>
            <a:endParaRPr kumimoji="0" lang="zh-CN" altLang="en-US" sz="16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47118" name="PA_文本框 32"/>
          <p:cNvSpPr txBox="1">
            <a:spLocks noChangeArrowheads="1"/>
          </p:cNvSpPr>
          <p:nvPr>
            <p:custDataLst>
              <p:tags r:id="rId13"/>
            </p:custDataLst>
          </p:nvPr>
        </p:nvSpPr>
        <p:spPr bwMode="auto">
          <a:xfrm>
            <a:off x="1398588" y="3779838"/>
            <a:ext cx="1979612" cy="1074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14000"/>
              </a:lnSpc>
              <a:spcBef>
                <a:spcPct val="0"/>
              </a:spcBef>
              <a:spcAft>
                <a:spcPts val="1000"/>
              </a:spcAft>
              <a:buClrTx/>
              <a:buSzTx/>
              <a:buFont typeface="Arial" panose="020B0604020202020204" pitchFamily="34" charset="0"/>
              <a:buNone/>
              <a:defRPr/>
            </a:pPr>
            <a:r>
              <a:rPr kumimoji="0" lang="en-US" altLang="zh-CN" sz="14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rPr>
              <a:t>Whoever evaluates your text cannot evaluate the way you write. </a:t>
            </a:r>
            <a:endParaRPr kumimoji="0" lang="zh-CN" altLang="en-US" sz="14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47119" name="PA_文本框 33"/>
          <p:cNvSpPr txBox="1">
            <a:spLocks noChangeArrowheads="1"/>
          </p:cNvSpPr>
          <p:nvPr>
            <p:custDataLst>
              <p:tags r:id="rId14"/>
            </p:custDataLst>
          </p:nvPr>
        </p:nvSpPr>
        <p:spPr bwMode="auto">
          <a:xfrm>
            <a:off x="4022725" y="2878138"/>
            <a:ext cx="116363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25000"/>
              </a:lnSpc>
              <a:spcBef>
                <a:spcPct val="0"/>
              </a:spcBef>
              <a:spcAft>
                <a:spcPts val="1000"/>
              </a:spcAft>
              <a:buClrTx/>
              <a:buSzTx/>
              <a:buFont typeface="Arial" panose="020B0604020202020204" pitchFamily="34" charset="0"/>
              <a:buNone/>
              <a:defRPr/>
            </a:pPr>
            <a:r>
              <a:rPr kumimoji="0" lang="en-US" altLang="zh-CN" sz="16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rPr>
              <a:t>TEXT HERE</a:t>
            </a:r>
            <a:endParaRPr kumimoji="0" lang="zh-CN" altLang="en-US" sz="16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47120" name="PA_文本框 34"/>
          <p:cNvSpPr txBox="1">
            <a:spLocks noChangeArrowheads="1"/>
          </p:cNvSpPr>
          <p:nvPr>
            <p:custDataLst>
              <p:tags r:id="rId15"/>
            </p:custDataLst>
          </p:nvPr>
        </p:nvSpPr>
        <p:spPr bwMode="auto">
          <a:xfrm>
            <a:off x="3614738" y="3248025"/>
            <a:ext cx="1979612" cy="1074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14000"/>
              </a:lnSpc>
              <a:spcBef>
                <a:spcPct val="0"/>
              </a:spcBef>
              <a:spcAft>
                <a:spcPts val="1000"/>
              </a:spcAft>
              <a:buClrTx/>
              <a:buSzTx/>
              <a:buFont typeface="Arial" panose="020B0604020202020204" pitchFamily="34" charset="0"/>
              <a:buNone/>
              <a:defRPr/>
            </a:pPr>
            <a:r>
              <a:rPr kumimoji="0" lang="en-US" altLang="zh-CN" sz="14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rPr>
              <a:t>Whoever evaluates your text cannot evaluate the way you write. </a:t>
            </a:r>
            <a:endParaRPr kumimoji="0" lang="zh-CN" altLang="en-US" sz="14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47121" name="PA_文本框 35"/>
          <p:cNvSpPr txBox="1">
            <a:spLocks noChangeArrowheads="1"/>
          </p:cNvSpPr>
          <p:nvPr>
            <p:custDataLst>
              <p:tags r:id="rId16"/>
            </p:custDataLst>
          </p:nvPr>
        </p:nvSpPr>
        <p:spPr bwMode="auto">
          <a:xfrm>
            <a:off x="6615113" y="2693988"/>
            <a:ext cx="116363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25000"/>
              </a:lnSpc>
              <a:spcBef>
                <a:spcPct val="0"/>
              </a:spcBef>
              <a:spcAft>
                <a:spcPts val="1000"/>
              </a:spcAft>
              <a:buClrTx/>
              <a:buSzTx/>
              <a:buFont typeface="Arial" panose="020B0604020202020204" pitchFamily="34" charset="0"/>
              <a:buNone/>
              <a:defRPr/>
            </a:pPr>
            <a:r>
              <a:rPr kumimoji="0" lang="en-US" altLang="zh-CN" sz="16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rPr>
              <a:t>TEXT HERE</a:t>
            </a:r>
            <a:endParaRPr kumimoji="0" lang="zh-CN" altLang="en-US" sz="16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47122" name="PA_文本框 36"/>
          <p:cNvSpPr txBox="1">
            <a:spLocks noChangeArrowheads="1"/>
          </p:cNvSpPr>
          <p:nvPr>
            <p:custDataLst>
              <p:tags r:id="rId17"/>
            </p:custDataLst>
          </p:nvPr>
        </p:nvSpPr>
        <p:spPr bwMode="auto">
          <a:xfrm>
            <a:off x="6207125" y="3063875"/>
            <a:ext cx="1981200" cy="1074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14000"/>
              </a:lnSpc>
              <a:spcBef>
                <a:spcPct val="0"/>
              </a:spcBef>
              <a:spcAft>
                <a:spcPts val="1000"/>
              </a:spcAft>
              <a:buClrTx/>
              <a:buSzTx/>
              <a:buFont typeface="Arial" panose="020B0604020202020204" pitchFamily="34" charset="0"/>
              <a:buNone/>
              <a:defRPr/>
            </a:pPr>
            <a:r>
              <a:rPr kumimoji="0" lang="en-US" altLang="zh-CN" sz="14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rPr>
              <a:t>Whoever evaluates your text cannot evaluate the way you write. </a:t>
            </a:r>
            <a:endParaRPr kumimoji="0" lang="zh-CN" altLang="en-US" sz="14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47123" name="PA_文本框 37"/>
          <p:cNvSpPr txBox="1">
            <a:spLocks noChangeArrowheads="1"/>
          </p:cNvSpPr>
          <p:nvPr>
            <p:custDataLst>
              <p:tags r:id="rId18"/>
            </p:custDataLst>
          </p:nvPr>
        </p:nvSpPr>
        <p:spPr bwMode="auto">
          <a:xfrm>
            <a:off x="9088438" y="3273425"/>
            <a:ext cx="116363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25000"/>
              </a:lnSpc>
              <a:spcBef>
                <a:spcPct val="0"/>
              </a:spcBef>
              <a:spcAft>
                <a:spcPts val="1000"/>
              </a:spcAft>
              <a:buClrTx/>
              <a:buSzTx/>
              <a:buFont typeface="Arial" panose="020B0604020202020204" pitchFamily="34" charset="0"/>
              <a:buNone/>
              <a:defRPr/>
            </a:pPr>
            <a:r>
              <a:rPr kumimoji="0" lang="en-US" altLang="zh-CN" sz="16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rPr>
              <a:t>TEXT HERE</a:t>
            </a:r>
            <a:endParaRPr kumimoji="0" lang="zh-CN" altLang="en-US" sz="16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47124" name="PA_文本框 38"/>
          <p:cNvSpPr txBox="1">
            <a:spLocks noChangeArrowheads="1"/>
          </p:cNvSpPr>
          <p:nvPr>
            <p:custDataLst>
              <p:tags r:id="rId19"/>
            </p:custDataLst>
          </p:nvPr>
        </p:nvSpPr>
        <p:spPr bwMode="auto">
          <a:xfrm>
            <a:off x="8680450" y="3643313"/>
            <a:ext cx="1979613" cy="1074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14000"/>
              </a:lnSpc>
              <a:spcBef>
                <a:spcPct val="0"/>
              </a:spcBef>
              <a:spcAft>
                <a:spcPts val="1000"/>
              </a:spcAft>
              <a:buClrTx/>
              <a:buSzTx/>
              <a:buFont typeface="Arial" panose="020B0604020202020204" pitchFamily="34" charset="0"/>
              <a:buNone/>
              <a:defRPr/>
            </a:pPr>
            <a:r>
              <a:rPr kumimoji="0" lang="en-US" altLang="zh-CN" sz="14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rPr>
              <a:t>Whoever evaluates your text cannot evaluate the way you write. </a:t>
            </a:r>
            <a:endParaRPr kumimoji="0" lang="zh-CN" altLang="en-US" sz="14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10000"/>
                                  </p:iterate>
                                  <p:childTnLst>
                                    <p:set>
                                      <p:cBhvr>
                                        <p:cTn id="6" dur="1" fill="hold">
                                          <p:stCondLst>
                                            <p:cond delay="0"/>
                                          </p:stCondLst>
                                        </p:cTn>
                                        <p:tgtEl>
                                          <p:spTgt spid="47106"/>
                                        </p:tgtEl>
                                        <p:attrNameLst>
                                          <p:attrName>style.visibility</p:attrName>
                                        </p:attrNameLst>
                                      </p:cBhvr>
                                      <p:to>
                                        <p:strVal val="visible"/>
                                      </p:to>
                                    </p:set>
                                    <p:anim to="" calcmode="lin" valueType="num">
                                      <p:cBhvr>
                                        <p:cTn id="7" dur="700" fill="hold">
                                          <p:stCondLst>
                                            <p:cond delay="0"/>
                                          </p:stCondLst>
                                        </p:cTn>
                                        <p:tgtEl>
                                          <p:spTgt spid="47106"/>
                                        </p:tgtEl>
                                        <p:attrNameLst>
                                          <p:attrName>ppt_y</p:attrName>
                                        </p:attrNameLst>
                                      </p:cBhvr>
                                      <p:tavLst>
                                        <p:tav tm="0" fmla="#ppt_y+#ppt_h/2*((1.5-1.5*$)^3-(1.5-1.5*$)^2)*8/9">
                                          <p:val>
                                            <p:fltVal val="0"/>
                                          </p:val>
                                        </p:tav>
                                        <p:tav tm="100000">
                                          <p:val>
                                            <p:fltVal val="1"/>
                                          </p:val>
                                        </p:tav>
                                      </p:tavLst>
                                    </p:anim>
                                    <p:anim to="" calcmode="lin" valueType="num">
                                      <p:cBhvr>
                                        <p:cTn id="8" dur="700" fill="hold">
                                          <p:stCondLst>
                                            <p:cond delay="0"/>
                                          </p:stCondLst>
                                        </p:cTn>
                                        <p:tgtEl>
                                          <p:spTgt spid="47106"/>
                                        </p:tgtEl>
                                        <p:attrNameLst>
                                          <p:attrName>ppt_h</p:attrName>
                                        </p:attrNameLst>
                                      </p:cBhvr>
                                      <p:tavLst>
                                        <p:tav tm="0" fmla="#ppt_h-#ppt_h*((1.5-1.5*$)^3-(1.5-1.5*$)^2)">
                                          <p:val>
                                            <p:fltVal val="0"/>
                                          </p:val>
                                        </p:tav>
                                        <p:tav tm="100000">
                                          <p:val>
                                            <p:fltVal val="1"/>
                                          </p:val>
                                        </p:tav>
                                      </p:tavLst>
                                    </p:anim>
                                  </p:childTnLst>
                                </p:cTn>
                              </p:par>
                              <p:par>
                                <p:cTn id="9" presetID="0" presetClass="entr" presetSubtype="0" fill="hold" grpId="0" nodeType="withEffect">
                                  <p:stCondLst>
                                    <p:cond delay="0"/>
                                  </p:stCondLst>
                                  <p:iterate type="lt">
                                    <p:tmPct val="10000"/>
                                  </p:iterate>
                                  <p:childTnLst>
                                    <p:set>
                                      <p:cBhvr>
                                        <p:cTn id="10" dur="1" fill="hold">
                                          <p:stCondLst>
                                            <p:cond delay="0"/>
                                          </p:stCondLst>
                                        </p:cTn>
                                        <p:tgtEl>
                                          <p:spTgt spid="47107"/>
                                        </p:tgtEl>
                                        <p:attrNameLst>
                                          <p:attrName>style.visibility</p:attrName>
                                        </p:attrNameLst>
                                      </p:cBhvr>
                                      <p:to>
                                        <p:strVal val="visible"/>
                                      </p:to>
                                    </p:set>
                                    <p:anim to="" calcmode="lin" valueType="num">
                                      <p:cBhvr>
                                        <p:cTn id="11" dur="700" fill="hold">
                                          <p:stCondLst>
                                            <p:cond delay="0"/>
                                          </p:stCondLst>
                                        </p:cTn>
                                        <p:tgtEl>
                                          <p:spTgt spid="47107"/>
                                        </p:tgtEl>
                                        <p:attrNameLst>
                                          <p:attrName>ppt_y</p:attrName>
                                        </p:attrNameLst>
                                      </p:cBhvr>
                                      <p:tavLst>
                                        <p:tav tm="0" fmla="#ppt_y+#ppt_h/2*((1.5-1.5*$)^3-(1.5-1.5*$)^2)*8/9">
                                          <p:val>
                                            <p:fltVal val="0"/>
                                          </p:val>
                                        </p:tav>
                                        <p:tav tm="100000">
                                          <p:val>
                                            <p:fltVal val="1"/>
                                          </p:val>
                                        </p:tav>
                                      </p:tavLst>
                                    </p:anim>
                                    <p:anim to="" calcmode="lin" valueType="num">
                                      <p:cBhvr>
                                        <p:cTn id="12" dur="700" fill="hold">
                                          <p:stCondLst>
                                            <p:cond delay="0"/>
                                          </p:stCondLst>
                                        </p:cTn>
                                        <p:tgtEl>
                                          <p:spTgt spid="47107"/>
                                        </p:tgtEl>
                                        <p:attrNameLst>
                                          <p:attrName>ppt_h</p:attrName>
                                        </p:attrNameLst>
                                      </p:cBhvr>
                                      <p:tavLst>
                                        <p:tav tm="0" fmla="#ppt_h-#ppt_h*((1.5-1.5*$)^3-(1.5-1.5*$)^2)">
                                          <p:val>
                                            <p:fltVal val="0"/>
                                          </p:val>
                                        </p:tav>
                                        <p:tav tm="100000">
                                          <p:val>
                                            <p:fltVal val="1"/>
                                          </p:val>
                                        </p:tav>
                                      </p:tavLst>
                                    </p:anim>
                                  </p:childTnLst>
                                </p:cTn>
                              </p:par>
                              <p:par>
                                <p:cTn id="13" presetID="0" presetClass="entr" presetSubtype="0" fill="hold" nodeType="withEffect">
                                  <p:stCondLst>
                                    <p:cond delay="0"/>
                                  </p:stCondLst>
                                  <p:iterate type="lt">
                                    <p:tmPct val="10000"/>
                                  </p:iterate>
                                  <p:childTnLst>
                                    <p:set>
                                      <p:cBhvr>
                                        <p:cTn id="14" dur="1" fill="hold">
                                          <p:stCondLst>
                                            <p:cond delay="0"/>
                                          </p:stCondLst>
                                        </p:cTn>
                                        <p:tgtEl>
                                          <p:spTgt spid="47108"/>
                                        </p:tgtEl>
                                        <p:attrNameLst>
                                          <p:attrName>style.visibility</p:attrName>
                                        </p:attrNameLst>
                                      </p:cBhvr>
                                      <p:to>
                                        <p:strVal val="visible"/>
                                      </p:to>
                                    </p:set>
                                    <p:anim to="" calcmode="lin" valueType="num">
                                      <p:cBhvr>
                                        <p:cTn id="15" dur="700" fill="hold">
                                          <p:stCondLst>
                                            <p:cond delay="0"/>
                                          </p:stCondLst>
                                        </p:cTn>
                                        <p:tgtEl>
                                          <p:spTgt spid="47108"/>
                                        </p:tgtEl>
                                        <p:attrNameLst>
                                          <p:attrName>ppt_y</p:attrName>
                                        </p:attrNameLst>
                                      </p:cBhvr>
                                      <p:tavLst>
                                        <p:tav tm="0" fmla="#ppt_y+#ppt_h/2*((1.5-1.5*$)^3-(1.5-1.5*$)^2)*8/9">
                                          <p:val>
                                            <p:fltVal val="0"/>
                                          </p:val>
                                        </p:tav>
                                        <p:tav tm="100000">
                                          <p:val>
                                            <p:fltVal val="1"/>
                                          </p:val>
                                        </p:tav>
                                      </p:tavLst>
                                    </p:anim>
                                    <p:anim to="" calcmode="lin" valueType="num">
                                      <p:cBhvr>
                                        <p:cTn id="16" dur="700" fill="hold">
                                          <p:stCondLst>
                                            <p:cond delay="0"/>
                                          </p:stCondLst>
                                        </p:cTn>
                                        <p:tgtEl>
                                          <p:spTgt spid="47108"/>
                                        </p:tgtEl>
                                        <p:attrNameLst>
                                          <p:attrName>ppt_h</p:attrName>
                                        </p:attrNameLst>
                                      </p:cBhvr>
                                      <p:tavLst>
                                        <p:tav tm="0" fmla="#ppt_h-#ppt_h*((1.5-1.5*$)^3-(1.5-1.5*$)^2)">
                                          <p:val>
                                            <p:fltVal val="0"/>
                                          </p:val>
                                        </p:tav>
                                        <p:tav tm="100000">
                                          <p:val>
                                            <p:fltVal val="1"/>
                                          </p:val>
                                        </p:tav>
                                      </p:tavLst>
                                    </p:anim>
                                  </p:childTnLst>
                                </p:cTn>
                              </p:par>
                              <p:par>
                                <p:cTn id="17" presetID="0" presetClass="entr" presetSubtype="0" fill="hold" nodeType="withEffect">
                                  <p:stCondLst>
                                    <p:cond delay="0"/>
                                  </p:stCondLst>
                                  <p:iterate type="lt">
                                    <p:tmPct val="10000"/>
                                  </p:iterate>
                                  <p:childTnLst>
                                    <p:set>
                                      <p:cBhvr>
                                        <p:cTn id="18" dur="1" fill="hold">
                                          <p:stCondLst>
                                            <p:cond delay="0"/>
                                          </p:stCondLst>
                                        </p:cTn>
                                        <p:tgtEl>
                                          <p:spTgt spid="47109"/>
                                        </p:tgtEl>
                                        <p:attrNameLst>
                                          <p:attrName>style.visibility</p:attrName>
                                        </p:attrNameLst>
                                      </p:cBhvr>
                                      <p:to>
                                        <p:strVal val="visible"/>
                                      </p:to>
                                    </p:set>
                                    <p:anim to="" calcmode="lin" valueType="num">
                                      <p:cBhvr>
                                        <p:cTn id="19" dur="700" fill="hold">
                                          <p:stCondLst>
                                            <p:cond delay="0"/>
                                          </p:stCondLst>
                                        </p:cTn>
                                        <p:tgtEl>
                                          <p:spTgt spid="47109"/>
                                        </p:tgtEl>
                                        <p:attrNameLst>
                                          <p:attrName>ppt_y</p:attrName>
                                        </p:attrNameLst>
                                      </p:cBhvr>
                                      <p:tavLst>
                                        <p:tav tm="0" fmla="#ppt_y+#ppt_h/2*((1.5-1.5*$)^3-(1.5-1.5*$)^2)*8/9">
                                          <p:val>
                                            <p:fltVal val="0"/>
                                          </p:val>
                                        </p:tav>
                                        <p:tav tm="100000">
                                          <p:val>
                                            <p:fltVal val="1"/>
                                          </p:val>
                                        </p:tav>
                                      </p:tavLst>
                                    </p:anim>
                                    <p:anim to="" calcmode="lin" valueType="num">
                                      <p:cBhvr>
                                        <p:cTn id="20" dur="700" fill="hold">
                                          <p:stCondLst>
                                            <p:cond delay="0"/>
                                          </p:stCondLst>
                                        </p:cTn>
                                        <p:tgtEl>
                                          <p:spTgt spid="47109"/>
                                        </p:tgtEl>
                                        <p:attrNameLst>
                                          <p:attrName>ppt_h</p:attrName>
                                        </p:attrNameLst>
                                      </p:cBhvr>
                                      <p:tavLst>
                                        <p:tav tm="0" fmla="#ppt_h-#ppt_h*((1.5-1.5*$)^3-(1.5-1.5*$)^2)">
                                          <p:val>
                                            <p:fltVal val="0"/>
                                          </p:val>
                                        </p:tav>
                                        <p:tav tm="100000">
                                          <p:val>
                                            <p:fltVal val="1"/>
                                          </p:val>
                                        </p:tav>
                                      </p:tavLst>
                                    </p:anim>
                                  </p:childTnLst>
                                </p:cTn>
                              </p:par>
                              <p:par>
                                <p:cTn id="21" presetID="0" presetClass="entr" presetSubtype="0" fill="hold" nodeType="withEffect">
                                  <p:stCondLst>
                                    <p:cond delay="0"/>
                                  </p:stCondLst>
                                  <p:iterate type="lt">
                                    <p:tmPct val="10000"/>
                                  </p:iterate>
                                  <p:childTnLst>
                                    <p:set>
                                      <p:cBhvr>
                                        <p:cTn id="22" dur="1" fill="hold">
                                          <p:stCondLst>
                                            <p:cond delay="0"/>
                                          </p:stCondLst>
                                        </p:cTn>
                                        <p:tgtEl>
                                          <p:spTgt spid="47110"/>
                                        </p:tgtEl>
                                        <p:attrNameLst>
                                          <p:attrName>style.visibility</p:attrName>
                                        </p:attrNameLst>
                                      </p:cBhvr>
                                      <p:to>
                                        <p:strVal val="visible"/>
                                      </p:to>
                                    </p:set>
                                    <p:anim to="" calcmode="lin" valueType="num">
                                      <p:cBhvr>
                                        <p:cTn id="23" dur="700" fill="hold">
                                          <p:stCondLst>
                                            <p:cond delay="0"/>
                                          </p:stCondLst>
                                        </p:cTn>
                                        <p:tgtEl>
                                          <p:spTgt spid="47110"/>
                                        </p:tgtEl>
                                        <p:attrNameLst>
                                          <p:attrName>ppt_y</p:attrName>
                                        </p:attrNameLst>
                                      </p:cBhvr>
                                      <p:tavLst>
                                        <p:tav tm="0" fmla="#ppt_y+#ppt_h/2*((1.5-1.5*$)^3-(1.5-1.5*$)^2)*8/9">
                                          <p:val>
                                            <p:fltVal val="0"/>
                                          </p:val>
                                        </p:tav>
                                        <p:tav tm="100000">
                                          <p:val>
                                            <p:fltVal val="1"/>
                                          </p:val>
                                        </p:tav>
                                      </p:tavLst>
                                    </p:anim>
                                    <p:anim to="" calcmode="lin" valueType="num">
                                      <p:cBhvr>
                                        <p:cTn id="24" dur="700" fill="hold">
                                          <p:stCondLst>
                                            <p:cond delay="0"/>
                                          </p:stCondLst>
                                        </p:cTn>
                                        <p:tgtEl>
                                          <p:spTgt spid="47110"/>
                                        </p:tgtEl>
                                        <p:attrNameLst>
                                          <p:attrName>ppt_h</p:attrName>
                                        </p:attrNameLst>
                                      </p:cBhvr>
                                      <p:tavLst>
                                        <p:tav tm="0" fmla="#ppt_h-#ppt_h*((1.5-1.5*$)^3-(1.5-1.5*$)^2)">
                                          <p:val>
                                            <p:fltVal val="0"/>
                                          </p:val>
                                        </p:tav>
                                        <p:tav tm="100000">
                                          <p:val>
                                            <p:fltVal val="1"/>
                                          </p:val>
                                        </p:tav>
                                      </p:tavLst>
                                    </p:anim>
                                  </p:childTnLst>
                                </p:cTn>
                              </p:par>
                              <p:par>
                                <p:cTn id="25" presetID="0" presetClass="entr" presetSubtype="0" fill="hold" nodeType="withEffect">
                                  <p:stCondLst>
                                    <p:cond delay="0"/>
                                  </p:stCondLst>
                                  <p:iterate type="lt">
                                    <p:tmPct val="10000"/>
                                  </p:iterate>
                                  <p:childTnLst>
                                    <p:set>
                                      <p:cBhvr>
                                        <p:cTn id="26" dur="1" fill="hold">
                                          <p:stCondLst>
                                            <p:cond delay="0"/>
                                          </p:stCondLst>
                                        </p:cTn>
                                        <p:tgtEl>
                                          <p:spTgt spid="47111"/>
                                        </p:tgtEl>
                                        <p:attrNameLst>
                                          <p:attrName>style.visibility</p:attrName>
                                        </p:attrNameLst>
                                      </p:cBhvr>
                                      <p:to>
                                        <p:strVal val="visible"/>
                                      </p:to>
                                    </p:set>
                                    <p:anim to="" calcmode="lin" valueType="num">
                                      <p:cBhvr>
                                        <p:cTn id="27" dur="700" fill="hold">
                                          <p:stCondLst>
                                            <p:cond delay="0"/>
                                          </p:stCondLst>
                                        </p:cTn>
                                        <p:tgtEl>
                                          <p:spTgt spid="47111"/>
                                        </p:tgtEl>
                                        <p:attrNameLst>
                                          <p:attrName>ppt_y</p:attrName>
                                        </p:attrNameLst>
                                      </p:cBhvr>
                                      <p:tavLst>
                                        <p:tav tm="0" fmla="#ppt_y+#ppt_h/2*((1.5-1.5*$)^3-(1.5-1.5*$)^2)*8/9">
                                          <p:val>
                                            <p:fltVal val="0"/>
                                          </p:val>
                                        </p:tav>
                                        <p:tav tm="100000">
                                          <p:val>
                                            <p:fltVal val="1"/>
                                          </p:val>
                                        </p:tav>
                                      </p:tavLst>
                                    </p:anim>
                                    <p:anim to="" calcmode="lin" valueType="num">
                                      <p:cBhvr>
                                        <p:cTn id="28" dur="700" fill="hold">
                                          <p:stCondLst>
                                            <p:cond delay="0"/>
                                          </p:stCondLst>
                                        </p:cTn>
                                        <p:tgtEl>
                                          <p:spTgt spid="47111"/>
                                        </p:tgtEl>
                                        <p:attrNameLst>
                                          <p:attrName>ppt_h</p:attrName>
                                        </p:attrNameLst>
                                      </p:cBhvr>
                                      <p:tavLst>
                                        <p:tav tm="0" fmla="#ppt_h-#ppt_h*((1.5-1.5*$)^3-(1.5-1.5*$)^2)">
                                          <p:val>
                                            <p:fltVal val="0"/>
                                          </p:val>
                                        </p:tav>
                                        <p:tav tm="100000">
                                          <p:val>
                                            <p:fltVal val="1"/>
                                          </p:val>
                                        </p:tav>
                                      </p:tavLst>
                                    </p:anim>
                                  </p:childTnLst>
                                </p:cTn>
                              </p:par>
                              <p:par>
                                <p:cTn id="29" presetID="0" presetClass="entr" presetSubtype="0" fill="hold" nodeType="withEffect">
                                  <p:stCondLst>
                                    <p:cond delay="0"/>
                                  </p:stCondLst>
                                  <p:iterate type="lt">
                                    <p:tmPct val="10000"/>
                                  </p:iterate>
                                  <p:childTnLst>
                                    <p:set>
                                      <p:cBhvr>
                                        <p:cTn id="30" dur="1" fill="hold">
                                          <p:stCondLst>
                                            <p:cond delay="0"/>
                                          </p:stCondLst>
                                        </p:cTn>
                                        <p:tgtEl>
                                          <p:spTgt spid="47112"/>
                                        </p:tgtEl>
                                        <p:attrNameLst>
                                          <p:attrName>style.visibility</p:attrName>
                                        </p:attrNameLst>
                                      </p:cBhvr>
                                      <p:to>
                                        <p:strVal val="visible"/>
                                      </p:to>
                                    </p:set>
                                    <p:anim to="" calcmode="lin" valueType="num">
                                      <p:cBhvr>
                                        <p:cTn id="31" dur="700" fill="hold">
                                          <p:stCondLst>
                                            <p:cond delay="0"/>
                                          </p:stCondLst>
                                        </p:cTn>
                                        <p:tgtEl>
                                          <p:spTgt spid="47112"/>
                                        </p:tgtEl>
                                        <p:attrNameLst>
                                          <p:attrName>ppt_y</p:attrName>
                                        </p:attrNameLst>
                                      </p:cBhvr>
                                      <p:tavLst>
                                        <p:tav tm="0" fmla="#ppt_y+#ppt_h/2*((1.5-1.5*$)^3-(1.5-1.5*$)^2)*8/9">
                                          <p:val>
                                            <p:fltVal val="0"/>
                                          </p:val>
                                        </p:tav>
                                        <p:tav tm="100000">
                                          <p:val>
                                            <p:fltVal val="1"/>
                                          </p:val>
                                        </p:tav>
                                      </p:tavLst>
                                    </p:anim>
                                    <p:anim to="" calcmode="lin" valueType="num">
                                      <p:cBhvr>
                                        <p:cTn id="32" dur="700" fill="hold">
                                          <p:stCondLst>
                                            <p:cond delay="0"/>
                                          </p:stCondLst>
                                        </p:cTn>
                                        <p:tgtEl>
                                          <p:spTgt spid="47112"/>
                                        </p:tgtEl>
                                        <p:attrNameLst>
                                          <p:attrName>ppt_h</p:attrName>
                                        </p:attrNameLst>
                                      </p:cBhvr>
                                      <p:tavLst>
                                        <p:tav tm="0" fmla="#ppt_h-#ppt_h*((1.5-1.5*$)^3-(1.5-1.5*$)^2)">
                                          <p:val>
                                            <p:fltVal val="0"/>
                                          </p:val>
                                        </p:tav>
                                        <p:tav tm="100000">
                                          <p:val>
                                            <p:fltVal val="1"/>
                                          </p:val>
                                        </p:tav>
                                      </p:tavLst>
                                    </p:anim>
                                  </p:childTnLst>
                                </p:cTn>
                              </p:par>
                              <p:par>
                                <p:cTn id="33" presetID="0" presetClass="entr" presetSubtype="0" fill="hold" grpId="0" nodeType="withEffect">
                                  <p:stCondLst>
                                    <p:cond delay="0"/>
                                  </p:stCondLst>
                                  <p:iterate type="lt">
                                    <p:tmPct val="10000"/>
                                  </p:iterate>
                                  <p:childTnLst>
                                    <p:set>
                                      <p:cBhvr>
                                        <p:cTn id="34" dur="1" fill="hold">
                                          <p:stCondLst>
                                            <p:cond delay="0"/>
                                          </p:stCondLst>
                                        </p:cTn>
                                        <p:tgtEl>
                                          <p:spTgt spid="47113"/>
                                        </p:tgtEl>
                                        <p:attrNameLst>
                                          <p:attrName>style.visibility</p:attrName>
                                        </p:attrNameLst>
                                      </p:cBhvr>
                                      <p:to>
                                        <p:strVal val="visible"/>
                                      </p:to>
                                    </p:set>
                                    <p:anim to="" calcmode="lin" valueType="num">
                                      <p:cBhvr>
                                        <p:cTn id="35" dur="700" fill="hold">
                                          <p:stCondLst>
                                            <p:cond delay="0"/>
                                          </p:stCondLst>
                                        </p:cTn>
                                        <p:tgtEl>
                                          <p:spTgt spid="47113"/>
                                        </p:tgtEl>
                                        <p:attrNameLst>
                                          <p:attrName>ppt_y</p:attrName>
                                        </p:attrNameLst>
                                      </p:cBhvr>
                                      <p:tavLst>
                                        <p:tav tm="0" fmla="#ppt_y+#ppt_h/2*((1.5-1.5*$)^3-(1.5-1.5*$)^2)*8/9">
                                          <p:val>
                                            <p:fltVal val="0"/>
                                          </p:val>
                                        </p:tav>
                                        <p:tav tm="100000">
                                          <p:val>
                                            <p:fltVal val="1"/>
                                          </p:val>
                                        </p:tav>
                                      </p:tavLst>
                                    </p:anim>
                                    <p:anim to="" calcmode="lin" valueType="num">
                                      <p:cBhvr>
                                        <p:cTn id="36" dur="700" fill="hold">
                                          <p:stCondLst>
                                            <p:cond delay="0"/>
                                          </p:stCondLst>
                                        </p:cTn>
                                        <p:tgtEl>
                                          <p:spTgt spid="47113"/>
                                        </p:tgtEl>
                                        <p:attrNameLst>
                                          <p:attrName>ppt_h</p:attrName>
                                        </p:attrNameLst>
                                      </p:cBhvr>
                                      <p:tavLst>
                                        <p:tav tm="0" fmla="#ppt_h-#ppt_h*((1.5-1.5*$)^3-(1.5-1.5*$)^2)">
                                          <p:val>
                                            <p:fltVal val="0"/>
                                          </p:val>
                                        </p:tav>
                                        <p:tav tm="100000">
                                          <p:val>
                                            <p:fltVal val="1"/>
                                          </p:val>
                                        </p:tav>
                                      </p:tavLst>
                                    </p:anim>
                                  </p:childTnLst>
                                </p:cTn>
                              </p:par>
                              <p:par>
                                <p:cTn id="37" presetID="0" presetClass="entr" presetSubtype="0" fill="hold" grpId="0" nodeType="withEffect">
                                  <p:stCondLst>
                                    <p:cond delay="0"/>
                                  </p:stCondLst>
                                  <p:iterate type="lt">
                                    <p:tmPct val="10000"/>
                                  </p:iterate>
                                  <p:childTnLst>
                                    <p:set>
                                      <p:cBhvr>
                                        <p:cTn id="38" dur="1" fill="hold">
                                          <p:stCondLst>
                                            <p:cond delay="0"/>
                                          </p:stCondLst>
                                        </p:cTn>
                                        <p:tgtEl>
                                          <p:spTgt spid="47114"/>
                                        </p:tgtEl>
                                        <p:attrNameLst>
                                          <p:attrName>style.visibility</p:attrName>
                                        </p:attrNameLst>
                                      </p:cBhvr>
                                      <p:to>
                                        <p:strVal val="visible"/>
                                      </p:to>
                                    </p:set>
                                    <p:anim to="" calcmode="lin" valueType="num">
                                      <p:cBhvr>
                                        <p:cTn id="39" dur="700" fill="hold">
                                          <p:stCondLst>
                                            <p:cond delay="0"/>
                                          </p:stCondLst>
                                        </p:cTn>
                                        <p:tgtEl>
                                          <p:spTgt spid="47114"/>
                                        </p:tgtEl>
                                        <p:attrNameLst>
                                          <p:attrName>ppt_y</p:attrName>
                                        </p:attrNameLst>
                                      </p:cBhvr>
                                      <p:tavLst>
                                        <p:tav tm="0" fmla="#ppt_y+#ppt_h/2*((1.5-1.5*$)^3-(1.5-1.5*$)^2)*8/9">
                                          <p:val>
                                            <p:fltVal val="0"/>
                                          </p:val>
                                        </p:tav>
                                        <p:tav tm="100000">
                                          <p:val>
                                            <p:fltVal val="1"/>
                                          </p:val>
                                        </p:tav>
                                      </p:tavLst>
                                    </p:anim>
                                    <p:anim to="" calcmode="lin" valueType="num">
                                      <p:cBhvr>
                                        <p:cTn id="40" dur="700" fill="hold">
                                          <p:stCondLst>
                                            <p:cond delay="0"/>
                                          </p:stCondLst>
                                        </p:cTn>
                                        <p:tgtEl>
                                          <p:spTgt spid="47114"/>
                                        </p:tgtEl>
                                        <p:attrNameLst>
                                          <p:attrName>ppt_h</p:attrName>
                                        </p:attrNameLst>
                                      </p:cBhvr>
                                      <p:tavLst>
                                        <p:tav tm="0" fmla="#ppt_h-#ppt_h*((1.5-1.5*$)^3-(1.5-1.5*$)^2)">
                                          <p:val>
                                            <p:fltVal val="0"/>
                                          </p:val>
                                        </p:tav>
                                        <p:tav tm="100000">
                                          <p:val>
                                            <p:fltVal val="1"/>
                                          </p:val>
                                        </p:tav>
                                      </p:tavLst>
                                    </p:anim>
                                  </p:childTnLst>
                                </p:cTn>
                              </p:par>
                              <p:par>
                                <p:cTn id="41" presetID="0" presetClass="entr" presetSubtype="0" fill="hold" grpId="0" nodeType="withEffect">
                                  <p:stCondLst>
                                    <p:cond delay="0"/>
                                  </p:stCondLst>
                                  <p:iterate type="lt">
                                    <p:tmPct val="10000"/>
                                  </p:iterate>
                                  <p:childTnLst>
                                    <p:set>
                                      <p:cBhvr>
                                        <p:cTn id="42" dur="1" fill="hold">
                                          <p:stCondLst>
                                            <p:cond delay="0"/>
                                          </p:stCondLst>
                                        </p:cTn>
                                        <p:tgtEl>
                                          <p:spTgt spid="47115"/>
                                        </p:tgtEl>
                                        <p:attrNameLst>
                                          <p:attrName>style.visibility</p:attrName>
                                        </p:attrNameLst>
                                      </p:cBhvr>
                                      <p:to>
                                        <p:strVal val="visible"/>
                                      </p:to>
                                    </p:set>
                                    <p:anim to="" calcmode="lin" valueType="num">
                                      <p:cBhvr>
                                        <p:cTn id="43" dur="700" fill="hold">
                                          <p:stCondLst>
                                            <p:cond delay="0"/>
                                          </p:stCondLst>
                                        </p:cTn>
                                        <p:tgtEl>
                                          <p:spTgt spid="47115"/>
                                        </p:tgtEl>
                                        <p:attrNameLst>
                                          <p:attrName>ppt_y</p:attrName>
                                        </p:attrNameLst>
                                      </p:cBhvr>
                                      <p:tavLst>
                                        <p:tav tm="0" fmla="#ppt_y+#ppt_h/2*((1.5-1.5*$)^3-(1.5-1.5*$)^2)*8/9">
                                          <p:val>
                                            <p:fltVal val="0"/>
                                          </p:val>
                                        </p:tav>
                                        <p:tav tm="100000">
                                          <p:val>
                                            <p:fltVal val="1"/>
                                          </p:val>
                                        </p:tav>
                                      </p:tavLst>
                                    </p:anim>
                                    <p:anim to="" calcmode="lin" valueType="num">
                                      <p:cBhvr>
                                        <p:cTn id="44" dur="700" fill="hold">
                                          <p:stCondLst>
                                            <p:cond delay="0"/>
                                          </p:stCondLst>
                                        </p:cTn>
                                        <p:tgtEl>
                                          <p:spTgt spid="47115"/>
                                        </p:tgtEl>
                                        <p:attrNameLst>
                                          <p:attrName>ppt_h</p:attrName>
                                        </p:attrNameLst>
                                      </p:cBhvr>
                                      <p:tavLst>
                                        <p:tav tm="0" fmla="#ppt_h-#ppt_h*((1.5-1.5*$)^3-(1.5-1.5*$)^2)">
                                          <p:val>
                                            <p:fltVal val="0"/>
                                          </p:val>
                                        </p:tav>
                                        <p:tav tm="100000">
                                          <p:val>
                                            <p:fltVal val="1"/>
                                          </p:val>
                                        </p:tav>
                                      </p:tavLst>
                                    </p:anim>
                                  </p:childTnLst>
                                </p:cTn>
                              </p:par>
                              <p:par>
                                <p:cTn id="45" presetID="0" presetClass="entr" presetSubtype="0" fill="hold" grpId="0" nodeType="withEffect">
                                  <p:stCondLst>
                                    <p:cond delay="0"/>
                                  </p:stCondLst>
                                  <p:iterate type="lt">
                                    <p:tmPct val="10000"/>
                                  </p:iterate>
                                  <p:childTnLst>
                                    <p:set>
                                      <p:cBhvr>
                                        <p:cTn id="46" dur="1" fill="hold">
                                          <p:stCondLst>
                                            <p:cond delay="0"/>
                                          </p:stCondLst>
                                        </p:cTn>
                                        <p:tgtEl>
                                          <p:spTgt spid="47116"/>
                                        </p:tgtEl>
                                        <p:attrNameLst>
                                          <p:attrName>style.visibility</p:attrName>
                                        </p:attrNameLst>
                                      </p:cBhvr>
                                      <p:to>
                                        <p:strVal val="visible"/>
                                      </p:to>
                                    </p:set>
                                    <p:anim to="" calcmode="lin" valueType="num">
                                      <p:cBhvr>
                                        <p:cTn id="47" dur="700" fill="hold">
                                          <p:stCondLst>
                                            <p:cond delay="0"/>
                                          </p:stCondLst>
                                        </p:cTn>
                                        <p:tgtEl>
                                          <p:spTgt spid="47116"/>
                                        </p:tgtEl>
                                        <p:attrNameLst>
                                          <p:attrName>ppt_y</p:attrName>
                                        </p:attrNameLst>
                                      </p:cBhvr>
                                      <p:tavLst>
                                        <p:tav tm="0" fmla="#ppt_y+#ppt_h/2*((1.5-1.5*$)^3-(1.5-1.5*$)^2)*8/9">
                                          <p:val>
                                            <p:fltVal val="0"/>
                                          </p:val>
                                        </p:tav>
                                        <p:tav tm="100000">
                                          <p:val>
                                            <p:fltVal val="1"/>
                                          </p:val>
                                        </p:tav>
                                      </p:tavLst>
                                    </p:anim>
                                    <p:anim to="" calcmode="lin" valueType="num">
                                      <p:cBhvr>
                                        <p:cTn id="48" dur="700" fill="hold">
                                          <p:stCondLst>
                                            <p:cond delay="0"/>
                                          </p:stCondLst>
                                        </p:cTn>
                                        <p:tgtEl>
                                          <p:spTgt spid="47116"/>
                                        </p:tgtEl>
                                        <p:attrNameLst>
                                          <p:attrName>ppt_h</p:attrName>
                                        </p:attrNameLst>
                                      </p:cBhvr>
                                      <p:tavLst>
                                        <p:tav tm="0" fmla="#ppt_h-#ppt_h*((1.5-1.5*$)^3-(1.5-1.5*$)^2)">
                                          <p:val>
                                            <p:fltVal val="0"/>
                                          </p:val>
                                        </p:tav>
                                        <p:tav tm="100000">
                                          <p:val>
                                            <p:fltVal val="1"/>
                                          </p:val>
                                        </p:tav>
                                      </p:tavLst>
                                    </p:anim>
                                  </p:childTnLst>
                                </p:cTn>
                              </p:par>
                              <p:par>
                                <p:cTn id="49" presetID="0" presetClass="entr" presetSubtype="0" fill="hold" grpId="0" nodeType="withEffect">
                                  <p:stCondLst>
                                    <p:cond delay="0"/>
                                  </p:stCondLst>
                                  <p:iterate type="lt">
                                    <p:tmPct val="10000"/>
                                  </p:iterate>
                                  <p:childTnLst>
                                    <p:set>
                                      <p:cBhvr>
                                        <p:cTn id="50" dur="1" fill="hold">
                                          <p:stCondLst>
                                            <p:cond delay="0"/>
                                          </p:stCondLst>
                                        </p:cTn>
                                        <p:tgtEl>
                                          <p:spTgt spid="47117"/>
                                        </p:tgtEl>
                                        <p:attrNameLst>
                                          <p:attrName>style.visibility</p:attrName>
                                        </p:attrNameLst>
                                      </p:cBhvr>
                                      <p:to>
                                        <p:strVal val="visible"/>
                                      </p:to>
                                    </p:set>
                                    <p:anim to="" calcmode="lin" valueType="num">
                                      <p:cBhvr>
                                        <p:cTn id="51" dur="700" fill="hold">
                                          <p:stCondLst>
                                            <p:cond delay="0"/>
                                          </p:stCondLst>
                                        </p:cTn>
                                        <p:tgtEl>
                                          <p:spTgt spid="47117"/>
                                        </p:tgtEl>
                                        <p:attrNameLst>
                                          <p:attrName>ppt_y</p:attrName>
                                        </p:attrNameLst>
                                      </p:cBhvr>
                                      <p:tavLst>
                                        <p:tav tm="0" fmla="#ppt_y+#ppt_h/2*((1.5-1.5*$)^3-(1.5-1.5*$)^2)*8/9">
                                          <p:val>
                                            <p:fltVal val="0"/>
                                          </p:val>
                                        </p:tav>
                                        <p:tav tm="100000">
                                          <p:val>
                                            <p:fltVal val="1"/>
                                          </p:val>
                                        </p:tav>
                                      </p:tavLst>
                                    </p:anim>
                                    <p:anim to="" calcmode="lin" valueType="num">
                                      <p:cBhvr>
                                        <p:cTn id="52" dur="700" fill="hold">
                                          <p:stCondLst>
                                            <p:cond delay="0"/>
                                          </p:stCondLst>
                                        </p:cTn>
                                        <p:tgtEl>
                                          <p:spTgt spid="47117"/>
                                        </p:tgtEl>
                                        <p:attrNameLst>
                                          <p:attrName>ppt_h</p:attrName>
                                        </p:attrNameLst>
                                      </p:cBhvr>
                                      <p:tavLst>
                                        <p:tav tm="0" fmla="#ppt_h-#ppt_h*((1.5-1.5*$)^3-(1.5-1.5*$)^2)">
                                          <p:val>
                                            <p:fltVal val="0"/>
                                          </p:val>
                                        </p:tav>
                                        <p:tav tm="100000">
                                          <p:val>
                                            <p:fltVal val="1"/>
                                          </p:val>
                                        </p:tav>
                                      </p:tavLst>
                                    </p:anim>
                                  </p:childTnLst>
                                </p:cTn>
                              </p:par>
                              <p:par>
                                <p:cTn id="53" presetID="0" presetClass="entr" presetSubtype="0" fill="hold" grpId="0" nodeType="withEffect">
                                  <p:stCondLst>
                                    <p:cond delay="0"/>
                                  </p:stCondLst>
                                  <p:iterate type="lt">
                                    <p:tmPct val="10000"/>
                                  </p:iterate>
                                  <p:childTnLst>
                                    <p:set>
                                      <p:cBhvr>
                                        <p:cTn id="54" dur="1" fill="hold">
                                          <p:stCondLst>
                                            <p:cond delay="0"/>
                                          </p:stCondLst>
                                        </p:cTn>
                                        <p:tgtEl>
                                          <p:spTgt spid="47118"/>
                                        </p:tgtEl>
                                        <p:attrNameLst>
                                          <p:attrName>style.visibility</p:attrName>
                                        </p:attrNameLst>
                                      </p:cBhvr>
                                      <p:to>
                                        <p:strVal val="visible"/>
                                      </p:to>
                                    </p:set>
                                    <p:anim to="" calcmode="lin" valueType="num">
                                      <p:cBhvr>
                                        <p:cTn id="55" dur="700" fill="hold">
                                          <p:stCondLst>
                                            <p:cond delay="0"/>
                                          </p:stCondLst>
                                        </p:cTn>
                                        <p:tgtEl>
                                          <p:spTgt spid="47118"/>
                                        </p:tgtEl>
                                        <p:attrNameLst>
                                          <p:attrName>ppt_y</p:attrName>
                                        </p:attrNameLst>
                                      </p:cBhvr>
                                      <p:tavLst>
                                        <p:tav tm="0" fmla="#ppt_y+#ppt_h/2*((1.5-1.5*$)^3-(1.5-1.5*$)^2)*8/9">
                                          <p:val>
                                            <p:fltVal val="0"/>
                                          </p:val>
                                        </p:tav>
                                        <p:tav tm="100000">
                                          <p:val>
                                            <p:fltVal val="1"/>
                                          </p:val>
                                        </p:tav>
                                      </p:tavLst>
                                    </p:anim>
                                    <p:anim to="" calcmode="lin" valueType="num">
                                      <p:cBhvr>
                                        <p:cTn id="56" dur="700" fill="hold">
                                          <p:stCondLst>
                                            <p:cond delay="0"/>
                                          </p:stCondLst>
                                        </p:cTn>
                                        <p:tgtEl>
                                          <p:spTgt spid="47118"/>
                                        </p:tgtEl>
                                        <p:attrNameLst>
                                          <p:attrName>ppt_h</p:attrName>
                                        </p:attrNameLst>
                                      </p:cBhvr>
                                      <p:tavLst>
                                        <p:tav tm="0" fmla="#ppt_h-#ppt_h*((1.5-1.5*$)^3-(1.5-1.5*$)^2)">
                                          <p:val>
                                            <p:fltVal val="0"/>
                                          </p:val>
                                        </p:tav>
                                        <p:tav tm="100000">
                                          <p:val>
                                            <p:fltVal val="1"/>
                                          </p:val>
                                        </p:tav>
                                      </p:tavLst>
                                    </p:anim>
                                  </p:childTnLst>
                                </p:cTn>
                              </p:par>
                              <p:par>
                                <p:cTn id="57" presetID="0" presetClass="entr" presetSubtype="0" fill="hold" grpId="0" nodeType="withEffect">
                                  <p:stCondLst>
                                    <p:cond delay="0"/>
                                  </p:stCondLst>
                                  <p:iterate type="lt">
                                    <p:tmPct val="10000"/>
                                  </p:iterate>
                                  <p:childTnLst>
                                    <p:set>
                                      <p:cBhvr>
                                        <p:cTn id="58" dur="1" fill="hold">
                                          <p:stCondLst>
                                            <p:cond delay="0"/>
                                          </p:stCondLst>
                                        </p:cTn>
                                        <p:tgtEl>
                                          <p:spTgt spid="47119"/>
                                        </p:tgtEl>
                                        <p:attrNameLst>
                                          <p:attrName>style.visibility</p:attrName>
                                        </p:attrNameLst>
                                      </p:cBhvr>
                                      <p:to>
                                        <p:strVal val="visible"/>
                                      </p:to>
                                    </p:set>
                                    <p:anim to="" calcmode="lin" valueType="num">
                                      <p:cBhvr>
                                        <p:cTn id="59" dur="700" fill="hold">
                                          <p:stCondLst>
                                            <p:cond delay="0"/>
                                          </p:stCondLst>
                                        </p:cTn>
                                        <p:tgtEl>
                                          <p:spTgt spid="47119"/>
                                        </p:tgtEl>
                                        <p:attrNameLst>
                                          <p:attrName>ppt_y</p:attrName>
                                        </p:attrNameLst>
                                      </p:cBhvr>
                                      <p:tavLst>
                                        <p:tav tm="0" fmla="#ppt_y+#ppt_h/2*((1.5-1.5*$)^3-(1.5-1.5*$)^2)*8/9">
                                          <p:val>
                                            <p:fltVal val="0"/>
                                          </p:val>
                                        </p:tav>
                                        <p:tav tm="100000">
                                          <p:val>
                                            <p:fltVal val="1"/>
                                          </p:val>
                                        </p:tav>
                                      </p:tavLst>
                                    </p:anim>
                                    <p:anim to="" calcmode="lin" valueType="num">
                                      <p:cBhvr>
                                        <p:cTn id="60" dur="700" fill="hold">
                                          <p:stCondLst>
                                            <p:cond delay="0"/>
                                          </p:stCondLst>
                                        </p:cTn>
                                        <p:tgtEl>
                                          <p:spTgt spid="47119"/>
                                        </p:tgtEl>
                                        <p:attrNameLst>
                                          <p:attrName>ppt_h</p:attrName>
                                        </p:attrNameLst>
                                      </p:cBhvr>
                                      <p:tavLst>
                                        <p:tav tm="0" fmla="#ppt_h-#ppt_h*((1.5-1.5*$)^3-(1.5-1.5*$)^2)">
                                          <p:val>
                                            <p:fltVal val="0"/>
                                          </p:val>
                                        </p:tav>
                                        <p:tav tm="100000">
                                          <p:val>
                                            <p:fltVal val="1"/>
                                          </p:val>
                                        </p:tav>
                                      </p:tavLst>
                                    </p:anim>
                                  </p:childTnLst>
                                </p:cTn>
                              </p:par>
                              <p:par>
                                <p:cTn id="61" presetID="0" presetClass="entr" presetSubtype="0" fill="hold" grpId="0" nodeType="withEffect">
                                  <p:stCondLst>
                                    <p:cond delay="0"/>
                                  </p:stCondLst>
                                  <p:iterate type="lt">
                                    <p:tmPct val="10000"/>
                                  </p:iterate>
                                  <p:childTnLst>
                                    <p:set>
                                      <p:cBhvr>
                                        <p:cTn id="62" dur="1" fill="hold">
                                          <p:stCondLst>
                                            <p:cond delay="0"/>
                                          </p:stCondLst>
                                        </p:cTn>
                                        <p:tgtEl>
                                          <p:spTgt spid="47120"/>
                                        </p:tgtEl>
                                        <p:attrNameLst>
                                          <p:attrName>style.visibility</p:attrName>
                                        </p:attrNameLst>
                                      </p:cBhvr>
                                      <p:to>
                                        <p:strVal val="visible"/>
                                      </p:to>
                                    </p:set>
                                    <p:anim to="" calcmode="lin" valueType="num">
                                      <p:cBhvr>
                                        <p:cTn id="63" dur="700" fill="hold">
                                          <p:stCondLst>
                                            <p:cond delay="0"/>
                                          </p:stCondLst>
                                        </p:cTn>
                                        <p:tgtEl>
                                          <p:spTgt spid="47120"/>
                                        </p:tgtEl>
                                        <p:attrNameLst>
                                          <p:attrName>ppt_y</p:attrName>
                                        </p:attrNameLst>
                                      </p:cBhvr>
                                      <p:tavLst>
                                        <p:tav tm="0" fmla="#ppt_y+#ppt_h/2*((1.5-1.5*$)^3-(1.5-1.5*$)^2)*8/9">
                                          <p:val>
                                            <p:fltVal val="0"/>
                                          </p:val>
                                        </p:tav>
                                        <p:tav tm="100000">
                                          <p:val>
                                            <p:fltVal val="1"/>
                                          </p:val>
                                        </p:tav>
                                      </p:tavLst>
                                    </p:anim>
                                    <p:anim to="" calcmode="lin" valueType="num">
                                      <p:cBhvr>
                                        <p:cTn id="64" dur="700" fill="hold">
                                          <p:stCondLst>
                                            <p:cond delay="0"/>
                                          </p:stCondLst>
                                        </p:cTn>
                                        <p:tgtEl>
                                          <p:spTgt spid="47120"/>
                                        </p:tgtEl>
                                        <p:attrNameLst>
                                          <p:attrName>ppt_h</p:attrName>
                                        </p:attrNameLst>
                                      </p:cBhvr>
                                      <p:tavLst>
                                        <p:tav tm="0" fmla="#ppt_h-#ppt_h*((1.5-1.5*$)^3-(1.5-1.5*$)^2)">
                                          <p:val>
                                            <p:fltVal val="0"/>
                                          </p:val>
                                        </p:tav>
                                        <p:tav tm="100000">
                                          <p:val>
                                            <p:fltVal val="1"/>
                                          </p:val>
                                        </p:tav>
                                      </p:tavLst>
                                    </p:anim>
                                  </p:childTnLst>
                                </p:cTn>
                              </p:par>
                              <p:par>
                                <p:cTn id="65" presetID="0" presetClass="entr" presetSubtype="0" fill="hold" grpId="0" nodeType="withEffect">
                                  <p:stCondLst>
                                    <p:cond delay="0"/>
                                  </p:stCondLst>
                                  <p:iterate type="lt">
                                    <p:tmPct val="10000"/>
                                  </p:iterate>
                                  <p:childTnLst>
                                    <p:set>
                                      <p:cBhvr>
                                        <p:cTn id="66" dur="1" fill="hold">
                                          <p:stCondLst>
                                            <p:cond delay="0"/>
                                          </p:stCondLst>
                                        </p:cTn>
                                        <p:tgtEl>
                                          <p:spTgt spid="47121"/>
                                        </p:tgtEl>
                                        <p:attrNameLst>
                                          <p:attrName>style.visibility</p:attrName>
                                        </p:attrNameLst>
                                      </p:cBhvr>
                                      <p:to>
                                        <p:strVal val="visible"/>
                                      </p:to>
                                    </p:set>
                                    <p:anim to="" calcmode="lin" valueType="num">
                                      <p:cBhvr>
                                        <p:cTn id="67" dur="700" fill="hold">
                                          <p:stCondLst>
                                            <p:cond delay="0"/>
                                          </p:stCondLst>
                                        </p:cTn>
                                        <p:tgtEl>
                                          <p:spTgt spid="47121"/>
                                        </p:tgtEl>
                                        <p:attrNameLst>
                                          <p:attrName>ppt_y</p:attrName>
                                        </p:attrNameLst>
                                      </p:cBhvr>
                                      <p:tavLst>
                                        <p:tav tm="0" fmla="#ppt_y+#ppt_h/2*((1.5-1.5*$)^3-(1.5-1.5*$)^2)*8/9">
                                          <p:val>
                                            <p:fltVal val="0"/>
                                          </p:val>
                                        </p:tav>
                                        <p:tav tm="100000">
                                          <p:val>
                                            <p:fltVal val="1"/>
                                          </p:val>
                                        </p:tav>
                                      </p:tavLst>
                                    </p:anim>
                                    <p:anim to="" calcmode="lin" valueType="num">
                                      <p:cBhvr>
                                        <p:cTn id="68" dur="700" fill="hold">
                                          <p:stCondLst>
                                            <p:cond delay="0"/>
                                          </p:stCondLst>
                                        </p:cTn>
                                        <p:tgtEl>
                                          <p:spTgt spid="47121"/>
                                        </p:tgtEl>
                                        <p:attrNameLst>
                                          <p:attrName>ppt_h</p:attrName>
                                        </p:attrNameLst>
                                      </p:cBhvr>
                                      <p:tavLst>
                                        <p:tav tm="0" fmla="#ppt_h-#ppt_h*((1.5-1.5*$)^3-(1.5-1.5*$)^2)">
                                          <p:val>
                                            <p:fltVal val="0"/>
                                          </p:val>
                                        </p:tav>
                                        <p:tav tm="100000">
                                          <p:val>
                                            <p:fltVal val="1"/>
                                          </p:val>
                                        </p:tav>
                                      </p:tavLst>
                                    </p:anim>
                                  </p:childTnLst>
                                </p:cTn>
                              </p:par>
                              <p:par>
                                <p:cTn id="69" presetID="0" presetClass="entr" presetSubtype="0" fill="hold" grpId="0" nodeType="withEffect">
                                  <p:stCondLst>
                                    <p:cond delay="0"/>
                                  </p:stCondLst>
                                  <p:iterate type="lt">
                                    <p:tmPct val="10000"/>
                                  </p:iterate>
                                  <p:childTnLst>
                                    <p:set>
                                      <p:cBhvr>
                                        <p:cTn id="70" dur="1" fill="hold">
                                          <p:stCondLst>
                                            <p:cond delay="0"/>
                                          </p:stCondLst>
                                        </p:cTn>
                                        <p:tgtEl>
                                          <p:spTgt spid="47122"/>
                                        </p:tgtEl>
                                        <p:attrNameLst>
                                          <p:attrName>style.visibility</p:attrName>
                                        </p:attrNameLst>
                                      </p:cBhvr>
                                      <p:to>
                                        <p:strVal val="visible"/>
                                      </p:to>
                                    </p:set>
                                    <p:anim to="" calcmode="lin" valueType="num">
                                      <p:cBhvr>
                                        <p:cTn id="71" dur="700" fill="hold">
                                          <p:stCondLst>
                                            <p:cond delay="0"/>
                                          </p:stCondLst>
                                        </p:cTn>
                                        <p:tgtEl>
                                          <p:spTgt spid="47122"/>
                                        </p:tgtEl>
                                        <p:attrNameLst>
                                          <p:attrName>ppt_y</p:attrName>
                                        </p:attrNameLst>
                                      </p:cBhvr>
                                      <p:tavLst>
                                        <p:tav tm="0" fmla="#ppt_y+#ppt_h/2*((1.5-1.5*$)^3-(1.5-1.5*$)^2)*8/9">
                                          <p:val>
                                            <p:fltVal val="0"/>
                                          </p:val>
                                        </p:tav>
                                        <p:tav tm="100000">
                                          <p:val>
                                            <p:fltVal val="1"/>
                                          </p:val>
                                        </p:tav>
                                      </p:tavLst>
                                    </p:anim>
                                    <p:anim to="" calcmode="lin" valueType="num">
                                      <p:cBhvr>
                                        <p:cTn id="72" dur="700" fill="hold">
                                          <p:stCondLst>
                                            <p:cond delay="0"/>
                                          </p:stCondLst>
                                        </p:cTn>
                                        <p:tgtEl>
                                          <p:spTgt spid="47122"/>
                                        </p:tgtEl>
                                        <p:attrNameLst>
                                          <p:attrName>ppt_h</p:attrName>
                                        </p:attrNameLst>
                                      </p:cBhvr>
                                      <p:tavLst>
                                        <p:tav tm="0" fmla="#ppt_h-#ppt_h*((1.5-1.5*$)^3-(1.5-1.5*$)^2)">
                                          <p:val>
                                            <p:fltVal val="0"/>
                                          </p:val>
                                        </p:tav>
                                        <p:tav tm="100000">
                                          <p:val>
                                            <p:fltVal val="1"/>
                                          </p:val>
                                        </p:tav>
                                      </p:tavLst>
                                    </p:anim>
                                  </p:childTnLst>
                                </p:cTn>
                              </p:par>
                              <p:par>
                                <p:cTn id="73" presetID="0" presetClass="entr" presetSubtype="0" fill="hold" grpId="0" nodeType="withEffect">
                                  <p:stCondLst>
                                    <p:cond delay="0"/>
                                  </p:stCondLst>
                                  <p:iterate type="lt">
                                    <p:tmPct val="10000"/>
                                  </p:iterate>
                                  <p:childTnLst>
                                    <p:set>
                                      <p:cBhvr>
                                        <p:cTn id="74" dur="1" fill="hold">
                                          <p:stCondLst>
                                            <p:cond delay="0"/>
                                          </p:stCondLst>
                                        </p:cTn>
                                        <p:tgtEl>
                                          <p:spTgt spid="47123"/>
                                        </p:tgtEl>
                                        <p:attrNameLst>
                                          <p:attrName>style.visibility</p:attrName>
                                        </p:attrNameLst>
                                      </p:cBhvr>
                                      <p:to>
                                        <p:strVal val="visible"/>
                                      </p:to>
                                    </p:set>
                                    <p:anim to="" calcmode="lin" valueType="num">
                                      <p:cBhvr>
                                        <p:cTn id="75" dur="700" fill="hold">
                                          <p:stCondLst>
                                            <p:cond delay="0"/>
                                          </p:stCondLst>
                                        </p:cTn>
                                        <p:tgtEl>
                                          <p:spTgt spid="47123"/>
                                        </p:tgtEl>
                                        <p:attrNameLst>
                                          <p:attrName>ppt_y</p:attrName>
                                        </p:attrNameLst>
                                      </p:cBhvr>
                                      <p:tavLst>
                                        <p:tav tm="0" fmla="#ppt_y+#ppt_h/2*((1.5-1.5*$)^3-(1.5-1.5*$)^2)*8/9">
                                          <p:val>
                                            <p:fltVal val="0"/>
                                          </p:val>
                                        </p:tav>
                                        <p:tav tm="100000">
                                          <p:val>
                                            <p:fltVal val="1"/>
                                          </p:val>
                                        </p:tav>
                                      </p:tavLst>
                                    </p:anim>
                                    <p:anim to="" calcmode="lin" valueType="num">
                                      <p:cBhvr>
                                        <p:cTn id="76" dur="700" fill="hold">
                                          <p:stCondLst>
                                            <p:cond delay="0"/>
                                          </p:stCondLst>
                                        </p:cTn>
                                        <p:tgtEl>
                                          <p:spTgt spid="47123"/>
                                        </p:tgtEl>
                                        <p:attrNameLst>
                                          <p:attrName>ppt_h</p:attrName>
                                        </p:attrNameLst>
                                      </p:cBhvr>
                                      <p:tavLst>
                                        <p:tav tm="0" fmla="#ppt_h-#ppt_h*((1.5-1.5*$)^3-(1.5-1.5*$)^2)">
                                          <p:val>
                                            <p:fltVal val="0"/>
                                          </p:val>
                                        </p:tav>
                                        <p:tav tm="100000">
                                          <p:val>
                                            <p:fltVal val="1"/>
                                          </p:val>
                                        </p:tav>
                                      </p:tavLst>
                                    </p:anim>
                                  </p:childTnLst>
                                </p:cTn>
                              </p:par>
                              <p:par>
                                <p:cTn id="77" presetID="0" presetClass="entr" presetSubtype="0" fill="hold" grpId="0" nodeType="withEffect">
                                  <p:stCondLst>
                                    <p:cond delay="0"/>
                                  </p:stCondLst>
                                  <p:iterate type="lt">
                                    <p:tmPct val="10000"/>
                                  </p:iterate>
                                  <p:childTnLst>
                                    <p:set>
                                      <p:cBhvr>
                                        <p:cTn id="78" dur="1" fill="hold">
                                          <p:stCondLst>
                                            <p:cond delay="0"/>
                                          </p:stCondLst>
                                        </p:cTn>
                                        <p:tgtEl>
                                          <p:spTgt spid="47124"/>
                                        </p:tgtEl>
                                        <p:attrNameLst>
                                          <p:attrName>style.visibility</p:attrName>
                                        </p:attrNameLst>
                                      </p:cBhvr>
                                      <p:to>
                                        <p:strVal val="visible"/>
                                      </p:to>
                                    </p:set>
                                    <p:anim to="" calcmode="lin" valueType="num">
                                      <p:cBhvr>
                                        <p:cTn id="79" dur="700" fill="hold">
                                          <p:stCondLst>
                                            <p:cond delay="0"/>
                                          </p:stCondLst>
                                        </p:cTn>
                                        <p:tgtEl>
                                          <p:spTgt spid="47124"/>
                                        </p:tgtEl>
                                        <p:attrNameLst>
                                          <p:attrName>ppt_y</p:attrName>
                                        </p:attrNameLst>
                                      </p:cBhvr>
                                      <p:tavLst>
                                        <p:tav tm="0" fmla="#ppt_y+#ppt_h/2*((1.5-1.5*$)^3-(1.5-1.5*$)^2)*8/9">
                                          <p:val>
                                            <p:fltVal val="0"/>
                                          </p:val>
                                        </p:tav>
                                        <p:tav tm="100000">
                                          <p:val>
                                            <p:fltVal val="1"/>
                                          </p:val>
                                        </p:tav>
                                      </p:tavLst>
                                    </p:anim>
                                    <p:anim to="" calcmode="lin" valueType="num">
                                      <p:cBhvr>
                                        <p:cTn id="80" dur="700" fill="hold">
                                          <p:stCondLst>
                                            <p:cond delay="0"/>
                                          </p:stCondLst>
                                        </p:cTn>
                                        <p:tgtEl>
                                          <p:spTgt spid="47124"/>
                                        </p:tgtEl>
                                        <p:attrNameLst>
                                          <p:attrName>ppt_h</p:attrName>
                                        </p:attrNameLst>
                                      </p:cBhvr>
                                      <p:tavLst>
                                        <p:tav tm="0" fmla="#ppt_h-#ppt_h*((1.5-1.5*$)^3-(1.5-1.5*$)^2)">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06" grpId="0"/>
      <p:bldP spid="47107" grpId="0"/>
      <p:bldP spid="47113" grpId="0" animBg="1"/>
      <p:bldP spid="47114" grpId="0" animBg="1"/>
      <p:bldP spid="47115" grpId="0" animBg="1"/>
      <p:bldP spid="47116" grpId="0" animBg="1"/>
      <p:bldP spid="47117" grpId="0"/>
      <p:bldP spid="47118" grpId="0"/>
      <p:bldP spid="47119" grpId="0"/>
      <p:bldP spid="47120" grpId="0"/>
      <p:bldP spid="47121" grpId="0"/>
      <p:bldP spid="47122" grpId="0"/>
      <p:bldP spid="47123" grpId="0"/>
      <p:bldP spid="47124"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PA_标题 1"/>
          <p:cNvSpPr>
            <a:spLocks noGrp="1"/>
          </p:cNvSpPr>
          <p:nvPr>
            <p:ph type="title" idx="4294967295"/>
            <p:custDataLst>
              <p:tags r:id="rId1"/>
            </p:custDataLst>
          </p:nvPr>
        </p:nvSpPr>
        <p:spPr/>
        <p:txBody>
          <a:bodyPr/>
          <a:lstStyle/>
          <a:p>
            <a:pPr eaLnBrk="1" hangingPunct="1"/>
            <a:r>
              <a:rPr lang="en-US" altLang="zh-CN" dirty="0"/>
              <a:t>CONTACT US</a:t>
            </a:r>
            <a:endParaRPr lang="zh-CN" altLang="en-US" dirty="0"/>
          </a:p>
        </p:txBody>
      </p:sp>
      <p:sp>
        <p:nvSpPr>
          <p:cNvPr id="48131" name="PA_文本框 6"/>
          <p:cNvSpPr txBox="1">
            <a:spLocks noChangeArrowheads="1"/>
          </p:cNvSpPr>
          <p:nvPr>
            <p:custDataLst>
              <p:tags r:id="rId2"/>
            </p:custDataLst>
          </p:nvPr>
        </p:nvSpPr>
        <p:spPr bwMode="auto">
          <a:xfrm>
            <a:off x="838200" y="1109663"/>
            <a:ext cx="7589838" cy="334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1400" b="0" i="0" u="none" strike="noStrike" kern="1200" cap="none" spc="0" normalizeH="0" baseline="0" noProof="0">
                <a:ln>
                  <a:noFill/>
                </a:ln>
                <a:solidFill>
                  <a:srgbClr val="BFBFBF"/>
                </a:solidFill>
                <a:effectLst/>
                <a:uLnTx/>
                <a:uFillTx/>
                <a:latin typeface="Segoe UI" panose="020B0502040204020203" pitchFamily="34" charset="0"/>
                <a:ea typeface="微软雅黑" panose="020B0503020204020204" pitchFamily="34" charset="-122"/>
                <a:cs typeface="+mn-cs"/>
              </a:rPr>
              <a:t>HUMANS ARE CREATIVE BEINGS. IF IT IS NOT REAL TEXT, THEY WILL FOCUS ON THE DESIGN.</a:t>
            </a:r>
            <a:endParaRPr kumimoji="0" lang="zh-CN" altLang="en-US" sz="1400" b="0" i="0" u="none" strike="noStrike" kern="1200" cap="none" spc="0" normalizeH="0" baseline="0" noProof="0">
              <a:ln>
                <a:noFill/>
              </a:ln>
              <a:solidFill>
                <a:srgbClr val="BFBFBF"/>
              </a:solidFill>
              <a:effectLst/>
              <a:uLnTx/>
              <a:uFillTx/>
              <a:latin typeface="Segoe UI" panose="020B0502040204020203" pitchFamily="34" charset="0"/>
              <a:ea typeface="微软雅黑" panose="020B0503020204020204" pitchFamily="34" charset="-122"/>
              <a:cs typeface="+mn-cs"/>
            </a:endParaRPr>
          </a:p>
        </p:txBody>
      </p:sp>
      <p:pic>
        <p:nvPicPr>
          <p:cNvPr id="48132" name="PA_图片 2"/>
          <p:cNvPicPr>
            <a:picLocks noChangeAspect="1" noChangeArrowheads="1"/>
          </p:cNvPicPr>
          <p:nvPr>
            <p:custDataLst>
              <p:tags r:id="rId3"/>
            </p:custDataLst>
          </p:nvPr>
        </p:nvPicPr>
        <p:blipFill>
          <a:blip r:embed="rId18">
            <a:extLst>
              <a:ext uri="{28A0092B-C50C-407E-A947-70E740481C1C}">
                <a14:useLocalDpi xmlns:a14="http://schemas.microsoft.com/office/drawing/2010/main" val="0"/>
              </a:ext>
            </a:extLst>
          </a:blip>
          <a:srcRect b="15038"/>
          <a:stretch>
            <a:fillRect/>
          </a:stretch>
        </p:blipFill>
        <p:spPr bwMode="auto">
          <a:xfrm>
            <a:off x="0" y="1995488"/>
            <a:ext cx="6096000" cy="3944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133" name="PA_圆角矩形 3"/>
          <p:cNvSpPr>
            <a:spLocks noChangeAspect="1" noChangeArrowheads="1"/>
          </p:cNvSpPr>
          <p:nvPr>
            <p:custDataLst>
              <p:tags r:id="rId4"/>
            </p:custDataLst>
          </p:nvPr>
        </p:nvSpPr>
        <p:spPr bwMode="auto">
          <a:xfrm>
            <a:off x="6675438" y="2190750"/>
            <a:ext cx="539750" cy="539750"/>
          </a:xfrm>
          <a:prstGeom prst="roundRect">
            <a:avLst>
              <a:gd name="adj" fmla="val 30000"/>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48134" name="PA_圆角矩形 5"/>
          <p:cNvSpPr>
            <a:spLocks noChangeAspect="1" noChangeArrowheads="1"/>
          </p:cNvSpPr>
          <p:nvPr>
            <p:custDataLst>
              <p:tags r:id="rId5"/>
            </p:custDataLst>
          </p:nvPr>
        </p:nvSpPr>
        <p:spPr bwMode="auto">
          <a:xfrm>
            <a:off x="6675438" y="3179763"/>
            <a:ext cx="539750" cy="539750"/>
          </a:xfrm>
          <a:prstGeom prst="roundRect">
            <a:avLst>
              <a:gd name="adj" fmla="val 30000"/>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48135" name="PA_圆角矩形 7"/>
          <p:cNvSpPr>
            <a:spLocks noChangeAspect="1" noChangeArrowheads="1"/>
          </p:cNvSpPr>
          <p:nvPr>
            <p:custDataLst>
              <p:tags r:id="rId6"/>
            </p:custDataLst>
          </p:nvPr>
        </p:nvSpPr>
        <p:spPr bwMode="auto">
          <a:xfrm>
            <a:off x="6675438" y="4162425"/>
            <a:ext cx="539750" cy="539750"/>
          </a:xfrm>
          <a:prstGeom prst="roundRect">
            <a:avLst>
              <a:gd name="adj" fmla="val 30000"/>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48136" name="PA_圆角矩形 8"/>
          <p:cNvSpPr>
            <a:spLocks noChangeAspect="1" noChangeArrowheads="1"/>
          </p:cNvSpPr>
          <p:nvPr>
            <p:custDataLst>
              <p:tags r:id="rId7"/>
            </p:custDataLst>
          </p:nvPr>
        </p:nvSpPr>
        <p:spPr bwMode="auto">
          <a:xfrm>
            <a:off x="6675438" y="5145088"/>
            <a:ext cx="539750" cy="541337"/>
          </a:xfrm>
          <a:prstGeom prst="roundRect">
            <a:avLst>
              <a:gd name="adj" fmla="val 30000"/>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48137" name="PA_文本框 9"/>
          <p:cNvSpPr txBox="1">
            <a:spLocks noChangeArrowheads="1"/>
          </p:cNvSpPr>
          <p:nvPr>
            <p:custDataLst>
              <p:tags r:id="rId8"/>
            </p:custDataLst>
          </p:nvPr>
        </p:nvSpPr>
        <p:spPr bwMode="auto">
          <a:xfrm>
            <a:off x="7351713" y="2190750"/>
            <a:ext cx="420687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14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rPr>
              <a:t>Using default text is a simple way to create the appearance of content without having to create it.</a:t>
            </a:r>
            <a:endParaRPr kumimoji="0" lang="zh-CN" altLang="en-US" sz="14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8138" name="PA_文本框 10"/>
          <p:cNvSpPr txBox="1">
            <a:spLocks noChangeArrowheads="1"/>
          </p:cNvSpPr>
          <p:nvPr>
            <p:custDataLst>
              <p:tags r:id="rId9"/>
            </p:custDataLst>
          </p:nvPr>
        </p:nvSpPr>
        <p:spPr bwMode="auto">
          <a:xfrm>
            <a:off x="7351713" y="3179763"/>
            <a:ext cx="4206875" cy="630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14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rPr>
              <a:t>Using default text is a simple way to create the appearance of content without having to create it.</a:t>
            </a:r>
            <a:endParaRPr kumimoji="0" lang="zh-CN" altLang="en-US" sz="14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8139" name="PA_文本框 11"/>
          <p:cNvSpPr txBox="1">
            <a:spLocks noChangeArrowheads="1"/>
          </p:cNvSpPr>
          <p:nvPr>
            <p:custDataLst>
              <p:tags r:id="rId10"/>
            </p:custDataLst>
          </p:nvPr>
        </p:nvSpPr>
        <p:spPr bwMode="auto">
          <a:xfrm>
            <a:off x="7351713" y="4162425"/>
            <a:ext cx="420687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1400" b="0" i="0" u="none" strike="noStrike" kern="1200" cap="none" spc="0" normalizeH="0" baseline="0" noProof="0" dirty="0">
                <a:ln>
                  <a:noFill/>
                </a:ln>
                <a:solidFill>
                  <a:srgbClr val="000000"/>
                </a:solidFill>
                <a:effectLst/>
                <a:uLnTx/>
                <a:uFillTx/>
                <a:latin typeface="Segoe UI" panose="020B0502040204020203" pitchFamily="34" charset="0"/>
                <a:ea typeface="微软雅黑" panose="020B0503020204020204" pitchFamily="34" charset="-122"/>
                <a:cs typeface="+mn-cs"/>
              </a:rPr>
              <a:t>Using default text is a simple way to create the appearance of content without having to create it.</a:t>
            </a:r>
            <a:endParaRPr kumimoji="0" lang="zh-CN" altLang="en-US" sz="1400" b="0" i="0" u="none" strike="noStrike" kern="1200" cap="none" spc="0" normalizeH="0" baseline="0" noProof="0" dirty="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8140" name="PA_文本框 12"/>
          <p:cNvSpPr txBox="1">
            <a:spLocks noChangeArrowheads="1"/>
          </p:cNvSpPr>
          <p:nvPr>
            <p:custDataLst>
              <p:tags r:id="rId11"/>
            </p:custDataLst>
          </p:nvPr>
        </p:nvSpPr>
        <p:spPr bwMode="auto">
          <a:xfrm>
            <a:off x="7351713" y="5145088"/>
            <a:ext cx="4206875"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14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rPr>
              <a:t>Using default text is a simple way to create the appearance of content without having to create it.</a:t>
            </a:r>
            <a:endParaRPr kumimoji="0" lang="zh-CN" altLang="en-US" sz="14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8141" name="PA_KSO_Shape"/>
          <p:cNvSpPr>
            <a:spLocks noChangeAspect="1"/>
          </p:cNvSpPr>
          <p:nvPr>
            <p:custDataLst>
              <p:tags r:id="rId12"/>
            </p:custDataLst>
          </p:nvPr>
        </p:nvSpPr>
        <p:spPr bwMode="auto">
          <a:xfrm>
            <a:off x="6765925" y="2279650"/>
            <a:ext cx="360363" cy="360363"/>
          </a:xfrm>
          <a:custGeom>
            <a:avLst/>
            <a:gdLst>
              <a:gd name="T0" fmla="*/ 198 w 2276475"/>
              <a:gd name="T1" fmla="*/ 100 h 2276475"/>
              <a:gd name="T2" fmla="*/ 202 w 2276475"/>
              <a:gd name="T3" fmla="*/ 107 h 2276475"/>
              <a:gd name="T4" fmla="*/ 199 w 2276475"/>
              <a:gd name="T5" fmla="*/ 114 h 2276475"/>
              <a:gd name="T6" fmla="*/ 192 w 2276475"/>
              <a:gd name="T7" fmla="*/ 118 h 2276475"/>
              <a:gd name="T8" fmla="*/ 185 w 2276475"/>
              <a:gd name="T9" fmla="*/ 116 h 2276475"/>
              <a:gd name="T10" fmla="*/ 181 w 2276475"/>
              <a:gd name="T11" fmla="*/ 109 h 2276475"/>
              <a:gd name="T12" fmla="*/ 183 w 2276475"/>
              <a:gd name="T13" fmla="*/ 101 h 2276475"/>
              <a:gd name="T14" fmla="*/ 190 w 2276475"/>
              <a:gd name="T15" fmla="*/ 98 h 2276475"/>
              <a:gd name="T16" fmla="*/ 106 w 2276475"/>
              <a:gd name="T17" fmla="*/ 110 h 2276475"/>
              <a:gd name="T18" fmla="*/ 95 w 2276475"/>
              <a:gd name="T19" fmla="*/ 85 h 2276475"/>
              <a:gd name="T20" fmla="*/ 100 w 2276475"/>
              <a:gd name="T21" fmla="*/ 95 h 2276475"/>
              <a:gd name="T22" fmla="*/ 95 w 2276475"/>
              <a:gd name="T23" fmla="*/ 110 h 2276475"/>
              <a:gd name="T24" fmla="*/ 75 w 2276475"/>
              <a:gd name="T25" fmla="*/ 125 h 2276475"/>
              <a:gd name="T26" fmla="*/ 92 w 2276475"/>
              <a:gd name="T27" fmla="*/ 102 h 2276475"/>
              <a:gd name="T28" fmla="*/ 91 w 2276475"/>
              <a:gd name="T29" fmla="*/ 90 h 2276475"/>
              <a:gd name="T30" fmla="*/ 79 w 2276475"/>
              <a:gd name="T31" fmla="*/ 89 h 2276475"/>
              <a:gd name="T32" fmla="*/ 81 w 2276475"/>
              <a:gd name="T33" fmla="*/ 82 h 2276475"/>
              <a:gd name="T34" fmla="*/ 156 w 2276475"/>
              <a:gd name="T35" fmla="*/ 97 h 2276475"/>
              <a:gd name="T36" fmla="*/ 166 w 2276475"/>
              <a:gd name="T37" fmla="*/ 96 h 2276475"/>
              <a:gd name="T38" fmla="*/ 172 w 2276475"/>
              <a:gd name="T39" fmla="*/ 103 h 2276475"/>
              <a:gd name="T40" fmla="*/ 167 w 2276475"/>
              <a:gd name="T41" fmla="*/ 108 h 2276475"/>
              <a:gd name="T42" fmla="*/ 163 w 2276475"/>
              <a:gd name="T43" fmla="*/ 101 h 2276475"/>
              <a:gd name="T44" fmla="*/ 154 w 2276475"/>
              <a:gd name="T45" fmla="*/ 104 h 2276475"/>
              <a:gd name="T46" fmla="*/ 47 w 2276475"/>
              <a:gd name="T47" fmla="*/ 59 h 2276475"/>
              <a:gd name="T48" fmla="*/ 55 w 2276475"/>
              <a:gd name="T49" fmla="*/ 111 h 2276475"/>
              <a:gd name="T50" fmla="*/ 42 w 2276475"/>
              <a:gd name="T51" fmla="*/ 118 h 2276475"/>
              <a:gd name="T52" fmla="*/ 59 w 2276475"/>
              <a:gd name="T53" fmla="*/ 141 h 2276475"/>
              <a:gd name="T54" fmla="*/ 95 w 2276475"/>
              <a:gd name="T55" fmla="*/ 176 h 2276475"/>
              <a:gd name="T56" fmla="*/ 112 w 2276475"/>
              <a:gd name="T57" fmla="*/ 185 h 2276475"/>
              <a:gd name="T58" fmla="*/ 118 w 2276475"/>
              <a:gd name="T59" fmla="*/ 170 h 2276475"/>
              <a:gd name="T60" fmla="*/ 169 w 2276475"/>
              <a:gd name="T61" fmla="*/ 183 h 2276475"/>
              <a:gd name="T62" fmla="*/ 164 w 2276475"/>
              <a:gd name="T63" fmla="*/ 226 h 2276475"/>
              <a:gd name="T64" fmla="*/ 130 w 2276475"/>
              <a:gd name="T65" fmla="*/ 221 h 2276475"/>
              <a:gd name="T66" fmla="*/ 94 w 2276475"/>
              <a:gd name="T67" fmla="*/ 207 h 2276475"/>
              <a:gd name="T68" fmla="*/ 55 w 2276475"/>
              <a:gd name="T69" fmla="*/ 181 h 2276475"/>
              <a:gd name="T70" fmla="*/ 23 w 2276475"/>
              <a:gd name="T71" fmla="*/ 143 h 2276475"/>
              <a:gd name="T72" fmla="*/ 7 w 2276475"/>
              <a:gd name="T73" fmla="*/ 106 h 2276475"/>
              <a:gd name="T74" fmla="*/ 0 w 2276475"/>
              <a:gd name="T75" fmla="*/ 68 h 2276475"/>
              <a:gd name="T76" fmla="*/ 5 w 2276475"/>
              <a:gd name="T77" fmla="*/ 58 h 2276475"/>
              <a:gd name="T78" fmla="*/ 129 w 2276475"/>
              <a:gd name="T79" fmla="*/ 26 h 2276475"/>
              <a:gd name="T80" fmla="*/ 133 w 2276475"/>
              <a:gd name="T81" fmla="*/ 32 h 2276475"/>
              <a:gd name="T82" fmla="*/ 132 w 2276475"/>
              <a:gd name="T83" fmla="*/ 40 h 2276475"/>
              <a:gd name="T84" fmla="*/ 126 w 2276475"/>
              <a:gd name="T85" fmla="*/ 45 h 2276475"/>
              <a:gd name="T86" fmla="*/ 118 w 2276475"/>
              <a:gd name="T87" fmla="*/ 44 h 2276475"/>
              <a:gd name="T88" fmla="*/ 114 w 2276475"/>
              <a:gd name="T89" fmla="*/ 38 h 2276475"/>
              <a:gd name="T90" fmla="*/ 115 w 2276475"/>
              <a:gd name="T91" fmla="*/ 30 h 2276475"/>
              <a:gd name="T92" fmla="*/ 121 w 2276475"/>
              <a:gd name="T93" fmla="*/ 25 h 2276475"/>
              <a:gd name="T94" fmla="*/ 149 w 2276475"/>
              <a:gd name="T95" fmla="*/ 4 h 2276475"/>
              <a:gd name="T96" fmla="*/ 186 w 2276475"/>
              <a:gd name="T97" fmla="*/ 22 h 2276475"/>
              <a:gd name="T98" fmla="*/ 213 w 2276475"/>
              <a:gd name="T99" fmla="*/ 54 h 2276475"/>
              <a:gd name="T100" fmla="*/ 226 w 2276475"/>
              <a:gd name="T101" fmla="*/ 92 h 2276475"/>
              <a:gd name="T102" fmla="*/ 223 w 2276475"/>
              <a:gd name="T103" fmla="*/ 132 h 2276475"/>
              <a:gd name="T104" fmla="*/ 204 w 2276475"/>
              <a:gd name="T105" fmla="*/ 169 h 2276475"/>
              <a:gd name="T106" fmla="*/ 198 w 2276475"/>
              <a:gd name="T107" fmla="*/ 150 h 2276475"/>
              <a:gd name="T108" fmla="*/ 209 w 2276475"/>
              <a:gd name="T109" fmla="*/ 118 h 2276475"/>
              <a:gd name="T110" fmla="*/ 208 w 2276475"/>
              <a:gd name="T111" fmla="*/ 84 h 2276475"/>
              <a:gd name="T112" fmla="*/ 193 w 2276475"/>
              <a:gd name="T113" fmla="*/ 52 h 2276475"/>
              <a:gd name="T114" fmla="*/ 167 w 2276475"/>
              <a:gd name="T115" fmla="*/ 28 h 2276475"/>
              <a:gd name="T116" fmla="*/ 134 w 2276475"/>
              <a:gd name="T117" fmla="*/ 17 h 2276475"/>
              <a:gd name="T118" fmla="*/ 100 w 2276475"/>
              <a:gd name="T119" fmla="*/ 19 h 2276475"/>
              <a:gd name="T120" fmla="*/ 69 w 2276475"/>
              <a:gd name="T121" fmla="*/ 33 h 2276475"/>
              <a:gd name="T122" fmla="*/ 66 w 2276475"/>
              <a:gd name="T123" fmla="*/ 16 h 2276475"/>
              <a:gd name="T124" fmla="*/ 104 w 2276475"/>
              <a:gd name="T125" fmla="*/ 1 h 227647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276475" h="2276475">
                <a:moveTo>
                  <a:pt x="1919288" y="982662"/>
                </a:moveTo>
                <a:lnTo>
                  <a:pt x="1924685" y="982662"/>
                </a:lnTo>
                <a:lnTo>
                  <a:pt x="1929765" y="982662"/>
                </a:lnTo>
                <a:lnTo>
                  <a:pt x="1935480" y="983296"/>
                </a:lnTo>
                <a:lnTo>
                  <a:pt x="1940560" y="983930"/>
                </a:lnTo>
                <a:lnTo>
                  <a:pt x="1945323" y="984564"/>
                </a:lnTo>
                <a:lnTo>
                  <a:pt x="1950403" y="986149"/>
                </a:lnTo>
                <a:lnTo>
                  <a:pt x="1955165" y="987100"/>
                </a:lnTo>
                <a:lnTo>
                  <a:pt x="1959610" y="989002"/>
                </a:lnTo>
                <a:lnTo>
                  <a:pt x="1964373" y="990904"/>
                </a:lnTo>
                <a:lnTo>
                  <a:pt x="1969135" y="992489"/>
                </a:lnTo>
                <a:lnTo>
                  <a:pt x="1973580" y="995025"/>
                </a:lnTo>
                <a:lnTo>
                  <a:pt x="1977708" y="997245"/>
                </a:lnTo>
                <a:lnTo>
                  <a:pt x="1981835" y="1000415"/>
                </a:lnTo>
                <a:lnTo>
                  <a:pt x="1985963" y="1003268"/>
                </a:lnTo>
                <a:lnTo>
                  <a:pt x="1990090" y="1006121"/>
                </a:lnTo>
                <a:lnTo>
                  <a:pt x="1993583" y="1009291"/>
                </a:lnTo>
                <a:lnTo>
                  <a:pt x="1997075" y="1012778"/>
                </a:lnTo>
                <a:lnTo>
                  <a:pt x="2000568" y="1016265"/>
                </a:lnTo>
                <a:lnTo>
                  <a:pt x="2003743" y="1020069"/>
                </a:lnTo>
                <a:lnTo>
                  <a:pt x="2006918" y="1023873"/>
                </a:lnTo>
                <a:lnTo>
                  <a:pt x="2009775" y="1027994"/>
                </a:lnTo>
                <a:lnTo>
                  <a:pt x="2012315" y="1031799"/>
                </a:lnTo>
                <a:lnTo>
                  <a:pt x="2014855" y="1036237"/>
                </a:lnTo>
                <a:lnTo>
                  <a:pt x="2017078" y="1040675"/>
                </a:lnTo>
                <a:lnTo>
                  <a:pt x="2019300" y="1045430"/>
                </a:lnTo>
                <a:lnTo>
                  <a:pt x="2020888" y="1049868"/>
                </a:lnTo>
                <a:lnTo>
                  <a:pt x="2022475" y="1054623"/>
                </a:lnTo>
                <a:lnTo>
                  <a:pt x="2023745" y="1059695"/>
                </a:lnTo>
                <a:lnTo>
                  <a:pt x="2025016" y="1064451"/>
                </a:lnTo>
                <a:lnTo>
                  <a:pt x="2025968" y="1069523"/>
                </a:lnTo>
                <a:lnTo>
                  <a:pt x="2026603" y="1074595"/>
                </a:lnTo>
                <a:lnTo>
                  <a:pt x="2026920" y="1079984"/>
                </a:lnTo>
                <a:lnTo>
                  <a:pt x="2027238" y="1085056"/>
                </a:lnTo>
                <a:lnTo>
                  <a:pt x="2026920" y="1090445"/>
                </a:lnTo>
                <a:lnTo>
                  <a:pt x="2026603" y="1095517"/>
                </a:lnTo>
                <a:lnTo>
                  <a:pt x="2025968" y="1100590"/>
                </a:lnTo>
                <a:lnTo>
                  <a:pt x="2025016" y="1105662"/>
                </a:lnTo>
                <a:lnTo>
                  <a:pt x="2023745" y="1110417"/>
                </a:lnTo>
                <a:lnTo>
                  <a:pt x="2022475" y="1115489"/>
                </a:lnTo>
                <a:lnTo>
                  <a:pt x="2020888" y="1120244"/>
                </a:lnTo>
                <a:lnTo>
                  <a:pt x="2019300" y="1124682"/>
                </a:lnTo>
                <a:lnTo>
                  <a:pt x="2017078" y="1129437"/>
                </a:lnTo>
                <a:lnTo>
                  <a:pt x="2014855" y="1133876"/>
                </a:lnTo>
                <a:lnTo>
                  <a:pt x="2012315" y="1138314"/>
                </a:lnTo>
                <a:lnTo>
                  <a:pt x="2009775" y="1142118"/>
                </a:lnTo>
                <a:lnTo>
                  <a:pt x="2006918" y="1146239"/>
                </a:lnTo>
                <a:lnTo>
                  <a:pt x="2003743" y="1150043"/>
                </a:lnTo>
                <a:lnTo>
                  <a:pt x="2000568" y="1153847"/>
                </a:lnTo>
                <a:lnTo>
                  <a:pt x="1997075" y="1157334"/>
                </a:lnTo>
                <a:lnTo>
                  <a:pt x="1993583" y="1160821"/>
                </a:lnTo>
                <a:lnTo>
                  <a:pt x="1990090" y="1163991"/>
                </a:lnTo>
                <a:lnTo>
                  <a:pt x="1985963" y="1166845"/>
                </a:lnTo>
                <a:lnTo>
                  <a:pt x="1981835" y="1169698"/>
                </a:lnTo>
                <a:lnTo>
                  <a:pt x="1977708" y="1172234"/>
                </a:lnTo>
                <a:lnTo>
                  <a:pt x="1973580" y="1175087"/>
                </a:lnTo>
                <a:lnTo>
                  <a:pt x="1969135" y="1176989"/>
                </a:lnTo>
                <a:lnTo>
                  <a:pt x="1964373" y="1179208"/>
                </a:lnTo>
                <a:lnTo>
                  <a:pt x="1959610" y="1181110"/>
                </a:lnTo>
                <a:lnTo>
                  <a:pt x="1955165" y="1182695"/>
                </a:lnTo>
                <a:lnTo>
                  <a:pt x="1950403" y="1183963"/>
                </a:lnTo>
                <a:lnTo>
                  <a:pt x="1945323" y="1185231"/>
                </a:lnTo>
                <a:lnTo>
                  <a:pt x="1940560" y="1186182"/>
                </a:lnTo>
                <a:lnTo>
                  <a:pt x="1935480" y="1186816"/>
                </a:lnTo>
                <a:lnTo>
                  <a:pt x="1929765" y="1187450"/>
                </a:lnTo>
                <a:lnTo>
                  <a:pt x="1924685" y="1187450"/>
                </a:lnTo>
                <a:lnTo>
                  <a:pt x="1919288" y="1187450"/>
                </a:lnTo>
                <a:lnTo>
                  <a:pt x="1914208" y="1186816"/>
                </a:lnTo>
                <a:lnTo>
                  <a:pt x="1909128" y="1186182"/>
                </a:lnTo>
                <a:lnTo>
                  <a:pt x="1904048" y="1185231"/>
                </a:lnTo>
                <a:lnTo>
                  <a:pt x="1898968" y="1183963"/>
                </a:lnTo>
                <a:lnTo>
                  <a:pt x="1894205" y="1182695"/>
                </a:lnTo>
                <a:lnTo>
                  <a:pt x="1889443" y="1181110"/>
                </a:lnTo>
                <a:lnTo>
                  <a:pt x="1884680" y="1179208"/>
                </a:lnTo>
                <a:lnTo>
                  <a:pt x="1880235" y="1176989"/>
                </a:lnTo>
                <a:lnTo>
                  <a:pt x="1875790" y="1175087"/>
                </a:lnTo>
                <a:lnTo>
                  <a:pt x="1871663" y="1172234"/>
                </a:lnTo>
                <a:lnTo>
                  <a:pt x="1867218" y="1169698"/>
                </a:lnTo>
                <a:lnTo>
                  <a:pt x="1863090" y="1166845"/>
                </a:lnTo>
                <a:lnTo>
                  <a:pt x="1859598" y="1163991"/>
                </a:lnTo>
                <a:lnTo>
                  <a:pt x="1855788" y="1160821"/>
                </a:lnTo>
                <a:lnTo>
                  <a:pt x="1852295" y="1157334"/>
                </a:lnTo>
                <a:lnTo>
                  <a:pt x="1848803" y="1153847"/>
                </a:lnTo>
                <a:lnTo>
                  <a:pt x="1845628" y="1150043"/>
                </a:lnTo>
                <a:lnTo>
                  <a:pt x="1842453" y="1146239"/>
                </a:lnTo>
                <a:lnTo>
                  <a:pt x="1839913" y="1142118"/>
                </a:lnTo>
                <a:lnTo>
                  <a:pt x="1837055" y="1138314"/>
                </a:lnTo>
                <a:lnTo>
                  <a:pt x="1834515" y="1133876"/>
                </a:lnTo>
                <a:lnTo>
                  <a:pt x="1832293" y="1129437"/>
                </a:lnTo>
                <a:lnTo>
                  <a:pt x="1830388" y="1124682"/>
                </a:lnTo>
                <a:lnTo>
                  <a:pt x="1828483" y="1120244"/>
                </a:lnTo>
                <a:lnTo>
                  <a:pt x="1826578" y="1115489"/>
                </a:lnTo>
                <a:lnTo>
                  <a:pt x="1825308" y="1110417"/>
                </a:lnTo>
                <a:lnTo>
                  <a:pt x="1824038" y="1105662"/>
                </a:lnTo>
                <a:lnTo>
                  <a:pt x="1823403" y="1100590"/>
                </a:lnTo>
                <a:lnTo>
                  <a:pt x="1822768" y="1095517"/>
                </a:lnTo>
                <a:lnTo>
                  <a:pt x="1822450" y="1090445"/>
                </a:lnTo>
                <a:lnTo>
                  <a:pt x="1822450" y="1085056"/>
                </a:lnTo>
                <a:lnTo>
                  <a:pt x="1822450" y="1079984"/>
                </a:lnTo>
                <a:lnTo>
                  <a:pt x="1822768" y="1074595"/>
                </a:lnTo>
                <a:lnTo>
                  <a:pt x="1823403" y="1069523"/>
                </a:lnTo>
                <a:lnTo>
                  <a:pt x="1824038" y="1064451"/>
                </a:lnTo>
                <a:lnTo>
                  <a:pt x="1825308" y="1059695"/>
                </a:lnTo>
                <a:lnTo>
                  <a:pt x="1826578" y="1054623"/>
                </a:lnTo>
                <a:lnTo>
                  <a:pt x="1828483" y="1049868"/>
                </a:lnTo>
                <a:lnTo>
                  <a:pt x="1830388" y="1045430"/>
                </a:lnTo>
                <a:lnTo>
                  <a:pt x="1832293" y="1040675"/>
                </a:lnTo>
                <a:lnTo>
                  <a:pt x="1834515" y="1036237"/>
                </a:lnTo>
                <a:lnTo>
                  <a:pt x="1837055" y="1031799"/>
                </a:lnTo>
                <a:lnTo>
                  <a:pt x="1839913" y="1027994"/>
                </a:lnTo>
                <a:lnTo>
                  <a:pt x="1842453" y="1023873"/>
                </a:lnTo>
                <a:lnTo>
                  <a:pt x="1845628" y="1020069"/>
                </a:lnTo>
                <a:lnTo>
                  <a:pt x="1848803" y="1016265"/>
                </a:lnTo>
                <a:lnTo>
                  <a:pt x="1852295" y="1012778"/>
                </a:lnTo>
                <a:lnTo>
                  <a:pt x="1855788" y="1009291"/>
                </a:lnTo>
                <a:lnTo>
                  <a:pt x="1859598" y="1006121"/>
                </a:lnTo>
                <a:lnTo>
                  <a:pt x="1863090" y="1003268"/>
                </a:lnTo>
                <a:lnTo>
                  <a:pt x="1867218" y="1000415"/>
                </a:lnTo>
                <a:lnTo>
                  <a:pt x="1871663" y="997245"/>
                </a:lnTo>
                <a:lnTo>
                  <a:pt x="1875790" y="995025"/>
                </a:lnTo>
                <a:lnTo>
                  <a:pt x="1880235" y="992489"/>
                </a:lnTo>
                <a:lnTo>
                  <a:pt x="1884680" y="990904"/>
                </a:lnTo>
                <a:lnTo>
                  <a:pt x="1889443" y="989002"/>
                </a:lnTo>
                <a:lnTo>
                  <a:pt x="1894205" y="987100"/>
                </a:lnTo>
                <a:lnTo>
                  <a:pt x="1898968" y="986149"/>
                </a:lnTo>
                <a:lnTo>
                  <a:pt x="1904048" y="984564"/>
                </a:lnTo>
                <a:lnTo>
                  <a:pt x="1909128" y="983930"/>
                </a:lnTo>
                <a:lnTo>
                  <a:pt x="1914208" y="983296"/>
                </a:lnTo>
                <a:lnTo>
                  <a:pt x="1919288" y="982662"/>
                </a:lnTo>
                <a:close/>
                <a:moveTo>
                  <a:pt x="1278280" y="917675"/>
                </a:moveTo>
                <a:lnTo>
                  <a:pt x="1116821" y="1122393"/>
                </a:lnTo>
                <a:lnTo>
                  <a:pt x="1278280" y="1122393"/>
                </a:lnTo>
                <a:lnTo>
                  <a:pt x="1278280" y="917675"/>
                </a:lnTo>
                <a:close/>
                <a:moveTo>
                  <a:pt x="1281129" y="835025"/>
                </a:moveTo>
                <a:lnTo>
                  <a:pt x="1340014" y="835025"/>
                </a:lnTo>
                <a:lnTo>
                  <a:pt x="1340014" y="1122393"/>
                </a:lnTo>
                <a:lnTo>
                  <a:pt x="1397000" y="1122393"/>
                </a:lnTo>
                <a:lnTo>
                  <a:pt x="1397000" y="1178659"/>
                </a:lnTo>
                <a:lnTo>
                  <a:pt x="1340014" y="1178659"/>
                </a:lnTo>
                <a:lnTo>
                  <a:pt x="1340014" y="1358900"/>
                </a:lnTo>
                <a:lnTo>
                  <a:pt x="1278280" y="1358900"/>
                </a:lnTo>
                <a:lnTo>
                  <a:pt x="1278280" y="1178659"/>
                </a:lnTo>
                <a:lnTo>
                  <a:pt x="1066800" y="1178659"/>
                </a:lnTo>
                <a:lnTo>
                  <a:pt x="1066800" y="1104910"/>
                </a:lnTo>
                <a:lnTo>
                  <a:pt x="1281129" y="835025"/>
                </a:lnTo>
                <a:close/>
                <a:moveTo>
                  <a:pt x="860108" y="823912"/>
                </a:moveTo>
                <a:lnTo>
                  <a:pt x="868680" y="824230"/>
                </a:lnTo>
                <a:lnTo>
                  <a:pt x="876618" y="824548"/>
                </a:lnTo>
                <a:lnTo>
                  <a:pt x="884555" y="825501"/>
                </a:lnTo>
                <a:lnTo>
                  <a:pt x="892175" y="826455"/>
                </a:lnTo>
                <a:lnTo>
                  <a:pt x="899478" y="828044"/>
                </a:lnTo>
                <a:lnTo>
                  <a:pt x="906463" y="829316"/>
                </a:lnTo>
                <a:lnTo>
                  <a:pt x="913448" y="831541"/>
                </a:lnTo>
                <a:lnTo>
                  <a:pt x="920433" y="833766"/>
                </a:lnTo>
                <a:lnTo>
                  <a:pt x="926465" y="836309"/>
                </a:lnTo>
                <a:lnTo>
                  <a:pt x="932815" y="839170"/>
                </a:lnTo>
                <a:lnTo>
                  <a:pt x="938848" y="842667"/>
                </a:lnTo>
                <a:lnTo>
                  <a:pt x="944880" y="845845"/>
                </a:lnTo>
                <a:lnTo>
                  <a:pt x="950278" y="849978"/>
                </a:lnTo>
                <a:lnTo>
                  <a:pt x="955675" y="853792"/>
                </a:lnTo>
                <a:lnTo>
                  <a:pt x="960755" y="858243"/>
                </a:lnTo>
                <a:lnTo>
                  <a:pt x="965518" y="863011"/>
                </a:lnTo>
                <a:lnTo>
                  <a:pt x="970280" y="868097"/>
                </a:lnTo>
                <a:lnTo>
                  <a:pt x="974725" y="873183"/>
                </a:lnTo>
                <a:lnTo>
                  <a:pt x="978535" y="878587"/>
                </a:lnTo>
                <a:lnTo>
                  <a:pt x="982345" y="884309"/>
                </a:lnTo>
                <a:lnTo>
                  <a:pt x="985520" y="890030"/>
                </a:lnTo>
                <a:lnTo>
                  <a:pt x="989013" y="896070"/>
                </a:lnTo>
                <a:lnTo>
                  <a:pt x="991870" y="902428"/>
                </a:lnTo>
                <a:lnTo>
                  <a:pt x="994410" y="909103"/>
                </a:lnTo>
                <a:lnTo>
                  <a:pt x="996633" y="915461"/>
                </a:lnTo>
                <a:lnTo>
                  <a:pt x="998220" y="922454"/>
                </a:lnTo>
                <a:lnTo>
                  <a:pt x="999808" y="929447"/>
                </a:lnTo>
                <a:lnTo>
                  <a:pt x="1001395" y="936758"/>
                </a:lnTo>
                <a:lnTo>
                  <a:pt x="1002348" y="944387"/>
                </a:lnTo>
                <a:lnTo>
                  <a:pt x="1002983" y="952017"/>
                </a:lnTo>
                <a:lnTo>
                  <a:pt x="1003618" y="959963"/>
                </a:lnTo>
                <a:lnTo>
                  <a:pt x="1003935" y="968546"/>
                </a:lnTo>
                <a:lnTo>
                  <a:pt x="1003618" y="983487"/>
                </a:lnTo>
                <a:lnTo>
                  <a:pt x="1002665" y="990798"/>
                </a:lnTo>
                <a:lnTo>
                  <a:pt x="1002030" y="998109"/>
                </a:lnTo>
                <a:lnTo>
                  <a:pt x="1000760" y="1004784"/>
                </a:lnTo>
                <a:lnTo>
                  <a:pt x="999808" y="1011778"/>
                </a:lnTo>
                <a:lnTo>
                  <a:pt x="998855" y="1018453"/>
                </a:lnTo>
                <a:lnTo>
                  <a:pt x="997268" y="1025129"/>
                </a:lnTo>
                <a:lnTo>
                  <a:pt x="993775" y="1037844"/>
                </a:lnTo>
                <a:lnTo>
                  <a:pt x="989330" y="1050241"/>
                </a:lnTo>
                <a:lnTo>
                  <a:pt x="984568" y="1062002"/>
                </a:lnTo>
                <a:lnTo>
                  <a:pt x="979170" y="1073128"/>
                </a:lnTo>
                <a:lnTo>
                  <a:pt x="972503" y="1084572"/>
                </a:lnTo>
                <a:lnTo>
                  <a:pt x="965518" y="1095697"/>
                </a:lnTo>
                <a:lnTo>
                  <a:pt x="958215" y="1107141"/>
                </a:lnTo>
                <a:lnTo>
                  <a:pt x="950278" y="1118267"/>
                </a:lnTo>
                <a:lnTo>
                  <a:pt x="941388" y="1129710"/>
                </a:lnTo>
                <a:lnTo>
                  <a:pt x="932815" y="1141154"/>
                </a:lnTo>
                <a:lnTo>
                  <a:pt x="923925" y="1151962"/>
                </a:lnTo>
                <a:lnTo>
                  <a:pt x="914400" y="1162770"/>
                </a:lnTo>
                <a:lnTo>
                  <a:pt x="898843" y="1181207"/>
                </a:lnTo>
                <a:lnTo>
                  <a:pt x="882333" y="1199326"/>
                </a:lnTo>
                <a:lnTo>
                  <a:pt x="865188" y="1218398"/>
                </a:lnTo>
                <a:lnTo>
                  <a:pt x="847090" y="1237471"/>
                </a:lnTo>
                <a:lnTo>
                  <a:pt x="813435" y="1272120"/>
                </a:lnTo>
                <a:lnTo>
                  <a:pt x="787400" y="1298503"/>
                </a:lnTo>
                <a:lnTo>
                  <a:pt x="1023938" y="1298503"/>
                </a:lnTo>
                <a:lnTo>
                  <a:pt x="1023938" y="1358900"/>
                </a:lnTo>
                <a:lnTo>
                  <a:pt x="727075" y="1358900"/>
                </a:lnTo>
                <a:lnTo>
                  <a:pt x="727075" y="1285153"/>
                </a:lnTo>
                <a:lnTo>
                  <a:pt x="758190" y="1253047"/>
                </a:lnTo>
                <a:lnTo>
                  <a:pt x="787400" y="1221895"/>
                </a:lnTo>
                <a:lnTo>
                  <a:pt x="801688" y="1206637"/>
                </a:lnTo>
                <a:lnTo>
                  <a:pt x="815340" y="1191061"/>
                </a:lnTo>
                <a:lnTo>
                  <a:pt x="829310" y="1175485"/>
                </a:lnTo>
                <a:lnTo>
                  <a:pt x="842963" y="1158955"/>
                </a:lnTo>
                <a:lnTo>
                  <a:pt x="856298" y="1142743"/>
                </a:lnTo>
                <a:lnTo>
                  <a:pt x="868363" y="1127803"/>
                </a:lnTo>
                <a:lnTo>
                  <a:pt x="879158" y="1113181"/>
                </a:lnTo>
                <a:lnTo>
                  <a:pt x="889000" y="1099830"/>
                </a:lnTo>
                <a:lnTo>
                  <a:pt x="897890" y="1087115"/>
                </a:lnTo>
                <a:lnTo>
                  <a:pt x="905828" y="1075035"/>
                </a:lnTo>
                <a:lnTo>
                  <a:pt x="912495" y="1063910"/>
                </a:lnTo>
                <a:lnTo>
                  <a:pt x="917893" y="1053738"/>
                </a:lnTo>
                <a:lnTo>
                  <a:pt x="922655" y="1043566"/>
                </a:lnTo>
                <a:lnTo>
                  <a:pt x="926465" y="1033711"/>
                </a:lnTo>
                <a:lnTo>
                  <a:pt x="930275" y="1023539"/>
                </a:lnTo>
                <a:lnTo>
                  <a:pt x="932815" y="1013367"/>
                </a:lnTo>
                <a:lnTo>
                  <a:pt x="935038" y="1003195"/>
                </a:lnTo>
                <a:lnTo>
                  <a:pt x="936625" y="993023"/>
                </a:lnTo>
                <a:lnTo>
                  <a:pt x="937578" y="982215"/>
                </a:lnTo>
                <a:lnTo>
                  <a:pt x="937895" y="971725"/>
                </a:lnTo>
                <a:lnTo>
                  <a:pt x="937578" y="961553"/>
                </a:lnTo>
                <a:lnTo>
                  <a:pt x="936308" y="951381"/>
                </a:lnTo>
                <a:lnTo>
                  <a:pt x="935355" y="946613"/>
                </a:lnTo>
                <a:lnTo>
                  <a:pt x="934085" y="942162"/>
                </a:lnTo>
                <a:lnTo>
                  <a:pt x="933133" y="937712"/>
                </a:lnTo>
                <a:lnTo>
                  <a:pt x="931545" y="933898"/>
                </a:lnTo>
                <a:lnTo>
                  <a:pt x="928053" y="925633"/>
                </a:lnTo>
                <a:lnTo>
                  <a:pt x="923925" y="918322"/>
                </a:lnTo>
                <a:lnTo>
                  <a:pt x="921703" y="915143"/>
                </a:lnTo>
                <a:lnTo>
                  <a:pt x="919480" y="911964"/>
                </a:lnTo>
                <a:lnTo>
                  <a:pt x="916940" y="909103"/>
                </a:lnTo>
                <a:lnTo>
                  <a:pt x="914083" y="905924"/>
                </a:lnTo>
                <a:lnTo>
                  <a:pt x="908368" y="901156"/>
                </a:lnTo>
                <a:lnTo>
                  <a:pt x="902018" y="897024"/>
                </a:lnTo>
                <a:lnTo>
                  <a:pt x="895350" y="893209"/>
                </a:lnTo>
                <a:lnTo>
                  <a:pt x="888048" y="890348"/>
                </a:lnTo>
                <a:lnTo>
                  <a:pt x="880745" y="887805"/>
                </a:lnTo>
                <a:lnTo>
                  <a:pt x="872490" y="886216"/>
                </a:lnTo>
                <a:lnTo>
                  <a:pt x="864235" y="885262"/>
                </a:lnTo>
                <a:lnTo>
                  <a:pt x="855345" y="884944"/>
                </a:lnTo>
                <a:lnTo>
                  <a:pt x="847090" y="885262"/>
                </a:lnTo>
                <a:lnTo>
                  <a:pt x="838518" y="886216"/>
                </a:lnTo>
                <a:lnTo>
                  <a:pt x="829628" y="887805"/>
                </a:lnTo>
                <a:lnTo>
                  <a:pt x="820738" y="889713"/>
                </a:lnTo>
                <a:lnTo>
                  <a:pt x="812165" y="892256"/>
                </a:lnTo>
                <a:lnTo>
                  <a:pt x="803593" y="895116"/>
                </a:lnTo>
                <a:lnTo>
                  <a:pt x="795338" y="897977"/>
                </a:lnTo>
                <a:lnTo>
                  <a:pt x="787400" y="901792"/>
                </a:lnTo>
                <a:lnTo>
                  <a:pt x="780415" y="904653"/>
                </a:lnTo>
                <a:lnTo>
                  <a:pt x="773748" y="908149"/>
                </a:lnTo>
                <a:lnTo>
                  <a:pt x="767398" y="911964"/>
                </a:lnTo>
                <a:lnTo>
                  <a:pt x="761048" y="915778"/>
                </a:lnTo>
                <a:lnTo>
                  <a:pt x="749935" y="924043"/>
                </a:lnTo>
                <a:lnTo>
                  <a:pt x="740728" y="930401"/>
                </a:lnTo>
                <a:lnTo>
                  <a:pt x="736918" y="930401"/>
                </a:lnTo>
                <a:lnTo>
                  <a:pt x="736918" y="855700"/>
                </a:lnTo>
                <a:lnTo>
                  <a:pt x="742633" y="853157"/>
                </a:lnTo>
                <a:lnTo>
                  <a:pt x="748030" y="850296"/>
                </a:lnTo>
                <a:lnTo>
                  <a:pt x="761048" y="845210"/>
                </a:lnTo>
                <a:lnTo>
                  <a:pt x="775970" y="839806"/>
                </a:lnTo>
                <a:lnTo>
                  <a:pt x="792798" y="834402"/>
                </a:lnTo>
                <a:lnTo>
                  <a:pt x="801688" y="831859"/>
                </a:lnTo>
                <a:lnTo>
                  <a:pt x="810260" y="830269"/>
                </a:lnTo>
                <a:lnTo>
                  <a:pt x="819150" y="828362"/>
                </a:lnTo>
                <a:lnTo>
                  <a:pt x="827405" y="826773"/>
                </a:lnTo>
                <a:lnTo>
                  <a:pt x="835660" y="825819"/>
                </a:lnTo>
                <a:lnTo>
                  <a:pt x="844233" y="824548"/>
                </a:lnTo>
                <a:lnTo>
                  <a:pt x="852170" y="824230"/>
                </a:lnTo>
                <a:lnTo>
                  <a:pt x="860108" y="823912"/>
                </a:lnTo>
                <a:close/>
                <a:moveTo>
                  <a:pt x="1458913" y="811212"/>
                </a:moveTo>
                <a:lnTo>
                  <a:pt x="1519103" y="811212"/>
                </a:lnTo>
                <a:lnTo>
                  <a:pt x="1519103" y="1009359"/>
                </a:lnTo>
                <a:lnTo>
                  <a:pt x="1526072" y="1002998"/>
                </a:lnTo>
                <a:lnTo>
                  <a:pt x="1532725" y="996955"/>
                </a:lnTo>
                <a:lnTo>
                  <a:pt x="1539694" y="991230"/>
                </a:lnTo>
                <a:lnTo>
                  <a:pt x="1546030" y="986142"/>
                </a:lnTo>
                <a:lnTo>
                  <a:pt x="1552999" y="981370"/>
                </a:lnTo>
                <a:lnTo>
                  <a:pt x="1559652" y="976600"/>
                </a:lnTo>
                <a:lnTo>
                  <a:pt x="1566304" y="972465"/>
                </a:lnTo>
                <a:lnTo>
                  <a:pt x="1572640" y="968966"/>
                </a:lnTo>
                <a:lnTo>
                  <a:pt x="1579292" y="965786"/>
                </a:lnTo>
                <a:lnTo>
                  <a:pt x="1586262" y="962605"/>
                </a:lnTo>
                <a:lnTo>
                  <a:pt x="1592914" y="960061"/>
                </a:lnTo>
                <a:lnTo>
                  <a:pt x="1599884" y="958471"/>
                </a:lnTo>
                <a:lnTo>
                  <a:pt x="1606853" y="956880"/>
                </a:lnTo>
                <a:lnTo>
                  <a:pt x="1614139" y="955926"/>
                </a:lnTo>
                <a:lnTo>
                  <a:pt x="1621109" y="954972"/>
                </a:lnTo>
                <a:lnTo>
                  <a:pt x="1628711" y="954654"/>
                </a:lnTo>
                <a:lnTo>
                  <a:pt x="1635364" y="954972"/>
                </a:lnTo>
                <a:lnTo>
                  <a:pt x="1641383" y="955608"/>
                </a:lnTo>
                <a:lnTo>
                  <a:pt x="1647719" y="956244"/>
                </a:lnTo>
                <a:lnTo>
                  <a:pt x="1653738" y="957198"/>
                </a:lnTo>
                <a:lnTo>
                  <a:pt x="1659757" y="958471"/>
                </a:lnTo>
                <a:lnTo>
                  <a:pt x="1665142" y="960061"/>
                </a:lnTo>
                <a:lnTo>
                  <a:pt x="1670527" y="961969"/>
                </a:lnTo>
                <a:lnTo>
                  <a:pt x="1675913" y="964196"/>
                </a:lnTo>
                <a:lnTo>
                  <a:pt x="1680981" y="966740"/>
                </a:lnTo>
                <a:lnTo>
                  <a:pt x="1685733" y="969602"/>
                </a:lnTo>
                <a:lnTo>
                  <a:pt x="1690485" y="973101"/>
                </a:lnTo>
                <a:lnTo>
                  <a:pt x="1695237" y="976282"/>
                </a:lnTo>
                <a:lnTo>
                  <a:pt x="1699672" y="979780"/>
                </a:lnTo>
                <a:lnTo>
                  <a:pt x="1703473" y="983915"/>
                </a:lnTo>
                <a:lnTo>
                  <a:pt x="1707592" y="988368"/>
                </a:lnTo>
                <a:lnTo>
                  <a:pt x="1711710" y="993139"/>
                </a:lnTo>
                <a:lnTo>
                  <a:pt x="1715195" y="997909"/>
                </a:lnTo>
                <a:lnTo>
                  <a:pt x="1718362" y="1002998"/>
                </a:lnTo>
                <a:lnTo>
                  <a:pt x="1721847" y="1008405"/>
                </a:lnTo>
                <a:lnTo>
                  <a:pt x="1724698" y="1014130"/>
                </a:lnTo>
                <a:lnTo>
                  <a:pt x="1727233" y="1020173"/>
                </a:lnTo>
                <a:lnTo>
                  <a:pt x="1729767" y="1026216"/>
                </a:lnTo>
                <a:lnTo>
                  <a:pt x="1731984" y="1032895"/>
                </a:lnTo>
                <a:lnTo>
                  <a:pt x="1734202" y="1039893"/>
                </a:lnTo>
                <a:lnTo>
                  <a:pt x="1736103" y="1046572"/>
                </a:lnTo>
                <a:lnTo>
                  <a:pt x="1737370" y="1053887"/>
                </a:lnTo>
                <a:lnTo>
                  <a:pt x="1738637" y="1061838"/>
                </a:lnTo>
                <a:lnTo>
                  <a:pt x="1739587" y="1069790"/>
                </a:lnTo>
                <a:lnTo>
                  <a:pt x="1740221" y="1077741"/>
                </a:lnTo>
                <a:lnTo>
                  <a:pt x="1741171" y="1086010"/>
                </a:lnTo>
                <a:lnTo>
                  <a:pt x="1741488" y="1094916"/>
                </a:lnTo>
                <a:lnTo>
                  <a:pt x="1741488" y="1103821"/>
                </a:lnTo>
                <a:lnTo>
                  <a:pt x="1741488" y="1358900"/>
                </a:lnTo>
                <a:lnTo>
                  <a:pt x="1680981" y="1358900"/>
                </a:lnTo>
                <a:lnTo>
                  <a:pt x="1680981" y="1134991"/>
                </a:lnTo>
                <a:lnTo>
                  <a:pt x="1680665" y="1121632"/>
                </a:lnTo>
                <a:lnTo>
                  <a:pt x="1680348" y="1108910"/>
                </a:lnTo>
                <a:lnTo>
                  <a:pt x="1679714" y="1096506"/>
                </a:lnTo>
                <a:lnTo>
                  <a:pt x="1678447" y="1084420"/>
                </a:lnTo>
                <a:lnTo>
                  <a:pt x="1677180" y="1073288"/>
                </a:lnTo>
                <a:lnTo>
                  <a:pt x="1675279" y="1063428"/>
                </a:lnTo>
                <a:lnTo>
                  <a:pt x="1672428" y="1054841"/>
                </a:lnTo>
                <a:lnTo>
                  <a:pt x="1670844" y="1050706"/>
                </a:lnTo>
                <a:lnTo>
                  <a:pt x="1669577" y="1047208"/>
                </a:lnTo>
                <a:lnTo>
                  <a:pt x="1667360" y="1043391"/>
                </a:lnTo>
                <a:lnTo>
                  <a:pt x="1665459" y="1040211"/>
                </a:lnTo>
                <a:lnTo>
                  <a:pt x="1662925" y="1036712"/>
                </a:lnTo>
                <a:lnTo>
                  <a:pt x="1660707" y="1033850"/>
                </a:lnTo>
                <a:lnTo>
                  <a:pt x="1657856" y="1031305"/>
                </a:lnTo>
                <a:lnTo>
                  <a:pt x="1655005" y="1029079"/>
                </a:lnTo>
                <a:lnTo>
                  <a:pt x="1651837" y="1026852"/>
                </a:lnTo>
                <a:lnTo>
                  <a:pt x="1648669" y="1025262"/>
                </a:lnTo>
                <a:lnTo>
                  <a:pt x="1645501" y="1023354"/>
                </a:lnTo>
                <a:lnTo>
                  <a:pt x="1641383" y="1021764"/>
                </a:lnTo>
                <a:lnTo>
                  <a:pt x="1637582" y="1020491"/>
                </a:lnTo>
                <a:lnTo>
                  <a:pt x="1633146" y="1019855"/>
                </a:lnTo>
                <a:lnTo>
                  <a:pt x="1628395" y="1018583"/>
                </a:lnTo>
                <a:lnTo>
                  <a:pt x="1623643" y="1018265"/>
                </a:lnTo>
                <a:lnTo>
                  <a:pt x="1618257" y="1017947"/>
                </a:lnTo>
                <a:lnTo>
                  <a:pt x="1612555" y="1017947"/>
                </a:lnTo>
                <a:lnTo>
                  <a:pt x="1606853" y="1017947"/>
                </a:lnTo>
                <a:lnTo>
                  <a:pt x="1601468" y="1018583"/>
                </a:lnTo>
                <a:lnTo>
                  <a:pt x="1595449" y="1019855"/>
                </a:lnTo>
                <a:lnTo>
                  <a:pt x="1589746" y="1021127"/>
                </a:lnTo>
                <a:lnTo>
                  <a:pt x="1584044" y="1023036"/>
                </a:lnTo>
                <a:lnTo>
                  <a:pt x="1578025" y="1025262"/>
                </a:lnTo>
                <a:lnTo>
                  <a:pt x="1572006" y="1027807"/>
                </a:lnTo>
                <a:lnTo>
                  <a:pt x="1566304" y="1030987"/>
                </a:lnTo>
                <a:lnTo>
                  <a:pt x="1560285" y="1034168"/>
                </a:lnTo>
                <a:lnTo>
                  <a:pt x="1554266" y="1037984"/>
                </a:lnTo>
                <a:lnTo>
                  <a:pt x="1548247" y="1042119"/>
                </a:lnTo>
                <a:lnTo>
                  <a:pt x="1542545" y="1045936"/>
                </a:lnTo>
                <a:lnTo>
                  <a:pt x="1530824" y="1055159"/>
                </a:lnTo>
                <a:lnTo>
                  <a:pt x="1519103" y="1065337"/>
                </a:lnTo>
                <a:lnTo>
                  <a:pt x="1519103" y="1358900"/>
                </a:lnTo>
                <a:lnTo>
                  <a:pt x="1458913" y="1358900"/>
                </a:lnTo>
                <a:lnTo>
                  <a:pt x="1458913" y="811212"/>
                </a:lnTo>
                <a:close/>
                <a:moveTo>
                  <a:pt x="66650" y="577850"/>
                </a:moveTo>
                <a:lnTo>
                  <a:pt x="424974" y="577850"/>
                </a:lnTo>
                <a:lnTo>
                  <a:pt x="431956" y="578167"/>
                </a:lnTo>
                <a:lnTo>
                  <a:pt x="438621" y="579437"/>
                </a:lnTo>
                <a:lnTo>
                  <a:pt x="445286" y="580707"/>
                </a:lnTo>
                <a:lnTo>
                  <a:pt x="450999" y="582929"/>
                </a:lnTo>
                <a:lnTo>
                  <a:pt x="456712" y="585786"/>
                </a:lnTo>
                <a:lnTo>
                  <a:pt x="462425" y="589278"/>
                </a:lnTo>
                <a:lnTo>
                  <a:pt x="467503" y="593087"/>
                </a:lnTo>
                <a:lnTo>
                  <a:pt x="472263" y="597214"/>
                </a:lnTo>
                <a:lnTo>
                  <a:pt x="476389" y="601975"/>
                </a:lnTo>
                <a:lnTo>
                  <a:pt x="480198" y="607054"/>
                </a:lnTo>
                <a:lnTo>
                  <a:pt x="483689" y="612451"/>
                </a:lnTo>
                <a:lnTo>
                  <a:pt x="486228" y="618482"/>
                </a:lnTo>
                <a:lnTo>
                  <a:pt x="488450" y="624514"/>
                </a:lnTo>
                <a:lnTo>
                  <a:pt x="490354" y="630862"/>
                </a:lnTo>
                <a:lnTo>
                  <a:pt x="491306" y="637211"/>
                </a:lnTo>
                <a:lnTo>
                  <a:pt x="491941" y="644195"/>
                </a:lnTo>
                <a:lnTo>
                  <a:pt x="568430" y="1079724"/>
                </a:lnTo>
                <a:lnTo>
                  <a:pt x="567795" y="1086708"/>
                </a:lnTo>
                <a:lnTo>
                  <a:pt x="566843" y="1093056"/>
                </a:lnTo>
                <a:lnTo>
                  <a:pt x="565256" y="1099405"/>
                </a:lnTo>
                <a:lnTo>
                  <a:pt x="563352" y="1105437"/>
                </a:lnTo>
                <a:lnTo>
                  <a:pt x="560178" y="1111468"/>
                </a:lnTo>
                <a:lnTo>
                  <a:pt x="557004" y="1116864"/>
                </a:lnTo>
                <a:lnTo>
                  <a:pt x="552878" y="1121943"/>
                </a:lnTo>
                <a:lnTo>
                  <a:pt x="549070" y="1126705"/>
                </a:lnTo>
                <a:lnTo>
                  <a:pt x="544309" y="1131149"/>
                </a:lnTo>
                <a:lnTo>
                  <a:pt x="539231" y="1134641"/>
                </a:lnTo>
                <a:lnTo>
                  <a:pt x="533835" y="1137815"/>
                </a:lnTo>
                <a:lnTo>
                  <a:pt x="527805" y="1140990"/>
                </a:lnTo>
                <a:lnTo>
                  <a:pt x="521775" y="1143212"/>
                </a:lnTo>
                <a:lnTo>
                  <a:pt x="515427" y="1144799"/>
                </a:lnTo>
                <a:lnTo>
                  <a:pt x="508762" y="1145752"/>
                </a:lnTo>
                <a:lnTo>
                  <a:pt x="502097" y="1146069"/>
                </a:lnTo>
                <a:lnTo>
                  <a:pt x="413865" y="1146069"/>
                </a:lnTo>
                <a:lnTo>
                  <a:pt x="414817" y="1152100"/>
                </a:lnTo>
                <a:lnTo>
                  <a:pt x="416087" y="1158767"/>
                </a:lnTo>
                <a:lnTo>
                  <a:pt x="417039" y="1164798"/>
                </a:lnTo>
                <a:lnTo>
                  <a:pt x="418943" y="1171147"/>
                </a:lnTo>
                <a:lnTo>
                  <a:pt x="420848" y="1177813"/>
                </a:lnTo>
                <a:lnTo>
                  <a:pt x="423069" y="1184162"/>
                </a:lnTo>
                <a:lnTo>
                  <a:pt x="428147" y="1197494"/>
                </a:lnTo>
                <a:lnTo>
                  <a:pt x="434178" y="1210827"/>
                </a:lnTo>
                <a:lnTo>
                  <a:pt x="440843" y="1224159"/>
                </a:lnTo>
                <a:lnTo>
                  <a:pt x="448460" y="1238127"/>
                </a:lnTo>
                <a:lnTo>
                  <a:pt x="457029" y="1252094"/>
                </a:lnTo>
                <a:lnTo>
                  <a:pt x="466233" y="1266062"/>
                </a:lnTo>
                <a:lnTo>
                  <a:pt x="475755" y="1280029"/>
                </a:lnTo>
                <a:lnTo>
                  <a:pt x="486228" y="1294314"/>
                </a:lnTo>
                <a:lnTo>
                  <a:pt x="497019" y="1307964"/>
                </a:lnTo>
                <a:lnTo>
                  <a:pt x="508128" y="1322249"/>
                </a:lnTo>
                <a:lnTo>
                  <a:pt x="519871" y="1336216"/>
                </a:lnTo>
                <a:lnTo>
                  <a:pt x="531931" y="1349866"/>
                </a:lnTo>
                <a:lnTo>
                  <a:pt x="544309" y="1363833"/>
                </a:lnTo>
                <a:lnTo>
                  <a:pt x="556687" y="1377801"/>
                </a:lnTo>
                <a:lnTo>
                  <a:pt x="569382" y="1391133"/>
                </a:lnTo>
                <a:lnTo>
                  <a:pt x="594455" y="1417481"/>
                </a:lnTo>
                <a:lnTo>
                  <a:pt x="620163" y="1442876"/>
                </a:lnTo>
                <a:lnTo>
                  <a:pt x="644919" y="1467319"/>
                </a:lnTo>
                <a:lnTo>
                  <a:pt x="690622" y="1511443"/>
                </a:lnTo>
                <a:lnTo>
                  <a:pt x="710617" y="1530807"/>
                </a:lnTo>
                <a:lnTo>
                  <a:pt x="728390" y="1548266"/>
                </a:lnTo>
                <a:lnTo>
                  <a:pt x="745846" y="1565726"/>
                </a:lnTo>
                <a:lnTo>
                  <a:pt x="764889" y="1586042"/>
                </a:lnTo>
                <a:lnTo>
                  <a:pt x="809005" y="1632071"/>
                </a:lnTo>
                <a:lnTo>
                  <a:pt x="833443" y="1656514"/>
                </a:lnTo>
                <a:lnTo>
                  <a:pt x="859151" y="1681909"/>
                </a:lnTo>
                <a:lnTo>
                  <a:pt x="885494" y="1707622"/>
                </a:lnTo>
                <a:lnTo>
                  <a:pt x="899141" y="1720319"/>
                </a:lnTo>
                <a:lnTo>
                  <a:pt x="912471" y="1732699"/>
                </a:lnTo>
                <a:lnTo>
                  <a:pt x="926436" y="1744762"/>
                </a:lnTo>
                <a:lnTo>
                  <a:pt x="940401" y="1756507"/>
                </a:lnTo>
                <a:lnTo>
                  <a:pt x="954366" y="1768253"/>
                </a:lnTo>
                <a:lnTo>
                  <a:pt x="968330" y="1779681"/>
                </a:lnTo>
                <a:lnTo>
                  <a:pt x="982613" y="1790474"/>
                </a:lnTo>
                <a:lnTo>
                  <a:pt x="996895" y="1800632"/>
                </a:lnTo>
                <a:lnTo>
                  <a:pt x="1010542" y="1810472"/>
                </a:lnTo>
                <a:lnTo>
                  <a:pt x="1024507" y="1819678"/>
                </a:lnTo>
                <a:lnTo>
                  <a:pt x="1038154" y="1827932"/>
                </a:lnTo>
                <a:lnTo>
                  <a:pt x="1052119" y="1835868"/>
                </a:lnTo>
                <a:lnTo>
                  <a:pt x="1065767" y="1842534"/>
                </a:lnTo>
                <a:lnTo>
                  <a:pt x="1079097" y="1848565"/>
                </a:lnTo>
                <a:lnTo>
                  <a:pt x="1092109" y="1853644"/>
                </a:lnTo>
                <a:lnTo>
                  <a:pt x="1098774" y="1855866"/>
                </a:lnTo>
                <a:lnTo>
                  <a:pt x="1105439" y="1857454"/>
                </a:lnTo>
                <a:lnTo>
                  <a:pt x="1111787" y="1859358"/>
                </a:lnTo>
                <a:lnTo>
                  <a:pt x="1118134" y="1860945"/>
                </a:lnTo>
                <a:lnTo>
                  <a:pt x="1124165" y="1861898"/>
                </a:lnTo>
                <a:lnTo>
                  <a:pt x="1130512" y="1862533"/>
                </a:lnTo>
                <a:lnTo>
                  <a:pt x="1130512" y="1774919"/>
                </a:lnTo>
                <a:lnTo>
                  <a:pt x="1130830" y="1767935"/>
                </a:lnTo>
                <a:lnTo>
                  <a:pt x="1131782" y="1761269"/>
                </a:lnTo>
                <a:lnTo>
                  <a:pt x="1133369" y="1754920"/>
                </a:lnTo>
                <a:lnTo>
                  <a:pt x="1135590" y="1748889"/>
                </a:lnTo>
                <a:lnTo>
                  <a:pt x="1138447" y="1743175"/>
                </a:lnTo>
                <a:lnTo>
                  <a:pt x="1141621" y="1737778"/>
                </a:lnTo>
                <a:lnTo>
                  <a:pt x="1145747" y="1732699"/>
                </a:lnTo>
                <a:lnTo>
                  <a:pt x="1149873" y="1727938"/>
                </a:lnTo>
                <a:lnTo>
                  <a:pt x="1154633" y="1723494"/>
                </a:lnTo>
                <a:lnTo>
                  <a:pt x="1159712" y="1720002"/>
                </a:lnTo>
                <a:lnTo>
                  <a:pt x="1165107" y="1716510"/>
                </a:lnTo>
                <a:lnTo>
                  <a:pt x="1170820" y="1713653"/>
                </a:lnTo>
                <a:lnTo>
                  <a:pt x="1177167" y="1711431"/>
                </a:lnTo>
                <a:lnTo>
                  <a:pt x="1183198" y="1709526"/>
                </a:lnTo>
                <a:lnTo>
                  <a:pt x="1190180" y="1708891"/>
                </a:lnTo>
                <a:lnTo>
                  <a:pt x="1196845" y="1708574"/>
                </a:lnTo>
                <a:lnTo>
                  <a:pt x="1632292" y="1785077"/>
                </a:lnTo>
                <a:lnTo>
                  <a:pt x="1638957" y="1785394"/>
                </a:lnTo>
                <a:lnTo>
                  <a:pt x="1645622" y="1786664"/>
                </a:lnTo>
                <a:lnTo>
                  <a:pt x="1652287" y="1787934"/>
                </a:lnTo>
                <a:lnTo>
                  <a:pt x="1658000" y="1790156"/>
                </a:lnTo>
                <a:lnTo>
                  <a:pt x="1663713" y="1793013"/>
                </a:lnTo>
                <a:lnTo>
                  <a:pt x="1669426" y="1796505"/>
                </a:lnTo>
                <a:lnTo>
                  <a:pt x="1674504" y="1799997"/>
                </a:lnTo>
                <a:lnTo>
                  <a:pt x="1679265" y="1804441"/>
                </a:lnTo>
                <a:lnTo>
                  <a:pt x="1683391" y="1809203"/>
                </a:lnTo>
                <a:lnTo>
                  <a:pt x="1687199" y="1814282"/>
                </a:lnTo>
                <a:lnTo>
                  <a:pt x="1690373" y="1819678"/>
                </a:lnTo>
                <a:lnTo>
                  <a:pt x="1693230" y="1825392"/>
                </a:lnTo>
                <a:lnTo>
                  <a:pt x="1695451" y="1831741"/>
                </a:lnTo>
                <a:lnTo>
                  <a:pt x="1697356" y="1837772"/>
                </a:lnTo>
                <a:lnTo>
                  <a:pt x="1697990" y="1844438"/>
                </a:lnTo>
                <a:lnTo>
                  <a:pt x="1698625" y="1851422"/>
                </a:lnTo>
                <a:lnTo>
                  <a:pt x="1698625" y="2210448"/>
                </a:lnTo>
                <a:lnTo>
                  <a:pt x="1697990" y="2216796"/>
                </a:lnTo>
                <a:lnTo>
                  <a:pt x="1697356" y="2223780"/>
                </a:lnTo>
                <a:lnTo>
                  <a:pt x="1695451" y="2229811"/>
                </a:lnTo>
                <a:lnTo>
                  <a:pt x="1693230" y="2236160"/>
                </a:lnTo>
                <a:lnTo>
                  <a:pt x="1690373" y="2241874"/>
                </a:lnTo>
                <a:lnTo>
                  <a:pt x="1687199" y="2247588"/>
                </a:lnTo>
                <a:lnTo>
                  <a:pt x="1683391" y="2252667"/>
                </a:lnTo>
                <a:lnTo>
                  <a:pt x="1679265" y="2257429"/>
                </a:lnTo>
                <a:lnTo>
                  <a:pt x="1674504" y="2261238"/>
                </a:lnTo>
                <a:lnTo>
                  <a:pt x="1669426" y="2265365"/>
                </a:lnTo>
                <a:lnTo>
                  <a:pt x="1663713" y="2268539"/>
                </a:lnTo>
                <a:lnTo>
                  <a:pt x="1658000" y="2271396"/>
                </a:lnTo>
                <a:lnTo>
                  <a:pt x="1652287" y="2273618"/>
                </a:lnTo>
                <a:lnTo>
                  <a:pt x="1645622" y="2275205"/>
                </a:lnTo>
                <a:lnTo>
                  <a:pt x="1638957" y="2276158"/>
                </a:lnTo>
                <a:lnTo>
                  <a:pt x="1632292" y="2276475"/>
                </a:lnTo>
                <a:lnTo>
                  <a:pt x="1625310" y="2276158"/>
                </a:lnTo>
                <a:lnTo>
                  <a:pt x="1605315" y="2275205"/>
                </a:lnTo>
                <a:lnTo>
                  <a:pt x="1590715" y="2273936"/>
                </a:lnTo>
                <a:lnTo>
                  <a:pt x="1572625" y="2272348"/>
                </a:lnTo>
                <a:lnTo>
                  <a:pt x="1552312" y="2270126"/>
                </a:lnTo>
                <a:lnTo>
                  <a:pt x="1529461" y="2267269"/>
                </a:lnTo>
                <a:lnTo>
                  <a:pt x="1504070" y="2263460"/>
                </a:lnTo>
                <a:lnTo>
                  <a:pt x="1475823" y="2258699"/>
                </a:lnTo>
                <a:lnTo>
                  <a:pt x="1445672" y="2253619"/>
                </a:lnTo>
                <a:lnTo>
                  <a:pt x="1412982" y="2246953"/>
                </a:lnTo>
                <a:lnTo>
                  <a:pt x="1378705" y="2239335"/>
                </a:lnTo>
                <a:lnTo>
                  <a:pt x="1341888" y="2230764"/>
                </a:lnTo>
                <a:lnTo>
                  <a:pt x="1303803" y="2220923"/>
                </a:lnTo>
                <a:lnTo>
                  <a:pt x="1283808" y="2215527"/>
                </a:lnTo>
                <a:lnTo>
                  <a:pt x="1263812" y="2209495"/>
                </a:lnTo>
                <a:lnTo>
                  <a:pt x="1243500" y="2203464"/>
                </a:lnTo>
                <a:lnTo>
                  <a:pt x="1222236" y="2196798"/>
                </a:lnTo>
                <a:lnTo>
                  <a:pt x="1201288" y="2189814"/>
                </a:lnTo>
                <a:lnTo>
                  <a:pt x="1179706" y="2182513"/>
                </a:lnTo>
                <a:lnTo>
                  <a:pt x="1157807" y="2174577"/>
                </a:lnTo>
                <a:lnTo>
                  <a:pt x="1135590" y="2166641"/>
                </a:lnTo>
                <a:lnTo>
                  <a:pt x="1113056" y="2157752"/>
                </a:lnTo>
                <a:lnTo>
                  <a:pt x="1089888" y="2149181"/>
                </a:lnTo>
                <a:lnTo>
                  <a:pt x="1067036" y="2139658"/>
                </a:lnTo>
                <a:lnTo>
                  <a:pt x="1043867" y="2129500"/>
                </a:lnTo>
                <a:lnTo>
                  <a:pt x="1020381" y="2119342"/>
                </a:lnTo>
                <a:lnTo>
                  <a:pt x="996260" y="2108232"/>
                </a:lnTo>
                <a:lnTo>
                  <a:pt x="972774" y="2097121"/>
                </a:lnTo>
                <a:lnTo>
                  <a:pt x="948653" y="2085376"/>
                </a:lnTo>
                <a:lnTo>
                  <a:pt x="924214" y="2072996"/>
                </a:lnTo>
                <a:lnTo>
                  <a:pt x="899776" y="2059663"/>
                </a:lnTo>
                <a:lnTo>
                  <a:pt x="875338" y="2046331"/>
                </a:lnTo>
                <a:lnTo>
                  <a:pt x="850582" y="2032363"/>
                </a:lnTo>
                <a:lnTo>
                  <a:pt x="825826" y="2017761"/>
                </a:lnTo>
                <a:lnTo>
                  <a:pt x="801071" y="2002841"/>
                </a:lnTo>
                <a:lnTo>
                  <a:pt x="776315" y="1987287"/>
                </a:lnTo>
                <a:lnTo>
                  <a:pt x="751242" y="1971415"/>
                </a:lnTo>
                <a:lnTo>
                  <a:pt x="726169" y="1954590"/>
                </a:lnTo>
                <a:lnTo>
                  <a:pt x="701413" y="1937131"/>
                </a:lnTo>
                <a:lnTo>
                  <a:pt x="676022" y="1918720"/>
                </a:lnTo>
                <a:lnTo>
                  <a:pt x="650949" y="1900308"/>
                </a:lnTo>
                <a:lnTo>
                  <a:pt x="626193" y="1880944"/>
                </a:lnTo>
                <a:lnTo>
                  <a:pt x="601120" y="1860945"/>
                </a:lnTo>
                <a:lnTo>
                  <a:pt x="576365" y="1840312"/>
                </a:lnTo>
                <a:lnTo>
                  <a:pt x="551609" y="1819043"/>
                </a:lnTo>
                <a:lnTo>
                  <a:pt x="526853" y="1797140"/>
                </a:lnTo>
                <a:lnTo>
                  <a:pt x="502097" y="1774601"/>
                </a:lnTo>
                <a:lnTo>
                  <a:pt x="477976" y="1751111"/>
                </a:lnTo>
                <a:lnTo>
                  <a:pt x="454490" y="1728255"/>
                </a:lnTo>
                <a:lnTo>
                  <a:pt x="431956" y="1704447"/>
                </a:lnTo>
                <a:lnTo>
                  <a:pt x="410057" y="1680956"/>
                </a:lnTo>
                <a:lnTo>
                  <a:pt x="389110" y="1657148"/>
                </a:lnTo>
                <a:lnTo>
                  <a:pt x="368797" y="1633023"/>
                </a:lnTo>
                <a:lnTo>
                  <a:pt x="349120" y="1609215"/>
                </a:lnTo>
                <a:lnTo>
                  <a:pt x="330077" y="1585089"/>
                </a:lnTo>
                <a:lnTo>
                  <a:pt x="311668" y="1560964"/>
                </a:lnTo>
                <a:lnTo>
                  <a:pt x="294212" y="1536521"/>
                </a:lnTo>
                <a:lnTo>
                  <a:pt x="277709" y="1512078"/>
                </a:lnTo>
                <a:lnTo>
                  <a:pt x="261205" y="1488270"/>
                </a:lnTo>
                <a:lnTo>
                  <a:pt x="245336" y="1463827"/>
                </a:lnTo>
                <a:lnTo>
                  <a:pt x="230419" y="1439384"/>
                </a:lnTo>
                <a:lnTo>
                  <a:pt x="216454" y="1415259"/>
                </a:lnTo>
                <a:lnTo>
                  <a:pt x="202489" y="1390816"/>
                </a:lnTo>
                <a:lnTo>
                  <a:pt x="189477" y="1366690"/>
                </a:lnTo>
                <a:lnTo>
                  <a:pt x="177099" y="1342882"/>
                </a:lnTo>
                <a:lnTo>
                  <a:pt x="165038" y="1318757"/>
                </a:lnTo>
                <a:lnTo>
                  <a:pt x="153295" y="1294949"/>
                </a:lnTo>
                <a:lnTo>
                  <a:pt x="142504" y="1271458"/>
                </a:lnTo>
                <a:lnTo>
                  <a:pt x="132031" y="1247650"/>
                </a:lnTo>
                <a:lnTo>
                  <a:pt x="122192" y="1224159"/>
                </a:lnTo>
                <a:lnTo>
                  <a:pt x="112988" y="1201304"/>
                </a:lnTo>
                <a:lnTo>
                  <a:pt x="104101" y="1178448"/>
                </a:lnTo>
                <a:lnTo>
                  <a:pt x="95849" y="1155910"/>
                </a:lnTo>
                <a:lnTo>
                  <a:pt x="87597" y="1133371"/>
                </a:lnTo>
                <a:lnTo>
                  <a:pt x="80297" y="1110833"/>
                </a:lnTo>
                <a:lnTo>
                  <a:pt x="73315" y="1089247"/>
                </a:lnTo>
                <a:lnTo>
                  <a:pt x="66650" y="1067661"/>
                </a:lnTo>
                <a:lnTo>
                  <a:pt x="60302" y="1046075"/>
                </a:lnTo>
                <a:lnTo>
                  <a:pt x="54590" y="1025441"/>
                </a:lnTo>
                <a:lnTo>
                  <a:pt x="49194" y="1004808"/>
                </a:lnTo>
                <a:lnTo>
                  <a:pt x="44116" y="984492"/>
                </a:lnTo>
                <a:lnTo>
                  <a:pt x="39355" y="964810"/>
                </a:lnTo>
                <a:lnTo>
                  <a:pt x="34912" y="945446"/>
                </a:lnTo>
                <a:lnTo>
                  <a:pt x="30786" y="926717"/>
                </a:lnTo>
                <a:lnTo>
                  <a:pt x="27295" y="907988"/>
                </a:lnTo>
                <a:lnTo>
                  <a:pt x="20630" y="872435"/>
                </a:lnTo>
                <a:lnTo>
                  <a:pt x="15234" y="838786"/>
                </a:lnTo>
                <a:lnTo>
                  <a:pt x="10791" y="807359"/>
                </a:lnTo>
                <a:lnTo>
                  <a:pt x="7617" y="778472"/>
                </a:lnTo>
                <a:lnTo>
                  <a:pt x="5078" y="751807"/>
                </a:lnTo>
                <a:lnTo>
                  <a:pt x="2856" y="727682"/>
                </a:lnTo>
                <a:lnTo>
                  <a:pt x="1904" y="706413"/>
                </a:lnTo>
                <a:lnTo>
                  <a:pt x="635" y="688002"/>
                </a:lnTo>
                <a:lnTo>
                  <a:pt x="317" y="672765"/>
                </a:lnTo>
                <a:lnTo>
                  <a:pt x="0" y="651496"/>
                </a:lnTo>
                <a:lnTo>
                  <a:pt x="317" y="644195"/>
                </a:lnTo>
                <a:lnTo>
                  <a:pt x="635" y="637211"/>
                </a:lnTo>
                <a:lnTo>
                  <a:pt x="1270" y="630862"/>
                </a:lnTo>
                <a:lnTo>
                  <a:pt x="3174" y="624514"/>
                </a:lnTo>
                <a:lnTo>
                  <a:pt x="5395" y="618482"/>
                </a:lnTo>
                <a:lnTo>
                  <a:pt x="8252" y="612451"/>
                </a:lnTo>
                <a:lnTo>
                  <a:pt x="11743" y="607054"/>
                </a:lnTo>
                <a:lnTo>
                  <a:pt x="15234" y="601975"/>
                </a:lnTo>
                <a:lnTo>
                  <a:pt x="19678" y="597214"/>
                </a:lnTo>
                <a:lnTo>
                  <a:pt x="24438" y="592770"/>
                </a:lnTo>
                <a:lnTo>
                  <a:pt x="29516" y="589278"/>
                </a:lnTo>
                <a:lnTo>
                  <a:pt x="34912" y="585786"/>
                </a:lnTo>
                <a:lnTo>
                  <a:pt x="40625" y="582929"/>
                </a:lnTo>
                <a:lnTo>
                  <a:pt x="46972" y="580707"/>
                </a:lnTo>
                <a:lnTo>
                  <a:pt x="53003" y="579437"/>
                </a:lnTo>
                <a:lnTo>
                  <a:pt x="59668" y="578167"/>
                </a:lnTo>
                <a:lnTo>
                  <a:pt x="66650" y="577850"/>
                </a:lnTo>
                <a:close/>
                <a:moveTo>
                  <a:pt x="1238886" y="249237"/>
                </a:moveTo>
                <a:lnTo>
                  <a:pt x="1243966" y="249237"/>
                </a:lnTo>
                <a:lnTo>
                  <a:pt x="1249363" y="249237"/>
                </a:lnTo>
                <a:lnTo>
                  <a:pt x="1254443" y="249872"/>
                </a:lnTo>
                <a:lnTo>
                  <a:pt x="1259523" y="250189"/>
                </a:lnTo>
                <a:lnTo>
                  <a:pt x="1264603" y="251459"/>
                </a:lnTo>
                <a:lnTo>
                  <a:pt x="1269683" y="252412"/>
                </a:lnTo>
                <a:lnTo>
                  <a:pt x="1274446" y="253999"/>
                </a:lnTo>
                <a:lnTo>
                  <a:pt x="1279208" y="255587"/>
                </a:lnTo>
                <a:lnTo>
                  <a:pt x="1283971" y="257174"/>
                </a:lnTo>
                <a:lnTo>
                  <a:pt x="1288416" y="259397"/>
                </a:lnTo>
                <a:lnTo>
                  <a:pt x="1292543" y="261619"/>
                </a:lnTo>
                <a:lnTo>
                  <a:pt x="1296988" y="264159"/>
                </a:lnTo>
                <a:lnTo>
                  <a:pt x="1301116" y="266699"/>
                </a:lnTo>
                <a:lnTo>
                  <a:pt x="1304926" y="269557"/>
                </a:lnTo>
                <a:lnTo>
                  <a:pt x="1309053" y="272414"/>
                </a:lnTo>
                <a:lnTo>
                  <a:pt x="1312863" y="275907"/>
                </a:lnTo>
                <a:lnTo>
                  <a:pt x="1316356" y="279082"/>
                </a:lnTo>
                <a:lnTo>
                  <a:pt x="1319531" y="282892"/>
                </a:lnTo>
                <a:lnTo>
                  <a:pt x="1323023" y="286384"/>
                </a:lnTo>
                <a:lnTo>
                  <a:pt x="1325881" y="290512"/>
                </a:lnTo>
                <a:lnTo>
                  <a:pt x="1328738" y="294322"/>
                </a:lnTo>
                <a:lnTo>
                  <a:pt x="1331596" y="298449"/>
                </a:lnTo>
                <a:lnTo>
                  <a:pt x="1333818" y="302895"/>
                </a:lnTo>
                <a:lnTo>
                  <a:pt x="1336358" y="307340"/>
                </a:lnTo>
                <a:lnTo>
                  <a:pt x="1338263" y="311785"/>
                </a:lnTo>
                <a:lnTo>
                  <a:pt x="1340168" y="316547"/>
                </a:lnTo>
                <a:lnTo>
                  <a:pt x="1341756" y="321310"/>
                </a:lnTo>
                <a:lnTo>
                  <a:pt x="1343026" y="326072"/>
                </a:lnTo>
                <a:lnTo>
                  <a:pt x="1344296" y="331152"/>
                </a:lnTo>
                <a:lnTo>
                  <a:pt x="1345248" y="336232"/>
                </a:lnTo>
                <a:lnTo>
                  <a:pt x="1345884" y="341312"/>
                </a:lnTo>
                <a:lnTo>
                  <a:pt x="1346201" y="346392"/>
                </a:lnTo>
                <a:lnTo>
                  <a:pt x="1346201" y="351790"/>
                </a:lnTo>
                <a:lnTo>
                  <a:pt x="1346201" y="357187"/>
                </a:lnTo>
                <a:lnTo>
                  <a:pt x="1345884" y="362267"/>
                </a:lnTo>
                <a:lnTo>
                  <a:pt x="1345248" y="367347"/>
                </a:lnTo>
                <a:lnTo>
                  <a:pt x="1344296" y="372427"/>
                </a:lnTo>
                <a:lnTo>
                  <a:pt x="1343026" y="377507"/>
                </a:lnTo>
                <a:lnTo>
                  <a:pt x="1341756" y="382270"/>
                </a:lnTo>
                <a:lnTo>
                  <a:pt x="1340168" y="387032"/>
                </a:lnTo>
                <a:lnTo>
                  <a:pt x="1338263" y="391795"/>
                </a:lnTo>
                <a:lnTo>
                  <a:pt x="1336358" y="396240"/>
                </a:lnTo>
                <a:lnTo>
                  <a:pt x="1333818" y="400367"/>
                </a:lnTo>
                <a:lnTo>
                  <a:pt x="1331596" y="404812"/>
                </a:lnTo>
                <a:lnTo>
                  <a:pt x="1328738" y="408940"/>
                </a:lnTo>
                <a:lnTo>
                  <a:pt x="1325881" y="412750"/>
                </a:lnTo>
                <a:lnTo>
                  <a:pt x="1323023" y="416877"/>
                </a:lnTo>
                <a:lnTo>
                  <a:pt x="1319531" y="420370"/>
                </a:lnTo>
                <a:lnTo>
                  <a:pt x="1316356" y="424180"/>
                </a:lnTo>
                <a:lnTo>
                  <a:pt x="1312863" y="427355"/>
                </a:lnTo>
                <a:lnTo>
                  <a:pt x="1309053" y="430847"/>
                </a:lnTo>
                <a:lnTo>
                  <a:pt x="1304926" y="434022"/>
                </a:lnTo>
                <a:lnTo>
                  <a:pt x="1301116" y="436562"/>
                </a:lnTo>
                <a:lnTo>
                  <a:pt x="1296988" y="439420"/>
                </a:lnTo>
                <a:lnTo>
                  <a:pt x="1292543" y="441642"/>
                </a:lnTo>
                <a:lnTo>
                  <a:pt x="1288416" y="444182"/>
                </a:lnTo>
                <a:lnTo>
                  <a:pt x="1283971" y="446087"/>
                </a:lnTo>
                <a:lnTo>
                  <a:pt x="1279208" y="447992"/>
                </a:lnTo>
                <a:lnTo>
                  <a:pt x="1274446" y="449580"/>
                </a:lnTo>
                <a:lnTo>
                  <a:pt x="1269683" y="450850"/>
                </a:lnTo>
                <a:lnTo>
                  <a:pt x="1264603" y="452120"/>
                </a:lnTo>
                <a:lnTo>
                  <a:pt x="1259523" y="453072"/>
                </a:lnTo>
                <a:lnTo>
                  <a:pt x="1254443" y="453707"/>
                </a:lnTo>
                <a:lnTo>
                  <a:pt x="1249363" y="454025"/>
                </a:lnTo>
                <a:lnTo>
                  <a:pt x="1243966" y="454025"/>
                </a:lnTo>
                <a:lnTo>
                  <a:pt x="1238886" y="454025"/>
                </a:lnTo>
                <a:lnTo>
                  <a:pt x="1233488" y="453707"/>
                </a:lnTo>
                <a:lnTo>
                  <a:pt x="1228091" y="453072"/>
                </a:lnTo>
                <a:lnTo>
                  <a:pt x="1223328" y="452120"/>
                </a:lnTo>
                <a:lnTo>
                  <a:pt x="1218248" y="450850"/>
                </a:lnTo>
                <a:lnTo>
                  <a:pt x="1213486" y="449580"/>
                </a:lnTo>
                <a:lnTo>
                  <a:pt x="1208723" y="447992"/>
                </a:lnTo>
                <a:lnTo>
                  <a:pt x="1203961" y="446087"/>
                </a:lnTo>
                <a:lnTo>
                  <a:pt x="1199516" y="444182"/>
                </a:lnTo>
                <a:lnTo>
                  <a:pt x="1195071" y="441642"/>
                </a:lnTo>
                <a:lnTo>
                  <a:pt x="1190626" y="439420"/>
                </a:lnTo>
                <a:lnTo>
                  <a:pt x="1186498" y="436562"/>
                </a:lnTo>
                <a:lnTo>
                  <a:pt x="1182688" y="434022"/>
                </a:lnTo>
                <a:lnTo>
                  <a:pt x="1178561" y="430847"/>
                </a:lnTo>
                <a:lnTo>
                  <a:pt x="1175068" y="427355"/>
                </a:lnTo>
                <a:lnTo>
                  <a:pt x="1171258" y="424180"/>
                </a:lnTo>
                <a:lnTo>
                  <a:pt x="1168083" y="420370"/>
                </a:lnTo>
                <a:lnTo>
                  <a:pt x="1164591" y="416877"/>
                </a:lnTo>
                <a:lnTo>
                  <a:pt x="1161733" y="412750"/>
                </a:lnTo>
                <a:lnTo>
                  <a:pt x="1158876" y="408940"/>
                </a:lnTo>
                <a:lnTo>
                  <a:pt x="1156336" y="404812"/>
                </a:lnTo>
                <a:lnTo>
                  <a:pt x="1153796" y="400367"/>
                </a:lnTo>
                <a:lnTo>
                  <a:pt x="1151573" y="396240"/>
                </a:lnTo>
                <a:lnTo>
                  <a:pt x="1149351" y="391795"/>
                </a:lnTo>
                <a:lnTo>
                  <a:pt x="1147763" y="387032"/>
                </a:lnTo>
                <a:lnTo>
                  <a:pt x="1146176" y="382270"/>
                </a:lnTo>
                <a:lnTo>
                  <a:pt x="1144588" y="377507"/>
                </a:lnTo>
                <a:lnTo>
                  <a:pt x="1143636" y="372427"/>
                </a:lnTo>
                <a:lnTo>
                  <a:pt x="1142366" y="367347"/>
                </a:lnTo>
                <a:lnTo>
                  <a:pt x="1141731" y="362267"/>
                </a:lnTo>
                <a:lnTo>
                  <a:pt x="1141413" y="357187"/>
                </a:lnTo>
                <a:lnTo>
                  <a:pt x="1141413" y="351790"/>
                </a:lnTo>
                <a:lnTo>
                  <a:pt x="1141413" y="346392"/>
                </a:lnTo>
                <a:lnTo>
                  <a:pt x="1141731" y="341312"/>
                </a:lnTo>
                <a:lnTo>
                  <a:pt x="1142366" y="336232"/>
                </a:lnTo>
                <a:lnTo>
                  <a:pt x="1143636" y="331152"/>
                </a:lnTo>
                <a:lnTo>
                  <a:pt x="1144588" y="326072"/>
                </a:lnTo>
                <a:lnTo>
                  <a:pt x="1146176" y="321310"/>
                </a:lnTo>
                <a:lnTo>
                  <a:pt x="1147763" y="316547"/>
                </a:lnTo>
                <a:lnTo>
                  <a:pt x="1149351" y="311785"/>
                </a:lnTo>
                <a:lnTo>
                  <a:pt x="1151573" y="307340"/>
                </a:lnTo>
                <a:lnTo>
                  <a:pt x="1153796" y="302895"/>
                </a:lnTo>
                <a:lnTo>
                  <a:pt x="1156336" y="298449"/>
                </a:lnTo>
                <a:lnTo>
                  <a:pt x="1158876" y="294322"/>
                </a:lnTo>
                <a:lnTo>
                  <a:pt x="1161733" y="290512"/>
                </a:lnTo>
                <a:lnTo>
                  <a:pt x="1164591" y="286384"/>
                </a:lnTo>
                <a:lnTo>
                  <a:pt x="1168083" y="282892"/>
                </a:lnTo>
                <a:lnTo>
                  <a:pt x="1171258" y="279082"/>
                </a:lnTo>
                <a:lnTo>
                  <a:pt x="1175068" y="275907"/>
                </a:lnTo>
                <a:lnTo>
                  <a:pt x="1178561" y="272414"/>
                </a:lnTo>
                <a:lnTo>
                  <a:pt x="1182688" y="269557"/>
                </a:lnTo>
                <a:lnTo>
                  <a:pt x="1186498" y="266699"/>
                </a:lnTo>
                <a:lnTo>
                  <a:pt x="1190626" y="264159"/>
                </a:lnTo>
                <a:lnTo>
                  <a:pt x="1195071" y="261619"/>
                </a:lnTo>
                <a:lnTo>
                  <a:pt x="1199516" y="259397"/>
                </a:lnTo>
                <a:lnTo>
                  <a:pt x="1203961" y="257174"/>
                </a:lnTo>
                <a:lnTo>
                  <a:pt x="1208723" y="255587"/>
                </a:lnTo>
                <a:lnTo>
                  <a:pt x="1213486" y="253999"/>
                </a:lnTo>
                <a:lnTo>
                  <a:pt x="1218248" y="252412"/>
                </a:lnTo>
                <a:lnTo>
                  <a:pt x="1223328" y="251459"/>
                </a:lnTo>
                <a:lnTo>
                  <a:pt x="1228091" y="250189"/>
                </a:lnTo>
                <a:lnTo>
                  <a:pt x="1233488" y="249872"/>
                </a:lnTo>
                <a:lnTo>
                  <a:pt x="1238886" y="249237"/>
                </a:lnTo>
                <a:close/>
                <a:moveTo>
                  <a:pt x="1220284" y="0"/>
                </a:moveTo>
                <a:lnTo>
                  <a:pt x="1245688" y="317"/>
                </a:lnTo>
                <a:lnTo>
                  <a:pt x="1271093" y="1270"/>
                </a:lnTo>
                <a:lnTo>
                  <a:pt x="1296180" y="2858"/>
                </a:lnTo>
                <a:lnTo>
                  <a:pt x="1321902" y="5082"/>
                </a:lnTo>
                <a:lnTo>
                  <a:pt x="1346989" y="7623"/>
                </a:lnTo>
                <a:lnTo>
                  <a:pt x="1372076" y="10799"/>
                </a:lnTo>
                <a:lnTo>
                  <a:pt x="1397163" y="14928"/>
                </a:lnTo>
                <a:lnTo>
                  <a:pt x="1422250" y="19374"/>
                </a:lnTo>
                <a:lnTo>
                  <a:pt x="1447019" y="24774"/>
                </a:lnTo>
                <a:lnTo>
                  <a:pt x="1471788" y="30173"/>
                </a:lnTo>
                <a:lnTo>
                  <a:pt x="1496875" y="36843"/>
                </a:lnTo>
                <a:lnTo>
                  <a:pt x="1521010" y="43830"/>
                </a:lnTo>
                <a:lnTo>
                  <a:pt x="1545461" y="51135"/>
                </a:lnTo>
                <a:lnTo>
                  <a:pt x="1569913" y="59393"/>
                </a:lnTo>
                <a:lnTo>
                  <a:pt x="1594047" y="68286"/>
                </a:lnTo>
                <a:lnTo>
                  <a:pt x="1618182" y="77180"/>
                </a:lnTo>
                <a:lnTo>
                  <a:pt x="1641681" y="87343"/>
                </a:lnTo>
                <a:lnTo>
                  <a:pt x="1665497" y="98142"/>
                </a:lnTo>
                <a:lnTo>
                  <a:pt x="1688997" y="108941"/>
                </a:lnTo>
                <a:lnTo>
                  <a:pt x="1711861" y="121010"/>
                </a:lnTo>
                <a:lnTo>
                  <a:pt x="1734725" y="133397"/>
                </a:lnTo>
                <a:lnTo>
                  <a:pt x="1757271" y="146101"/>
                </a:lnTo>
                <a:lnTo>
                  <a:pt x="1779500" y="159759"/>
                </a:lnTo>
                <a:lnTo>
                  <a:pt x="1801729" y="173734"/>
                </a:lnTo>
                <a:lnTo>
                  <a:pt x="1823640" y="188661"/>
                </a:lnTo>
                <a:lnTo>
                  <a:pt x="1845234" y="204224"/>
                </a:lnTo>
                <a:lnTo>
                  <a:pt x="1866510" y="220105"/>
                </a:lnTo>
                <a:lnTo>
                  <a:pt x="1887152" y="236938"/>
                </a:lnTo>
                <a:lnTo>
                  <a:pt x="1907793" y="254089"/>
                </a:lnTo>
                <a:lnTo>
                  <a:pt x="1928116" y="271876"/>
                </a:lnTo>
                <a:lnTo>
                  <a:pt x="1948122" y="290297"/>
                </a:lnTo>
                <a:lnTo>
                  <a:pt x="1967493" y="309036"/>
                </a:lnTo>
                <a:lnTo>
                  <a:pt x="1986229" y="328728"/>
                </a:lnTo>
                <a:lnTo>
                  <a:pt x="2004965" y="348420"/>
                </a:lnTo>
                <a:lnTo>
                  <a:pt x="2022748" y="368747"/>
                </a:lnTo>
                <a:lnTo>
                  <a:pt x="2039896" y="389392"/>
                </a:lnTo>
                <a:lnTo>
                  <a:pt x="2056409" y="410037"/>
                </a:lnTo>
                <a:lnTo>
                  <a:pt x="2072286" y="431634"/>
                </a:lnTo>
                <a:lnTo>
                  <a:pt x="2088164" y="453232"/>
                </a:lnTo>
                <a:lnTo>
                  <a:pt x="2102454" y="475147"/>
                </a:lnTo>
                <a:lnTo>
                  <a:pt x="2116744" y="496745"/>
                </a:lnTo>
                <a:lnTo>
                  <a:pt x="2130399" y="518978"/>
                </a:lnTo>
                <a:lnTo>
                  <a:pt x="2143419" y="542163"/>
                </a:lnTo>
                <a:lnTo>
                  <a:pt x="2155804" y="564714"/>
                </a:lnTo>
                <a:lnTo>
                  <a:pt x="2167553" y="587899"/>
                </a:lnTo>
                <a:lnTo>
                  <a:pt x="2178668" y="611403"/>
                </a:lnTo>
                <a:lnTo>
                  <a:pt x="2189465" y="634588"/>
                </a:lnTo>
                <a:lnTo>
                  <a:pt x="2199309" y="658727"/>
                </a:lnTo>
                <a:lnTo>
                  <a:pt x="2208518" y="682548"/>
                </a:lnTo>
                <a:lnTo>
                  <a:pt x="2217410" y="706369"/>
                </a:lnTo>
                <a:lnTo>
                  <a:pt x="2225348" y="730825"/>
                </a:lnTo>
                <a:lnTo>
                  <a:pt x="2232970" y="755281"/>
                </a:lnTo>
                <a:lnTo>
                  <a:pt x="2239956" y="780055"/>
                </a:lnTo>
                <a:lnTo>
                  <a:pt x="2246307" y="804511"/>
                </a:lnTo>
                <a:lnTo>
                  <a:pt x="2252023" y="829284"/>
                </a:lnTo>
                <a:lnTo>
                  <a:pt x="2257104" y="854376"/>
                </a:lnTo>
                <a:lnTo>
                  <a:pt x="2261550" y="879785"/>
                </a:lnTo>
                <a:lnTo>
                  <a:pt x="2265678" y="904558"/>
                </a:lnTo>
                <a:lnTo>
                  <a:pt x="2268854" y="929967"/>
                </a:lnTo>
                <a:lnTo>
                  <a:pt x="2271712" y="955059"/>
                </a:lnTo>
                <a:lnTo>
                  <a:pt x="2273617" y="980150"/>
                </a:lnTo>
                <a:lnTo>
                  <a:pt x="2275522" y="1005877"/>
                </a:lnTo>
                <a:lnTo>
                  <a:pt x="2276158" y="1030968"/>
                </a:lnTo>
                <a:lnTo>
                  <a:pt x="2276475" y="1056377"/>
                </a:lnTo>
                <a:lnTo>
                  <a:pt x="2276158" y="1081786"/>
                </a:lnTo>
                <a:lnTo>
                  <a:pt x="2275522" y="1107195"/>
                </a:lnTo>
                <a:lnTo>
                  <a:pt x="2273617" y="1132286"/>
                </a:lnTo>
                <a:lnTo>
                  <a:pt x="2271712" y="1157695"/>
                </a:lnTo>
                <a:lnTo>
                  <a:pt x="2268854" y="1183104"/>
                </a:lnTo>
                <a:lnTo>
                  <a:pt x="2265678" y="1208196"/>
                </a:lnTo>
                <a:lnTo>
                  <a:pt x="2261550" y="1233287"/>
                </a:lnTo>
                <a:lnTo>
                  <a:pt x="2257104" y="1258378"/>
                </a:lnTo>
                <a:lnTo>
                  <a:pt x="2252023" y="1283152"/>
                </a:lnTo>
                <a:lnTo>
                  <a:pt x="2246307" y="1307926"/>
                </a:lnTo>
                <a:lnTo>
                  <a:pt x="2239956" y="1332699"/>
                </a:lnTo>
                <a:lnTo>
                  <a:pt x="2232970" y="1357156"/>
                </a:lnTo>
                <a:lnTo>
                  <a:pt x="2225348" y="1381612"/>
                </a:lnTo>
                <a:lnTo>
                  <a:pt x="2217410" y="1406068"/>
                </a:lnTo>
                <a:lnTo>
                  <a:pt x="2208518" y="1430206"/>
                </a:lnTo>
                <a:lnTo>
                  <a:pt x="2199309" y="1454345"/>
                </a:lnTo>
                <a:lnTo>
                  <a:pt x="2189465" y="1477848"/>
                </a:lnTo>
                <a:lnTo>
                  <a:pt x="2178668" y="1501669"/>
                </a:lnTo>
                <a:lnTo>
                  <a:pt x="2167553" y="1524855"/>
                </a:lnTo>
                <a:lnTo>
                  <a:pt x="2155804" y="1548040"/>
                </a:lnTo>
                <a:lnTo>
                  <a:pt x="2143419" y="1570908"/>
                </a:lnTo>
                <a:lnTo>
                  <a:pt x="2130399" y="1593459"/>
                </a:lnTo>
                <a:lnTo>
                  <a:pt x="2116744" y="1615692"/>
                </a:lnTo>
                <a:lnTo>
                  <a:pt x="2102454" y="1637924"/>
                </a:lnTo>
                <a:lnTo>
                  <a:pt x="2088164" y="1659840"/>
                </a:lnTo>
                <a:lnTo>
                  <a:pt x="2072286" y="1681437"/>
                </a:lnTo>
                <a:lnTo>
                  <a:pt x="2056409" y="1702400"/>
                </a:lnTo>
                <a:lnTo>
                  <a:pt x="2039896" y="1723362"/>
                </a:lnTo>
                <a:lnTo>
                  <a:pt x="2022748" y="1744007"/>
                </a:lnTo>
                <a:lnTo>
                  <a:pt x="2004965" y="1764016"/>
                </a:lnTo>
                <a:lnTo>
                  <a:pt x="1986229" y="1784026"/>
                </a:lnTo>
                <a:lnTo>
                  <a:pt x="1967493" y="1803400"/>
                </a:lnTo>
                <a:lnTo>
                  <a:pt x="1852538" y="1688742"/>
                </a:lnTo>
                <a:lnTo>
                  <a:pt x="1868416" y="1672226"/>
                </a:lnTo>
                <a:lnTo>
                  <a:pt x="1884294" y="1655393"/>
                </a:lnTo>
                <a:lnTo>
                  <a:pt x="1899219" y="1638242"/>
                </a:lnTo>
                <a:lnTo>
                  <a:pt x="1913826" y="1620773"/>
                </a:lnTo>
                <a:lnTo>
                  <a:pt x="1928116" y="1603305"/>
                </a:lnTo>
                <a:lnTo>
                  <a:pt x="1941454" y="1585201"/>
                </a:lnTo>
                <a:lnTo>
                  <a:pt x="1954473" y="1566779"/>
                </a:lnTo>
                <a:lnTo>
                  <a:pt x="1966858" y="1548675"/>
                </a:lnTo>
                <a:lnTo>
                  <a:pt x="1978925" y="1529619"/>
                </a:lnTo>
                <a:lnTo>
                  <a:pt x="1990357" y="1510880"/>
                </a:lnTo>
                <a:lnTo>
                  <a:pt x="2001154" y="1491823"/>
                </a:lnTo>
                <a:lnTo>
                  <a:pt x="2011951" y="1472449"/>
                </a:lnTo>
                <a:lnTo>
                  <a:pt x="2022113" y="1452757"/>
                </a:lnTo>
                <a:lnTo>
                  <a:pt x="2031004" y="1433065"/>
                </a:lnTo>
                <a:lnTo>
                  <a:pt x="2040213" y="1413055"/>
                </a:lnTo>
                <a:lnTo>
                  <a:pt x="2048787" y="1393046"/>
                </a:lnTo>
                <a:lnTo>
                  <a:pt x="2056726" y="1373036"/>
                </a:lnTo>
                <a:lnTo>
                  <a:pt x="2064030" y="1352391"/>
                </a:lnTo>
                <a:lnTo>
                  <a:pt x="2071016" y="1331747"/>
                </a:lnTo>
                <a:lnTo>
                  <a:pt x="2077050" y="1311102"/>
                </a:lnTo>
                <a:lnTo>
                  <a:pt x="2083401" y="1290139"/>
                </a:lnTo>
                <a:lnTo>
                  <a:pt x="2088482" y="1269495"/>
                </a:lnTo>
                <a:lnTo>
                  <a:pt x="2093563" y="1248215"/>
                </a:lnTo>
                <a:lnTo>
                  <a:pt x="2097374" y="1227252"/>
                </a:lnTo>
                <a:lnTo>
                  <a:pt x="2101502" y="1205972"/>
                </a:lnTo>
                <a:lnTo>
                  <a:pt x="2104677" y="1184692"/>
                </a:lnTo>
                <a:lnTo>
                  <a:pt x="2107853" y="1163730"/>
                </a:lnTo>
                <a:lnTo>
                  <a:pt x="2109758" y="1142132"/>
                </a:lnTo>
                <a:lnTo>
                  <a:pt x="2111664" y="1120535"/>
                </a:lnTo>
                <a:lnTo>
                  <a:pt x="2113251" y="1099572"/>
                </a:lnTo>
                <a:lnTo>
                  <a:pt x="2113886" y="1077975"/>
                </a:lnTo>
                <a:lnTo>
                  <a:pt x="2113886" y="1056377"/>
                </a:lnTo>
                <a:lnTo>
                  <a:pt x="2113886" y="1035097"/>
                </a:lnTo>
                <a:lnTo>
                  <a:pt x="2113251" y="1013500"/>
                </a:lnTo>
                <a:lnTo>
                  <a:pt x="2111664" y="991902"/>
                </a:lnTo>
                <a:lnTo>
                  <a:pt x="2109758" y="970939"/>
                </a:lnTo>
                <a:lnTo>
                  <a:pt x="2107853" y="949342"/>
                </a:lnTo>
                <a:lnTo>
                  <a:pt x="2104677" y="927744"/>
                </a:lnTo>
                <a:lnTo>
                  <a:pt x="2101502" y="906782"/>
                </a:lnTo>
                <a:lnTo>
                  <a:pt x="2097374" y="885502"/>
                </a:lnTo>
                <a:lnTo>
                  <a:pt x="2093563" y="864222"/>
                </a:lnTo>
                <a:lnTo>
                  <a:pt x="2088482" y="843577"/>
                </a:lnTo>
                <a:lnTo>
                  <a:pt x="2083401" y="822297"/>
                </a:lnTo>
                <a:lnTo>
                  <a:pt x="2077050" y="801652"/>
                </a:lnTo>
                <a:lnTo>
                  <a:pt x="2071016" y="781007"/>
                </a:lnTo>
                <a:lnTo>
                  <a:pt x="2064030" y="760363"/>
                </a:lnTo>
                <a:lnTo>
                  <a:pt x="2056726" y="740035"/>
                </a:lnTo>
                <a:lnTo>
                  <a:pt x="2048787" y="719708"/>
                </a:lnTo>
                <a:lnTo>
                  <a:pt x="2040213" y="699699"/>
                </a:lnTo>
                <a:lnTo>
                  <a:pt x="2031004" y="680007"/>
                </a:lnTo>
                <a:lnTo>
                  <a:pt x="2022113" y="659680"/>
                </a:lnTo>
                <a:lnTo>
                  <a:pt x="2011951" y="640623"/>
                </a:lnTo>
                <a:lnTo>
                  <a:pt x="2001154" y="621249"/>
                </a:lnTo>
                <a:lnTo>
                  <a:pt x="1990357" y="601874"/>
                </a:lnTo>
                <a:lnTo>
                  <a:pt x="1978925" y="582818"/>
                </a:lnTo>
                <a:lnTo>
                  <a:pt x="1966858" y="564396"/>
                </a:lnTo>
                <a:lnTo>
                  <a:pt x="1954473" y="545657"/>
                </a:lnTo>
                <a:lnTo>
                  <a:pt x="1941454" y="527553"/>
                </a:lnTo>
                <a:lnTo>
                  <a:pt x="1928116" y="509767"/>
                </a:lnTo>
                <a:lnTo>
                  <a:pt x="1913826" y="491663"/>
                </a:lnTo>
                <a:lnTo>
                  <a:pt x="1899219" y="474512"/>
                </a:lnTo>
                <a:lnTo>
                  <a:pt x="1884294" y="457361"/>
                </a:lnTo>
                <a:lnTo>
                  <a:pt x="1868416" y="440845"/>
                </a:lnTo>
                <a:lnTo>
                  <a:pt x="1852538" y="424012"/>
                </a:lnTo>
                <a:lnTo>
                  <a:pt x="1836025" y="407813"/>
                </a:lnTo>
                <a:lnTo>
                  <a:pt x="1819194" y="392568"/>
                </a:lnTo>
                <a:lnTo>
                  <a:pt x="1802364" y="377323"/>
                </a:lnTo>
                <a:lnTo>
                  <a:pt x="1784581" y="362713"/>
                </a:lnTo>
                <a:lnTo>
                  <a:pt x="1767115" y="348738"/>
                </a:lnTo>
                <a:lnTo>
                  <a:pt x="1749015" y="335398"/>
                </a:lnTo>
                <a:lnTo>
                  <a:pt x="1730914" y="322376"/>
                </a:lnTo>
                <a:lnTo>
                  <a:pt x="1712496" y="309989"/>
                </a:lnTo>
                <a:lnTo>
                  <a:pt x="1693442" y="297920"/>
                </a:lnTo>
                <a:lnTo>
                  <a:pt x="1674706" y="286168"/>
                </a:lnTo>
                <a:lnTo>
                  <a:pt x="1655653" y="275369"/>
                </a:lnTo>
                <a:lnTo>
                  <a:pt x="1636282" y="264571"/>
                </a:lnTo>
                <a:lnTo>
                  <a:pt x="1616594" y="254725"/>
                </a:lnTo>
                <a:lnTo>
                  <a:pt x="1596905" y="245196"/>
                </a:lnTo>
                <a:lnTo>
                  <a:pt x="1576899" y="236303"/>
                </a:lnTo>
                <a:lnTo>
                  <a:pt x="1556893" y="227728"/>
                </a:lnTo>
                <a:lnTo>
                  <a:pt x="1536887" y="220105"/>
                </a:lnTo>
                <a:lnTo>
                  <a:pt x="1516564" y="212482"/>
                </a:lnTo>
                <a:lnTo>
                  <a:pt x="1495605" y="205495"/>
                </a:lnTo>
                <a:lnTo>
                  <a:pt x="1474964" y="199460"/>
                </a:lnTo>
                <a:lnTo>
                  <a:pt x="1454005" y="193425"/>
                </a:lnTo>
                <a:lnTo>
                  <a:pt x="1433364" y="188026"/>
                </a:lnTo>
                <a:lnTo>
                  <a:pt x="1412088" y="183262"/>
                </a:lnTo>
                <a:lnTo>
                  <a:pt x="1391129" y="178815"/>
                </a:lnTo>
                <a:lnTo>
                  <a:pt x="1369853" y="175004"/>
                </a:lnTo>
                <a:lnTo>
                  <a:pt x="1348577" y="171828"/>
                </a:lnTo>
                <a:lnTo>
                  <a:pt x="1327618" y="168969"/>
                </a:lnTo>
                <a:lnTo>
                  <a:pt x="1306024" y="166428"/>
                </a:lnTo>
                <a:lnTo>
                  <a:pt x="1284430" y="164840"/>
                </a:lnTo>
                <a:lnTo>
                  <a:pt x="1263154" y="163570"/>
                </a:lnTo>
                <a:lnTo>
                  <a:pt x="1241878" y="162935"/>
                </a:lnTo>
                <a:lnTo>
                  <a:pt x="1220284" y="162617"/>
                </a:lnTo>
                <a:lnTo>
                  <a:pt x="1199008" y="162935"/>
                </a:lnTo>
                <a:lnTo>
                  <a:pt x="1177414" y="163570"/>
                </a:lnTo>
                <a:lnTo>
                  <a:pt x="1155820" y="164840"/>
                </a:lnTo>
                <a:lnTo>
                  <a:pt x="1134226" y="166428"/>
                </a:lnTo>
                <a:lnTo>
                  <a:pt x="1113268" y="168969"/>
                </a:lnTo>
                <a:lnTo>
                  <a:pt x="1091674" y="171828"/>
                </a:lnTo>
                <a:lnTo>
                  <a:pt x="1070715" y="175004"/>
                </a:lnTo>
                <a:lnTo>
                  <a:pt x="1049439" y="178815"/>
                </a:lnTo>
                <a:lnTo>
                  <a:pt x="1028163" y="183262"/>
                </a:lnTo>
                <a:lnTo>
                  <a:pt x="1007204" y="188026"/>
                </a:lnTo>
                <a:lnTo>
                  <a:pt x="986245" y="193425"/>
                </a:lnTo>
                <a:lnTo>
                  <a:pt x="965604" y="199460"/>
                </a:lnTo>
                <a:lnTo>
                  <a:pt x="944963" y="205495"/>
                </a:lnTo>
                <a:lnTo>
                  <a:pt x="924322" y="212482"/>
                </a:lnTo>
                <a:lnTo>
                  <a:pt x="903998" y="220105"/>
                </a:lnTo>
                <a:lnTo>
                  <a:pt x="883675" y="227728"/>
                </a:lnTo>
                <a:lnTo>
                  <a:pt x="863669" y="236303"/>
                </a:lnTo>
                <a:lnTo>
                  <a:pt x="843345" y="245196"/>
                </a:lnTo>
                <a:lnTo>
                  <a:pt x="823657" y="254725"/>
                </a:lnTo>
                <a:lnTo>
                  <a:pt x="804603" y="264571"/>
                </a:lnTo>
                <a:lnTo>
                  <a:pt x="784915" y="275369"/>
                </a:lnTo>
                <a:lnTo>
                  <a:pt x="765862" y="286168"/>
                </a:lnTo>
                <a:lnTo>
                  <a:pt x="746808" y="297920"/>
                </a:lnTo>
                <a:lnTo>
                  <a:pt x="728390" y="309989"/>
                </a:lnTo>
                <a:lnTo>
                  <a:pt x="709654" y="322376"/>
                </a:lnTo>
                <a:lnTo>
                  <a:pt x="691553" y="335398"/>
                </a:lnTo>
                <a:lnTo>
                  <a:pt x="673453" y="348738"/>
                </a:lnTo>
                <a:lnTo>
                  <a:pt x="655670" y="362713"/>
                </a:lnTo>
                <a:lnTo>
                  <a:pt x="638522" y="377323"/>
                </a:lnTo>
                <a:lnTo>
                  <a:pt x="621374" y="392568"/>
                </a:lnTo>
                <a:lnTo>
                  <a:pt x="604861" y="407813"/>
                </a:lnTo>
                <a:lnTo>
                  <a:pt x="588030" y="424012"/>
                </a:lnTo>
                <a:lnTo>
                  <a:pt x="473075" y="309036"/>
                </a:lnTo>
                <a:lnTo>
                  <a:pt x="492763" y="290297"/>
                </a:lnTo>
                <a:lnTo>
                  <a:pt x="512452" y="271558"/>
                </a:lnTo>
                <a:lnTo>
                  <a:pt x="532776" y="253772"/>
                </a:lnTo>
                <a:lnTo>
                  <a:pt x="553417" y="236621"/>
                </a:lnTo>
                <a:lnTo>
                  <a:pt x="574058" y="220105"/>
                </a:lnTo>
                <a:lnTo>
                  <a:pt x="595652" y="204224"/>
                </a:lnTo>
                <a:lnTo>
                  <a:pt x="617245" y="188661"/>
                </a:lnTo>
                <a:lnTo>
                  <a:pt x="638839" y="173734"/>
                </a:lnTo>
                <a:lnTo>
                  <a:pt x="660751" y="159759"/>
                </a:lnTo>
                <a:lnTo>
                  <a:pt x="683297" y="146101"/>
                </a:lnTo>
                <a:lnTo>
                  <a:pt x="706161" y="133079"/>
                </a:lnTo>
                <a:lnTo>
                  <a:pt x="728708" y="121010"/>
                </a:lnTo>
                <a:lnTo>
                  <a:pt x="751889" y="108941"/>
                </a:lnTo>
                <a:lnTo>
                  <a:pt x="775388" y="98142"/>
                </a:lnTo>
                <a:lnTo>
                  <a:pt x="798570" y="87343"/>
                </a:lnTo>
                <a:lnTo>
                  <a:pt x="822704" y="77180"/>
                </a:lnTo>
                <a:lnTo>
                  <a:pt x="846521" y="68286"/>
                </a:lnTo>
                <a:lnTo>
                  <a:pt x="870337" y="59393"/>
                </a:lnTo>
                <a:lnTo>
                  <a:pt x="894789" y="51135"/>
                </a:lnTo>
                <a:lnTo>
                  <a:pt x="919241" y="43830"/>
                </a:lnTo>
                <a:lnTo>
                  <a:pt x="944010" y="36843"/>
                </a:lnTo>
                <a:lnTo>
                  <a:pt x="968462" y="30173"/>
                </a:lnTo>
                <a:lnTo>
                  <a:pt x="993232" y="24774"/>
                </a:lnTo>
                <a:lnTo>
                  <a:pt x="1018318" y="19374"/>
                </a:lnTo>
                <a:lnTo>
                  <a:pt x="1043723" y="14928"/>
                </a:lnTo>
                <a:lnTo>
                  <a:pt x="1068492" y="10799"/>
                </a:lnTo>
                <a:lnTo>
                  <a:pt x="1093897" y="7623"/>
                </a:lnTo>
                <a:lnTo>
                  <a:pt x="1118984" y="5082"/>
                </a:lnTo>
                <a:lnTo>
                  <a:pt x="1144071" y="2858"/>
                </a:lnTo>
                <a:lnTo>
                  <a:pt x="1169793" y="1270"/>
                </a:lnTo>
                <a:lnTo>
                  <a:pt x="1194880" y="317"/>
                </a:lnTo>
                <a:lnTo>
                  <a:pt x="1220284"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8142" name="PA_KSO_Shape"/>
          <p:cNvSpPr>
            <a:spLocks noChangeAspect="1"/>
          </p:cNvSpPr>
          <p:nvPr>
            <p:custDataLst>
              <p:tags r:id="rId13"/>
            </p:custDataLst>
          </p:nvPr>
        </p:nvSpPr>
        <p:spPr bwMode="auto">
          <a:xfrm>
            <a:off x="6765925" y="3303588"/>
            <a:ext cx="360363" cy="292100"/>
          </a:xfrm>
          <a:custGeom>
            <a:avLst/>
            <a:gdLst>
              <a:gd name="T0" fmla="*/ 8482 w 684048"/>
              <a:gd name="T1" fmla="*/ 15462 h 556307"/>
              <a:gd name="T2" fmla="*/ 9479 w 684048"/>
              <a:gd name="T3" fmla="*/ 17559 h 556307"/>
              <a:gd name="T4" fmla="*/ 9044 w 684048"/>
              <a:gd name="T5" fmla="*/ 15304 h 556307"/>
              <a:gd name="T6" fmla="*/ 11198 w 684048"/>
              <a:gd name="T7" fmla="*/ 14754 h 556307"/>
              <a:gd name="T8" fmla="*/ 11533 w 684048"/>
              <a:gd name="T9" fmla="*/ 15459 h 556307"/>
              <a:gd name="T10" fmla="*/ 11525 w 684048"/>
              <a:gd name="T11" fmla="*/ 14730 h 556307"/>
              <a:gd name="T12" fmla="*/ 14922 w 684048"/>
              <a:gd name="T13" fmla="*/ 15288 h 556307"/>
              <a:gd name="T14" fmla="*/ 5765 w 684048"/>
              <a:gd name="T15" fmla="*/ 16322 h 556307"/>
              <a:gd name="T16" fmla="*/ 10818 w 684048"/>
              <a:gd name="T17" fmla="*/ 11856 h 556307"/>
              <a:gd name="T18" fmla="*/ 10379 w 684048"/>
              <a:gd name="T19" fmla="*/ 10155 h 556307"/>
              <a:gd name="T20" fmla="*/ 11588 w 684048"/>
              <a:gd name="T21" fmla="*/ 20516 h 556307"/>
              <a:gd name="T22" fmla="*/ 12053 w 684048"/>
              <a:gd name="T23" fmla="*/ 10073 h 556307"/>
              <a:gd name="T24" fmla="*/ 23950 w 684048"/>
              <a:gd name="T25" fmla="*/ 7306 h 556307"/>
              <a:gd name="T26" fmla="*/ 23543 w 684048"/>
              <a:gd name="T27" fmla="*/ 9162 h 556307"/>
              <a:gd name="T28" fmla="*/ 23481 w 684048"/>
              <a:gd name="T29" fmla="*/ 9260 h 556307"/>
              <a:gd name="T30" fmla="*/ 23428 w 684048"/>
              <a:gd name="T31" fmla="*/ 9335 h 556307"/>
              <a:gd name="T32" fmla="*/ 22248 w 684048"/>
              <a:gd name="T33" fmla="*/ 9524 h 556307"/>
              <a:gd name="T34" fmla="*/ 21955 w 684048"/>
              <a:gd name="T35" fmla="*/ 8437 h 556307"/>
              <a:gd name="T36" fmla="*/ 21986 w 684048"/>
              <a:gd name="T37" fmla="*/ 6601 h 556307"/>
              <a:gd name="T38" fmla="*/ 19478 w 684048"/>
              <a:gd name="T39" fmla="*/ 5766 h 556307"/>
              <a:gd name="T40" fmla="*/ 18623 w 684048"/>
              <a:gd name="T41" fmla="*/ 5116 h 556307"/>
              <a:gd name="T42" fmla="*/ 19215 w 684048"/>
              <a:gd name="T43" fmla="*/ 4221 h 556307"/>
              <a:gd name="T44" fmla="*/ 11626 w 684048"/>
              <a:gd name="T45" fmla="*/ 3276 h 556307"/>
              <a:gd name="T46" fmla="*/ 19741 w 684048"/>
              <a:gd name="T47" fmla="*/ 6759 h 556307"/>
              <a:gd name="T48" fmla="*/ 22831 w 684048"/>
              <a:gd name="T49" fmla="*/ 17430 h 556307"/>
              <a:gd name="T50" fmla="*/ 11626 w 684048"/>
              <a:gd name="T51" fmla="*/ 3276 h 556307"/>
              <a:gd name="T52" fmla="*/ 27756 w 684048"/>
              <a:gd name="T53" fmla="*/ 7782 h 556307"/>
              <a:gd name="T54" fmla="*/ 27282 w 684048"/>
              <a:gd name="T55" fmla="*/ 10257 h 556307"/>
              <a:gd name="T56" fmla="*/ 25883 w 684048"/>
              <a:gd name="T57" fmla="*/ 10489 h 556307"/>
              <a:gd name="T58" fmla="*/ 25318 w 684048"/>
              <a:gd name="T59" fmla="*/ 9559 h 556307"/>
              <a:gd name="T60" fmla="*/ 19844 w 684048"/>
              <a:gd name="T61" fmla="*/ 2086 h 556307"/>
              <a:gd name="T62" fmla="*/ 19069 w 684048"/>
              <a:gd name="T63" fmla="*/ 2164 h 556307"/>
              <a:gd name="T64" fmla="*/ 18126 w 684048"/>
              <a:gd name="T65" fmla="*/ 1502 h 556307"/>
              <a:gd name="T66" fmla="*/ 18533 w 684048"/>
              <a:gd name="T67" fmla="*/ 148 h 556307"/>
              <a:gd name="T68" fmla="*/ 19844 w 684048"/>
              <a:gd name="T69" fmla="*/ 0 h 5563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84048" h="556307">
                <a:moveTo>
                  <a:pt x="222901" y="383453"/>
                </a:moveTo>
                <a:cubicBezTo>
                  <a:pt x="218315" y="383977"/>
                  <a:pt x="213613" y="385281"/>
                  <a:pt x="209039" y="387420"/>
                </a:cubicBezTo>
                <a:cubicBezTo>
                  <a:pt x="190739" y="395979"/>
                  <a:pt x="181407" y="414680"/>
                  <a:pt x="188193" y="429191"/>
                </a:cubicBezTo>
                <a:cubicBezTo>
                  <a:pt x="194980" y="443702"/>
                  <a:pt x="215317" y="448527"/>
                  <a:pt x="233616" y="439969"/>
                </a:cubicBezTo>
                <a:cubicBezTo>
                  <a:pt x="251915" y="431410"/>
                  <a:pt x="261248" y="412709"/>
                  <a:pt x="254461" y="398198"/>
                </a:cubicBezTo>
                <a:cubicBezTo>
                  <a:pt x="249371" y="387315"/>
                  <a:pt x="236659" y="381879"/>
                  <a:pt x="222901" y="383453"/>
                </a:cubicBezTo>
                <a:close/>
                <a:moveTo>
                  <a:pt x="284035" y="369073"/>
                </a:moveTo>
                <a:cubicBezTo>
                  <a:pt x="281538" y="368297"/>
                  <a:pt x="278657" y="368441"/>
                  <a:pt x="275985" y="369691"/>
                </a:cubicBezTo>
                <a:cubicBezTo>
                  <a:pt x="270641" y="372190"/>
                  <a:pt x="268154" y="378164"/>
                  <a:pt x="270432" y="383034"/>
                </a:cubicBezTo>
                <a:cubicBezTo>
                  <a:pt x="272710" y="387904"/>
                  <a:pt x="278888" y="389825"/>
                  <a:pt x="284233" y="387325"/>
                </a:cubicBezTo>
                <a:cubicBezTo>
                  <a:pt x="289577" y="384826"/>
                  <a:pt x="292063" y="378852"/>
                  <a:pt x="289785" y="373982"/>
                </a:cubicBezTo>
                <a:cubicBezTo>
                  <a:pt x="288647" y="371547"/>
                  <a:pt x="286533" y="369850"/>
                  <a:pt x="284035" y="369073"/>
                </a:cubicBezTo>
                <a:close/>
                <a:moveTo>
                  <a:pt x="266604" y="297070"/>
                </a:moveTo>
                <a:cubicBezTo>
                  <a:pt x="319078" y="300338"/>
                  <a:pt x="362309" y="335548"/>
                  <a:pt x="367763" y="383070"/>
                </a:cubicBezTo>
                <a:cubicBezTo>
                  <a:pt x="373996" y="437381"/>
                  <a:pt x="328527" y="487207"/>
                  <a:pt x="266205" y="494360"/>
                </a:cubicBezTo>
                <a:cubicBezTo>
                  <a:pt x="203883" y="501513"/>
                  <a:pt x="148308" y="463284"/>
                  <a:pt x="142074" y="408972"/>
                </a:cubicBezTo>
                <a:cubicBezTo>
                  <a:pt x="135841" y="354661"/>
                  <a:pt x="181310" y="304835"/>
                  <a:pt x="243632" y="297682"/>
                </a:cubicBezTo>
                <a:cubicBezTo>
                  <a:pt x="251423" y="296788"/>
                  <a:pt x="259108" y="296603"/>
                  <a:pt x="266604" y="297070"/>
                </a:cubicBezTo>
                <a:close/>
                <a:moveTo>
                  <a:pt x="297042" y="252387"/>
                </a:moveTo>
                <a:cubicBezTo>
                  <a:pt x="283618" y="252176"/>
                  <a:pt x="269820" y="252839"/>
                  <a:pt x="255793" y="254449"/>
                </a:cubicBezTo>
                <a:cubicBezTo>
                  <a:pt x="143583" y="267328"/>
                  <a:pt x="59288" y="335880"/>
                  <a:pt x="67516" y="407566"/>
                </a:cubicBezTo>
                <a:cubicBezTo>
                  <a:pt x="75743" y="479252"/>
                  <a:pt x="173377" y="526925"/>
                  <a:pt x="285587" y="514046"/>
                </a:cubicBezTo>
                <a:cubicBezTo>
                  <a:pt x="397797" y="501168"/>
                  <a:pt x="482091" y="432615"/>
                  <a:pt x="473864" y="360929"/>
                </a:cubicBezTo>
                <a:cubicBezTo>
                  <a:pt x="466665" y="298204"/>
                  <a:pt x="391015" y="253864"/>
                  <a:pt x="297042" y="252387"/>
                </a:cubicBezTo>
                <a:close/>
                <a:moveTo>
                  <a:pt x="509416" y="97868"/>
                </a:moveTo>
                <a:cubicBezTo>
                  <a:pt x="544841" y="99182"/>
                  <a:pt x="588107" y="127580"/>
                  <a:pt x="590257" y="183051"/>
                </a:cubicBezTo>
                <a:cubicBezTo>
                  <a:pt x="592352" y="199448"/>
                  <a:pt x="588214" y="215684"/>
                  <a:pt x="579852" y="229407"/>
                </a:cubicBezTo>
                <a:lnTo>
                  <a:pt x="580228" y="229581"/>
                </a:lnTo>
                <a:cubicBezTo>
                  <a:pt x="580244" y="229743"/>
                  <a:pt x="580186" y="229872"/>
                  <a:pt x="580126" y="230000"/>
                </a:cubicBezTo>
                <a:lnTo>
                  <a:pt x="578707" y="232024"/>
                </a:lnTo>
                <a:cubicBezTo>
                  <a:pt x="578590" y="232839"/>
                  <a:pt x="578192" y="233485"/>
                  <a:pt x="577787" y="234126"/>
                </a:cubicBezTo>
                <a:lnTo>
                  <a:pt x="577385" y="233908"/>
                </a:lnTo>
                <a:cubicBezTo>
                  <a:pt x="572286" y="241165"/>
                  <a:pt x="563167" y="244302"/>
                  <a:pt x="554750" y="241632"/>
                </a:cubicBezTo>
                <a:lnTo>
                  <a:pt x="548315" y="238643"/>
                </a:lnTo>
                <a:cubicBezTo>
                  <a:pt x="539522" y="233101"/>
                  <a:pt x="536249" y="221620"/>
                  <a:pt x="540834" y="211750"/>
                </a:cubicBezTo>
                <a:lnTo>
                  <a:pt x="541088" y="211402"/>
                </a:lnTo>
                <a:lnTo>
                  <a:pt x="541243" y="211474"/>
                </a:lnTo>
                <a:cubicBezTo>
                  <a:pt x="549302" y="193084"/>
                  <a:pt x="546794" y="175359"/>
                  <a:pt x="541863" y="165391"/>
                </a:cubicBezTo>
                <a:cubicBezTo>
                  <a:pt x="534763" y="151042"/>
                  <a:pt x="514479" y="135118"/>
                  <a:pt x="480142" y="145181"/>
                </a:cubicBezTo>
                <a:lnTo>
                  <a:pt x="480025" y="144483"/>
                </a:lnTo>
                <a:cubicBezTo>
                  <a:pt x="471706" y="144624"/>
                  <a:pt x="464282" y="140887"/>
                  <a:pt x="461009" y="134412"/>
                </a:cubicBezTo>
                <a:lnTo>
                  <a:pt x="458966" y="128175"/>
                </a:lnTo>
                <a:cubicBezTo>
                  <a:pt x="457496" y="119354"/>
                  <a:pt x="463572" y="110158"/>
                  <a:pt x="473636" y="106144"/>
                </a:cubicBezTo>
                <a:lnTo>
                  <a:pt x="473571" y="105761"/>
                </a:lnTo>
                <a:cubicBezTo>
                  <a:pt x="485121" y="99922"/>
                  <a:pt x="497817" y="97438"/>
                  <a:pt x="509416" y="97868"/>
                </a:cubicBezTo>
                <a:close/>
                <a:moveTo>
                  <a:pt x="286518" y="82088"/>
                </a:moveTo>
                <a:cubicBezTo>
                  <a:pt x="376738" y="91976"/>
                  <a:pt x="317665" y="163994"/>
                  <a:pt x="337363" y="184000"/>
                </a:cubicBezTo>
                <a:cubicBezTo>
                  <a:pt x="387081" y="179119"/>
                  <a:pt x="437510" y="146098"/>
                  <a:pt x="486517" y="169358"/>
                </a:cubicBezTo>
                <a:cubicBezTo>
                  <a:pt x="533076" y="203014"/>
                  <a:pt x="494312" y="233925"/>
                  <a:pt x="501054" y="264835"/>
                </a:cubicBezTo>
                <a:cubicBezTo>
                  <a:pt x="649340" y="323962"/>
                  <a:pt x="585744" y="409170"/>
                  <a:pt x="562675" y="436725"/>
                </a:cubicBezTo>
                <a:cubicBezTo>
                  <a:pt x="354965" y="648778"/>
                  <a:pt x="45454" y="533772"/>
                  <a:pt x="10807" y="435328"/>
                </a:cubicBezTo>
                <a:cubicBezTo>
                  <a:pt x="-41075" y="330306"/>
                  <a:pt x="100878" y="89491"/>
                  <a:pt x="286518" y="82088"/>
                </a:cubicBezTo>
                <a:close/>
                <a:moveTo>
                  <a:pt x="489068" y="0"/>
                </a:moveTo>
                <a:cubicBezTo>
                  <a:pt x="596753" y="0"/>
                  <a:pt x="684048" y="87296"/>
                  <a:pt x="684048" y="194980"/>
                </a:cubicBezTo>
                <a:cubicBezTo>
                  <a:pt x="684048" y="216847"/>
                  <a:pt x="680448" y="237874"/>
                  <a:pt x="672966" y="257215"/>
                </a:cubicBezTo>
                <a:lnTo>
                  <a:pt x="672379" y="257003"/>
                </a:lnTo>
                <a:cubicBezTo>
                  <a:pt x="668967" y="265617"/>
                  <a:pt x="657523" y="269364"/>
                  <a:pt x="645725" y="265916"/>
                </a:cubicBezTo>
                <a:lnTo>
                  <a:pt x="637884" y="262819"/>
                </a:lnTo>
                <a:cubicBezTo>
                  <a:pt x="627530" y="257587"/>
                  <a:pt x="621785" y="247890"/>
                  <a:pt x="624308" y="239644"/>
                </a:cubicBezTo>
                <a:lnTo>
                  <a:pt x="623975" y="239524"/>
                </a:lnTo>
                <a:cubicBezTo>
                  <a:pt x="629260" y="225659"/>
                  <a:pt x="631774" y="210613"/>
                  <a:pt x="631774" y="194980"/>
                </a:cubicBezTo>
                <a:cubicBezTo>
                  <a:pt x="631774" y="116165"/>
                  <a:pt x="567883" y="52274"/>
                  <a:pt x="489068" y="52274"/>
                </a:cubicBezTo>
                <a:lnTo>
                  <a:pt x="469942" y="54202"/>
                </a:lnTo>
                <a:lnTo>
                  <a:pt x="469951" y="54239"/>
                </a:lnTo>
                <a:cubicBezTo>
                  <a:pt x="469861" y="54366"/>
                  <a:pt x="469744" y="54397"/>
                  <a:pt x="469627" y="54427"/>
                </a:cubicBezTo>
                <a:cubicBezTo>
                  <a:pt x="460634" y="56697"/>
                  <a:pt x="450861" y="49439"/>
                  <a:pt x="446718" y="37636"/>
                </a:cubicBezTo>
                <a:lnTo>
                  <a:pt x="444619" y="29323"/>
                </a:lnTo>
                <a:cubicBezTo>
                  <a:pt x="442667" y="16995"/>
                  <a:pt x="447797" y="5987"/>
                  <a:pt x="456757" y="3699"/>
                </a:cubicBezTo>
                <a:lnTo>
                  <a:pt x="456661" y="3267"/>
                </a:lnTo>
                <a:cubicBezTo>
                  <a:pt x="467135" y="923"/>
                  <a:pt x="477994" y="0"/>
                  <a:pt x="489068"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8143" name="PA_KSO_Shape"/>
          <p:cNvSpPr>
            <a:spLocks noChangeAspect="1"/>
          </p:cNvSpPr>
          <p:nvPr>
            <p:custDataLst>
              <p:tags r:id="rId14"/>
            </p:custDataLst>
          </p:nvPr>
        </p:nvSpPr>
        <p:spPr bwMode="auto">
          <a:xfrm>
            <a:off x="6765925" y="4264025"/>
            <a:ext cx="360363" cy="336550"/>
          </a:xfrm>
          <a:custGeom>
            <a:avLst/>
            <a:gdLst>
              <a:gd name="T0" fmla="*/ 5765 w 969654"/>
              <a:gd name="T1" fmla="*/ 3495 h 903534"/>
              <a:gd name="T2" fmla="*/ 5509 w 969654"/>
              <a:gd name="T3" fmla="*/ 3753 h 903534"/>
              <a:gd name="T4" fmla="*/ 5765 w 969654"/>
              <a:gd name="T5" fmla="*/ 4011 h 903534"/>
              <a:gd name="T6" fmla="*/ 6019 w 969654"/>
              <a:gd name="T7" fmla="*/ 3753 h 903534"/>
              <a:gd name="T8" fmla="*/ 5765 w 969654"/>
              <a:gd name="T9" fmla="*/ 3495 h 903534"/>
              <a:gd name="T10" fmla="*/ 4303 w 969654"/>
              <a:gd name="T11" fmla="*/ 3495 h 903534"/>
              <a:gd name="T12" fmla="*/ 4048 w 969654"/>
              <a:gd name="T13" fmla="*/ 3753 h 903534"/>
              <a:gd name="T14" fmla="*/ 4303 w 969654"/>
              <a:gd name="T15" fmla="*/ 4011 h 903534"/>
              <a:gd name="T16" fmla="*/ 4558 w 969654"/>
              <a:gd name="T17" fmla="*/ 3753 h 903534"/>
              <a:gd name="T18" fmla="*/ 4303 w 969654"/>
              <a:gd name="T19" fmla="*/ 3495 h 903534"/>
              <a:gd name="T20" fmla="*/ 4901 w 969654"/>
              <a:gd name="T21" fmla="*/ 2413 h 903534"/>
              <a:gd name="T22" fmla="*/ 6393 w 969654"/>
              <a:gd name="T23" fmla="*/ 3026 h 903534"/>
              <a:gd name="T24" fmla="*/ 6247 w 969654"/>
              <a:gd name="T25" fmla="*/ 5552 h 903534"/>
              <a:gd name="T26" fmla="*/ 6422 w 969654"/>
              <a:gd name="T27" fmla="*/ 6479 h 903534"/>
              <a:gd name="T28" fmla="*/ 5618 w 969654"/>
              <a:gd name="T29" fmla="*/ 5912 h 903534"/>
              <a:gd name="T30" fmla="*/ 3260 w 969654"/>
              <a:gd name="T31" fmla="*/ 5113 h 903534"/>
              <a:gd name="T32" fmla="*/ 3935 w 969654"/>
              <a:gd name="T33" fmla="*/ 2676 h 903534"/>
              <a:gd name="T34" fmla="*/ 4901 w 969654"/>
              <a:gd name="T35" fmla="*/ 2413 h 903534"/>
              <a:gd name="T36" fmla="*/ 3884 w 969654"/>
              <a:gd name="T37" fmla="*/ 1343 h 903534"/>
              <a:gd name="T38" fmla="*/ 3501 w 969654"/>
              <a:gd name="T39" fmla="*/ 1730 h 903534"/>
              <a:gd name="T40" fmla="*/ 3884 w 969654"/>
              <a:gd name="T41" fmla="*/ 2117 h 903534"/>
              <a:gd name="T42" fmla="*/ 4267 w 969654"/>
              <a:gd name="T43" fmla="*/ 1730 h 903534"/>
              <a:gd name="T44" fmla="*/ 3884 w 969654"/>
              <a:gd name="T45" fmla="*/ 1343 h 903534"/>
              <a:gd name="T46" fmla="*/ 2088 w 969654"/>
              <a:gd name="T47" fmla="*/ 1343 h 903534"/>
              <a:gd name="T48" fmla="*/ 1705 w 969654"/>
              <a:gd name="T49" fmla="*/ 1730 h 903534"/>
              <a:gd name="T50" fmla="*/ 2088 w 969654"/>
              <a:gd name="T51" fmla="*/ 2117 h 903534"/>
              <a:gd name="T52" fmla="*/ 2470 w 969654"/>
              <a:gd name="T53" fmla="*/ 1730 h 903534"/>
              <a:gd name="T54" fmla="*/ 2088 w 969654"/>
              <a:gd name="T55" fmla="*/ 1343 h 903534"/>
              <a:gd name="T56" fmla="*/ 2897 w 969654"/>
              <a:gd name="T57" fmla="*/ 1 h 903534"/>
              <a:gd name="T58" fmla="*/ 3922 w 969654"/>
              <a:gd name="T59" fmla="*/ 135 h 903534"/>
              <a:gd name="T60" fmla="*/ 5957 w 969654"/>
              <a:gd name="T61" fmla="*/ 2692 h 903534"/>
              <a:gd name="T62" fmla="*/ 3796 w 969654"/>
              <a:gd name="T63" fmla="*/ 2563 h 903534"/>
              <a:gd name="T64" fmla="*/ 3121 w 969654"/>
              <a:gd name="T65" fmla="*/ 5000 h 903534"/>
              <a:gd name="T66" fmla="*/ 3392 w 969654"/>
              <a:gd name="T67" fmla="*/ 5303 h 903534"/>
              <a:gd name="T68" fmla="*/ 2600 w 969654"/>
              <a:gd name="T69" fmla="*/ 5316 h 903534"/>
              <a:gd name="T70" fmla="*/ 1742 w 969654"/>
              <a:gd name="T71" fmla="*/ 6006 h 903534"/>
              <a:gd name="T72" fmla="*/ 1519 w 969654"/>
              <a:gd name="T73" fmla="*/ 4994 h 903534"/>
              <a:gd name="T74" fmla="*/ 386 w 969654"/>
              <a:gd name="T75" fmla="*/ 1358 h 903534"/>
              <a:gd name="T76" fmla="*/ 2897 w 969654"/>
              <a:gd name="T77" fmla="*/ 1 h 90353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969654" h="903534">
                <a:moveTo>
                  <a:pt x="813088" y="487443"/>
                </a:moveTo>
                <a:cubicBezTo>
                  <a:pt x="793206" y="487443"/>
                  <a:pt x="777088" y="503561"/>
                  <a:pt x="777088" y="523443"/>
                </a:cubicBezTo>
                <a:cubicBezTo>
                  <a:pt x="777088" y="543325"/>
                  <a:pt x="793206" y="559443"/>
                  <a:pt x="813088" y="559443"/>
                </a:cubicBezTo>
                <a:cubicBezTo>
                  <a:pt x="832970" y="559443"/>
                  <a:pt x="849088" y="543325"/>
                  <a:pt x="849088" y="523443"/>
                </a:cubicBezTo>
                <a:cubicBezTo>
                  <a:pt x="849088" y="503561"/>
                  <a:pt x="832970" y="487443"/>
                  <a:pt x="813088" y="487443"/>
                </a:cubicBezTo>
                <a:close/>
                <a:moveTo>
                  <a:pt x="606961" y="487443"/>
                </a:moveTo>
                <a:cubicBezTo>
                  <a:pt x="587079" y="487443"/>
                  <a:pt x="570961" y="503561"/>
                  <a:pt x="570961" y="523443"/>
                </a:cubicBezTo>
                <a:cubicBezTo>
                  <a:pt x="570961" y="543325"/>
                  <a:pt x="587079" y="559443"/>
                  <a:pt x="606961" y="559443"/>
                </a:cubicBezTo>
                <a:cubicBezTo>
                  <a:pt x="626843" y="559443"/>
                  <a:pt x="642961" y="543325"/>
                  <a:pt x="642961" y="523443"/>
                </a:cubicBezTo>
                <a:cubicBezTo>
                  <a:pt x="642961" y="503561"/>
                  <a:pt x="626843" y="487443"/>
                  <a:pt x="606961" y="487443"/>
                </a:cubicBezTo>
                <a:close/>
                <a:moveTo>
                  <a:pt x="691345" y="336511"/>
                </a:moveTo>
                <a:cubicBezTo>
                  <a:pt x="769490" y="335080"/>
                  <a:pt x="847112" y="364668"/>
                  <a:pt x="901758" y="422110"/>
                </a:cubicBezTo>
                <a:cubicBezTo>
                  <a:pt x="999759" y="525126"/>
                  <a:pt x="990612" y="681640"/>
                  <a:pt x="881173" y="774306"/>
                </a:cubicBezTo>
                <a:lnTo>
                  <a:pt x="905846" y="903534"/>
                </a:lnTo>
                <a:lnTo>
                  <a:pt x="792422" y="824563"/>
                </a:lnTo>
                <a:cubicBezTo>
                  <a:pt x="666952" y="867914"/>
                  <a:pt x="525982" y="820668"/>
                  <a:pt x="459770" y="713074"/>
                </a:cubicBezTo>
                <a:cubicBezTo>
                  <a:pt x="386891" y="594648"/>
                  <a:pt x="429055" y="444146"/>
                  <a:pt x="554971" y="373268"/>
                </a:cubicBezTo>
                <a:cubicBezTo>
                  <a:pt x="597384" y="349394"/>
                  <a:pt x="644458" y="337369"/>
                  <a:pt x="691345" y="336511"/>
                </a:cubicBezTo>
                <a:close/>
                <a:moveTo>
                  <a:pt x="547874" y="187267"/>
                </a:moveTo>
                <a:cubicBezTo>
                  <a:pt x="518051" y="187267"/>
                  <a:pt x="493874" y="211444"/>
                  <a:pt x="493874" y="241267"/>
                </a:cubicBezTo>
                <a:cubicBezTo>
                  <a:pt x="493874" y="271090"/>
                  <a:pt x="518051" y="295267"/>
                  <a:pt x="547874" y="295267"/>
                </a:cubicBezTo>
                <a:cubicBezTo>
                  <a:pt x="577697" y="295267"/>
                  <a:pt x="601874" y="271090"/>
                  <a:pt x="601874" y="241267"/>
                </a:cubicBezTo>
                <a:cubicBezTo>
                  <a:pt x="601874" y="211444"/>
                  <a:pt x="577697" y="187267"/>
                  <a:pt x="547874" y="187267"/>
                </a:cubicBezTo>
                <a:close/>
                <a:moveTo>
                  <a:pt x="294449" y="187267"/>
                </a:moveTo>
                <a:cubicBezTo>
                  <a:pt x="264626" y="187267"/>
                  <a:pt x="240449" y="211444"/>
                  <a:pt x="240449" y="241267"/>
                </a:cubicBezTo>
                <a:cubicBezTo>
                  <a:pt x="240449" y="271090"/>
                  <a:pt x="264626" y="295267"/>
                  <a:pt x="294449" y="295267"/>
                </a:cubicBezTo>
                <a:cubicBezTo>
                  <a:pt x="324272" y="295267"/>
                  <a:pt x="348449" y="271090"/>
                  <a:pt x="348449" y="241267"/>
                </a:cubicBezTo>
                <a:cubicBezTo>
                  <a:pt x="348449" y="211444"/>
                  <a:pt x="324272" y="187267"/>
                  <a:pt x="294449" y="187267"/>
                </a:cubicBezTo>
                <a:close/>
                <a:moveTo>
                  <a:pt x="408549" y="168"/>
                </a:moveTo>
                <a:cubicBezTo>
                  <a:pt x="456533" y="-1113"/>
                  <a:pt x="505397" y="4870"/>
                  <a:pt x="553141" y="18800"/>
                </a:cubicBezTo>
                <a:cubicBezTo>
                  <a:pt x="730896" y="70663"/>
                  <a:pt x="843952" y="217556"/>
                  <a:pt x="840274" y="375462"/>
                </a:cubicBezTo>
                <a:cubicBezTo>
                  <a:pt x="754752" y="310337"/>
                  <a:pt x="632797" y="302687"/>
                  <a:pt x="535419" y="357502"/>
                </a:cubicBezTo>
                <a:cubicBezTo>
                  <a:pt x="409503" y="428380"/>
                  <a:pt x="367339" y="578882"/>
                  <a:pt x="440218" y="697308"/>
                </a:cubicBezTo>
                <a:cubicBezTo>
                  <a:pt x="450352" y="713775"/>
                  <a:pt x="462237" y="728829"/>
                  <a:pt x="478397" y="739559"/>
                </a:cubicBezTo>
                <a:cubicBezTo>
                  <a:pt x="442192" y="745523"/>
                  <a:pt x="404623" y="745773"/>
                  <a:pt x="366675" y="741395"/>
                </a:cubicBezTo>
                <a:lnTo>
                  <a:pt x="245711" y="837584"/>
                </a:lnTo>
                <a:lnTo>
                  <a:pt x="214226" y="696474"/>
                </a:lnTo>
                <a:cubicBezTo>
                  <a:pt x="11680" y="595442"/>
                  <a:pt x="-59861" y="368389"/>
                  <a:pt x="54436" y="189343"/>
                </a:cubicBezTo>
                <a:cubicBezTo>
                  <a:pt x="128564" y="73222"/>
                  <a:pt x="264598" y="4010"/>
                  <a:pt x="408549" y="16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48144" name="PA_KSO_Shape"/>
          <p:cNvSpPr>
            <a:spLocks noChangeAspect="1"/>
          </p:cNvSpPr>
          <p:nvPr>
            <p:custDataLst>
              <p:tags r:id="rId15"/>
            </p:custDataLst>
          </p:nvPr>
        </p:nvSpPr>
        <p:spPr bwMode="auto">
          <a:xfrm>
            <a:off x="6765925" y="5238750"/>
            <a:ext cx="360363" cy="354013"/>
          </a:xfrm>
          <a:custGeom>
            <a:avLst/>
            <a:gdLst>
              <a:gd name="T0" fmla="*/ 799 w 1622425"/>
              <a:gd name="T1" fmla="*/ 244 h 1601788"/>
              <a:gd name="T2" fmla="*/ 468 w 1622425"/>
              <a:gd name="T3" fmla="*/ 221 h 1601788"/>
              <a:gd name="T4" fmla="*/ 436 w 1622425"/>
              <a:gd name="T5" fmla="*/ 227 h 1601788"/>
              <a:gd name="T6" fmla="*/ 409 w 1622425"/>
              <a:gd name="T7" fmla="*/ 237 h 1601788"/>
              <a:gd name="T8" fmla="*/ 395 w 1622425"/>
              <a:gd name="T9" fmla="*/ 246 h 1601788"/>
              <a:gd name="T10" fmla="*/ 385 w 1622425"/>
              <a:gd name="T11" fmla="*/ 260 h 1601788"/>
              <a:gd name="T12" fmla="*/ 379 w 1622425"/>
              <a:gd name="T13" fmla="*/ 280 h 1601788"/>
              <a:gd name="T14" fmla="*/ 378 w 1622425"/>
              <a:gd name="T15" fmla="*/ 305 h 1601788"/>
              <a:gd name="T16" fmla="*/ 383 w 1622425"/>
              <a:gd name="T17" fmla="*/ 333 h 1601788"/>
              <a:gd name="T18" fmla="*/ 380 w 1622425"/>
              <a:gd name="T19" fmla="*/ 343 h 1601788"/>
              <a:gd name="T20" fmla="*/ 377 w 1622425"/>
              <a:gd name="T21" fmla="*/ 351 h 1601788"/>
              <a:gd name="T22" fmla="*/ 381 w 1622425"/>
              <a:gd name="T23" fmla="*/ 385 h 1601788"/>
              <a:gd name="T24" fmla="*/ 388 w 1622425"/>
              <a:gd name="T25" fmla="*/ 398 h 1601788"/>
              <a:gd name="T26" fmla="*/ 399 w 1622425"/>
              <a:gd name="T27" fmla="*/ 403 h 1601788"/>
              <a:gd name="T28" fmla="*/ 406 w 1622425"/>
              <a:gd name="T29" fmla="*/ 443 h 1601788"/>
              <a:gd name="T30" fmla="*/ 414 w 1622425"/>
              <a:gd name="T31" fmla="*/ 453 h 1601788"/>
              <a:gd name="T32" fmla="*/ 400 w 1622425"/>
              <a:gd name="T33" fmla="*/ 472 h 1601788"/>
              <a:gd name="T34" fmla="*/ 388 w 1622425"/>
              <a:gd name="T35" fmla="*/ 490 h 1601788"/>
              <a:gd name="T36" fmla="*/ 294 w 1622425"/>
              <a:gd name="T37" fmla="*/ 526 h 1601788"/>
              <a:gd name="T38" fmla="*/ 264 w 1622425"/>
              <a:gd name="T39" fmla="*/ 538 h 1601788"/>
              <a:gd name="T40" fmla="*/ 251 w 1622425"/>
              <a:gd name="T41" fmla="*/ 549 h 1601788"/>
              <a:gd name="T42" fmla="*/ 245 w 1622425"/>
              <a:gd name="T43" fmla="*/ 571 h 1601788"/>
              <a:gd name="T44" fmla="*/ 691 w 1622425"/>
              <a:gd name="T45" fmla="*/ 616 h 1601788"/>
              <a:gd name="T46" fmla="*/ 688 w 1622425"/>
              <a:gd name="T47" fmla="*/ 553 h 1601788"/>
              <a:gd name="T48" fmla="*/ 681 w 1622425"/>
              <a:gd name="T49" fmla="*/ 544 h 1601788"/>
              <a:gd name="T50" fmla="*/ 660 w 1622425"/>
              <a:gd name="T51" fmla="*/ 533 h 1601788"/>
              <a:gd name="T52" fmla="*/ 584 w 1622425"/>
              <a:gd name="T53" fmla="*/ 503 h 1601788"/>
              <a:gd name="T54" fmla="*/ 542 w 1622425"/>
              <a:gd name="T55" fmla="*/ 485 h 1601788"/>
              <a:gd name="T56" fmla="*/ 517 w 1622425"/>
              <a:gd name="T57" fmla="*/ 459 h 1601788"/>
              <a:gd name="T58" fmla="*/ 520 w 1622425"/>
              <a:gd name="T59" fmla="*/ 448 h 1601788"/>
              <a:gd name="T60" fmla="*/ 528 w 1622425"/>
              <a:gd name="T61" fmla="*/ 436 h 1601788"/>
              <a:gd name="T62" fmla="*/ 531 w 1622425"/>
              <a:gd name="T63" fmla="*/ 420 h 1601788"/>
              <a:gd name="T64" fmla="*/ 534 w 1622425"/>
              <a:gd name="T65" fmla="*/ 406 h 1601788"/>
              <a:gd name="T66" fmla="*/ 541 w 1622425"/>
              <a:gd name="T67" fmla="*/ 401 h 1601788"/>
              <a:gd name="T68" fmla="*/ 549 w 1622425"/>
              <a:gd name="T69" fmla="*/ 394 h 1601788"/>
              <a:gd name="T70" fmla="*/ 555 w 1622425"/>
              <a:gd name="T71" fmla="*/ 374 h 1601788"/>
              <a:gd name="T72" fmla="*/ 555 w 1622425"/>
              <a:gd name="T73" fmla="*/ 353 h 1601788"/>
              <a:gd name="T74" fmla="*/ 549 w 1622425"/>
              <a:gd name="T75" fmla="*/ 339 h 1601788"/>
              <a:gd name="T76" fmla="*/ 547 w 1622425"/>
              <a:gd name="T77" fmla="*/ 328 h 1601788"/>
              <a:gd name="T78" fmla="*/ 550 w 1622425"/>
              <a:gd name="T79" fmla="*/ 291 h 1601788"/>
              <a:gd name="T80" fmla="*/ 546 w 1622425"/>
              <a:gd name="T81" fmla="*/ 259 h 1601788"/>
              <a:gd name="T82" fmla="*/ 538 w 1622425"/>
              <a:gd name="T83" fmla="*/ 246 h 1601788"/>
              <a:gd name="T84" fmla="*/ 508 w 1622425"/>
              <a:gd name="T85" fmla="*/ 230 h 1601788"/>
              <a:gd name="T86" fmla="*/ 488 w 1622425"/>
              <a:gd name="T87" fmla="*/ 223 h 1601788"/>
              <a:gd name="T88" fmla="*/ 799 w 1622425"/>
              <a:gd name="T89" fmla="*/ 0 h 1601788"/>
              <a:gd name="T90" fmla="*/ 759 w 1622425"/>
              <a:gd name="T91" fmla="*/ 0 h 1601788"/>
              <a:gd name="T92" fmla="*/ 115 w 1622425"/>
              <a:gd name="T93" fmla="*/ 0 h 1601788"/>
              <a:gd name="T94" fmla="*/ 41 w 1622425"/>
              <a:gd name="T95" fmla="*/ 844 h 1601788"/>
              <a:gd name="T96" fmla="*/ 27 w 1622425"/>
              <a:gd name="T97" fmla="*/ 839 h 1601788"/>
              <a:gd name="T98" fmla="*/ 15 w 1622425"/>
              <a:gd name="T99" fmla="*/ 830 h 1601788"/>
              <a:gd name="T100" fmla="*/ 6 w 1622425"/>
              <a:gd name="T101" fmla="*/ 818 h 1601788"/>
              <a:gd name="T102" fmla="*/ 1 w 1622425"/>
              <a:gd name="T103" fmla="*/ 805 h 1601788"/>
              <a:gd name="T104" fmla="*/ 0 w 1622425"/>
              <a:gd name="T105" fmla="*/ 48 h 1601788"/>
              <a:gd name="T106" fmla="*/ 3 w 1622425"/>
              <a:gd name="T107" fmla="*/ 33 h 1601788"/>
              <a:gd name="T108" fmla="*/ 10 w 1622425"/>
              <a:gd name="T109" fmla="*/ 20 h 1601788"/>
              <a:gd name="T110" fmla="*/ 21 w 1622425"/>
              <a:gd name="T111" fmla="*/ 10 h 1601788"/>
              <a:gd name="T112" fmla="*/ 34 w 1622425"/>
              <a:gd name="T113" fmla="*/ 3 h 1601788"/>
              <a:gd name="T114" fmla="*/ 49 w 1622425"/>
              <a:gd name="T115" fmla="*/ 0 h 160178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622425" h="1601788">
                <a:moveTo>
                  <a:pt x="1477962" y="927100"/>
                </a:moveTo>
                <a:lnTo>
                  <a:pt x="1622425" y="927100"/>
                </a:lnTo>
                <a:lnTo>
                  <a:pt x="1622425" y="1293813"/>
                </a:lnTo>
                <a:lnTo>
                  <a:pt x="1477962" y="1293813"/>
                </a:lnTo>
                <a:lnTo>
                  <a:pt x="1477962" y="927100"/>
                </a:lnTo>
                <a:close/>
                <a:moveTo>
                  <a:pt x="1477962" y="463550"/>
                </a:moveTo>
                <a:lnTo>
                  <a:pt x="1622425" y="463550"/>
                </a:lnTo>
                <a:lnTo>
                  <a:pt x="1622425" y="830263"/>
                </a:lnTo>
                <a:lnTo>
                  <a:pt x="1477962" y="830263"/>
                </a:lnTo>
                <a:lnTo>
                  <a:pt x="1477962" y="463550"/>
                </a:lnTo>
                <a:close/>
                <a:moveTo>
                  <a:pt x="871932" y="418865"/>
                </a:moveTo>
                <a:lnTo>
                  <a:pt x="866214" y="419183"/>
                </a:lnTo>
                <a:lnTo>
                  <a:pt x="859861" y="419183"/>
                </a:lnTo>
                <a:lnTo>
                  <a:pt x="848426" y="420453"/>
                </a:lnTo>
                <a:lnTo>
                  <a:pt x="837309" y="422359"/>
                </a:lnTo>
                <a:lnTo>
                  <a:pt x="826509" y="424582"/>
                </a:lnTo>
                <a:lnTo>
                  <a:pt x="815709" y="427440"/>
                </a:lnTo>
                <a:lnTo>
                  <a:pt x="805862" y="430298"/>
                </a:lnTo>
                <a:lnTo>
                  <a:pt x="796650" y="433473"/>
                </a:lnTo>
                <a:lnTo>
                  <a:pt x="787439" y="436649"/>
                </a:lnTo>
                <a:lnTo>
                  <a:pt x="771874" y="443000"/>
                </a:lnTo>
                <a:lnTo>
                  <a:pt x="766792" y="444906"/>
                </a:lnTo>
                <a:lnTo>
                  <a:pt x="762027" y="446811"/>
                </a:lnTo>
                <a:lnTo>
                  <a:pt x="757262" y="449034"/>
                </a:lnTo>
                <a:lnTo>
                  <a:pt x="752498" y="451257"/>
                </a:lnTo>
                <a:lnTo>
                  <a:pt x="748051" y="454115"/>
                </a:lnTo>
                <a:lnTo>
                  <a:pt x="743921" y="456655"/>
                </a:lnTo>
                <a:lnTo>
                  <a:pt x="739792" y="459831"/>
                </a:lnTo>
                <a:lnTo>
                  <a:pt x="735345" y="463324"/>
                </a:lnTo>
                <a:lnTo>
                  <a:pt x="731533" y="466817"/>
                </a:lnTo>
                <a:lnTo>
                  <a:pt x="728039" y="470628"/>
                </a:lnTo>
                <a:lnTo>
                  <a:pt x="724545" y="474757"/>
                </a:lnTo>
                <a:lnTo>
                  <a:pt x="721051" y="479202"/>
                </a:lnTo>
                <a:lnTo>
                  <a:pt x="718192" y="483966"/>
                </a:lnTo>
                <a:lnTo>
                  <a:pt x="715333" y="488729"/>
                </a:lnTo>
                <a:lnTo>
                  <a:pt x="712792" y="493810"/>
                </a:lnTo>
                <a:lnTo>
                  <a:pt x="710251" y="499526"/>
                </a:lnTo>
                <a:lnTo>
                  <a:pt x="708028" y="504925"/>
                </a:lnTo>
                <a:lnTo>
                  <a:pt x="706122" y="510959"/>
                </a:lnTo>
                <a:lnTo>
                  <a:pt x="704216" y="517310"/>
                </a:lnTo>
                <a:lnTo>
                  <a:pt x="702628" y="523979"/>
                </a:lnTo>
                <a:lnTo>
                  <a:pt x="701357" y="530648"/>
                </a:lnTo>
                <a:lnTo>
                  <a:pt x="700404" y="537952"/>
                </a:lnTo>
                <a:lnTo>
                  <a:pt x="699769" y="545256"/>
                </a:lnTo>
                <a:lnTo>
                  <a:pt x="699451" y="553512"/>
                </a:lnTo>
                <a:lnTo>
                  <a:pt x="699451" y="561451"/>
                </a:lnTo>
                <a:lnTo>
                  <a:pt x="699451" y="570025"/>
                </a:lnTo>
                <a:lnTo>
                  <a:pt x="700087" y="578600"/>
                </a:lnTo>
                <a:lnTo>
                  <a:pt x="700722" y="587809"/>
                </a:lnTo>
                <a:lnTo>
                  <a:pt x="701992" y="597018"/>
                </a:lnTo>
                <a:lnTo>
                  <a:pt x="703263" y="607180"/>
                </a:lnTo>
                <a:lnTo>
                  <a:pt x="705169" y="617025"/>
                </a:lnTo>
                <a:lnTo>
                  <a:pt x="707392" y="627504"/>
                </a:lnTo>
                <a:lnTo>
                  <a:pt x="708028" y="630998"/>
                </a:lnTo>
                <a:lnTo>
                  <a:pt x="708028" y="634173"/>
                </a:lnTo>
                <a:lnTo>
                  <a:pt x="707710" y="637666"/>
                </a:lnTo>
                <a:lnTo>
                  <a:pt x="707392" y="640524"/>
                </a:lnTo>
                <a:lnTo>
                  <a:pt x="706757" y="643065"/>
                </a:lnTo>
                <a:lnTo>
                  <a:pt x="705804" y="645605"/>
                </a:lnTo>
                <a:lnTo>
                  <a:pt x="703263" y="650051"/>
                </a:lnTo>
                <a:lnTo>
                  <a:pt x="701039" y="654815"/>
                </a:lnTo>
                <a:lnTo>
                  <a:pt x="699134" y="658626"/>
                </a:lnTo>
                <a:lnTo>
                  <a:pt x="698498" y="660531"/>
                </a:lnTo>
                <a:lnTo>
                  <a:pt x="697863" y="662436"/>
                </a:lnTo>
                <a:lnTo>
                  <a:pt x="697545" y="664342"/>
                </a:lnTo>
                <a:lnTo>
                  <a:pt x="697545" y="666247"/>
                </a:lnTo>
                <a:lnTo>
                  <a:pt x="699134" y="688794"/>
                </a:lnTo>
                <a:lnTo>
                  <a:pt x="700404" y="702132"/>
                </a:lnTo>
                <a:lnTo>
                  <a:pt x="701039" y="709436"/>
                </a:lnTo>
                <a:lnTo>
                  <a:pt x="702310" y="716104"/>
                </a:lnTo>
                <a:lnTo>
                  <a:pt x="703581" y="723408"/>
                </a:lnTo>
                <a:lnTo>
                  <a:pt x="705487" y="729760"/>
                </a:lnTo>
                <a:lnTo>
                  <a:pt x="707075" y="736111"/>
                </a:lnTo>
                <a:lnTo>
                  <a:pt x="709298" y="742145"/>
                </a:lnTo>
                <a:lnTo>
                  <a:pt x="711839" y="747226"/>
                </a:lnTo>
                <a:lnTo>
                  <a:pt x="714698" y="751989"/>
                </a:lnTo>
                <a:lnTo>
                  <a:pt x="716286" y="753894"/>
                </a:lnTo>
                <a:lnTo>
                  <a:pt x="718192" y="755800"/>
                </a:lnTo>
                <a:lnTo>
                  <a:pt x="719780" y="757705"/>
                </a:lnTo>
                <a:lnTo>
                  <a:pt x="722322" y="759293"/>
                </a:lnTo>
                <a:lnTo>
                  <a:pt x="725816" y="760563"/>
                </a:lnTo>
                <a:lnTo>
                  <a:pt x="731533" y="762151"/>
                </a:lnTo>
                <a:lnTo>
                  <a:pt x="736933" y="763104"/>
                </a:lnTo>
                <a:lnTo>
                  <a:pt x="738839" y="763421"/>
                </a:lnTo>
                <a:lnTo>
                  <a:pt x="739792" y="763104"/>
                </a:lnTo>
                <a:lnTo>
                  <a:pt x="745827" y="831062"/>
                </a:lnTo>
                <a:lnTo>
                  <a:pt x="747098" y="833603"/>
                </a:lnTo>
                <a:lnTo>
                  <a:pt x="748368" y="835826"/>
                </a:lnTo>
                <a:lnTo>
                  <a:pt x="749639" y="838049"/>
                </a:lnTo>
                <a:lnTo>
                  <a:pt x="751227" y="839954"/>
                </a:lnTo>
                <a:lnTo>
                  <a:pt x="754404" y="843765"/>
                </a:lnTo>
                <a:lnTo>
                  <a:pt x="757898" y="847576"/>
                </a:lnTo>
                <a:lnTo>
                  <a:pt x="761074" y="851386"/>
                </a:lnTo>
                <a:lnTo>
                  <a:pt x="762662" y="853609"/>
                </a:lnTo>
                <a:lnTo>
                  <a:pt x="763933" y="855832"/>
                </a:lnTo>
                <a:lnTo>
                  <a:pt x="765204" y="858373"/>
                </a:lnTo>
                <a:lnTo>
                  <a:pt x="766474" y="861548"/>
                </a:lnTo>
                <a:lnTo>
                  <a:pt x="767427" y="865042"/>
                </a:lnTo>
                <a:lnTo>
                  <a:pt x="768380" y="868852"/>
                </a:lnTo>
                <a:lnTo>
                  <a:pt x="751545" y="872663"/>
                </a:lnTo>
                <a:lnTo>
                  <a:pt x="744874" y="887271"/>
                </a:lnTo>
                <a:lnTo>
                  <a:pt x="740745" y="895528"/>
                </a:lnTo>
                <a:lnTo>
                  <a:pt x="736298" y="904102"/>
                </a:lnTo>
                <a:lnTo>
                  <a:pt x="731533" y="912358"/>
                </a:lnTo>
                <a:lnTo>
                  <a:pt x="726451" y="919980"/>
                </a:lnTo>
                <a:lnTo>
                  <a:pt x="723910" y="923156"/>
                </a:lnTo>
                <a:lnTo>
                  <a:pt x="721051" y="926014"/>
                </a:lnTo>
                <a:lnTo>
                  <a:pt x="718510" y="928555"/>
                </a:lnTo>
                <a:lnTo>
                  <a:pt x="715969" y="930778"/>
                </a:lnTo>
                <a:lnTo>
                  <a:pt x="680393" y="940622"/>
                </a:lnTo>
                <a:lnTo>
                  <a:pt x="648628" y="953960"/>
                </a:lnTo>
                <a:lnTo>
                  <a:pt x="615911" y="967932"/>
                </a:lnTo>
                <a:lnTo>
                  <a:pt x="551747" y="995243"/>
                </a:lnTo>
                <a:lnTo>
                  <a:pt x="544123" y="998101"/>
                </a:lnTo>
                <a:lnTo>
                  <a:pt x="537135" y="1000641"/>
                </a:lnTo>
                <a:lnTo>
                  <a:pt x="522524" y="1006040"/>
                </a:lnTo>
                <a:lnTo>
                  <a:pt x="507912" y="1011121"/>
                </a:lnTo>
                <a:lnTo>
                  <a:pt x="500924" y="1013979"/>
                </a:lnTo>
                <a:lnTo>
                  <a:pt x="493936" y="1016837"/>
                </a:lnTo>
                <a:lnTo>
                  <a:pt x="487583" y="1020648"/>
                </a:lnTo>
                <a:lnTo>
                  <a:pt x="481548" y="1024141"/>
                </a:lnTo>
                <a:lnTo>
                  <a:pt x="475512" y="1027952"/>
                </a:lnTo>
                <a:lnTo>
                  <a:pt x="470430" y="1032398"/>
                </a:lnTo>
                <a:lnTo>
                  <a:pt x="467889" y="1034938"/>
                </a:lnTo>
                <a:lnTo>
                  <a:pt x="465665" y="1037796"/>
                </a:lnTo>
                <a:lnTo>
                  <a:pt x="463442" y="1040337"/>
                </a:lnTo>
                <a:lnTo>
                  <a:pt x="461218" y="1043195"/>
                </a:lnTo>
                <a:lnTo>
                  <a:pt x="459313" y="1046370"/>
                </a:lnTo>
                <a:lnTo>
                  <a:pt x="457407" y="1049546"/>
                </a:lnTo>
                <a:lnTo>
                  <a:pt x="456136" y="1052722"/>
                </a:lnTo>
                <a:lnTo>
                  <a:pt x="454548" y="1056850"/>
                </a:lnTo>
                <a:lnTo>
                  <a:pt x="454230" y="1082573"/>
                </a:lnTo>
                <a:lnTo>
                  <a:pt x="453595" y="1116234"/>
                </a:lnTo>
                <a:lnTo>
                  <a:pt x="452960" y="1151484"/>
                </a:lnTo>
                <a:lnTo>
                  <a:pt x="452642" y="1167997"/>
                </a:lnTo>
                <a:lnTo>
                  <a:pt x="452960" y="1182605"/>
                </a:lnTo>
                <a:lnTo>
                  <a:pt x="1276928" y="1182605"/>
                </a:lnTo>
                <a:lnTo>
                  <a:pt x="1277245" y="1167997"/>
                </a:lnTo>
                <a:lnTo>
                  <a:pt x="1276928" y="1151484"/>
                </a:lnTo>
                <a:lnTo>
                  <a:pt x="1276292" y="1116234"/>
                </a:lnTo>
                <a:lnTo>
                  <a:pt x="1275339" y="1082573"/>
                </a:lnTo>
                <a:lnTo>
                  <a:pt x="1275022" y="1056850"/>
                </a:lnTo>
                <a:lnTo>
                  <a:pt x="1273751" y="1052722"/>
                </a:lnTo>
                <a:lnTo>
                  <a:pt x="1272163" y="1049546"/>
                </a:lnTo>
                <a:lnTo>
                  <a:pt x="1270257" y="1046370"/>
                </a:lnTo>
                <a:lnTo>
                  <a:pt x="1268669" y="1043195"/>
                </a:lnTo>
                <a:lnTo>
                  <a:pt x="1266445" y="1040337"/>
                </a:lnTo>
                <a:lnTo>
                  <a:pt x="1264222" y="1037796"/>
                </a:lnTo>
                <a:lnTo>
                  <a:pt x="1261998" y="1034938"/>
                </a:lnTo>
                <a:lnTo>
                  <a:pt x="1259775" y="1032398"/>
                </a:lnTo>
                <a:lnTo>
                  <a:pt x="1254057" y="1027952"/>
                </a:lnTo>
                <a:lnTo>
                  <a:pt x="1248340" y="1024141"/>
                </a:lnTo>
                <a:lnTo>
                  <a:pt x="1242304" y="1020648"/>
                </a:lnTo>
                <a:lnTo>
                  <a:pt x="1235634" y="1016837"/>
                </a:lnTo>
                <a:lnTo>
                  <a:pt x="1228963" y="1013979"/>
                </a:lnTo>
                <a:lnTo>
                  <a:pt x="1221658" y="1011121"/>
                </a:lnTo>
                <a:lnTo>
                  <a:pt x="1207681" y="1006040"/>
                </a:lnTo>
                <a:lnTo>
                  <a:pt x="1192752" y="1000641"/>
                </a:lnTo>
                <a:lnTo>
                  <a:pt x="1185446" y="998101"/>
                </a:lnTo>
                <a:lnTo>
                  <a:pt x="1178458" y="995243"/>
                </a:lnTo>
                <a:lnTo>
                  <a:pt x="1113659" y="967932"/>
                </a:lnTo>
                <a:lnTo>
                  <a:pt x="1080941" y="953960"/>
                </a:lnTo>
                <a:lnTo>
                  <a:pt x="1049177" y="940622"/>
                </a:lnTo>
                <a:lnTo>
                  <a:pt x="1013601" y="930778"/>
                </a:lnTo>
                <a:lnTo>
                  <a:pt x="1011060" y="928555"/>
                </a:lnTo>
                <a:lnTo>
                  <a:pt x="1008519" y="926014"/>
                </a:lnTo>
                <a:lnTo>
                  <a:pt x="1005977" y="923156"/>
                </a:lnTo>
                <a:lnTo>
                  <a:pt x="1003436" y="919980"/>
                </a:lnTo>
                <a:lnTo>
                  <a:pt x="998036" y="912358"/>
                </a:lnTo>
                <a:lnTo>
                  <a:pt x="993589" y="904102"/>
                </a:lnTo>
                <a:lnTo>
                  <a:pt x="989142" y="895528"/>
                </a:lnTo>
                <a:lnTo>
                  <a:pt x="985013" y="887271"/>
                </a:lnTo>
                <a:lnTo>
                  <a:pt x="978025" y="872663"/>
                </a:lnTo>
                <a:lnTo>
                  <a:pt x="955790" y="869487"/>
                </a:lnTo>
                <a:lnTo>
                  <a:pt x="956107" y="865359"/>
                </a:lnTo>
                <a:lnTo>
                  <a:pt x="956743" y="861231"/>
                </a:lnTo>
                <a:lnTo>
                  <a:pt x="957696" y="857738"/>
                </a:lnTo>
                <a:lnTo>
                  <a:pt x="958649" y="854562"/>
                </a:lnTo>
                <a:lnTo>
                  <a:pt x="960237" y="852021"/>
                </a:lnTo>
                <a:lnTo>
                  <a:pt x="961507" y="849481"/>
                </a:lnTo>
                <a:lnTo>
                  <a:pt x="965319" y="845035"/>
                </a:lnTo>
                <a:lnTo>
                  <a:pt x="968813" y="840272"/>
                </a:lnTo>
                <a:lnTo>
                  <a:pt x="972307" y="835826"/>
                </a:lnTo>
                <a:lnTo>
                  <a:pt x="973895" y="833603"/>
                </a:lnTo>
                <a:lnTo>
                  <a:pt x="975484" y="830745"/>
                </a:lnTo>
                <a:lnTo>
                  <a:pt x="977072" y="827887"/>
                </a:lnTo>
                <a:lnTo>
                  <a:pt x="978025" y="824393"/>
                </a:lnTo>
                <a:lnTo>
                  <a:pt x="978978" y="821218"/>
                </a:lnTo>
                <a:lnTo>
                  <a:pt x="979613" y="818042"/>
                </a:lnTo>
                <a:lnTo>
                  <a:pt x="980566" y="811373"/>
                </a:lnTo>
                <a:lnTo>
                  <a:pt x="981201" y="804069"/>
                </a:lnTo>
                <a:lnTo>
                  <a:pt x="981837" y="797083"/>
                </a:lnTo>
                <a:lnTo>
                  <a:pt x="982154" y="789779"/>
                </a:lnTo>
                <a:lnTo>
                  <a:pt x="983107" y="783110"/>
                </a:lnTo>
                <a:lnTo>
                  <a:pt x="983742" y="779935"/>
                </a:lnTo>
                <a:lnTo>
                  <a:pt x="984695" y="776759"/>
                </a:lnTo>
                <a:lnTo>
                  <a:pt x="985966" y="773266"/>
                </a:lnTo>
                <a:lnTo>
                  <a:pt x="987236" y="770408"/>
                </a:lnTo>
                <a:lnTo>
                  <a:pt x="988507" y="768502"/>
                </a:lnTo>
                <a:lnTo>
                  <a:pt x="989778" y="766915"/>
                </a:lnTo>
                <a:lnTo>
                  <a:pt x="991366" y="765327"/>
                </a:lnTo>
                <a:lnTo>
                  <a:pt x="992636" y="764056"/>
                </a:lnTo>
                <a:lnTo>
                  <a:pt x="996131" y="761834"/>
                </a:lnTo>
                <a:lnTo>
                  <a:pt x="999942" y="759928"/>
                </a:lnTo>
                <a:lnTo>
                  <a:pt x="1003436" y="758023"/>
                </a:lnTo>
                <a:lnTo>
                  <a:pt x="1006930" y="755800"/>
                </a:lnTo>
                <a:lnTo>
                  <a:pt x="1010107" y="753259"/>
                </a:lnTo>
                <a:lnTo>
                  <a:pt x="1011695" y="751989"/>
                </a:lnTo>
                <a:lnTo>
                  <a:pt x="1012966" y="750401"/>
                </a:lnTo>
                <a:lnTo>
                  <a:pt x="1014871" y="746908"/>
                </a:lnTo>
                <a:lnTo>
                  <a:pt x="1017095" y="743097"/>
                </a:lnTo>
                <a:lnTo>
                  <a:pt x="1019001" y="738651"/>
                </a:lnTo>
                <a:lnTo>
                  <a:pt x="1020589" y="734523"/>
                </a:lnTo>
                <a:lnTo>
                  <a:pt x="1023130" y="725631"/>
                </a:lnTo>
                <a:lnTo>
                  <a:pt x="1024718" y="717057"/>
                </a:lnTo>
                <a:lnTo>
                  <a:pt x="1025989" y="709753"/>
                </a:lnTo>
                <a:lnTo>
                  <a:pt x="1026942" y="701814"/>
                </a:lnTo>
                <a:lnTo>
                  <a:pt x="1027895" y="693875"/>
                </a:lnTo>
                <a:lnTo>
                  <a:pt x="1028213" y="685618"/>
                </a:lnTo>
                <a:lnTo>
                  <a:pt x="1027895" y="677362"/>
                </a:lnTo>
                <a:lnTo>
                  <a:pt x="1027577" y="673233"/>
                </a:lnTo>
                <a:lnTo>
                  <a:pt x="1026942" y="669105"/>
                </a:lnTo>
                <a:lnTo>
                  <a:pt x="1025989" y="665294"/>
                </a:lnTo>
                <a:lnTo>
                  <a:pt x="1025036" y="661484"/>
                </a:lnTo>
                <a:lnTo>
                  <a:pt x="1023766" y="657673"/>
                </a:lnTo>
                <a:lnTo>
                  <a:pt x="1022177" y="654180"/>
                </a:lnTo>
                <a:lnTo>
                  <a:pt x="1019001" y="647511"/>
                </a:lnTo>
                <a:lnTo>
                  <a:pt x="1015824" y="642747"/>
                </a:lnTo>
                <a:lnTo>
                  <a:pt x="1014871" y="640207"/>
                </a:lnTo>
                <a:lnTo>
                  <a:pt x="1013919" y="637349"/>
                </a:lnTo>
                <a:lnTo>
                  <a:pt x="1012966" y="633856"/>
                </a:lnTo>
                <a:lnTo>
                  <a:pt x="1012330" y="629410"/>
                </a:lnTo>
                <a:lnTo>
                  <a:pt x="1012013" y="626234"/>
                </a:lnTo>
                <a:lnTo>
                  <a:pt x="1012013" y="622106"/>
                </a:lnTo>
                <a:lnTo>
                  <a:pt x="1012330" y="612261"/>
                </a:lnTo>
                <a:lnTo>
                  <a:pt x="1012966" y="601147"/>
                </a:lnTo>
                <a:lnTo>
                  <a:pt x="1013919" y="588762"/>
                </a:lnTo>
                <a:lnTo>
                  <a:pt x="1016460" y="566215"/>
                </a:lnTo>
                <a:lnTo>
                  <a:pt x="1017095" y="557323"/>
                </a:lnTo>
                <a:lnTo>
                  <a:pt x="1017413" y="551607"/>
                </a:lnTo>
                <a:lnTo>
                  <a:pt x="1017730" y="534141"/>
                </a:lnTo>
                <a:lnTo>
                  <a:pt x="1017413" y="527472"/>
                </a:lnTo>
                <a:lnTo>
                  <a:pt x="1016777" y="521756"/>
                </a:lnTo>
                <a:lnTo>
                  <a:pt x="1015824" y="516040"/>
                </a:lnTo>
                <a:lnTo>
                  <a:pt x="1014236" y="509371"/>
                </a:lnTo>
                <a:lnTo>
                  <a:pt x="1010424" y="492222"/>
                </a:lnTo>
                <a:lnTo>
                  <a:pt x="1008836" y="488412"/>
                </a:lnTo>
                <a:lnTo>
                  <a:pt x="1006930" y="483966"/>
                </a:lnTo>
                <a:lnTo>
                  <a:pt x="1004707" y="478567"/>
                </a:lnTo>
                <a:lnTo>
                  <a:pt x="1001530" y="473169"/>
                </a:lnTo>
                <a:lnTo>
                  <a:pt x="997401" y="467770"/>
                </a:lnTo>
                <a:lnTo>
                  <a:pt x="995495" y="465547"/>
                </a:lnTo>
                <a:lnTo>
                  <a:pt x="993272" y="463324"/>
                </a:lnTo>
                <a:lnTo>
                  <a:pt x="991048" y="460784"/>
                </a:lnTo>
                <a:lnTo>
                  <a:pt x="988825" y="459196"/>
                </a:lnTo>
                <a:lnTo>
                  <a:pt x="962143" y="454750"/>
                </a:lnTo>
                <a:lnTo>
                  <a:pt x="945943" y="439825"/>
                </a:lnTo>
                <a:lnTo>
                  <a:pt x="939908" y="436331"/>
                </a:lnTo>
                <a:lnTo>
                  <a:pt x="933555" y="433156"/>
                </a:lnTo>
                <a:lnTo>
                  <a:pt x="927202" y="430298"/>
                </a:lnTo>
                <a:lnTo>
                  <a:pt x="921167" y="427757"/>
                </a:lnTo>
                <a:lnTo>
                  <a:pt x="915131" y="425534"/>
                </a:lnTo>
                <a:lnTo>
                  <a:pt x="908778" y="423629"/>
                </a:lnTo>
                <a:lnTo>
                  <a:pt x="902426" y="422041"/>
                </a:lnTo>
                <a:lnTo>
                  <a:pt x="896390" y="421088"/>
                </a:lnTo>
                <a:lnTo>
                  <a:pt x="890038" y="420136"/>
                </a:lnTo>
                <a:lnTo>
                  <a:pt x="884002" y="419501"/>
                </a:lnTo>
                <a:lnTo>
                  <a:pt x="878285" y="419183"/>
                </a:lnTo>
                <a:lnTo>
                  <a:pt x="871932" y="418865"/>
                </a:lnTo>
                <a:close/>
                <a:moveTo>
                  <a:pt x="1477962" y="0"/>
                </a:moveTo>
                <a:lnTo>
                  <a:pt x="1622425" y="0"/>
                </a:lnTo>
                <a:lnTo>
                  <a:pt x="1622425" y="366713"/>
                </a:lnTo>
                <a:lnTo>
                  <a:pt x="1477962" y="366713"/>
                </a:lnTo>
                <a:lnTo>
                  <a:pt x="1477962" y="0"/>
                </a:lnTo>
                <a:close/>
                <a:moveTo>
                  <a:pt x="326855" y="0"/>
                </a:moveTo>
                <a:lnTo>
                  <a:pt x="1403350" y="0"/>
                </a:lnTo>
                <a:lnTo>
                  <a:pt x="1403350" y="1601788"/>
                </a:lnTo>
                <a:lnTo>
                  <a:pt x="326855" y="1601788"/>
                </a:lnTo>
                <a:lnTo>
                  <a:pt x="326855" y="0"/>
                </a:lnTo>
                <a:close/>
                <a:moveTo>
                  <a:pt x="90211" y="0"/>
                </a:moveTo>
                <a:lnTo>
                  <a:pt x="94975" y="0"/>
                </a:lnTo>
                <a:lnTo>
                  <a:pt x="212503" y="0"/>
                </a:lnTo>
                <a:lnTo>
                  <a:pt x="212503" y="1601788"/>
                </a:lnTo>
                <a:lnTo>
                  <a:pt x="94975" y="1601788"/>
                </a:lnTo>
                <a:lnTo>
                  <a:pt x="90211" y="1601788"/>
                </a:lnTo>
                <a:lnTo>
                  <a:pt x="85446" y="1601471"/>
                </a:lnTo>
                <a:lnTo>
                  <a:pt x="80681" y="1600835"/>
                </a:lnTo>
                <a:lnTo>
                  <a:pt x="75917" y="1599883"/>
                </a:lnTo>
                <a:lnTo>
                  <a:pt x="71470" y="1598930"/>
                </a:lnTo>
                <a:lnTo>
                  <a:pt x="67023" y="1597660"/>
                </a:lnTo>
                <a:lnTo>
                  <a:pt x="62258" y="1596072"/>
                </a:lnTo>
                <a:lnTo>
                  <a:pt x="58129" y="1594484"/>
                </a:lnTo>
                <a:lnTo>
                  <a:pt x="53999" y="1592261"/>
                </a:lnTo>
                <a:lnTo>
                  <a:pt x="49870" y="1590356"/>
                </a:lnTo>
                <a:lnTo>
                  <a:pt x="45740" y="1587815"/>
                </a:lnTo>
                <a:lnTo>
                  <a:pt x="41929" y="1585592"/>
                </a:lnTo>
                <a:lnTo>
                  <a:pt x="38117" y="1583052"/>
                </a:lnTo>
                <a:lnTo>
                  <a:pt x="34623" y="1580194"/>
                </a:lnTo>
                <a:lnTo>
                  <a:pt x="31446" y="1577336"/>
                </a:lnTo>
                <a:lnTo>
                  <a:pt x="27635" y="1573843"/>
                </a:lnTo>
                <a:lnTo>
                  <a:pt x="24776" y="1570667"/>
                </a:lnTo>
                <a:lnTo>
                  <a:pt x="21917" y="1567174"/>
                </a:lnTo>
                <a:lnTo>
                  <a:pt x="19058" y="1563681"/>
                </a:lnTo>
                <a:lnTo>
                  <a:pt x="16517" y="1559870"/>
                </a:lnTo>
                <a:lnTo>
                  <a:pt x="13976" y="1556059"/>
                </a:lnTo>
                <a:lnTo>
                  <a:pt x="11435" y="1551931"/>
                </a:lnTo>
                <a:lnTo>
                  <a:pt x="9211" y="1548120"/>
                </a:lnTo>
                <a:lnTo>
                  <a:pt x="7306" y="1543992"/>
                </a:lnTo>
                <a:lnTo>
                  <a:pt x="5717" y="1539228"/>
                </a:lnTo>
                <a:lnTo>
                  <a:pt x="4447" y="1535100"/>
                </a:lnTo>
                <a:lnTo>
                  <a:pt x="3176" y="1530654"/>
                </a:lnTo>
                <a:lnTo>
                  <a:pt x="1906" y="1525891"/>
                </a:lnTo>
                <a:lnTo>
                  <a:pt x="1270" y="1521127"/>
                </a:lnTo>
                <a:lnTo>
                  <a:pt x="635" y="1516364"/>
                </a:lnTo>
                <a:lnTo>
                  <a:pt x="317" y="1511600"/>
                </a:lnTo>
                <a:lnTo>
                  <a:pt x="0" y="1506837"/>
                </a:lnTo>
                <a:lnTo>
                  <a:pt x="0" y="94951"/>
                </a:lnTo>
                <a:lnTo>
                  <a:pt x="317" y="90188"/>
                </a:lnTo>
                <a:lnTo>
                  <a:pt x="635" y="85424"/>
                </a:lnTo>
                <a:lnTo>
                  <a:pt x="1270" y="80661"/>
                </a:lnTo>
                <a:lnTo>
                  <a:pt x="1906" y="75580"/>
                </a:lnTo>
                <a:lnTo>
                  <a:pt x="3176" y="71134"/>
                </a:lnTo>
                <a:lnTo>
                  <a:pt x="4447" y="66688"/>
                </a:lnTo>
                <a:lnTo>
                  <a:pt x="5717" y="62560"/>
                </a:lnTo>
                <a:lnTo>
                  <a:pt x="7306" y="57796"/>
                </a:lnTo>
                <a:lnTo>
                  <a:pt x="9211" y="53668"/>
                </a:lnTo>
                <a:lnTo>
                  <a:pt x="11435" y="49857"/>
                </a:lnTo>
                <a:lnTo>
                  <a:pt x="13976" y="45729"/>
                </a:lnTo>
                <a:lnTo>
                  <a:pt x="16517" y="41601"/>
                </a:lnTo>
                <a:lnTo>
                  <a:pt x="19058" y="38107"/>
                </a:lnTo>
                <a:lnTo>
                  <a:pt x="21917" y="34614"/>
                </a:lnTo>
                <a:lnTo>
                  <a:pt x="24776" y="31121"/>
                </a:lnTo>
                <a:lnTo>
                  <a:pt x="27635" y="27945"/>
                </a:lnTo>
                <a:lnTo>
                  <a:pt x="31446" y="24452"/>
                </a:lnTo>
                <a:lnTo>
                  <a:pt x="34623" y="21594"/>
                </a:lnTo>
                <a:lnTo>
                  <a:pt x="38117" y="18736"/>
                </a:lnTo>
                <a:lnTo>
                  <a:pt x="41929" y="16195"/>
                </a:lnTo>
                <a:lnTo>
                  <a:pt x="45740" y="13655"/>
                </a:lnTo>
                <a:lnTo>
                  <a:pt x="49870" y="11432"/>
                </a:lnTo>
                <a:lnTo>
                  <a:pt x="53999" y="9527"/>
                </a:lnTo>
                <a:lnTo>
                  <a:pt x="58129" y="7304"/>
                </a:lnTo>
                <a:lnTo>
                  <a:pt x="62258" y="5716"/>
                </a:lnTo>
                <a:lnTo>
                  <a:pt x="67023" y="4128"/>
                </a:lnTo>
                <a:lnTo>
                  <a:pt x="71470" y="2858"/>
                </a:lnTo>
                <a:lnTo>
                  <a:pt x="75917" y="1905"/>
                </a:lnTo>
                <a:lnTo>
                  <a:pt x="80681" y="952"/>
                </a:lnTo>
                <a:lnTo>
                  <a:pt x="85446" y="317"/>
                </a:lnTo>
                <a:lnTo>
                  <a:pt x="90211"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10000"/>
                                  </p:iterate>
                                  <p:childTnLst>
                                    <p:set>
                                      <p:cBhvr>
                                        <p:cTn id="6" dur="1" fill="hold">
                                          <p:stCondLst>
                                            <p:cond delay="0"/>
                                          </p:stCondLst>
                                        </p:cTn>
                                        <p:tgtEl>
                                          <p:spTgt spid="48130"/>
                                        </p:tgtEl>
                                        <p:attrNameLst>
                                          <p:attrName>style.visibility</p:attrName>
                                        </p:attrNameLst>
                                      </p:cBhvr>
                                      <p:to>
                                        <p:strVal val="visible"/>
                                      </p:to>
                                    </p:set>
                                    <p:anim to="" calcmode="lin" valueType="num">
                                      <p:cBhvr>
                                        <p:cTn id="7" dur="700" fill="hold">
                                          <p:stCondLst>
                                            <p:cond delay="0"/>
                                          </p:stCondLst>
                                        </p:cTn>
                                        <p:tgtEl>
                                          <p:spTgt spid="48130"/>
                                        </p:tgtEl>
                                        <p:attrNameLst>
                                          <p:attrName>ppt_y</p:attrName>
                                        </p:attrNameLst>
                                      </p:cBhvr>
                                      <p:tavLst>
                                        <p:tav tm="0" fmla="#ppt_y+#ppt_h/2*((1.5-1.5*$)^3-(1.5-1.5*$)^2)*8/9">
                                          <p:val>
                                            <p:fltVal val="0"/>
                                          </p:val>
                                        </p:tav>
                                        <p:tav tm="100000">
                                          <p:val>
                                            <p:fltVal val="1"/>
                                          </p:val>
                                        </p:tav>
                                      </p:tavLst>
                                    </p:anim>
                                    <p:anim to="" calcmode="lin" valueType="num">
                                      <p:cBhvr>
                                        <p:cTn id="8" dur="700" fill="hold">
                                          <p:stCondLst>
                                            <p:cond delay="0"/>
                                          </p:stCondLst>
                                        </p:cTn>
                                        <p:tgtEl>
                                          <p:spTgt spid="48130"/>
                                        </p:tgtEl>
                                        <p:attrNameLst>
                                          <p:attrName>ppt_h</p:attrName>
                                        </p:attrNameLst>
                                      </p:cBhvr>
                                      <p:tavLst>
                                        <p:tav tm="0" fmla="#ppt_h-#ppt_h*((1.5-1.5*$)^3-(1.5-1.5*$)^2)">
                                          <p:val>
                                            <p:fltVal val="0"/>
                                          </p:val>
                                        </p:tav>
                                        <p:tav tm="100000">
                                          <p:val>
                                            <p:fltVal val="1"/>
                                          </p:val>
                                        </p:tav>
                                      </p:tavLst>
                                    </p:anim>
                                  </p:childTnLst>
                                </p:cTn>
                              </p:par>
                              <p:par>
                                <p:cTn id="9" presetID="0" presetClass="entr" presetSubtype="0" fill="hold" grpId="0" nodeType="withEffect">
                                  <p:stCondLst>
                                    <p:cond delay="0"/>
                                  </p:stCondLst>
                                  <p:iterate type="lt">
                                    <p:tmPct val="10000"/>
                                  </p:iterate>
                                  <p:childTnLst>
                                    <p:set>
                                      <p:cBhvr>
                                        <p:cTn id="10" dur="1" fill="hold">
                                          <p:stCondLst>
                                            <p:cond delay="0"/>
                                          </p:stCondLst>
                                        </p:cTn>
                                        <p:tgtEl>
                                          <p:spTgt spid="48131"/>
                                        </p:tgtEl>
                                        <p:attrNameLst>
                                          <p:attrName>style.visibility</p:attrName>
                                        </p:attrNameLst>
                                      </p:cBhvr>
                                      <p:to>
                                        <p:strVal val="visible"/>
                                      </p:to>
                                    </p:set>
                                    <p:anim to="" calcmode="lin" valueType="num">
                                      <p:cBhvr>
                                        <p:cTn id="11" dur="700" fill="hold">
                                          <p:stCondLst>
                                            <p:cond delay="0"/>
                                          </p:stCondLst>
                                        </p:cTn>
                                        <p:tgtEl>
                                          <p:spTgt spid="48131"/>
                                        </p:tgtEl>
                                        <p:attrNameLst>
                                          <p:attrName>ppt_y</p:attrName>
                                        </p:attrNameLst>
                                      </p:cBhvr>
                                      <p:tavLst>
                                        <p:tav tm="0" fmla="#ppt_y+#ppt_h/2*((1.5-1.5*$)^3-(1.5-1.5*$)^2)*8/9">
                                          <p:val>
                                            <p:fltVal val="0"/>
                                          </p:val>
                                        </p:tav>
                                        <p:tav tm="100000">
                                          <p:val>
                                            <p:fltVal val="1"/>
                                          </p:val>
                                        </p:tav>
                                      </p:tavLst>
                                    </p:anim>
                                    <p:anim to="" calcmode="lin" valueType="num">
                                      <p:cBhvr>
                                        <p:cTn id="12" dur="700" fill="hold">
                                          <p:stCondLst>
                                            <p:cond delay="0"/>
                                          </p:stCondLst>
                                        </p:cTn>
                                        <p:tgtEl>
                                          <p:spTgt spid="48131"/>
                                        </p:tgtEl>
                                        <p:attrNameLst>
                                          <p:attrName>ppt_h</p:attrName>
                                        </p:attrNameLst>
                                      </p:cBhvr>
                                      <p:tavLst>
                                        <p:tav tm="0" fmla="#ppt_h-#ppt_h*((1.5-1.5*$)^3-(1.5-1.5*$)^2)">
                                          <p:val>
                                            <p:fltVal val="0"/>
                                          </p:val>
                                        </p:tav>
                                        <p:tav tm="100000">
                                          <p:val>
                                            <p:fltVal val="1"/>
                                          </p:val>
                                        </p:tav>
                                      </p:tavLst>
                                    </p:anim>
                                  </p:childTnLst>
                                </p:cTn>
                              </p:par>
                              <p:par>
                                <p:cTn id="13" presetID="0" presetClass="entr" presetSubtype="0" fill="hold" nodeType="withEffect">
                                  <p:stCondLst>
                                    <p:cond delay="0"/>
                                  </p:stCondLst>
                                  <p:iterate type="lt">
                                    <p:tmPct val="10000"/>
                                  </p:iterate>
                                  <p:childTnLst>
                                    <p:set>
                                      <p:cBhvr>
                                        <p:cTn id="14" dur="1" fill="hold">
                                          <p:stCondLst>
                                            <p:cond delay="0"/>
                                          </p:stCondLst>
                                        </p:cTn>
                                        <p:tgtEl>
                                          <p:spTgt spid="48132"/>
                                        </p:tgtEl>
                                        <p:attrNameLst>
                                          <p:attrName>style.visibility</p:attrName>
                                        </p:attrNameLst>
                                      </p:cBhvr>
                                      <p:to>
                                        <p:strVal val="visible"/>
                                      </p:to>
                                    </p:set>
                                    <p:anim to="" calcmode="lin" valueType="num">
                                      <p:cBhvr>
                                        <p:cTn id="15" dur="700" fill="hold">
                                          <p:stCondLst>
                                            <p:cond delay="0"/>
                                          </p:stCondLst>
                                        </p:cTn>
                                        <p:tgtEl>
                                          <p:spTgt spid="48132"/>
                                        </p:tgtEl>
                                        <p:attrNameLst>
                                          <p:attrName>ppt_y</p:attrName>
                                        </p:attrNameLst>
                                      </p:cBhvr>
                                      <p:tavLst>
                                        <p:tav tm="0" fmla="#ppt_y+#ppt_h/2*((1.5-1.5*$)^3-(1.5-1.5*$)^2)*8/9">
                                          <p:val>
                                            <p:fltVal val="0"/>
                                          </p:val>
                                        </p:tav>
                                        <p:tav tm="100000">
                                          <p:val>
                                            <p:fltVal val="1"/>
                                          </p:val>
                                        </p:tav>
                                      </p:tavLst>
                                    </p:anim>
                                    <p:anim to="" calcmode="lin" valueType="num">
                                      <p:cBhvr>
                                        <p:cTn id="16" dur="700" fill="hold">
                                          <p:stCondLst>
                                            <p:cond delay="0"/>
                                          </p:stCondLst>
                                        </p:cTn>
                                        <p:tgtEl>
                                          <p:spTgt spid="48132"/>
                                        </p:tgtEl>
                                        <p:attrNameLst>
                                          <p:attrName>ppt_h</p:attrName>
                                        </p:attrNameLst>
                                      </p:cBhvr>
                                      <p:tavLst>
                                        <p:tav tm="0" fmla="#ppt_h-#ppt_h*((1.5-1.5*$)^3-(1.5-1.5*$)^2)">
                                          <p:val>
                                            <p:fltVal val="0"/>
                                          </p:val>
                                        </p:tav>
                                        <p:tav tm="100000">
                                          <p:val>
                                            <p:fltVal val="1"/>
                                          </p:val>
                                        </p:tav>
                                      </p:tavLst>
                                    </p:anim>
                                  </p:childTnLst>
                                </p:cTn>
                              </p:par>
                              <p:par>
                                <p:cTn id="17" presetID="0" presetClass="entr" presetSubtype="0" fill="hold" grpId="0" nodeType="withEffect">
                                  <p:stCondLst>
                                    <p:cond delay="0"/>
                                  </p:stCondLst>
                                  <p:iterate type="lt">
                                    <p:tmPct val="10000"/>
                                  </p:iterate>
                                  <p:childTnLst>
                                    <p:set>
                                      <p:cBhvr>
                                        <p:cTn id="18" dur="1" fill="hold">
                                          <p:stCondLst>
                                            <p:cond delay="0"/>
                                          </p:stCondLst>
                                        </p:cTn>
                                        <p:tgtEl>
                                          <p:spTgt spid="48133"/>
                                        </p:tgtEl>
                                        <p:attrNameLst>
                                          <p:attrName>style.visibility</p:attrName>
                                        </p:attrNameLst>
                                      </p:cBhvr>
                                      <p:to>
                                        <p:strVal val="visible"/>
                                      </p:to>
                                    </p:set>
                                    <p:anim to="" calcmode="lin" valueType="num">
                                      <p:cBhvr>
                                        <p:cTn id="19" dur="700" fill="hold">
                                          <p:stCondLst>
                                            <p:cond delay="0"/>
                                          </p:stCondLst>
                                        </p:cTn>
                                        <p:tgtEl>
                                          <p:spTgt spid="48133"/>
                                        </p:tgtEl>
                                        <p:attrNameLst>
                                          <p:attrName>ppt_y</p:attrName>
                                        </p:attrNameLst>
                                      </p:cBhvr>
                                      <p:tavLst>
                                        <p:tav tm="0" fmla="#ppt_y+#ppt_h/2*((1.5-1.5*$)^3-(1.5-1.5*$)^2)*8/9">
                                          <p:val>
                                            <p:fltVal val="0"/>
                                          </p:val>
                                        </p:tav>
                                        <p:tav tm="100000">
                                          <p:val>
                                            <p:fltVal val="1"/>
                                          </p:val>
                                        </p:tav>
                                      </p:tavLst>
                                    </p:anim>
                                    <p:anim to="" calcmode="lin" valueType="num">
                                      <p:cBhvr>
                                        <p:cTn id="20" dur="700" fill="hold">
                                          <p:stCondLst>
                                            <p:cond delay="0"/>
                                          </p:stCondLst>
                                        </p:cTn>
                                        <p:tgtEl>
                                          <p:spTgt spid="48133"/>
                                        </p:tgtEl>
                                        <p:attrNameLst>
                                          <p:attrName>ppt_h</p:attrName>
                                        </p:attrNameLst>
                                      </p:cBhvr>
                                      <p:tavLst>
                                        <p:tav tm="0" fmla="#ppt_h-#ppt_h*((1.5-1.5*$)^3-(1.5-1.5*$)^2)">
                                          <p:val>
                                            <p:fltVal val="0"/>
                                          </p:val>
                                        </p:tav>
                                        <p:tav tm="100000">
                                          <p:val>
                                            <p:fltVal val="1"/>
                                          </p:val>
                                        </p:tav>
                                      </p:tavLst>
                                    </p:anim>
                                  </p:childTnLst>
                                </p:cTn>
                              </p:par>
                              <p:par>
                                <p:cTn id="21" presetID="0" presetClass="entr" presetSubtype="0" fill="hold" grpId="0" nodeType="withEffect">
                                  <p:stCondLst>
                                    <p:cond delay="0"/>
                                  </p:stCondLst>
                                  <p:iterate type="lt">
                                    <p:tmPct val="10000"/>
                                  </p:iterate>
                                  <p:childTnLst>
                                    <p:set>
                                      <p:cBhvr>
                                        <p:cTn id="22" dur="1" fill="hold">
                                          <p:stCondLst>
                                            <p:cond delay="0"/>
                                          </p:stCondLst>
                                        </p:cTn>
                                        <p:tgtEl>
                                          <p:spTgt spid="48134"/>
                                        </p:tgtEl>
                                        <p:attrNameLst>
                                          <p:attrName>style.visibility</p:attrName>
                                        </p:attrNameLst>
                                      </p:cBhvr>
                                      <p:to>
                                        <p:strVal val="visible"/>
                                      </p:to>
                                    </p:set>
                                    <p:anim to="" calcmode="lin" valueType="num">
                                      <p:cBhvr>
                                        <p:cTn id="23" dur="700" fill="hold">
                                          <p:stCondLst>
                                            <p:cond delay="0"/>
                                          </p:stCondLst>
                                        </p:cTn>
                                        <p:tgtEl>
                                          <p:spTgt spid="48134"/>
                                        </p:tgtEl>
                                        <p:attrNameLst>
                                          <p:attrName>ppt_y</p:attrName>
                                        </p:attrNameLst>
                                      </p:cBhvr>
                                      <p:tavLst>
                                        <p:tav tm="0" fmla="#ppt_y+#ppt_h/2*((1.5-1.5*$)^3-(1.5-1.5*$)^2)*8/9">
                                          <p:val>
                                            <p:fltVal val="0"/>
                                          </p:val>
                                        </p:tav>
                                        <p:tav tm="100000">
                                          <p:val>
                                            <p:fltVal val="1"/>
                                          </p:val>
                                        </p:tav>
                                      </p:tavLst>
                                    </p:anim>
                                    <p:anim to="" calcmode="lin" valueType="num">
                                      <p:cBhvr>
                                        <p:cTn id="24" dur="700" fill="hold">
                                          <p:stCondLst>
                                            <p:cond delay="0"/>
                                          </p:stCondLst>
                                        </p:cTn>
                                        <p:tgtEl>
                                          <p:spTgt spid="48134"/>
                                        </p:tgtEl>
                                        <p:attrNameLst>
                                          <p:attrName>ppt_h</p:attrName>
                                        </p:attrNameLst>
                                      </p:cBhvr>
                                      <p:tavLst>
                                        <p:tav tm="0" fmla="#ppt_h-#ppt_h*((1.5-1.5*$)^3-(1.5-1.5*$)^2)">
                                          <p:val>
                                            <p:fltVal val="0"/>
                                          </p:val>
                                        </p:tav>
                                        <p:tav tm="100000">
                                          <p:val>
                                            <p:fltVal val="1"/>
                                          </p:val>
                                        </p:tav>
                                      </p:tavLst>
                                    </p:anim>
                                  </p:childTnLst>
                                </p:cTn>
                              </p:par>
                              <p:par>
                                <p:cTn id="25" presetID="0" presetClass="entr" presetSubtype="0" fill="hold" grpId="0" nodeType="withEffect">
                                  <p:stCondLst>
                                    <p:cond delay="0"/>
                                  </p:stCondLst>
                                  <p:iterate type="lt">
                                    <p:tmPct val="10000"/>
                                  </p:iterate>
                                  <p:childTnLst>
                                    <p:set>
                                      <p:cBhvr>
                                        <p:cTn id="26" dur="1" fill="hold">
                                          <p:stCondLst>
                                            <p:cond delay="0"/>
                                          </p:stCondLst>
                                        </p:cTn>
                                        <p:tgtEl>
                                          <p:spTgt spid="48135"/>
                                        </p:tgtEl>
                                        <p:attrNameLst>
                                          <p:attrName>style.visibility</p:attrName>
                                        </p:attrNameLst>
                                      </p:cBhvr>
                                      <p:to>
                                        <p:strVal val="visible"/>
                                      </p:to>
                                    </p:set>
                                    <p:anim to="" calcmode="lin" valueType="num">
                                      <p:cBhvr>
                                        <p:cTn id="27" dur="700" fill="hold">
                                          <p:stCondLst>
                                            <p:cond delay="0"/>
                                          </p:stCondLst>
                                        </p:cTn>
                                        <p:tgtEl>
                                          <p:spTgt spid="48135"/>
                                        </p:tgtEl>
                                        <p:attrNameLst>
                                          <p:attrName>ppt_y</p:attrName>
                                        </p:attrNameLst>
                                      </p:cBhvr>
                                      <p:tavLst>
                                        <p:tav tm="0" fmla="#ppt_y+#ppt_h/2*((1.5-1.5*$)^3-(1.5-1.5*$)^2)*8/9">
                                          <p:val>
                                            <p:fltVal val="0"/>
                                          </p:val>
                                        </p:tav>
                                        <p:tav tm="100000">
                                          <p:val>
                                            <p:fltVal val="1"/>
                                          </p:val>
                                        </p:tav>
                                      </p:tavLst>
                                    </p:anim>
                                    <p:anim to="" calcmode="lin" valueType="num">
                                      <p:cBhvr>
                                        <p:cTn id="28" dur="700" fill="hold">
                                          <p:stCondLst>
                                            <p:cond delay="0"/>
                                          </p:stCondLst>
                                        </p:cTn>
                                        <p:tgtEl>
                                          <p:spTgt spid="48135"/>
                                        </p:tgtEl>
                                        <p:attrNameLst>
                                          <p:attrName>ppt_h</p:attrName>
                                        </p:attrNameLst>
                                      </p:cBhvr>
                                      <p:tavLst>
                                        <p:tav tm="0" fmla="#ppt_h-#ppt_h*((1.5-1.5*$)^3-(1.5-1.5*$)^2)">
                                          <p:val>
                                            <p:fltVal val="0"/>
                                          </p:val>
                                        </p:tav>
                                        <p:tav tm="100000">
                                          <p:val>
                                            <p:fltVal val="1"/>
                                          </p:val>
                                        </p:tav>
                                      </p:tavLst>
                                    </p:anim>
                                  </p:childTnLst>
                                </p:cTn>
                              </p:par>
                              <p:par>
                                <p:cTn id="29" presetID="0" presetClass="entr" presetSubtype="0" fill="hold" grpId="0" nodeType="withEffect">
                                  <p:stCondLst>
                                    <p:cond delay="0"/>
                                  </p:stCondLst>
                                  <p:iterate type="lt">
                                    <p:tmPct val="10000"/>
                                  </p:iterate>
                                  <p:childTnLst>
                                    <p:set>
                                      <p:cBhvr>
                                        <p:cTn id="30" dur="1" fill="hold">
                                          <p:stCondLst>
                                            <p:cond delay="0"/>
                                          </p:stCondLst>
                                        </p:cTn>
                                        <p:tgtEl>
                                          <p:spTgt spid="48136"/>
                                        </p:tgtEl>
                                        <p:attrNameLst>
                                          <p:attrName>style.visibility</p:attrName>
                                        </p:attrNameLst>
                                      </p:cBhvr>
                                      <p:to>
                                        <p:strVal val="visible"/>
                                      </p:to>
                                    </p:set>
                                    <p:anim to="" calcmode="lin" valueType="num">
                                      <p:cBhvr>
                                        <p:cTn id="31" dur="700" fill="hold">
                                          <p:stCondLst>
                                            <p:cond delay="0"/>
                                          </p:stCondLst>
                                        </p:cTn>
                                        <p:tgtEl>
                                          <p:spTgt spid="48136"/>
                                        </p:tgtEl>
                                        <p:attrNameLst>
                                          <p:attrName>ppt_y</p:attrName>
                                        </p:attrNameLst>
                                      </p:cBhvr>
                                      <p:tavLst>
                                        <p:tav tm="0" fmla="#ppt_y+#ppt_h/2*((1.5-1.5*$)^3-(1.5-1.5*$)^2)*8/9">
                                          <p:val>
                                            <p:fltVal val="0"/>
                                          </p:val>
                                        </p:tav>
                                        <p:tav tm="100000">
                                          <p:val>
                                            <p:fltVal val="1"/>
                                          </p:val>
                                        </p:tav>
                                      </p:tavLst>
                                    </p:anim>
                                    <p:anim to="" calcmode="lin" valueType="num">
                                      <p:cBhvr>
                                        <p:cTn id="32" dur="700" fill="hold">
                                          <p:stCondLst>
                                            <p:cond delay="0"/>
                                          </p:stCondLst>
                                        </p:cTn>
                                        <p:tgtEl>
                                          <p:spTgt spid="48136"/>
                                        </p:tgtEl>
                                        <p:attrNameLst>
                                          <p:attrName>ppt_h</p:attrName>
                                        </p:attrNameLst>
                                      </p:cBhvr>
                                      <p:tavLst>
                                        <p:tav tm="0" fmla="#ppt_h-#ppt_h*((1.5-1.5*$)^3-(1.5-1.5*$)^2)">
                                          <p:val>
                                            <p:fltVal val="0"/>
                                          </p:val>
                                        </p:tav>
                                        <p:tav tm="100000">
                                          <p:val>
                                            <p:fltVal val="1"/>
                                          </p:val>
                                        </p:tav>
                                      </p:tavLst>
                                    </p:anim>
                                  </p:childTnLst>
                                </p:cTn>
                              </p:par>
                              <p:par>
                                <p:cTn id="33" presetID="0" presetClass="entr" presetSubtype="0" fill="hold" grpId="0" nodeType="withEffect">
                                  <p:stCondLst>
                                    <p:cond delay="0"/>
                                  </p:stCondLst>
                                  <p:iterate type="lt">
                                    <p:tmPct val="10000"/>
                                  </p:iterate>
                                  <p:childTnLst>
                                    <p:set>
                                      <p:cBhvr>
                                        <p:cTn id="34" dur="1" fill="hold">
                                          <p:stCondLst>
                                            <p:cond delay="0"/>
                                          </p:stCondLst>
                                        </p:cTn>
                                        <p:tgtEl>
                                          <p:spTgt spid="48137"/>
                                        </p:tgtEl>
                                        <p:attrNameLst>
                                          <p:attrName>style.visibility</p:attrName>
                                        </p:attrNameLst>
                                      </p:cBhvr>
                                      <p:to>
                                        <p:strVal val="visible"/>
                                      </p:to>
                                    </p:set>
                                    <p:anim to="" calcmode="lin" valueType="num">
                                      <p:cBhvr>
                                        <p:cTn id="35" dur="700" fill="hold">
                                          <p:stCondLst>
                                            <p:cond delay="0"/>
                                          </p:stCondLst>
                                        </p:cTn>
                                        <p:tgtEl>
                                          <p:spTgt spid="48137"/>
                                        </p:tgtEl>
                                        <p:attrNameLst>
                                          <p:attrName>ppt_y</p:attrName>
                                        </p:attrNameLst>
                                      </p:cBhvr>
                                      <p:tavLst>
                                        <p:tav tm="0" fmla="#ppt_y+#ppt_h/2*((1.5-1.5*$)^3-(1.5-1.5*$)^2)*8/9">
                                          <p:val>
                                            <p:fltVal val="0"/>
                                          </p:val>
                                        </p:tav>
                                        <p:tav tm="100000">
                                          <p:val>
                                            <p:fltVal val="1"/>
                                          </p:val>
                                        </p:tav>
                                      </p:tavLst>
                                    </p:anim>
                                    <p:anim to="" calcmode="lin" valueType="num">
                                      <p:cBhvr>
                                        <p:cTn id="36" dur="700" fill="hold">
                                          <p:stCondLst>
                                            <p:cond delay="0"/>
                                          </p:stCondLst>
                                        </p:cTn>
                                        <p:tgtEl>
                                          <p:spTgt spid="48137"/>
                                        </p:tgtEl>
                                        <p:attrNameLst>
                                          <p:attrName>ppt_h</p:attrName>
                                        </p:attrNameLst>
                                      </p:cBhvr>
                                      <p:tavLst>
                                        <p:tav tm="0" fmla="#ppt_h-#ppt_h*((1.5-1.5*$)^3-(1.5-1.5*$)^2)">
                                          <p:val>
                                            <p:fltVal val="0"/>
                                          </p:val>
                                        </p:tav>
                                        <p:tav tm="100000">
                                          <p:val>
                                            <p:fltVal val="1"/>
                                          </p:val>
                                        </p:tav>
                                      </p:tavLst>
                                    </p:anim>
                                  </p:childTnLst>
                                </p:cTn>
                              </p:par>
                              <p:par>
                                <p:cTn id="37" presetID="0" presetClass="entr" presetSubtype="0" fill="hold" grpId="0" nodeType="withEffect">
                                  <p:stCondLst>
                                    <p:cond delay="0"/>
                                  </p:stCondLst>
                                  <p:iterate type="lt">
                                    <p:tmPct val="10000"/>
                                  </p:iterate>
                                  <p:childTnLst>
                                    <p:set>
                                      <p:cBhvr>
                                        <p:cTn id="38" dur="1" fill="hold">
                                          <p:stCondLst>
                                            <p:cond delay="0"/>
                                          </p:stCondLst>
                                        </p:cTn>
                                        <p:tgtEl>
                                          <p:spTgt spid="48138"/>
                                        </p:tgtEl>
                                        <p:attrNameLst>
                                          <p:attrName>style.visibility</p:attrName>
                                        </p:attrNameLst>
                                      </p:cBhvr>
                                      <p:to>
                                        <p:strVal val="visible"/>
                                      </p:to>
                                    </p:set>
                                    <p:anim to="" calcmode="lin" valueType="num">
                                      <p:cBhvr>
                                        <p:cTn id="39" dur="700" fill="hold">
                                          <p:stCondLst>
                                            <p:cond delay="0"/>
                                          </p:stCondLst>
                                        </p:cTn>
                                        <p:tgtEl>
                                          <p:spTgt spid="48138"/>
                                        </p:tgtEl>
                                        <p:attrNameLst>
                                          <p:attrName>ppt_y</p:attrName>
                                        </p:attrNameLst>
                                      </p:cBhvr>
                                      <p:tavLst>
                                        <p:tav tm="0" fmla="#ppt_y+#ppt_h/2*((1.5-1.5*$)^3-(1.5-1.5*$)^2)*8/9">
                                          <p:val>
                                            <p:fltVal val="0"/>
                                          </p:val>
                                        </p:tav>
                                        <p:tav tm="100000">
                                          <p:val>
                                            <p:fltVal val="1"/>
                                          </p:val>
                                        </p:tav>
                                      </p:tavLst>
                                    </p:anim>
                                    <p:anim to="" calcmode="lin" valueType="num">
                                      <p:cBhvr>
                                        <p:cTn id="40" dur="700" fill="hold">
                                          <p:stCondLst>
                                            <p:cond delay="0"/>
                                          </p:stCondLst>
                                        </p:cTn>
                                        <p:tgtEl>
                                          <p:spTgt spid="48138"/>
                                        </p:tgtEl>
                                        <p:attrNameLst>
                                          <p:attrName>ppt_h</p:attrName>
                                        </p:attrNameLst>
                                      </p:cBhvr>
                                      <p:tavLst>
                                        <p:tav tm="0" fmla="#ppt_h-#ppt_h*((1.5-1.5*$)^3-(1.5-1.5*$)^2)">
                                          <p:val>
                                            <p:fltVal val="0"/>
                                          </p:val>
                                        </p:tav>
                                        <p:tav tm="100000">
                                          <p:val>
                                            <p:fltVal val="1"/>
                                          </p:val>
                                        </p:tav>
                                      </p:tavLst>
                                    </p:anim>
                                  </p:childTnLst>
                                </p:cTn>
                              </p:par>
                              <p:par>
                                <p:cTn id="41" presetID="0" presetClass="entr" presetSubtype="0" fill="hold" grpId="0" nodeType="withEffect">
                                  <p:stCondLst>
                                    <p:cond delay="0"/>
                                  </p:stCondLst>
                                  <p:iterate type="lt">
                                    <p:tmPct val="10000"/>
                                  </p:iterate>
                                  <p:childTnLst>
                                    <p:set>
                                      <p:cBhvr>
                                        <p:cTn id="42" dur="1" fill="hold">
                                          <p:stCondLst>
                                            <p:cond delay="0"/>
                                          </p:stCondLst>
                                        </p:cTn>
                                        <p:tgtEl>
                                          <p:spTgt spid="48139"/>
                                        </p:tgtEl>
                                        <p:attrNameLst>
                                          <p:attrName>style.visibility</p:attrName>
                                        </p:attrNameLst>
                                      </p:cBhvr>
                                      <p:to>
                                        <p:strVal val="visible"/>
                                      </p:to>
                                    </p:set>
                                    <p:anim to="" calcmode="lin" valueType="num">
                                      <p:cBhvr>
                                        <p:cTn id="43" dur="700" fill="hold">
                                          <p:stCondLst>
                                            <p:cond delay="0"/>
                                          </p:stCondLst>
                                        </p:cTn>
                                        <p:tgtEl>
                                          <p:spTgt spid="48139"/>
                                        </p:tgtEl>
                                        <p:attrNameLst>
                                          <p:attrName>ppt_y</p:attrName>
                                        </p:attrNameLst>
                                      </p:cBhvr>
                                      <p:tavLst>
                                        <p:tav tm="0" fmla="#ppt_y+#ppt_h/2*((1.5-1.5*$)^3-(1.5-1.5*$)^2)*8/9">
                                          <p:val>
                                            <p:fltVal val="0"/>
                                          </p:val>
                                        </p:tav>
                                        <p:tav tm="100000">
                                          <p:val>
                                            <p:fltVal val="1"/>
                                          </p:val>
                                        </p:tav>
                                      </p:tavLst>
                                    </p:anim>
                                    <p:anim to="" calcmode="lin" valueType="num">
                                      <p:cBhvr>
                                        <p:cTn id="44" dur="700" fill="hold">
                                          <p:stCondLst>
                                            <p:cond delay="0"/>
                                          </p:stCondLst>
                                        </p:cTn>
                                        <p:tgtEl>
                                          <p:spTgt spid="48139"/>
                                        </p:tgtEl>
                                        <p:attrNameLst>
                                          <p:attrName>ppt_h</p:attrName>
                                        </p:attrNameLst>
                                      </p:cBhvr>
                                      <p:tavLst>
                                        <p:tav tm="0" fmla="#ppt_h-#ppt_h*((1.5-1.5*$)^3-(1.5-1.5*$)^2)">
                                          <p:val>
                                            <p:fltVal val="0"/>
                                          </p:val>
                                        </p:tav>
                                        <p:tav tm="100000">
                                          <p:val>
                                            <p:fltVal val="1"/>
                                          </p:val>
                                        </p:tav>
                                      </p:tavLst>
                                    </p:anim>
                                  </p:childTnLst>
                                </p:cTn>
                              </p:par>
                              <p:par>
                                <p:cTn id="45" presetID="0" presetClass="entr" presetSubtype="0" fill="hold" grpId="0" nodeType="withEffect">
                                  <p:stCondLst>
                                    <p:cond delay="0"/>
                                  </p:stCondLst>
                                  <p:iterate type="lt">
                                    <p:tmPct val="10000"/>
                                  </p:iterate>
                                  <p:childTnLst>
                                    <p:set>
                                      <p:cBhvr>
                                        <p:cTn id="46" dur="1" fill="hold">
                                          <p:stCondLst>
                                            <p:cond delay="0"/>
                                          </p:stCondLst>
                                        </p:cTn>
                                        <p:tgtEl>
                                          <p:spTgt spid="48140"/>
                                        </p:tgtEl>
                                        <p:attrNameLst>
                                          <p:attrName>style.visibility</p:attrName>
                                        </p:attrNameLst>
                                      </p:cBhvr>
                                      <p:to>
                                        <p:strVal val="visible"/>
                                      </p:to>
                                    </p:set>
                                    <p:anim to="" calcmode="lin" valueType="num">
                                      <p:cBhvr>
                                        <p:cTn id="47" dur="700" fill="hold">
                                          <p:stCondLst>
                                            <p:cond delay="0"/>
                                          </p:stCondLst>
                                        </p:cTn>
                                        <p:tgtEl>
                                          <p:spTgt spid="48140"/>
                                        </p:tgtEl>
                                        <p:attrNameLst>
                                          <p:attrName>ppt_y</p:attrName>
                                        </p:attrNameLst>
                                      </p:cBhvr>
                                      <p:tavLst>
                                        <p:tav tm="0" fmla="#ppt_y+#ppt_h/2*((1.5-1.5*$)^3-(1.5-1.5*$)^2)*8/9">
                                          <p:val>
                                            <p:fltVal val="0"/>
                                          </p:val>
                                        </p:tav>
                                        <p:tav tm="100000">
                                          <p:val>
                                            <p:fltVal val="1"/>
                                          </p:val>
                                        </p:tav>
                                      </p:tavLst>
                                    </p:anim>
                                    <p:anim to="" calcmode="lin" valueType="num">
                                      <p:cBhvr>
                                        <p:cTn id="48" dur="700" fill="hold">
                                          <p:stCondLst>
                                            <p:cond delay="0"/>
                                          </p:stCondLst>
                                        </p:cTn>
                                        <p:tgtEl>
                                          <p:spTgt spid="48140"/>
                                        </p:tgtEl>
                                        <p:attrNameLst>
                                          <p:attrName>ppt_h</p:attrName>
                                        </p:attrNameLst>
                                      </p:cBhvr>
                                      <p:tavLst>
                                        <p:tav tm="0" fmla="#ppt_h-#ppt_h*((1.5-1.5*$)^3-(1.5-1.5*$)^2)">
                                          <p:val>
                                            <p:fltVal val="0"/>
                                          </p:val>
                                        </p:tav>
                                        <p:tav tm="100000">
                                          <p:val>
                                            <p:fltVal val="1"/>
                                          </p:val>
                                        </p:tav>
                                      </p:tavLst>
                                    </p:anim>
                                  </p:childTnLst>
                                </p:cTn>
                              </p:par>
                              <p:par>
                                <p:cTn id="49" presetID="0" presetClass="entr" presetSubtype="0" fill="hold" grpId="0" nodeType="withEffect">
                                  <p:stCondLst>
                                    <p:cond delay="0"/>
                                  </p:stCondLst>
                                  <p:iterate type="lt">
                                    <p:tmPct val="10000"/>
                                  </p:iterate>
                                  <p:childTnLst>
                                    <p:set>
                                      <p:cBhvr>
                                        <p:cTn id="50" dur="1" fill="hold">
                                          <p:stCondLst>
                                            <p:cond delay="0"/>
                                          </p:stCondLst>
                                        </p:cTn>
                                        <p:tgtEl>
                                          <p:spTgt spid="48141"/>
                                        </p:tgtEl>
                                        <p:attrNameLst>
                                          <p:attrName>style.visibility</p:attrName>
                                        </p:attrNameLst>
                                      </p:cBhvr>
                                      <p:to>
                                        <p:strVal val="visible"/>
                                      </p:to>
                                    </p:set>
                                    <p:anim to="" calcmode="lin" valueType="num">
                                      <p:cBhvr>
                                        <p:cTn id="51" dur="700" fill="hold">
                                          <p:stCondLst>
                                            <p:cond delay="0"/>
                                          </p:stCondLst>
                                        </p:cTn>
                                        <p:tgtEl>
                                          <p:spTgt spid="48141"/>
                                        </p:tgtEl>
                                        <p:attrNameLst>
                                          <p:attrName>ppt_y</p:attrName>
                                        </p:attrNameLst>
                                      </p:cBhvr>
                                      <p:tavLst>
                                        <p:tav tm="0" fmla="#ppt_y+#ppt_h/2*((1.5-1.5*$)^3-(1.5-1.5*$)^2)*8/9">
                                          <p:val>
                                            <p:fltVal val="0"/>
                                          </p:val>
                                        </p:tav>
                                        <p:tav tm="100000">
                                          <p:val>
                                            <p:fltVal val="1"/>
                                          </p:val>
                                        </p:tav>
                                      </p:tavLst>
                                    </p:anim>
                                    <p:anim to="" calcmode="lin" valueType="num">
                                      <p:cBhvr>
                                        <p:cTn id="52" dur="700" fill="hold">
                                          <p:stCondLst>
                                            <p:cond delay="0"/>
                                          </p:stCondLst>
                                        </p:cTn>
                                        <p:tgtEl>
                                          <p:spTgt spid="48141"/>
                                        </p:tgtEl>
                                        <p:attrNameLst>
                                          <p:attrName>ppt_h</p:attrName>
                                        </p:attrNameLst>
                                      </p:cBhvr>
                                      <p:tavLst>
                                        <p:tav tm="0" fmla="#ppt_h-#ppt_h*((1.5-1.5*$)^3-(1.5-1.5*$)^2)">
                                          <p:val>
                                            <p:fltVal val="0"/>
                                          </p:val>
                                        </p:tav>
                                        <p:tav tm="100000">
                                          <p:val>
                                            <p:fltVal val="1"/>
                                          </p:val>
                                        </p:tav>
                                      </p:tavLst>
                                    </p:anim>
                                  </p:childTnLst>
                                </p:cTn>
                              </p:par>
                              <p:par>
                                <p:cTn id="53" presetID="0" presetClass="entr" presetSubtype="0" fill="hold" grpId="0" nodeType="withEffect">
                                  <p:stCondLst>
                                    <p:cond delay="0"/>
                                  </p:stCondLst>
                                  <p:iterate type="lt">
                                    <p:tmPct val="10000"/>
                                  </p:iterate>
                                  <p:childTnLst>
                                    <p:set>
                                      <p:cBhvr>
                                        <p:cTn id="54" dur="1" fill="hold">
                                          <p:stCondLst>
                                            <p:cond delay="0"/>
                                          </p:stCondLst>
                                        </p:cTn>
                                        <p:tgtEl>
                                          <p:spTgt spid="48142"/>
                                        </p:tgtEl>
                                        <p:attrNameLst>
                                          <p:attrName>style.visibility</p:attrName>
                                        </p:attrNameLst>
                                      </p:cBhvr>
                                      <p:to>
                                        <p:strVal val="visible"/>
                                      </p:to>
                                    </p:set>
                                    <p:anim to="" calcmode="lin" valueType="num">
                                      <p:cBhvr>
                                        <p:cTn id="55" dur="700" fill="hold">
                                          <p:stCondLst>
                                            <p:cond delay="0"/>
                                          </p:stCondLst>
                                        </p:cTn>
                                        <p:tgtEl>
                                          <p:spTgt spid="48142"/>
                                        </p:tgtEl>
                                        <p:attrNameLst>
                                          <p:attrName>ppt_y</p:attrName>
                                        </p:attrNameLst>
                                      </p:cBhvr>
                                      <p:tavLst>
                                        <p:tav tm="0" fmla="#ppt_y+#ppt_h/2*((1.5-1.5*$)^3-(1.5-1.5*$)^2)*8/9">
                                          <p:val>
                                            <p:fltVal val="0"/>
                                          </p:val>
                                        </p:tav>
                                        <p:tav tm="100000">
                                          <p:val>
                                            <p:fltVal val="1"/>
                                          </p:val>
                                        </p:tav>
                                      </p:tavLst>
                                    </p:anim>
                                    <p:anim to="" calcmode="lin" valueType="num">
                                      <p:cBhvr>
                                        <p:cTn id="56" dur="700" fill="hold">
                                          <p:stCondLst>
                                            <p:cond delay="0"/>
                                          </p:stCondLst>
                                        </p:cTn>
                                        <p:tgtEl>
                                          <p:spTgt spid="48142"/>
                                        </p:tgtEl>
                                        <p:attrNameLst>
                                          <p:attrName>ppt_h</p:attrName>
                                        </p:attrNameLst>
                                      </p:cBhvr>
                                      <p:tavLst>
                                        <p:tav tm="0" fmla="#ppt_h-#ppt_h*((1.5-1.5*$)^3-(1.5-1.5*$)^2)">
                                          <p:val>
                                            <p:fltVal val="0"/>
                                          </p:val>
                                        </p:tav>
                                        <p:tav tm="100000">
                                          <p:val>
                                            <p:fltVal val="1"/>
                                          </p:val>
                                        </p:tav>
                                      </p:tavLst>
                                    </p:anim>
                                  </p:childTnLst>
                                </p:cTn>
                              </p:par>
                              <p:par>
                                <p:cTn id="57" presetID="0" presetClass="entr" presetSubtype="0" fill="hold" grpId="0" nodeType="withEffect">
                                  <p:stCondLst>
                                    <p:cond delay="0"/>
                                  </p:stCondLst>
                                  <p:iterate type="lt">
                                    <p:tmPct val="10000"/>
                                  </p:iterate>
                                  <p:childTnLst>
                                    <p:set>
                                      <p:cBhvr>
                                        <p:cTn id="58" dur="1" fill="hold">
                                          <p:stCondLst>
                                            <p:cond delay="0"/>
                                          </p:stCondLst>
                                        </p:cTn>
                                        <p:tgtEl>
                                          <p:spTgt spid="48143"/>
                                        </p:tgtEl>
                                        <p:attrNameLst>
                                          <p:attrName>style.visibility</p:attrName>
                                        </p:attrNameLst>
                                      </p:cBhvr>
                                      <p:to>
                                        <p:strVal val="visible"/>
                                      </p:to>
                                    </p:set>
                                    <p:anim to="" calcmode="lin" valueType="num">
                                      <p:cBhvr>
                                        <p:cTn id="59" dur="700" fill="hold">
                                          <p:stCondLst>
                                            <p:cond delay="0"/>
                                          </p:stCondLst>
                                        </p:cTn>
                                        <p:tgtEl>
                                          <p:spTgt spid="48143"/>
                                        </p:tgtEl>
                                        <p:attrNameLst>
                                          <p:attrName>ppt_y</p:attrName>
                                        </p:attrNameLst>
                                      </p:cBhvr>
                                      <p:tavLst>
                                        <p:tav tm="0" fmla="#ppt_y+#ppt_h/2*((1.5-1.5*$)^3-(1.5-1.5*$)^2)*8/9">
                                          <p:val>
                                            <p:fltVal val="0"/>
                                          </p:val>
                                        </p:tav>
                                        <p:tav tm="100000">
                                          <p:val>
                                            <p:fltVal val="1"/>
                                          </p:val>
                                        </p:tav>
                                      </p:tavLst>
                                    </p:anim>
                                    <p:anim to="" calcmode="lin" valueType="num">
                                      <p:cBhvr>
                                        <p:cTn id="60" dur="700" fill="hold">
                                          <p:stCondLst>
                                            <p:cond delay="0"/>
                                          </p:stCondLst>
                                        </p:cTn>
                                        <p:tgtEl>
                                          <p:spTgt spid="48143"/>
                                        </p:tgtEl>
                                        <p:attrNameLst>
                                          <p:attrName>ppt_h</p:attrName>
                                        </p:attrNameLst>
                                      </p:cBhvr>
                                      <p:tavLst>
                                        <p:tav tm="0" fmla="#ppt_h-#ppt_h*((1.5-1.5*$)^3-(1.5-1.5*$)^2)">
                                          <p:val>
                                            <p:fltVal val="0"/>
                                          </p:val>
                                        </p:tav>
                                        <p:tav tm="100000">
                                          <p:val>
                                            <p:fltVal val="1"/>
                                          </p:val>
                                        </p:tav>
                                      </p:tavLst>
                                    </p:anim>
                                  </p:childTnLst>
                                </p:cTn>
                              </p:par>
                              <p:par>
                                <p:cTn id="61" presetID="0" presetClass="entr" presetSubtype="0" fill="hold" grpId="0" nodeType="withEffect">
                                  <p:stCondLst>
                                    <p:cond delay="0"/>
                                  </p:stCondLst>
                                  <p:iterate type="lt">
                                    <p:tmPct val="10000"/>
                                  </p:iterate>
                                  <p:childTnLst>
                                    <p:set>
                                      <p:cBhvr>
                                        <p:cTn id="62" dur="1" fill="hold">
                                          <p:stCondLst>
                                            <p:cond delay="0"/>
                                          </p:stCondLst>
                                        </p:cTn>
                                        <p:tgtEl>
                                          <p:spTgt spid="48144"/>
                                        </p:tgtEl>
                                        <p:attrNameLst>
                                          <p:attrName>style.visibility</p:attrName>
                                        </p:attrNameLst>
                                      </p:cBhvr>
                                      <p:to>
                                        <p:strVal val="visible"/>
                                      </p:to>
                                    </p:set>
                                    <p:anim to="" calcmode="lin" valueType="num">
                                      <p:cBhvr>
                                        <p:cTn id="63" dur="700" fill="hold">
                                          <p:stCondLst>
                                            <p:cond delay="0"/>
                                          </p:stCondLst>
                                        </p:cTn>
                                        <p:tgtEl>
                                          <p:spTgt spid="48144"/>
                                        </p:tgtEl>
                                        <p:attrNameLst>
                                          <p:attrName>ppt_y</p:attrName>
                                        </p:attrNameLst>
                                      </p:cBhvr>
                                      <p:tavLst>
                                        <p:tav tm="0" fmla="#ppt_y+#ppt_h/2*((1.5-1.5*$)^3-(1.5-1.5*$)^2)*8/9">
                                          <p:val>
                                            <p:fltVal val="0"/>
                                          </p:val>
                                        </p:tav>
                                        <p:tav tm="100000">
                                          <p:val>
                                            <p:fltVal val="1"/>
                                          </p:val>
                                        </p:tav>
                                      </p:tavLst>
                                    </p:anim>
                                    <p:anim to="" calcmode="lin" valueType="num">
                                      <p:cBhvr>
                                        <p:cTn id="64" dur="700" fill="hold">
                                          <p:stCondLst>
                                            <p:cond delay="0"/>
                                          </p:stCondLst>
                                        </p:cTn>
                                        <p:tgtEl>
                                          <p:spTgt spid="48144"/>
                                        </p:tgtEl>
                                        <p:attrNameLst>
                                          <p:attrName>ppt_h</p:attrName>
                                        </p:attrNameLst>
                                      </p:cBhvr>
                                      <p:tavLst>
                                        <p:tav tm="0" fmla="#ppt_h-#ppt_h*((1.5-1.5*$)^3-(1.5-1.5*$)^2)">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0" grpId="0"/>
      <p:bldP spid="48131" grpId="0"/>
      <p:bldP spid="48133" grpId="0" animBg="1"/>
      <p:bldP spid="48134" grpId="0" animBg="1"/>
      <p:bldP spid="48135" grpId="0" animBg="1"/>
      <p:bldP spid="48136" grpId="0" animBg="1"/>
      <p:bldP spid="48137" grpId="0"/>
      <p:bldP spid="48138" grpId="0"/>
      <p:bldP spid="48139" grpId="0"/>
      <p:bldP spid="48140" grpId="0"/>
      <p:bldP spid="48141" grpId="0" animBg="1"/>
      <p:bldP spid="48142" grpId="0" animBg="1"/>
      <p:bldP spid="48143" grpId="0" animBg="1"/>
      <p:bldP spid="48144"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PA_标题 1"/>
          <p:cNvSpPr>
            <a:spLocks noGrp="1"/>
          </p:cNvSpPr>
          <p:nvPr>
            <p:ph type="ctrTitle"/>
            <p:custDataLst>
              <p:tags r:id="rId1"/>
            </p:custDataLst>
          </p:nvPr>
        </p:nvSpPr>
        <p:spPr/>
        <p:txBody>
          <a:bodyPr/>
          <a:lstStyle/>
          <a:p>
            <a:r>
              <a:rPr lang="en-US" altLang="zh-CN" dirty="0">
                <a:solidFill>
                  <a:schemeClr val="bg1"/>
                </a:solidFill>
              </a:rPr>
              <a:t>Thank You!</a:t>
            </a:r>
            <a:endParaRPr lang="zh-CN" altLang="en-US" dirty="0">
              <a:solidFill>
                <a:schemeClr val="bg1"/>
              </a:solidFill>
            </a:endParaRPr>
          </a:p>
        </p:txBody>
      </p:sp>
      <p:sp>
        <p:nvSpPr>
          <p:cNvPr id="3" name="PA_文本框 10">
            <a:extLst>
              <a:ext uri="{FF2B5EF4-FFF2-40B4-BE49-F238E27FC236}">
                <a16:creationId xmlns:a16="http://schemas.microsoft.com/office/drawing/2014/main" id="{674C62C3-612F-475E-B0B3-CAB1E62DF49C}"/>
              </a:ext>
            </a:extLst>
          </p:cNvPr>
          <p:cNvSpPr txBox="1">
            <a:spLocks noChangeArrowheads="1"/>
          </p:cNvSpPr>
          <p:nvPr>
            <p:custDataLst>
              <p:tags r:id="rId2"/>
            </p:custDataLst>
          </p:nvPr>
        </p:nvSpPr>
        <p:spPr bwMode="auto">
          <a:xfrm>
            <a:off x="4436512" y="4956175"/>
            <a:ext cx="3318986" cy="1631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lvl="0" algn="ctr" fontAlgn="base">
              <a:lnSpc>
                <a:spcPct val="100000"/>
              </a:lnSpc>
              <a:spcBef>
                <a:spcPct val="0"/>
              </a:spcBef>
              <a:spcAft>
                <a:spcPct val="0"/>
              </a:spcAft>
              <a:buNone/>
              <a:defRPr/>
            </a:pPr>
            <a:r>
              <a:rPr lang="en-US" altLang="zh-CN" dirty="0">
                <a:solidFill>
                  <a:srgbClr val="354B5E"/>
                </a:solidFill>
              </a:rPr>
              <a:t>Do you have any question? </a:t>
            </a:r>
          </a:p>
          <a:p>
            <a:pPr lvl="0" algn="ctr" fontAlgn="base">
              <a:lnSpc>
                <a:spcPct val="100000"/>
              </a:lnSpc>
              <a:spcBef>
                <a:spcPct val="0"/>
              </a:spcBef>
              <a:spcAft>
                <a:spcPct val="0"/>
              </a:spcAft>
              <a:buNone/>
              <a:defRPr/>
            </a:pPr>
            <a:r>
              <a:rPr lang="en-US" altLang="zh-CN" dirty="0">
                <a:solidFill>
                  <a:srgbClr val="354B5E"/>
                </a:solidFill>
              </a:rPr>
              <a:t>youremail@greatppt.com</a:t>
            </a:r>
          </a:p>
          <a:p>
            <a:pPr lvl="0" algn="ctr" fontAlgn="base">
              <a:lnSpc>
                <a:spcPct val="100000"/>
              </a:lnSpc>
              <a:spcBef>
                <a:spcPct val="0"/>
              </a:spcBef>
              <a:spcAft>
                <a:spcPct val="0"/>
              </a:spcAft>
              <a:buNone/>
              <a:defRPr/>
            </a:pPr>
            <a:r>
              <a:rPr lang="en-US" altLang="zh-CN" dirty="0">
                <a:solidFill>
                  <a:srgbClr val="354B5E"/>
                </a:solidFill>
              </a:rPr>
              <a:t>+00 000 000 000</a:t>
            </a:r>
          </a:p>
          <a:p>
            <a:pPr lvl="0" algn="ctr" fontAlgn="base">
              <a:lnSpc>
                <a:spcPct val="100000"/>
              </a:lnSpc>
              <a:spcBef>
                <a:spcPct val="0"/>
              </a:spcBef>
              <a:spcAft>
                <a:spcPct val="0"/>
              </a:spcAft>
              <a:buNone/>
              <a:defRPr/>
            </a:pPr>
            <a:r>
              <a:rPr lang="en-US" altLang="zh-CN" dirty="0">
                <a:solidFill>
                  <a:srgbClr val="354B5E"/>
                </a:solidFill>
              </a:rPr>
              <a:t>www.greatppt.com</a:t>
            </a:r>
          </a:p>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2000" b="0" i="0" u="none" strike="noStrike" kern="1200" cap="none" spc="0" normalizeH="0" baseline="0" noProof="0" dirty="0">
              <a:ln>
                <a:noFill/>
              </a:ln>
              <a:solidFill>
                <a:srgbClr val="354B5E"/>
              </a:solidFill>
              <a:effectLst/>
              <a:uLnTx/>
              <a:uFillTx/>
              <a:latin typeface="Segoe UI" panose="020B0502040204020203" pitchFamily="34" charset="0"/>
              <a:ea typeface="微软雅黑" panose="020B0503020204020204" pitchFamily="34" charset="-122"/>
              <a:cs typeface="+mn-cs"/>
            </a:endParaRPr>
          </a:p>
        </p:txBody>
      </p:sp>
      <p:grpSp>
        <p:nvGrpSpPr>
          <p:cNvPr id="16" name="Google Shape;934;p46">
            <a:extLst>
              <a:ext uri="{FF2B5EF4-FFF2-40B4-BE49-F238E27FC236}">
                <a16:creationId xmlns:a16="http://schemas.microsoft.com/office/drawing/2014/main" id="{CC81E0D6-E01F-49B0-B02F-89576B52E858}"/>
              </a:ext>
            </a:extLst>
          </p:cNvPr>
          <p:cNvGrpSpPr/>
          <p:nvPr/>
        </p:nvGrpSpPr>
        <p:grpSpPr>
          <a:xfrm>
            <a:off x="6325545" y="6444510"/>
            <a:ext cx="285762" cy="285762"/>
            <a:chOff x="1379798" y="1723250"/>
            <a:chExt cx="397887" cy="397887"/>
          </a:xfrm>
        </p:grpSpPr>
        <p:sp>
          <p:nvSpPr>
            <p:cNvPr id="17" name="Google Shape;935;p46">
              <a:extLst>
                <a:ext uri="{FF2B5EF4-FFF2-40B4-BE49-F238E27FC236}">
                  <a16:creationId xmlns:a16="http://schemas.microsoft.com/office/drawing/2014/main" id="{708A5A35-3FA0-4E7E-BCCB-A364915475EC}"/>
                </a:ext>
              </a:extLst>
            </p:cNvPr>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9E4B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936;p46">
              <a:extLst>
                <a:ext uri="{FF2B5EF4-FFF2-40B4-BE49-F238E27FC236}">
                  <a16:creationId xmlns:a16="http://schemas.microsoft.com/office/drawing/2014/main" id="{1994DD8F-8E48-42A4-9720-23961AEFE669}"/>
                </a:ext>
              </a:extLst>
            </p:cNvPr>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9E4B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937;p46">
              <a:extLst>
                <a:ext uri="{FF2B5EF4-FFF2-40B4-BE49-F238E27FC236}">
                  <a16:creationId xmlns:a16="http://schemas.microsoft.com/office/drawing/2014/main" id="{6DF27939-A9DE-4F20-9281-76E084D015D7}"/>
                </a:ext>
              </a:extLst>
            </p:cNvPr>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9E4B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938;p46">
              <a:extLst>
                <a:ext uri="{FF2B5EF4-FFF2-40B4-BE49-F238E27FC236}">
                  <a16:creationId xmlns:a16="http://schemas.microsoft.com/office/drawing/2014/main" id="{E690B37B-21C6-404C-ADCA-7F33C3F08C3B}"/>
                </a:ext>
              </a:extLst>
            </p:cNvPr>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rgbClr val="9E4B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1" name="Google Shape;939;p46">
            <a:extLst>
              <a:ext uri="{FF2B5EF4-FFF2-40B4-BE49-F238E27FC236}">
                <a16:creationId xmlns:a16="http://schemas.microsoft.com/office/drawing/2014/main" id="{E9309549-5334-4F45-AB45-2F0716A86B18}"/>
              </a:ext>
            </a:extLst>
          </p:cNvPr>
          <p:cNvGrpSpPr/>
          <p:nvPr/>
        </p:nvGrpSpPr>
        <p:grpSpPr>
          <a:xfrm>
            <a:off x="5542608" y="6444510"/>
            <a:ext cx="285777" cy="285762"/>
            <a:chOff x="266768" y="1721375"/>
            <a:chExt cx="397907" cy="397887"/>
          </a:xfrm>
        </p:grpSpPr>
        <p:sp>
          <p:nvSpPr>
            <p:cNvPr id="22" name="Google Shape;940;p46">
              <a:extLst>
                <a:ext uri="{FF2B5EF4-FFF2-40B4-BE49-F238E27FC236}">
                  <a16:creationId xmlns:a16="http://schemas.microsoft.com/office/drawing/2014/main" id="{FA45CD50-DBD4-4BBC-9CB3-908BDF5F7784}"/>
                </a:ext>
              </a:extLst>
            </p:cNvPr>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9E4B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941;p46">
              <a:extLst>
                <a:ext uri="{FF2B5EF4-FFF2-40B4-BE49-F238E27FC236}">
                  <a16:creationId xmlns:a16="http://schemas.microsoft.com/office/drawing/2014/main" id="{940BA98B-E3DA-4509-8882-400B3A65E570}"/>
                </a:ext>
              </a:extLst>
            </p:cNvPr>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9E4B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 name="Google Shape;942;p46">
            <a:extLst>
              <a:ext uri="{FF2B5EF4-FFF2-40B4-BE49-F238E27FC236}">
                <a16:creationId xmlns:a16="http://schemas.microsoft.com/office/drawing/2014/main" id="{6ADE29CE-AF5A-488E-9C02-1197D79375D4}"/>
              </a:ext>
            </a:extLst>
          </p:cNvPr>
          <p:cNvGrpSpPr/>
          <p:nvPr/>
        </p:nvGrpSpPr>
        <p:grpSpPr>
          <a:xfrm>
            <a:off x="5934093" y="6444510"/>
            <a:ext cx="285747" cy="285762"/>
            <a:chOff x="864491" y="1723250"/>
            <a:chExt cx="397866" cy="397887"/>
          </a:xfrm>
        </p:grpSpPr>
        <p:sp>
          <p:nvSpPr>
            <p:cNvPr id="25" name="Google Shape;943;p46">
              <a:extLst>
                <a:ext uri="{FF2B5EF4-FFF2-40B4-BE49-F238E27FC236}">
                  <a16:creationId xmlns:a16="http://schemas.microsoft.com/office/drawing/2014/main" id="{26E51934-82AE-44F7-80D5-F8C3A2E90394}"/>
                </a:ext>
              </a:extLst>
            </p:cNvPr>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9E4B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944;p46">
              <a:extLst>
                <a:ext uri="{FF2B5EF4-FFF2-40B4-BE49-F238E27FC236}">
                  <a16:creationId xmlns:a16="http://schemas.microsoft.com/office/drawing/2014/main" id="{D62DCBDC-13B4-4552-BFF4-C1580F24B38A}"/>
                </a:ext>
              </a:extLst>
            </p:cNvPr>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9E4B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945;p46">
              <a:extLst>
                <a:ext uri="{FF2B5EF4-FFF2-40B4-BE49-F238E27FC236}">
                  <a16:creationId xmlns:a16="http://schemas.microsoft.com/office/drawing/2014/main" id="{980B4938-BBC8-42B0-BAFF-2896C1171526}"/>
                </a:ext>
              </a:extLst>
            </p:cNvPr>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9E4B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10000"/>
                                  </p:iterate>
                                  <p:childTnLst>
                                    <p:set>
                                      <p:cBhvr>
                                        <p:cTn id="6" dur="1" fill="hold">
                                          <p:stCondLst>
                                            <p:cond delay="0"/>
                                          </p:stCondLst>
                                        </p:cTn>
                                        <p:tgtEl>
                                          <p:spTgt spid="50178"/>
                                        </p:tgtEl>
                                        <p:attrNameLst>
                                          <p:attrName>style.visibility</p:attrName>
                                        </p:attrNameLst>
                                      </p:cBhvr>
                                      <p:to>
                                        <p:strVal val="visible"/>
                                      </p:to>
                                    </p:set>
                                    <p:anim to="" calcmode="lin" valueType="num">
                                      <p:cBhvr>
                                        <p:cTn id="7" dur="700" fill="hold">
                                          <p:stCondLst>
                                            <p:cond delay="0"/>
                                          </p:stCondLst>
                                        </p:cTn>
                                        <p:tgtEl>
                                          <p:spTgt spid="50178"/>
                                        </p:tgtEl>
                                        <p:attrNameLst>
                                          <p:attrName>ppt_y</p:attrName>
                                        </p:attrNameLst>
                                      </p:cBhvr>
                                      <p:tavLst>
                                        <p:tav tm="0" fmla="#ppt_y+#ppt_h/2*((1.5-1.5*$)^3-(1.5-1.5*$)^2)*8/9">
                                          <p:val>
                                            <p:fltVal val="0"/>
                                          </p:val>
                                        </p:tav>
                                        <p:tav tm="100000">
                                          <p:val>
                                            <p:fltVal val="1"/>
                                          </p:val>
                                        </p:tav>
                                      </p:tavLst>
                                    </p:anim>
                                    <p:anim to="" calcmode="lin" valueType="num">
                                      <p:cBhvr>
                                        <p:cTn id="8" dur="700" fill="hold">
                                          <p:stCondLst>
                                            <p:cond delay="0"/>
                                          </p:stCondLst>
                                        </p:cTn>
                                        <p:tgtEl>
                                          <p:spTgt spid="50178"/>
                                        </p:tgtEl>
                                        <p:attrNameLst>
                                          <p:attrName>ppt_h</p:attrName>
                                        </p:attrNameLst>
                                      </p:cBhvr>
                                      <p:tavLst>
                                        <p:tav tm="0" fmla="#ppt_h-#ppt_h*((1.5-1.5*$)^3-(1.5-1.5*$)^2)">
                                          <p:val>
                                            <p:fltVal val="0"/>
                                          </p:val>
                                        </p:tav>
                                        <p:tav tm="100000">
                                          <p:val>
                                            <p:fltVal val="1"/>
                                          </p:val>
                                        </p:tav>
                                      </p:tavLst>
                                    </p:anim>
                                  </p:childTnLst>
                                </p:cTn>
                              </p:par>
                              <p:par>
                                <p:cTn id="9" presetID="0" presetClass="entr" presetSubtype="0" fill="hold" grpId="0" nodeType="withEffect">
                                  <p:stCondLst>
                                    <p:cond delay="0"/>
                                  </p:stCondLst>
                                  <p:iterate type="lt">
                                    <p:tmPct val="10000"/>
                                  </p:iterate>
                                  <p:childTnLst>
                                    <p:set>
                                      <p:cBhvr>
                                        <p:cTn id="10" dur="1" fill="hold">
                                          <p:stCondLst>
                                            <p:cond delay="0"/>
                                          </p:stCondLst>
                                        </p:cTn>
                                        <p:tgtEl>
                                          <p:spTgt spid="3"/>
                                        </p:tgtEl>
                                        <p:attrNameLst>
                                          <p:attrName>style.visibility</p:attrName>
                                        </p:attrNameLst>
                                      </p:cBhvr>
                                      <p:to>
                                        <p:strVal val="visible"/>
                                      </p:to>
                                    </p:set>
                                    <p:anim to="" calcmode="lin" valueType="num">
                                      <p:cBhvr>
                                        <p:cTn id="11" dur="700" fill="hold">
                                          <p:stCondLst>
                                            <p:cond delay="0"/>
                                          </p:stCondLst>
                                        </p:cTn>
                                        <p:tgtEl>
                                          <p:spTgt spid="3"/>
                                        </p:tgtEl>
                                        <p:attrNameLst>
                                          <p:attrName>ppt_y</p:attrName>
                                        </p:attrNameLst>
                                      </p:cBhvr>
                                      <p:tavLst>
                                        <p:tav tm="0" fmla="#ppt_y+#ppt_h/2*((1.5-1.5*$)^3-(1.5-1.5*$)^2)*8/9">
                                          <p:val>
                                            <p:fltVal val="0"/>
                                          </p:val>
                                        </p:tav>
                                        <p:tav tm="100000">
                                          <p:val>
                                            <p:fltVal val="1"/>
                                          </p:val>
                                        </p:tav>
                                      </p:tavLst>
                                    </p:anim>
                                    <p:anim to="" calcmode="lin" valueType="num">
                                      <p:cBhvr>
                                        <p:cTn id="12" dur="700" fill="hold">
                                          <p:stCondLst>
                                            <p:cond delay="0"/>
                                          </p:stCondLst>
                                        </p:cTn>
                                        <p:tgtEl>
                                          <p:spTgt spid="3"/>
                                        </p:tgtEl>
                                        <p:attrNameLst>
                                          <p:attrName>ppt_h</p:attrName>
                                        </p:attrNameLst>
                                      </p:cBhvr>
                                      <p:tavLst>
                                        <p:tav tm="0" fmla="#ppt_h-#ppt_h*((1.5-1.5*$)^3-(1.5-1.5*$)^2)">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78" grpId="0"/>
      <p:bldP spid="3"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39"/>
        <p:cNvGrpSpPr/>
        <p:nvPr/>
      </p:nvGrpSpPr>
      <p:grpSpPr>
        <a:xfrm>
          <a:off x="0" y="0"/>
          <a:ext cx="0" cy="0"/>
          <a:chOff x="0" y="0"/>
          <a:chExt cx="0" cy="0"/>
        </a:xfrm>
      </p:grpSpPr>
      <p:sp>
        <p:nvSpPr>
          <p:cNvPr id="1440" name="Google Shape;1440;p52"/>
          <p:cNvSpPr txBox="1">
            <a:spLocks noGrp="1"/>
          </p:cNvSpPr>
          <p:nvPr>
            <p:ph type="title" idx="4294967295"/>
          </p:nvPr>
        </p:nvSpPr>
        <p:spPr>
          <a:xfrm>
            <a:off x="1424133" y="1244600"/>
            <a:ext cx="9396400" cy="643200"/>
          </a:xfrm>
          <a:prstGeom prst="rect">
            <a:avLst/>
          </a:prstGeom>
        </p:spPr>
        <p:txBody>
          <a:bodyPr spcFirstLastPara="1" wrap="square" lIns="121900" tIns="121900" rIns="121900" bIns="121900" anchor="t" anchorCtr="0">
            <a:noAutofit/>
          </a:bodyPr>
          <a:lstStyle/>
          <a:p>
            <a:pPr>
              <a:buClr>
                <a:srgbClr val="000000"/>
              </a:buClr>
              <a:buSzPts val="1100"/>
            </a:pPr>
            <a:r>
              <a:rPr lang="en" dirty="0">
                <a:solidFill>
                  <a:srgbClr val="FFFFFF"/>
                </a:solidFill>
                <a:latin typeface="Arial"/>
                <a:ea typeface="Arial"/>
                <a:cs typeface="Arial"/>
                <a:sym typeface="Arial"/>
              </a:rPr>
              <a:t>Use our editable graphic resources...</a:t>
            </a:r>
            <a:endParaRPr dirty="0">
              <a:solidFill>
                <a:srgbClr val="FFFFFF"/>
              </a:solidFill>
              <a:latin typeface="Arial"/>
              <a:ea typeface="Arial"/>
              <a:cs typeface="Arial"/>
              <a:sym typeface="Arial"/>
            </a:endParaRPr>
          </a:p>
        </p:txBody>
      </p:sp>
      <p:sp>
        <p:nvSpPr>
          <p:cNvPr id="1441" name="Google Shape;1441;p52"/>
          <p:cNvSpPr txBox="1">
            <a:spLocks noGrp="1"/>
          </p:cNvSpPr>
          <p:nvPr>
            <p:ph type="body" idx="4294967295"/>
          </p:nvPr>
        </p:nvSpPr>
        <p:spPr>
          <a:xfrm>
            <a:off x="1424133" y="2045435"/>
            <a:ext cx="9396400" cy="643200"/>
          </a:xfrm>
          <a:prstGeom prst="rect">
            <a:avLst/>
          </a:prstGeom>
        </p:spPr>
        <p:txBody>
          <a:bodyPr spcFirstLastPara="1" wrap="square" lIns="121900" tIns="121900" rIns="121900" bIns="121900" anchor="ctr" anchorCtr="0">
            <a:noAutofit/>
          </a:bodyPr>
          <a:lstStyle/>
          <a:p>
            <a:pPr marL="0" indent="0" algn="ctr">
              <a:buNone/>
            </a:pPr>
            <a:r>
              <a:rPr lang="en" sz="1400" dirty="0">
                <a:solidFill>
                  <a:srgbClr val="FFFFFF"/>
                </a:solidFill>
                <a:latin typeface="Arial"/>
                <a:ea typeface="Arial"/>
                <a:cs typeface="Arial"/>
                <a:sym typeface="Arial"/>
              </a:rPr>
              <a:t>You can easily</a:t>
            </a:r>
            <a:r>
              <a:rPr lang="en" sz="1400" dirty="0">
                <a:latin typeface="Arial"/>
                <a:ea typeface="Arial"/>
                <a:cs typeface="Arial"/>
                <a:sym typeface="Arial"/>
              </a:rPr>
              <a:t> </a:t>
            </a:r>
            <a:r>
              <a:rPr lang="en" sz="1400" dirty="0">
                <a:solidFill>
                  <a:srgbClr val="869FB2"/>
                </a:solidFill>
                <a:latin typeface="Arial"/>
                <a:ea typeface="Arial"/>
                <a:cs typeface="Arial"/>
                <a:sym typeface="Arial"/>
              </a:rPr>
              <a:t>resize</a:t>
            </a:r>
            <a:r>
              <a:rPr lang="en" sz="1400" dirty="0">
                <a:latin typeface="Arial"/>
                <a:ea typeface="Arial"/>
                <a:cs typeface="Arial"/>
                <a:sym typeface="Arial"/>
              </a:rPr>
              <a:t> </a:t>
            </a:r>
            <a:r>
              <a:rPr lang="en" sz="1400" dirty="0">
                <a:solidFill>
                  <a:srgbClr val="FFFFFF"/>
                </a:solidFill>
                <a:latin typeface="Arial"/>
                <a:ea typeface="Arial"/>
                <a:cs typeface="Arial"/>
                <a:sym typeface="Arial"/>
              </a:rPr>
              <a:t>these resources without losing quality. To</a:t>
            </a:r>
            <a:r>
              <a:rPr lang="en" sz="1400" dirty="0">
                <a:latin typeface="Arial"/>
                <a:ea typeface="Arial"/>
                <a:cs typeface="Arial"/>
                <a:sym typeface="Arial"/>
              </a:rPr>
              <a:t> </a:t>
            </a:r>
            <a:r>
              <a:rPr lang="en" sz="1400" dirty="0">
                <a:solidFill>
                  <a:srgbClr val="869FB2"/>
                </a:solidFill>
                <a:latin typeface="Arial"/>
                <a:ea typeface="Arial"/>
                <a:cs typeface="Arial"/>
                <a:sym typeface="Arial"/>
              </a:rPr>
              <a:t>change the color</a:t>
            </a:r>
            <a:r>
              <a:rPr lang="en" sz="1400" dirty="0">
                <a:solidFill>
                  <a:srgbClr val="FFFFFF"/>
                </a:solidFill>
                <a:latin typeface="Arial"/>
                <a:ea typeface="Arial"/>
                <a:cs typeface="Arial"/>
                <a:sym typeface="Arial"/>
              </a:rPr>
              <a:t>, just ungroup the resource and click on the object you want to change. Then, click on the paint bucket and select the color you want. Group the resource again when you’re done. </a:t>
            </a:r>
            <a:r>
              <a:rPr lang="en" sz="1400" dirty="0">
                <a:solidFill>
                  <a:schemeClr val="lt1"/>
                </a:solidFill>
                <a:latin typeface="Arial"/>
                <a:ea typeface="Arial"/>
                <a:cs typeface="Arial"/>
                <a:sym typeface="Arial"/>
              </a:rPr>
              <a:t>You can also look for more </a:t>
            </a:r>
            <a:r>
              <a:rPr lang="en" sz="1400" dirty="0">
                <a:solidFill>
                  <a:srgbClr val="869FB2"/>
                </a:solidFill>
                <a:uFill>
                  <a:noFill/>
                </a:uFill>
                <a:latin typeface="Arial"/>
                <a:ea typeface="Arial"/>
                <a:cs typeface="Arial"/>
                <a:sym typeface="Arial"/>
              </a:rPr>
              <a:t>infographics</a:t>
            </a:r>
            <a:r>
              <a:rPr lang="en" sz="1400" dirty="0">
                <a:solidFill>
                  <a:schemeClr val="lt1"/>
                </a:solidFill>
                <a:latin typeface="Arial"/>
                <a:ea typeface="Arial"/>
                <a:cs typeface="Arial"/>
                <a:sym typeface="Arial"/>
              </a:rPr>
              <a:t> on Greatppt.com.</a:t>
            </a:r>
            <a:endParaRPr sz="1400" dirty="0">
              <a:solidFill>
                <a:srgbClr val="FFFFFF"/>
              </a:solidFill>
              <a:latin typeface="Arial"/>
              <a:ea typeface="Arial"/>
              <a:cs typeface="Arial"/>
              <a:sym typeface="Arial"/>
            </a:endParaRPr>
          </a:p>
        </p:txBody>
      </p:sp>
      <p:grpSp>
        <p:nvGrpSpPr>
          <p:cNvPr id="1442" name="Google Shape;1442;p52"/>
          <p:cNvGrpSpPr/>
          <p:nvPr/>
        </p:nvGrpSpPr>
        <p:grpSpPr>
          <a:xfrm>
            <a:off x="6776945" y="4127713"/>
            <a:ext cx="590455" cy="685695"/>
            <a:chOff x="4727025" y="1332775"/>
            <a:chExt cx="59900" cy="69625"/>
          </a:xfrm>
        </p:grpSpPr>
        <p:sp>
          <p:nvSpPr>
            <p:cNvPr id="1443" name="Google Shape;1443;p52"/>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4" name="Google Shape;1444;p52"/>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45" name="Google Shape;1445;p52"/>
          <p:cNvGrpSpPr/>
          <p:nvPr/>
        </p:nvGrpSpPr>
        <p:grpSpPr>
          <a:xfrm>
            <a:off x="7677367" y="3124364"/>
            <a:ext cx="667879" cy="667865"/>
            <a:chOff x="4820425" y="1329900"/>
            <a:chExt cx="70175" cy="70350"/>
          </a:xfrm>
        </p:grpSpPr>
        <p:sp>
          <p:nvSpPr>
            <p:cNvPr id="1446" name="Google Shape;1446;p52"/>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7" name="Google Shape;1447;p52"/>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8" name="Google Shape;1448;p52"/>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9" name="Google Shape;1449;p52"/>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50" name="Google Shape;1450;p52"/>
          <p:cNvGrpSpPr/>
          <p:nvPr/>
        </p:nvGrpSpPr>
        <p:grpSpPr>
          <a:xfrm>
            <a:off x="8547532" y="3140083"/>
            <a:ext cx="717513" cy="657492"/>
            <a:chOff x="4903200" y="1331525"/>
            <a:chExt cx="73575" cy="67425"/>
          </a:xfrm>
        </p:grpSpPr>
        <p:sp>
          <p:nvSpPr>
            <p:cNvPr id="1451" name="Google Shape;1451;p52"/>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2" name="Google Shape;1452;p52"/>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53" name="Google Shape;1453;p52"/>
          <p:cNvGrpSpPr/>
          <p:nvPr/>
        </p:nvGrpSpPr>
        <p:grpSpPr>
          <a:xfrm>
            <a:off x="7560799" y="4129387"/>
            <a:ext cx="726084" cy="682527"/>
            <a:chOff x="4815575" y="1416800"/>
            <a:chExt cx="73750" cy="71400"/>
          </a:xfrm>
        </p:grpSpPr>
        <p:sp>
          <p:nvSpPr>
            <p:cNvPr id="1454" name="Google Shape;1454;p52"/>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5" name="Google Shape;1455;p52"/>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6" name="Google Shape;1456;p52"/>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57" name="Google Shape;1457;p52"/>
          <p:cNvGrpSpPr/>
          <p:nvPr/>
        </p:nvGrpSpPr>
        <p:grpSpPr>
          <a:xfrm>
            <a:off x="8489632" y="4128995"/>
            <a:ext cx="803885" cy="683303"/>
            <a:chOff x="4902475" y="1418875"/>
            <a:chExt cx="74500" cy="63775"/>
          </a:xfrm>
        </p:grpSpPr>
        <p:sp>
          <p:nvSpPr>
            <p:cNvPr id="1458" name="Google Shape;1458;p52"/>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9" name="Google Shape;1459;p52"/>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60" name="Google Shape;1460;p52"/>
          <p:cNvGrpSpPr/>
          <p:nvPr/>
        </p:nvGrpSpPr>
        <p:grpSpPr>
          <a:xfrm>
            <a:off x="7710795" y="5114647"/>
            <a:ext cx="687188" cy="700932"/>
            <a:chOff x="4818100" y="1507675"/>
            <a:chExt cx="71225" cy="71625"/>
          </a:xfrm>
        </p:grpSpPr>
        <p:sp>
          <p:nvSpPr>
            <p:cNvPr id="1461" name="Google Shape;1461;p52"/>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2" name="Google Shape;1462;p52"/>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3" name="Google Shape;1463;p52"/>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4" name="Google Shape;1464;p52"/>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65" name="Google Shape;1465;p52"/>
          <p:cNvGrpSpPr/>
          <p:nvPr/>
        </p:nvGrpSpPr>
        <p:grpSpPr>
          <a:xfrm>
            <a:off x="6828265" y="5143357"/>
            <a:ext cx="697275" cy="653159"/>
            <a:chOff x="4721450" y="1509475"/>
            <a:chExt cx="79350" cy="74325"/>
          </a:xfrm>
        </p:grpSpPr>
        <p:sp>
          <p:nvSpPr>
            <p:cNvPr id="1466" name="Google Shape;1466;p52"/>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7" name="Google Shape;1467;p52"/>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8" name="Google Shape;1468;p52"/>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9" name="Google Shape;1469;p52"/>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70" name="Google Shape;1470;p52"/>
          <p:cNvGrpSpPr/>
          <p:nvPr/>
        </p:nvGrpSpPr>
        <p:grpSpPr>
          <a:xfrm>
            <a:off x="8592588" y="5116359"/>
            <a:ext cx="700939" cy="713915"/>
            <a:chOff x="4906800" y="1507500"/>
            <a:chExt cx="70350" cy="71075"/>
          </a:xfrm>
        </p:grpSpPr>
        <p:sp>
          <p:nvSpPr>
            <p:cNvPr id="1471" name="Google Shape;1471;p52"/>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2" name="Google Shape;1472;p52"/>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3" name="Google Shape;1473;p52"/>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4" name="Google Shape;1474;p52"/>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5" name="Google Shape;1475;p52"/>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76" name="Google Shape;1476;p52"/>
          <p:cNvGrpSpPr/>
          <p:nvPr/>
        </p:nvGrpSpPr>
        <p:grpSpPr>
          <a:xfrm>
            <a:off x="5969684" y="3124334"/>
            <a:ext cx="677405" cy="677460"/>
            <a:chOff x="3736598" y="2170606"/>
            <a:chExt cx="404889" cy="404889"/>
          </a:xfrm>
        </p:grpSpPr>
        <p:sp>
          <p:nvSpPr>
            <p:cNvPr id="1477" name="Google Shape;1477;p52"/>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8" name="Google Shape;1478;p52"/>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9" name="Google Shape;1479;p52"/>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0" name="Google Shape;1480;p52"/>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81" name="Google Shape;1481;p52"/>
          <p:cNvGrpSpPr/>
          <p:nvPr/>
        </p:nvGrpSpPr>
        <p:grpSpPr>
          <a:xfrm>
            <a:off x="5020404" y="3124460"/>
            <a:ext cx="767720" cy="677205"/>
            <a:chOff x="3161917" y="2170682"/>
            <a:chExt cx="458870" cy="404737"/>
          </a:xfrm>
        </p:grpSpPr>
        <p:sp>
          <p:nvSpPr>
            <p:cNvPr id="1482" name="Google Shape;1482;p52"/>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3" name="Google Shape;1483;p52"/>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4" name="Google Shape;1484;p52"/>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85" name="Google Shape;1485;p52"/>
          <p:cNvGrpSpPr/>
          <p:nvPr/>
        </p:nvGrpSpPr>
        <p:grpSpPr>
          <a:xfrm>
            <a:off x="5057111" y="4138290"/>
            <a:ext cx="694307" cy="664756"/>
            <a:chOff x="3179914" y="2889488"/>
            <a:chExt cx="422876" cy="404911"/>
          </a:xfrm>
        </p:grpSpPr>
        <p:sp>
          <p:nvSpPr>
            <p:cNvPr id="1486" name="Google Shape;1486;p52"/>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7" name="Google Shape;1487;p52"/>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8" name="Google Shape;1488;p52"/>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9" name="Google Shape;1489;p52"/>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0" name="Google Shape;1490;p52"/>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1" name="Google Shape;1491;p52"/>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92" name="Google Shape;1492;p52"/>
          <p:cNvGrpSpPr/>
          <p:nvPr/>
        </p:nvGrpSpPr>
        <p:grpSpPr>
          <a:xfrm>
            <a:off x="5895352" y="4138236"/>
            <a:ext cx="688193" cy="664864"/>
            <a:chOff x="3729467" y="2889422"/>
            <a:chExt cx="419153" cy="404977"/>
          </a:xfrm>
        </p:grpSpPr>
        <p:sp>
          <p:nvSpPr>
            <p:cNvPr id="1493" name="Google Shape;1493;p52"/>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4" name="Google Shape;1494;p52"/>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5" name="Google Shape;1495;p52"/>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6" name="Google Shape;1496;p52"/>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7" name="Google Shape;1497;p52"/>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8" name="Google Shape;1498;p52"/>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9" name="Google Shape;1499;p52"/>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500" name="Google Shape;1500;p52"/>
          <p:cNvSpPr/>
          <p:nvPr/>
        </p:nvSpPr>
        <p:spPr>
          <a:xfrm>
            <a:off x="9919651" y="3134230"/>
            <a:ext cx="247213" cy="125341"/>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1" name="Google Shape;1501;p52"/>
          <p:cNvSpPr/>
          <p:nvPr/>
        </p:nvSpPr>
        <p:spPr>
          <a:xfrm>
            <a:off x="9518925" y="3110767"/>
            <a:ext cx="229028" cy="172264"/>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2" name="Google Shape;1502;p52"/>
          <p:cNvSpPr/>
          <p:nvPr/>
        </p:nvSpPr>
        <p:spPr>
          <a:xfrm>
            <a:off x="10348643" y="3119373"/>
            <a:ext cx="223751" cy="155703"/>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3" name="Google Shape;1503;p52"/>
          <p:cNvSpPr/>
          <p:nvPr/>
        </p:nvSpPr>
        <p:spPr>
          <a:xfrm>
            <a:off x="10741584" y="3110767"/>
            <a:ext cx="218473" cy="172264"/>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504" name="Google Shape;1504;p52"/>
          <p:cNvGrpSpPr/>
          <p:nvPr/>
        </p:nvGrpSpPr>
        <p:grpSpPr>
          <a:xfrm>
            <a:off x="9522455" y="3400750"/>
            <a:ext cx="221964" cy="188663"/>
            <a:chOff x="4660325" y="1866850"/>
            <a:chExt cx="68350" cy="58100"/>
          </a:xfrm>
        </p:grpSpPr>
        <p:sp>
          <p:nvSpPr>
            <p:cNvPr id="1505" name="Google Shape;1505;p52"/>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6" name="Google Shape;1506;p52"/>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07" name="Google Shape;1507;p52"/>
          <p:cNvGrpSpPr/>
          <p:nvPr/>
        </p:nvGrpSpPr>
        <p:grpSpPr>
          <a:xfrm>
            <a:off x="9934915" y="3435049"/>
            <a:ext cx="216687" cy="120065"/>
            <a:chOff x="4791775" y="1877500"/>
            <a:chExt cx="66725" cy="36975"/>
          </a:xfrm>
        </p:grpSpPr>
        <p:sp>
          <p:nvSpPr>
            <p:cNvPr id="1508" name="Google Shape;1508;p52"/>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9" name="Google Shape;1509;p52"/>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10" name="Google Shape;1510;p52"/>
          <p:cNvGrpSpPr/>
          <p:nvPr/>
        </p:nvGrpSpPr>
        <p:grpSpPr>
          <a:xfrm>
            <a:off x="10363866" y="3435049"/>
            <a:ext cx="193305" cy="120065"/>
            <a:chOff x="4923925" y="1877500"/>
            <a:chExt cx="59525" cy="36975"/>
          </a:xfrm>
        </p:grpSpPr>
        <p:sp>
          <p:nvSpPr>
            <p:cNvPr id="1511" name="Google Shape;1511;p52"/>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2" name="Google Shape;1512;p52"/>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13" name="Google Shape;1513;p52"/>
          <p:cNvGrpSpPr/>
          <p:nvPr/>
        </p:nvGrpSpPr>
        <p:grpSpPr>
          <a:xfrm>
            <a:off x="10756521" y="3411303"/>
            <a:ext cx="188596" cy="167556"/>
            <a:chOff x="5058450" y="1870100"/>
            <a:chExt cx="58075" cy="51600"/>
          </a:xfrm>
        </p:grpSpPr>
        <p:sp>
          <p:nvSpPr>
            <p:cNvPr id="1514" name="Google Shape;1514;p52"/>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5" name="Google Shape;1515;p52"/>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16" name="Google Shape;1516;p52"/>
          <p:cNvGrpSpPr/>
          <p:nvPr/>
        </p:nvGrpSpPr>
        <p:grpSpPr>
          <a:xfrm>
            <a:off x="9975874" y="3974514"/>
            <a:ext cx="134769" cy="143527"/>
            <a:chOff x="4811425" y="2065025"/>
            <a:chExt cx="41500" cy="44200"/>
          </a:xfrm>
        </p:grpSpPr>
        <p:sp>
          <p:nvSpPr>
            <p:cNvPr id="1517" name="Google Shape;1517;p52"/>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8" name="Google Shape;1518;p52"/>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19" name="Google Shape;1519;p52"/>
          <p:cNvGrpSpPr/>
          <p:nvPr/>
        </p:nvGrpSpPr>
        <p:grpSpPr>
          <a:xfrm>
            <a:off x="10365790" y="3974798"/>
            <a:ext cx="161156" cy="142957"/>
            <a:chOff x="4929875" y="2065025"/>
            <a:chExt cx="49625" cy="44025"/>
          </a:xfrm>
        </p:grpSpPr>
        <p:sp>
          <p:nvSpPr>
            <p:cNvPr id="1520" name="Google Shape;1520;p52"/>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1" name="Google Shape;1521;p52"/>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22" name="Google Shape;1522;p52"/>
          <p:cNvGrpSpPr/>
          <p:nvPr/>
        </p:nvGrpSpPr>
        <p:grpSpPr>
          <a:xfrm>
            <a:off x="10804015" y="3978817"/>
            <a:ext cx="93608" cy="134921"/>
            <a:chOff x="5083925" y="2066350"/>
            <a:chExt cx="28825" cy="41550"/>
          </a:xfrm>
        </p:grpSpPr>
        <p:sp>
          <p:nvSpPr>
            <p:cNvPr id="1523" name="Google Shape;1523;p52"/>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4" name="Google Shape;1524;p52"/>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25" name="Google Shape;1525;p52"/>
          <p:cNvGrpSpPr/>
          <p:nvPr/>
        </p:nvGrpSpPr>
        <p:grpSpPr>
          <a:xfrm>
            <a:off x="9512753" y="3999679"/>
            <a:ext cx="241368" cy="93195"/>
            <a:chOff x="4659775" y="2072775"/>
            <a:chExt cx="74325" cy="28700"/>
          </a:xfrm>
        </p:grpSpPr>
        <p:sp>
          <p:nvSpPr>
            <p:cNvPr id="1526" name="Google Shape;1526;p52"/>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7" name="Google Shape;1527;p52"/>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8" name="Google Shape;1528;p52"/>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29" name="Google Shape;1529;p52"/>
          <p:cNvGrpSpPr/>
          <p:nvPr/>
        </p:nvGrpSpPr>
        <p:grpSpPr>
          <a:xfrm>
            <a:off x="10739229" y="3720433"/>
            <a:ext cx="223183" cy="118929"/>
            <a:chOff x="4662475" y="1976500"/>
            <a:chExt cx="68725" cy="36625"/>
          </a:xfrm>
        </p:grpSpPr>
        <p:sp>
          <p:nvSpPr>
            <p:cNvPr id="1530" name="Google Shape;1530;p52"/>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1" name="Google Shape;1531;p52"/>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2" name="Google Shape;1532;p52"/>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33" name="Google Shape;1533;p52"/>
          <p:cNvGrpSpPr/>
          <p:nvPr/>
        </p:nvGrpSpPr>
        <p:grpSpPr>
          <a:xfrm>
            <a:off x="10335102" y="3725019"/>
            <a:ext cx="222532" cy="109756"/>
            <a:chOff x="4920150" y="1977875"/>
            <a:chExt cx="68525" cy="33800"/>
          </a:xfrm>
        </p:grpSpPr>
        <p:sp>
          <p:nvSpPr>
            <p:cNvPr id="1534" name="Google Shape;1534;p52"/>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5" name="Google Shape;1535;p52"/>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6" name="Google Shape;1536;p52"/>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37" name="Google Shape;1537;p52"/>
          <p:cNvGrpSpPr/>
          <p:nvPr/>
        </p:nvGrpSpPr>
        <p:grpSpPr>
          <a:xfrm>
            <a:off x="9549977" y="4263577"/>
            <a:ext cx="166920" cy="170479"/>
            <a:chOff x="4676550" y="2160575"/>
            <a:chExt cx="51400" cy="52500"/>
          </a:xfrm>
        </p:grpSpPr>
        <p:sp>
          <p:nvSpPr>
            <p:cNvPr id="1538" name="Google Shape;1538;p52"/>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9" name="Google Shape;1539;p52"/>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0" name="Google Shape;1540;p52"/>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41" name="Google Shape;1541;p52"/>
          <p:cNvGrpSpPr/>
          <p:nvPr/>
        </p:nvGrpSpPr>
        <p:grpSpPr>
          <a:xfrm>
            <a:off x="9946322" y="4272952"/>
            <a:ext cx="193873" cy="151725"/>
            <a:chOff x="4768325" y="2163475"/>
            <a:chExt cx="59700" cy="46725"/>
          </a:xfrm>
        </p:grpSpPr>
        <p:sp>
          <p:nvSpPr>
            <p:cNvPr id="1542" name="Google Shape;1542;p52"/>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3" name="Google Shape;1543;p52"/>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544" name="Google Shape;1544;p52"/>
          <p:cNvSpPr/>
          <p:nvPr/>
        </p:nvSpPr>
        <p:spPr>
          <a:xfrm>
            <a:off x="10388929" y="4261629"/>
            <a:ext cx="114879" cy="174375"/>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5" name="Google Shape;1545;p52"/>
          <p:cNvSpPr/>
          <p:nvPr/>
        </p:nvSpPr>
        <p:spPr>
          <a:xfrm>
            <a:off x="10752096" y="5604409"/>
            <a:ext cx="197445" cy="21731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6" name="Google Shape;1546;p52"/>
          <p:cNvSpPr/>
          <p:nvPr/>
        </p:nvSpPr>
        <p:spPr>
          <a:xfrm>
            <a:off x="9554038" y="4575370"/>
            <a:ext cx="158801" cy="217887"/>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7" name="Google Shape;1547;p52"/>
          <p:cNvSpPr/>
          <p:nvPr/>
        </p:nvSpPr>
        <p:spPr>
          <a:xfrm>
            <a:off x="9511333" y="5625516"/>
            <a:ext cx="244209" cy="175105"/>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8" name="Google Shape;1548;p52"/>
          <p:cNvSpPr/>
          <p:nvPr/>
        </p:nvSpPr>
        <p:spPr>
          <a:xfrm>
            <a:off x="9534431" y="4934374"/>
            <a:ext cx="198015" cy="150020"/>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9" name="Google Shape;1549;p52"/>
          <p:cNvSpPr/>
          <p:nvPr/>
        </p:nvSpPr>
        <p:spPr>
          <a:xfrm>
            <a:off x="10379430" y="4910264"/>
            <a:ext cx="133877" cy="19824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550" name="Google Shape;1550;p52"/>
          <p:cNvGrpSpPr/>
          <p:nvPr/>
        </p:nvGrpSpPr>
        <p:grpSpPr>
          <a:xfrm>
            <a:off x="9968079" y="4613078"/>
            <a:ext cx="150357" cy="142471"/>
            <a:chOff x="4768575" y="2253950"/>
            <a:chExt cx="46300" cy="43875"/>
          </a:xfrm>
        </p:grpSpPr>
        <p:sp>
          <p:nvSpPr>
            <p:cNvPr id="1551" name="Google Shape;1551;p52"/>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2" name="Google Shape;1552;p52"/>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53" name="Google Shape;1553;p52"/>
          <p:cNvGrpSpPr/>
          <p:nvPr/>
        </p:nvGrpSpPr>
        <p:grpSpPr>
          <a:xfrm>
            <a:off x="10367577" y="5265112"/>
            <a:ext cx="157583" cy="194995"/>
            <a:chOff x="4960900" y="2433225"/>
            <a:chExt cx="48525" cy="60050"/>
          </a:xfrm>
        </p:grpSpPr>
        <p:sp>
          <p:nvSpPr>
            <p:cNvPr id="1554" name="Google Shape;1554;p52"/>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5" name="Google Shape;1555;p52"/>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56" name="Google Shape;1556;p52"/>
          <p:cNvGrpSpPr/>
          <p:nvPr/>
        </p:nvGrpSpPr>
        <p:grpSpPr>
          <a:xfrm>
            <a:off x="9952329" y="5617193"/>
            <a:ext cx="181859" cy="191747"/>
            <a:chOff x="4854075" y="2527625"/>
            <a:chExt cx="56000" cy="59050"/>
          </a:xfrm>
        </p:grpSpPr>
        <p:sp>
          <p:nvSpPr>
            <p:cNvPr id="1557" name="Google Shape;1557;p52"/>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8" name="Google Shape;1558;p52"/>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559" name="Google Shape;1559;p52"/>
          <p:cNvSpPr/>
          <p:nvPr/>
        </p:nvSpPr>
        <p:spPr>
          <a:xfrm>
            <a:off x="9972667" y="5274164"/>
            <a:ext cx="141184" cy="176891"/>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0" name="Google Shape;1560;p52"/>
          <p:cNvSpPr/>
          <p:nvPr/>
        </p:nvSpPr>
        <p:spPr>
          <a:xfrm>
            <a:off x="10744222" y="4260369"/>
            <a:ext cx="213196" cy="176891"/>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1" name="Google Shape;1561;p52"/>
          <p:cNvSpPr/>
          <p:nvPr/>
        </p:nvSpPr>
        <p:spPr>
          <a:xfrm>
            <a:off x="9543239" y="5274164"/>
            <a:ext cx="180397" cy="176891"/>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562" name="Google Shape;1562;p52"/>
          <p:cNvGrpSpPr/>
          <p:nvPr/>
        </p:nvGrpSpPr>
        <p:grpSpPr>
          <a:xfrm>
            <a:off x="10784611" y="4902186"/>
            <a:ext cx="132416" cy="214396"/>
            <a:chOff x="5059700" y="2334775"/>
            <a:chExt cx="40775" cy="66025"/>
          </a:xfrm>
        </p:grpSpPr>
        <p:sp>
          <p:nvSpPr>
            <p:cNvPr id="1563" name="Google Shape;1563;p52"/>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4" name="Google Shape;1564;p52"/>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5" name="Google Shape;1565;p52"/>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6" name="Google Shape;1566;p52"/>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7" name="Google Shape;1567;p52"/>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8" name="Google Shape;1568;p52"/>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9" name="Google Shape;1569;p52"/>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0" name="Google Shape;1570;p52"/>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1" name="Google Shape;1571;p52"/>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72" name="Google Shape;1572;p52"/>
          <p:cNvGrpSpPr/>
          <p:nvPr/>
        </p:nvGrpSpPr>
        <p:grpSpPr>
          <a:xfrm>
            <a:off x="10727496" y="5255695"/>
            <a:ext cx="246645" cy="213828"/>
            <a:chOff x="5037700" y="2430325"/>
            <a:chExt cx="75950" cy="65850"/>
          </a:xfrm>
        </p:grpSpPr>
        <p:sp>
          <p:nvSpPr>
            <p:cNvPr id="1573" name="Google Shape;1573;p52"/>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4" name="Google Shape;1574;p52"/>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75" name="Google Shape;1575;p52"/>
          <p:cNvGrpSpPr/>
          <p:nvPr/>
        </p:nvGrpSpPr>
        <p:grpSpPr>
          <a:xfrm>
            <a:off x="9953504" y="4944298"/>
            <a:ext cx="230685" cy="130172"/>
            <a:chOff x="4756975" y="2341800"/>
            <a:chExt cx="91975" cy="51925"/>
          </a:xfrm>
        </p:grpSpPr>
        <p:sp>
          <p:nvSpPr>
            <p:cNvPr id="1576" name="Google Shape;1576;p52"/>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7" name="Google Shape;1577;p52"/>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8" name="Google Shape;1578;p52"/>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9" name="Google Shape;1579;p52"/>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0" name="Google Shape;1580;p52"/>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1" name="Google Shape;1581;p52"/>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2" name="Google Shape;1582;p52"/>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3" name="Google Shape;1583;p52"/>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4" name="Google Shape;1584;p52"/>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5" name="Google Shape;1585;p52"/>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6" name="Google Shape;1586;p52"/>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7" name="Google Shape;1587;p52"/>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8" name="Google Shape;1588;p52"/>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9" name="Google Shape;1589;p52"/>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0" name="Google Shape;1590;p52"/>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1" name="Google Shape;1591;p52"/>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2" name="Google Shape;1592;p52"/>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3" name="Google Shape;1593;p52"/>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4" name="Google Shape;1594;p52"/>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5" name="Google Shape;1595;p52"/>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96" name="Google Shape;1596;p52"/>
          <p:cNvGrpSpPr/>
          <p:nvPr/>
        </p:nvGrpSpPr>
        <p:grpSpPr>
          <a:xfrm>
            <a:off x="10309421" y="5595894"/>
            <a:ext cx="283329" cy="234348"/>
            <a:chOff x="4943575" y="2516350"/>
            <a:chExt cx="98675" cy="81700"/>
          </a:xfrm>
        </p:grpSpPr>
        <p:sp>
          <p:nvSpPr>
            <p:cNvPr id="1597" name="Google Shape;1597;p52"/>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8" name="Google Shape;1598;p52"/>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9" name="Google Shape;1599;p52"/>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0" name="Google Shape;1600;p52"/>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1" name="Google Shape;1601;p52"/>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2" name="Google Shape;1602;p52"/>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3" name="Google Shape;1603;p52"/>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4" name="Google Shape;1604;p52"/>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5" name="Google Shape;1605;p52"/>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6" name="Google Shape;1606;p52"/>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7" name="Google Shape;1607;p52"/>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8" name="Google Shape;1608;p52"/>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9" name="Google Shape;1609;p52"/>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0" name="Google Shape;1610;p52"/>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1" name="Google Shape;1611;p52"/>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2" name="Google Shape;1612;p52"/>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3" name="Google Shape;1613;p52"/>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4" name="Google Shape;1614;p52"/>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5" name="Google Shape;1615;p52"/>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6" name="Google Shape;1616;p52"/>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7" name="Google Shape;1617;p52"/>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8" name="Google Shape;1618;p52"/>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9" name="Google Shape;1619;p52"/>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0" name="Google Shape;1620;p52"/>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1" name="Google Shape;1621;p52"/>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2" name="Google Shape;1622;p52"/>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3" name="Google Shape;1623;p52"/>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4" name="Google Shape;1624;p52"/>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5" name="Google Shape;1625;p52"/>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6" name="Google Shape;1626;p52"/>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7" name="Google Shape;1627;p52"/>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8" name="Google Shape;1628;p52"/>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9" name="Google Shape;1629;p52"/>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0" name="Google Shape;1630;p52"/>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1" name="Google Shape;1631;p52"/>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2" name="Google Shape;1632;p52"/>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3" name="Google Shape;1633;p52"/>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4" name="Google Shape;1634;p52"/>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5" name="Google Shape;1635;p52"/>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6" name="Google Shape;1636;p52"/>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7" name="Google Shape;1637;p52"/>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8" name="Google Shape;1638;p52"/>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9" name="Google Shape;1639;p52"/>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0" name="Google Shape;1640;p52"/>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1" name="Google Shape;1641;p52"/>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2" name="Google Shape;1642;p52"/>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3" name="Google Shape;1643;p52"/>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4" name="Google Shape;1644;p52"/>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5" name="Google Shape;1645;p52"/>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6" name="Google Shape;1646;p52"/>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7" name="Google Shape;1647;p52"/>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8" name="Google Shape;1648;p52"/>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9" name="Google Shape;1649;p52"/>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0" name="Google Shape;1650;p52"/>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1" name="Google Shape;1651;p52"/>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2" name="Google Shape;1652;p52"/>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3" name="Google Shape;1653;p52"/>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4" name="Google Shape;1654;p52"/>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5" name="Google Shape;1655;p52"/>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6" name="Google Shape;1656;p52"/>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7" name="Google Shape;1657;p52"/>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8" name="Google Shape;1658;p52"/>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9" name="Google Shape;1659;p52"/>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0" name="Google Shape;1660;p52"/>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1" name="Google Shape;1661;p52"/>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2" name="Google Shape;1662;p52"/>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3" name="Google Shape;1663;p52"/>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4" name="Google Shape;1664;p52"/>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5" name="Google Shape;1665;p52"/>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6" name="Google Shape;1666;p52"/>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7" name="Google Shape;1667;p52"/>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8" name="Google Shape;1668;p52"/>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9" name="Google Shape;1669;p52"/>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0" name="Google Shape;1670;p52"/>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1" name="Google Shape;1671;p52"/>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2" name="Google Shape;1672;p52"/>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3" name="Google Shape;1673;p52"/>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4" name="Google Shape;1674;p52"/>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75" name="Google Shape;1675;p52"/>
          <p:cNvGrpSpPr/>
          <p:nvPr/>
        </p:nvGrpSpPr>
        <p:grpSpPr>
          <a:xfrm>
            <a:off x="2653502" y="4564218"/>
            <a:ext cx="1287135" cy="179481"/>
            <a:chOff x="4411970" y="2962952"/>
            <a:chExt cx="706544" cy="104212"/>
          </a:xfrm>
        </p:grpSpPr>
        <p:sp>
          <p:nvSpPr>
            <p:cNvPr id="1676" name="Google Shape;1676;p52"/>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7" name="Google Shape;1677;p52"/>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8" name="Google Shape;1678;p52"/>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9" name="Google Shape;1679;p52"/>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80" name="Google Shape;1680;p52"/>
          <p:cNvGrpSpPr/>
          <p:nvPr/>
        </p:nvGrpSpPr>
        <p:grpSpPr>
          <a:xfrm>
            <a:off x="2653501" y="4016103"/>
            <a:ext cx="1280211" cy="385563"/>
            <a:chOff x="4411970" y="2726085"/>
            <a:chExt cx="643107" cy="193659"/>
          </a:xfrm>
        </p:grpSpPr>
        <p:sp>
          <p:nvSpPr>
            <p:cNvPr id="1681" name="Google Shape;1681;p52"/>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2" name="Google Shape;1682;p52"/>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3" name="Google Shape;1683;p52"/>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84" name="Google Shape;1684;p52"/>
          <p:cNvGrpSpPr/>
          <p:nvPr/>
        </p:nvGrpSpPr>
        <p:grpSpPr>
          <a:xfrm>
            <a:off x="1324025" y="4370917"/>
            <a:ext cx="1110897" cy="345612"/>
            <a:chOff x="4411970" y="4340222"/>
            <a:chExt cx="779467" cy="242683"/>
          </a:xfrm>
        </p:grpSpPr>
        <p:sp>
          <p:nvSpPr>
            <p:cNvPr id="1685" name="Google Shape;1685;p52"/>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6" name="Google Shape;1686;p52"/>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7" name="Google Shape;1687;p52"/>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88" name="Google Shape;1688;p52"/>
          <p:cNvGrpSpPr/>
          <p:nvPr/>
        </p:nvGrpSpPr>
        <p:grpSpPr>
          <a:xfrm>
            <a:off x="2653501" y="3565244"/>
            <a:ext cx="1286880" cy="288307"/>
            <a:chOff x="4411970" y="2468674"/>
            <a:chExt cx="747317" cy="167425"/>
          </a:xfrm>
        </p:grpSpPr>
        <p:sp>
          <p:nvSpPr>
            <p:cNvPr id="1689" name="Google Shape;1689;p52"/>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0" name="Google Shape;1690;p52"/>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91" name="Google Shape;1691;p52"/>
          <p:cNvGrpSpPr/>
          <p:nvPr/>
        </p:nvGrpSpPr>
        <p:grpSpPr>
          <a:xfrm>
            <a:off x="1318498" y="3438200"/>
            <a:ext cx="1080601" cy="425531"/>
            <a:chOff x="4411970" y="3686602"/>
            <a:chExt cx="797845" cy="314215"/>
          </a:xfrm>
        </p:grpSpPr>
        <p:sp>
          <p:nvSpPr>
            <p:cNvPr id="1692" name="Google Shape;1692;p52"/>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3" name="Google Shape;1693;p52"/>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4" name="Google Shape;1694;p52"/>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5" name="Google Shape;1695;p52"/>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6" name="Google Shape;1696;p52"/>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697" name="Google Shape;1697;p52"/>
          <p:cNvSpPr/>
          <p:nvPr/>
        </p:nvSpPr>
        <p:spPr>
          <a:xfrm>
            <a:off x="1308963" y="3982983"/>
            <a:ext cx="1096727" cy="261111"/>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698" name="Google Shape;1698;p52"/>
          <p:cNvGrpSpPr/>
          <p:nvPr/>
        </p:nvGrpSpPr>
        <p:grpSpPr>
          <a:xfrm>
            <a:off x="1318627" y="3110899"/>
            <a:ext cx="2627111" cy="278379"/>
            <a:chOff x="6336019" y="3733725"/>
            <a:chExt cx="2566206" cy="351310"/>
          </a:xfrm>
        </p:grpSpPr>
        <p:sp>
          <p:nvSpPr>
            <p:cNvPr id="1699" name="Google Shape;1699;p52"/>
            <p:cNvSpPr/>
            <p:nvPr/>
          </p:nvSpPr>
          <p:spPr>
            <a:xfrm>
              <a:off x="6336019" y="3733735"/>
              <a:ext cx="1881300" cy="351300"/>
            </a:xfrm>
            <a:prstGeom prst="homePlate">
              <a:avLst>
                <a:gd name="adj" fmla="val 50000"/>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0" name="Google Shape;1700;p52"/>
            <p:cNvSpPr/>
            <p:nvPr/>
          </p:nvSpPr>
          <p:spPr>
            <a:xfrm>
              <a:off x="8098525" y="3733725"/>
              <a:ext cx="346500" cy="351300"/>
            </a:xfrm>
            <a:prstGeom prst="chevron">
              <a:avLst>
                <a:gd name="adj" fmla="val 50000"/>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1" name="Google Shape;1701;p52"/>
            <p:cNvSpPr/>
            <p:nvPr/>
          </p:nvSpPr>
          <p:spPr>
            <a:xfrm>
              <a:off x="8327125" y="3733725"/>
              <a:ext cx="346500" cy="351300"/>
            </a:xfrm>
            <a:prstGeom prst="chevron">
              <a:avLst>
                <a:gd name="adj" fmla="val 50000"/>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2" name="Google Shape;1702;p52"/>
            <p:cNvSpPr/>
            <p:nvPr/>
          </p:nvSpPr>
          <p:spPr>
            <a:xfrm>
              <a:off x="8555725" y="3733725"/>
              <a:ext cx="346500" cy="351300"/>
            </a:xfrm>
            <a:prstGeom prst="chevron">
              <a:avLst>
                <a:gd name="adj" fmla="val 50000"/>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03" name="Google Shape;1703;p52"/>
          <p:cNvGrpSpPr/>
          <p:nvPr/>
        </p:nvGrpSpPr>
        <p:grpSpPr>
          <a:xfrm>
            <a:off x="2653502" y="5254305"/>
            <a:ext cx="1262068" cy="204267"/>
            <a:chOff x="4404545" y="3301592"/>
            <a:chExt cx="782403" cy="129272"/>
          </a:xfrm>
        </p:grpSpPr>
        <p:sp>
          <p:nvSpPr>
            <p:cNvPr id="1704" name="Google Shape;1704;p52"/>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5" name="Google Shape;1705;p52"/>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06" name="Google Shape;1706;p52"/>
          <p:cNvGrpSpPr/>
          <p:nvPr/>
        </p:nvGrpSpPr>
        <p:grpSpPr>
          <a:xfrm>
            <a:off x="2653502" y="4906251"/>
            <a:ext cx="1283009" cy="185503"/>
            <a:chOff x="4411970" y="3131459"/>
            <a:chExt cx="710520" cy="117397"/>
          </a:xfrm>
        </p:grpSpPr>
        <p:sp>
          <p:nvSpPr>
            <p:cNvPr id="1707" name="Google Shape;1707;p52"/>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8" name="Google Shape;1708;p52"/>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709" name="Google Shape;1709;p52" descr="Timeline background shape"/>
          <p:cNvSpPr/>
          <p:nvPr/>
        </p:nvSpPr>
        <p:spPr>
          <a:xfrm>
            <a:off x="2653501" y="5621124"/>
            <a:ext cx="1280400" cy="204000"/>
          </a:xfrm>
          <a:prstGeom prst="homePlate">
            <a:avLst>
              <a:gd name="adj" fmla="val 50000"/>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710" name="Google Shape;1710;p52"/>
          <p:cNvGrpSpPr/>
          <p:nvPr/>
        </p:nvGrpSpPr>
        <p:grpSpPr>
          <a:xfrm>
            <a:off x="1320361" y="4819309"/>
            <a:ext cx="1098451" cy="611984"/>
            <a:chOff x="4411970" y="1801825"/>
            <a:chExt cx="734586" cy="409262"/>
          </a:xfrm>
        </p:grpSpPr>
        <p:sp>
          <p:nvSpPr>
            <p:cNvPr id="1711" name="Google Shape;1711;p52"/>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2" name="Google Shape;1712;p52"/>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13" name="Google Shape;1713;p52"/>
          <p:cNvGrpSpPr/>
          <p:nvPr/>
        </p:nvGrpSpPr>
        <p:grpSpPr>
          <a:xfrm>
            <a:off x="1320362" y="5550545"/>
            <a:ext cx="1141797" cy="282719"/>
            <a:chOff x="4411970" y="2233974"/>
            <a:chExt cx="763574" cy="189068"/>
          </a:xfrm>
        </p:grpSpPr>
        <p:sp>
          <p:nvSpPr>
            <p:cNvPr id="1714" name="Google Shape;1714;p52"/>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5" name="Google Shape;1715;p52"/>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16" name="Google Shape;1716;p52"/>
          <p:cNvGrpSpPr/>
          <p:nvPr/>
        </p:nvGrpSpPr>
        <p:grpSpPr>
          <a:xfrm>
            <a:off x="4133956" y="3117659"/>
            <a:ext cx="682136" cy="682136"/>
            <a:chOff x="5681300" y="2527788"/>
            <a:chExt cx="805800" cy="805800"/>
          </a:xfrm>
        </p:grpSpPr>
        <p:sp>
          <p:nvSpPr>
            <p:cNvPr id="1717" name="Google Shape;1717;p52"/>
            <p:cNvSpPr/>
            <p:nvPr/>
          </p:nvSpPr>
          <p:spPr>
            <a:xfrm>
              <a:off x="5681300" y="2527788"/>
              <a:ext cx="805800" cy="805800"/>
            </a:xfrm>
            <a:prstGeom prst="ellipse">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8" name="Google Shape;1718;p52"/>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19" name="Google Shape;1719;p52"/>
          <p:cNvGrpSpPr/>
          <p:nvPr/>
        </p:nvGrpSpPr>
        <p:grpSpPr>
          <a:xfrm>
            <a:off x="4130217" y="4139770"/>
            <a:ext cx="684028" cy="683913"/>
            <a:chOff x="4049800" y="640400"/>
            <a:chExt cx="858900" cy="858900"/>
          </a:xfrm>
        </p:grpSpPr>
        <p:sp>
          <p:nvSpPr>
            <p:cNvPr id="1720" name="Google Shape;1720;p52"/>
            <p:cNvSpPr/>
            <p:nvPr/>
          </p:nvSpPr>
          <p:spPr>
            <a:xfrm>
              <a:off x="4049800" y="640400"/>
              <a:ext cx="858900" cy="858900"/>
            </a:xfrm>
            <a:prstGeom prst="donut">
              <a:avLst>
                <a:gd name="adj" fmla="val 25000"/>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1" name="Google Shape;1721;p52"/>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22" name="Google Shape;1722;p52"/>
          <p:cNvGrpSpPr/>
          <p:nvPr/>
        </p:nvGrpSpPr>
        <p:grpSpPr>
          <a:xfrm>
            <a:off x="4019815" y="5008959"/>
            <a:ext cx="915319" cy="915447"/>
            <a:chOff x="5080188" y="927900"/>
            <a:chExt cx="961200" cy="961200"/>
          </a:xfrm>
        </p:grpSpPr>
        <p:sp>
          <p:nvSpPr>
            <p:cNvPr id="1723" name="Google Shape;1723;p52"/>
            <p:cNvSpPr/>
            <p:nvPr/>
          </p:nvSpPr>
          <p:spPr>
            <a:xfrm>
              <a:off x="5201900" y="1050116"/>
              <a:ext cx="716700" cy="716700"/>
            </a:xfrm>
            <a:prstGeom prst="donut">
              <a:avLst>
                <a:gd name="adj" fmla="val 4716"/>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4" name="Google Shape;1724;p52"/>
            <p:cNvSpPr/>
            <p:nvPr/>
          </p:nvSpPr>
          <p:spPr>
            <a:xfrm>
              <a:off x="5269594" y="1117818"/>
              <a:ext cx="581100" cy="581100"/>
            </a:xfrm>
            <a:prstGeom prst="donut">
              <a:avLst>
                <a:gd name="adj" fmla="val 5814"/>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5" name="Google Shape;1725;p52"/>
            <p:cNvSpPr/>
            <p:nvPr/>
          </p:nvSpPr>
          <p:spPr>
            <a:xfrm>
              <a:off x="5339279" y="1187526"/>
              <a:ext cx="441900" cy="441600"/>
            </a:xfrm>
            <a:prstGeom prst="donut">
              <a:avLst>
                <a:gd name="adj" fmla="val 7648"/>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6" name="Google Shape;1726;p52"/>
            <p:cNvSpPr/>
            <p:nvPr/>
          </p:nvSpPr>
          <p:spPr>
            <a:xfrm>
              <a:off x="5414892" y="1263155"/>
              <a:ext cx="290700" cy="290700"/>
            </a:xfrm>
            <a:prstGeom prst="donut">
              <a:avLst>
                <a:gd name="adj" fmla="val 10182"/>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7" name="Google Shape;1727;p52"/>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8" name="Google Shape;1728;p52"/>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9" name="Google Shape;1729;p52"/>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0" name="Google Shape;1730;p52"/>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31" name="Google Shape;1731;p52"/>
          <p:cNvGrpSpPr/>
          <p:nvPr/>
        </p:nvGrpSpPr>
        <p:grpSpPr>
          <a:xfrm>
            <a:off x="5064017" y="5132598"/>
            <a:ext cx="680497" cy="681249"/>
            <a:chOff x="7508249" y="1522825"/>
            <a:chExt cx="1326332" cy="1322987"/>
          </a:xfrm>
        </p:grpSpPr>
        <p:sp>
          <p:nvSpPr>
            <p:cNvPr id="1732" name="Google Shape;1732;p52"/>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3" name="Google Shape;1733;p52"/>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4" name="Google Shape;1734;p52"/>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5" name="Google Shape;1735;p52"/>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6" name="Google Shape;1736;p52"/>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7" name="Google Shape;1737;p52"/>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8" name="Google Shape;1738;p52"/>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9" name="Google Shape;1739;p52"/>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0" name="Google Shape;1740;p52"/>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1" name="Google Shape;1741;p52"/>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42" name="Google Shape;1742;p52"/>
          <p:cNvGrpSpPr/>
          <p:nvPr/>
        </p:nvGrpSpPr>
        <p:grpSpPr>
          <a:xfrm>
            <a:off x="5986140" y="5134471"/>
            <a:ext cx="656869" cy="671131"/>
            <a:chOff x="6039282" y="1042577"/>
            <a:chExt cx="734315" cy="731929"/>
          </a:xfrm>
        </p:grpSpPr>
        <p:sp>
          <p:nvSpPr>
            <p:cNvPr id="1743" name="Google Shape;1743;p52"/>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4" name="Google Shape;1744;p52"/>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5" name="Google Shape;1745;p52"/>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6" name="Google Shape;1746;p52"/>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7" name="Google Shape;1747;p52"/>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8" name="Google Shape;1748;p52"/>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9" name="Google Shape;1749;p52"/>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0" name="Google Shape;1750;p52"/>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1" name="Google Shape;1751;p52"/>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2" name="Google Shape;1752;p52"/>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3" name="Google Shape;1753;p52"/>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4" name="Google Shape;1754;p52"/>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5" name="Google Shape;1755;p52"/>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6" name="Google Shape;1756;p52"/>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7" name="Google Shape;1757;p52"/>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8" name="Google Shape;1758;p52"/>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9" name="Google Shape;1759;p52"/>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0" name="Google Shape;1760;p52"/>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1" name="Google Shape;1761;p52"/>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2" name="Google Shape;1762;p52"/>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3" name="Google Shape;1763;p52"/>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64" name="Google Shape;1764;p52"/>
          <p:cNvGrpSpPr/>
          <p:nvPr/>
        </p:nvGrpSpPr>
        <p:grpSpPr>
          <a:xfrm>
            <a:off x="6840026" y="3129192"/>
            <a:ext cx="644405" cy="673203"/>
            <a:chOff x="1825800" y="1651625"/>
            <a:chExt cx="568125" cy="591775"/>
          </a:xfrm>
        </p:grpSpPr>
        <p:sp>
          <p:nvSpPr>
            <p:cNvPr id="1765" name="Google Shape;1765;p52"/>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6" name="Google Shape;1766;p52"/>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7" name="Google Shape;1767;p52"/>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8" name="Google Shape;1768;p52"/>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9" name="Google Shape;1769;p52"/>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0" name="Google Shape;1770;p52"/>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771" name="Google Shape;1771;p52"/>
          <p:cNvSpPr/>
          <p:nvPr/>
        </p:nvSpPr>
        <p:spPr>
          <a:xfrm>
            <a:off x="10330144" y="4568089"/>
            <a:ext cx="232449" cy="232449"/>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2" name="Google Shape;1772;p52"/>
          <p:cNvSpPr/>
          <p:nvPr/>
        </p:nvSpPr>
        <p:spPr>
          <a:xfrm>
            <a:off x="10751819" y="4606513"/>
            <a:ext cx="198000" cy="155600"/>
          </a:xfrm>
          <a:prstGeom prst="stripedRightArrow">
            <a:avLst>
              <a:gd name="adj1" fmla="val 50000"/>
              <a:gd name="adj2" fmla="val 50000"/>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3" name="Google Shape;1773;p52"/>
          <p:cNvSpPr/>
          <p:nvPr/>
        </p:nvSpPr>
        <p:spPr>
          <a:xfrm>
            <a:off x="9554637" y="3701096"/>
            <a:ext cx="157600" cy="157600"/>
          </a:xfrm>
          <a:prstGeom prst="curvedRightArrow">
            <a:avLst>
              <a:gd name="adj1" fmla="val 25000"/>
              <a:gd name="adj2" fmla="val 50000"/>
              <a:gd name="adj3" fmla="val 25000"/>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4" name="Google Shape;1774;p52"/>
          <p:cNvSpPr/>
          <p:nvPr/>
        </p:nvSpPr>
        <p:spPr>
          <a:xfrm flipH="1">
            <a:off x="9964459" y="3701096"/>
            <a:ext cx="157600" cy="157600"/>
          </a:xfrm>
          <a:prstGeom prst="curvedRightArrow">
            <a:avLst>
              <a:gd name="adj1" fmla="val 25000"/>
              <a:gd name="adj2" fmla="val 50000"/>
              <a:gd name="adj3" fmla="val 25000"/>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778"/>
        <p:cNvGrpSpPr/>
        <p:nvPr/>
      </p:nvGrpSpPr>
      <p:grpSpPr>
        <a:xfrm>
          <a:off x="0" y="0"/>
          <a:ext cx="0" cy="0"/>
          <a:chOff x="0" y="0"/>
          <a:chExt cx="0" cy="0"/>
        </a:xfrm>
      </p:grpSpPr>
      <p:grpSp>
        <p:nvGrpSpPr>
          <p:cNvPr id="1779" name="Google Shape;1779;p53"/>
          <p:cNvGrpSpPr/>
          <p:nvPr/>
        </p:nvGrpSpPr>
        <p:grpSpPr>
          <a:xfrm>
            <a:off x="994095" y="1558221"/>
            <a:ext cx="3323824" cy="1839835"/>
            <a:chOff x="2654821" y="2311071"/>
            <a:chExt cx="2279715" cy="1262120"/>
          </a:xfrm>
        </p:grpSpPr>
        <p:grpSp>
          <p:nvGrpSpPr>
            <p:cNvPr id="1780" name="Google Shape;1780;p53"/>
            <p:cNvGrpSpPr/>
            <p:nvPr/>
          </p:nvGrpSpPr>
          <p:grpSpPr>
            <a:xfrm>
              <a:off x="4034269" y="2840745"/>
              <a:ext cx="40212" cy="36437"/>
              <a:chOff x="4293400" y="2574725"/>
              <a:chExt cx="84425" cy="80100"/>
            </a:xfrm>
          </p:grpSpPr>
          <p:sp>
            <p:nvSpPr>
              <p:cNvPr id="1781" name="Google Shape;1781;p53"/>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1782" name="Google Shape;1782;p53"/>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83" name="Google Shape;1783;p53"/>
            <p:cNvGrpSpPr/>
            <p:nvPr/>
          </p:nvGrpSpPr>
          <p:grpSpPr>
            <a:xfrm>
              <a:off x="3894606" y="2334874"/>
              <a:ext cx="913198" cy="518984"/>
              <a:chOff x="4000175" y="1462675"/>
              <a:chExt cx="1917275" cy="1140875"/>
            </a:xfrm>
          </p:grpSpPr>
          <p:sp>
            <p:nvSpPr>
              <p:cNvPr id="1784" name="Google Shape;1784;p53"/>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1785" name="Google Shape;1785;p53"/>
              <p:cNvGrpSpPr/>
              <p:nvPr/>
            </p:nvGrpSpPr>
            <p:grpSpPr>
              <a:xfrm>
                <a:off x="4000175" y="1462675"/>
                <a:ext cx="1917275" cy="1140875"/>
                <a:chOff x="4000175" y="1462675"/>
                <a:chExt cx="1917275" cy="1140875"/>
              </a:xfrm>
            </p:grpSpPr>
            <p:sp>
              <p:nvSpPr>
                <p:cNvPr id="1786" name="Google Shape;1786;p53"/>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1787" name="Google Shape;1787;p53"/>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8" name="Google Shape;1788;p53"/>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9" name="Google Shape;1789;p53"/>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0" name="Google Shape;1790;p53"/>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A6CBC2"/>
                    </a:solidFill>
                    <a:latin typeface="Arial"/>
                    <a:cs typeface="Arial"/>
                    <a:sym typeface="Arial"/>
                  </a:endParaRPr>
                </a:p>
              </p:txBody>
            </p:sp>
            <p:sp>
              <p:nvSpPr>
                <p:cNvPr id="1791" name="Google Shape;1791;p53"/>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1792" name="Google Shape;1792;p53"/>
            <p:cNvGrpSpPr/>
            <p:nvPr/>
          </p:nvGrpSpPr>
          <p:grpSpPr>
            <a:xfrm>
              <a:off x="3875768" y="2846704"/>
              <a:ext cx="44796" cy="47366"/>
              <a:chOff x="3960625" y="2587825"/>
              <a:chExt cx="94050" cy="104125"/>
            </a:xfrm>
          </p:grpSpPr>
          <p:sp>
            <p:nvSpPr>
              <p:cNvPr id="1793" name="Google Shape;1793;p53"/>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1794" name="Google Shape;1794;p53"/>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95" name="Google Shape;1795;p53"/>
            <p:cNvGrpSpPr/>
            <p:nvPr/>
          </p:nvGrpSpPr>
          <p:grpSpPr>
            <a:xfrm>
              <a:off x="3782759" y="2807162"/>
              <a:ext cx="82686" cy="85487"/>
              <a:chOff x="3765350" y="2500900"/>
              <a:chExt cx="173600" cy="187925"/>
            </a:xfrm>
          </p:grpSpPr>
          <p:sp>
            <p:nvSpPr>
              <p:cNvPr id="1796" name="Google Shape;1796;p53"/>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1797" name="Google Shape;1797;p53"/>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8" name="Google Shape;1798;p53"/>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9" name="Google Shape;1799;p53"/>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0" name="Google Shape;1800;p53"/>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1" name="Google Shape;1801;p53"/>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802" name="Google Shape;1802;p53"/>
            <p:cNvGrpSpPr/>
            <p:nvPr/>
          </p:nvGrpSpPr>
          <p:grpSpPr>
            <a:xfrm>
              <a:off x="3775674" y="2798496"/>
              <a:ext cx="40545" cy="23564"/>
              <a:chOff x="3750475" y="2481850"/>
              <a:chExt cx="85125" cy="51800"/>
            </a:xfrm>
          </p:grpSpPr>
          <p:sp>
            <p:nvSpPr>
              <p:cNvPr id="1803" name="Google Shape;1803;p53"/>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4" name="Google Shape;1804;p53"/>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1805" name="Google Shape;1805;p53"/>
            <p:cNvGrpSpPr/>
            <p:nvPr/>
          </p:nvGrpSpPr>
          <p:grpSpPr>
            <a:xfrm>
              <a:off x="3716946" y="2776024"/>
              <a:ext cx="81971" cy="76912"/>
              <a:chOff x="3627175" y="2432450"/>
              <a:chExt cx="172100" cy="169075"/>
            </a:xfrm>
          </p:grpSpPr>
          <p:sp>
            <p:nvSpPr>
              <p:cNvPr id="1806" name="Google Shape;1806;p53"/>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7" name="Google Shape;1807;p53"/>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1808" name="Google Shape;1808;p53"/>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1809" name="Google Shape;1809;p53"/>
            <p:cNvGrpSpPr/>
            <p:nvPr/>
          </p:nvGrpSpPr>
          <p:grpSpPr>
            <a:xfrm>
              <a:off x="3685682" y="2845624"/>
              <a:ext cx="29311" cy="45055"/>
              <a:chOff x="3561536" y="2585450"/>
              <a:chExt cx="61539" cy="99045"/>
            </a:xfrm>
          </p:grpSpPr>
          <p:sp>
            <p:nvSpPr>
              <p:cNvPr id="1810" name="Google Shape;1810;p53"/>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1" name="Google Shape;1811;p53"/>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1812" name="Google Shape;1812;p53"/>
            <p:cNvGrpSpPr/>
            <p:nvPr/>
          </p:nvGrpSpPr>
          <p:grpSpPr>
            <a:xfrm>
              <a:off x="3849905" y="2572252"/>
              <a:ext cx="74339" cy="119559"/>
              <a:chOff x="3906325" y="1984500"/>
              <a:chExt cx="156075" cy="262825"/>
            </a:xfrm>
          </p:grpSpPr>
          <p:sp>
            <p:nvSpPr>
              <p:cNvPr id="1813" name="Google Shape;1813;p53"/>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1814" name="Google Shape;1814;p53"/>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815" name="Google Shape;1815;p53"/>
            <p:cNvGrpSpPr/>
            <p:nvPr/>
          </p:nvGrpSpPr>
          <p:grpSpPr>
            <a:xfrm>
              <a:off x="2654821" y="2414345"/>
              <a:ext cx="667570" cy="558731"/>
              <a:chOff x="1397225" y="1637375"/>
              <a:chExt cx="1401575" cy="1228250"/>
            </a:xfrm>
          </p:grpSpPr>
          <p:sp>
            <p:nvSpPr>
              <p:cNvPr id="1816" name="Google Shape;1816;p53"/>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1817" name="Google Shape;1817;p53"/>
              <p:cNvGrpSpPr/>
              <p:nvPr/>
            </p:nvGrpSpPr>
            <p:grpSpPr>
              <a:xfrm>
                <a:off x="1397225" y="1637375"/>
                <a:ext cx="1398775" cy="1228250"/>
                <a:chOff x="1397225" y="1637375"/>
                <a:chExt cx="1398775" cy="1228250"/>
              </a:xfrm>
            </p:grpSpPr>
            <p:sp>
              <p:nvSpPr>
                <p:cNvPr id="1818" name="Google Shape;1818;p53"/>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9" name="Google Shape;1819;p53"/>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1820" name="Google Shape;1820;p53"/>
            <p:cNvGrpSpPr/>
            <p:nvPr/>
          </p:nvGrpSpPr>
          <p:grpSpPr>
            <a:xfrm>
              <a:off x="3230417" y="3103734"/>
              <a:ext cx="282982" cy="280332"/>
              <a:chOff x="2605700" y="3152850"/>
              <a:chExt cx="594125" cy="616250"/>
            </a:xfrm>
          </p:grpSpPr>
          <p:sp>
            <p:nvSpPr>
              <p:cNvPr id="1821" name="Google Shape;1821;p53"/>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1822" name="Google Shape;1822;p53"/>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FF6B65"/>
                  </a:solidFill>
                  <a:latin typeface="Arial"/>
                  <a:cs typeface="Arial"/>
                  <a:sym typeface="Arial"/>
                </a:endParaRPr>
              </a:p>
            </p:txBody>
          </p:sp>
        </p:grpSp>
        <p:grpSp>
          <p:nvGrpSpPr>
            <p:cNvPr id="1823" name="Google Shape;1823;p53"/>
            <p:cNvGrpSpPr/>
            <p:nvPr/>
          </p:nvGrpSpPr>
          <p:grpSpPr>
            <a:xfrm>
              <a:off x="3265985" y="3226989"/>
              <a:ext cx="87151" cy="346202"/>
              <a:chOff x="2680375" y="3423800"/>
              <a:chExt cx="182975" cy="761050"/>
            </a:xfrm>
          </p:grpSpPr>
          <p:sp>
            <p:nvSpPr>
              <p:cNvPr id="1824" name="Google Shape;1824;p53"/>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1825" name="Google Shape;1825;p53"/>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826" name="Google Shape;1826;p53"/>
            <p:cNvGrpSpPr/>
            <p:nvPr/>
          </p:nvGrpSpPr>
          <p:grpSpPr>
            <a:xfrm>
              <a:off x="3855466" y="3289811"/>
              <a:ext cx="112514" cy="94210"/>
              <a:chOff x="3918000" y="3561900"/>
              <a:chExt cx="236225" cy="207100"/>
            </a:xfrm>
          </p:grpSpPr>
          <p:sp>
            <p:nvSpPr>
              <p:cNvPr id="1827" name="Google Shape;1827;p53"/>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1828" name="Google Shape;1828;p53"/>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829" name="Google Shape;1829;p53"/>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0" name="Google Shape;1830;p53"/>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1" name="Google Shape;1831;p53"/>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FF6B65"/>
                </a:solidFill>
                <a:latin typeface="Arial"/>
                <a:cs typeface="Arial"/>
                <a:sym typeface="Arial"/>
              </a:endParaRPr>
            </a:p>
          </p:txBody>
        </p:sp>
        <p:grpSp>
          <p:nvGrpSpPr>
            <p:cNvPr id="1832" name="Google Shape;1832;p53"/>
            <p:cNvGrpSpPr/>
            <p:nvPr/>
          </p:nvGrpSpPr>
          <p:grpSpPr>
            <a:xfrm>
              <a:off x="2905224" y="2311071"/>
              <a:ext cx="596721" cy="528992"/>
              <a:chOff x="1922950" y="1410350"/>
              <a:chExt cx="1252825" cy="1162875"/>
            </a:xfrm>
          </p:grpSpPr>
          <p:sp>
            <p:nvSpPr>
              <p:cNvPr id="1833" name="Google Shape;1833;p53"/>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4" name="Google Shape;1834;p53"/>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5" name="Google Shape;1835;p53"/>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6" name="Google Shape;1836;p53"/>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7" name="Google Shape;1837;p53"/>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8" name="Google Shape;1838;p53"/>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9" name="Google Shape;1839;p53"/>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0" name="Google Shape;1840;p53"/>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1" name="Google Shape;1841;p53"/>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2" name="Google Shape;1842;p53"/>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3" name="Google Shape;1843;p53"/>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4" name="Google Shape;1844;p53"/>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5" name="Google Shape;1845;p53"/>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6" name="Google Shape;1846;p53"/>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7" name="Google Shape;1847;p53"/>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8" name="Google Shape;1848;p53"/>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A6CBC2"/>
                  </a:solidFill>
                  <a:latin typeface="Arial"/>
                  <a:cs typeface="Arial"/>
                  <a:sym typeface="Arial"/>
                </a:endParaRPr>
              </a:p>
            </p:txBody>
          </p:sp>
        </p:grpSp>
        <p:sp>
          <p:nvSpPr>
            <p:cNvPr id="1849" name="Google Shape;1849;p53"/>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0" name="Google Shape;1850;p53"/>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1" name="Google Shape;1851;p53"/>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2" name="Google Shape;1852;p53"/>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3" name="Google Shape;1853;p53"/>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4" name="Google Shape;1854;p53"/>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5" name="Google Shape;1855;p53"/>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6" name="Google Shape;1856;p53"/>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7" name="Google Shape;1857;p53"/>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8" name="Google Shape;1858;p53"/>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9" name="Google Shape;1859;p53"/>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0" name="Google Shape;1860;p53"/>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1" name="Google Shape;1861;p53"/>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2" name="Google Shape;1862;p53"/>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3" name="Google Shape;1863;p53"/>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4" name="Google Shape;1864;p53"/>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5" name="Google Shape;1865;p53"/>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6" name="Google Shape;1866;p53"/>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7" name="Google Shape;1867;p53"/>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8" name="Google Shape;1868;p53"/>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FF6B65"/>
                </a:solidFill>
                <a:latin typeface="Arial"/>
                <a:cs typeface="Arial"/>
                <a:sym typeface="Arial"/>
              </a:endParaRPr>
            </a:p>
          </p:txBody>
        </p:sp>
        <p:sp>
          <p:nvSpPr>
            <p:cNvPr id="1869" name="Google Shape;1869;p53"/>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A6CBC2"/>
                </a:solidFill>
                <a:latin typeface="Arial"/>
                <a:cs typeface="Arial"/>
                <a:sym typeface="Arial"/>
              </a:endParaRPr>
            </a:p>
          </p:txBody>
        </p:sp>
        <p:sp>
          <p:nvSpPr>
            <p:cNvPr id="1870" name="Google Shape;1870;p53"/>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871" name="Google Shape;1871;p53"/>
            <p:cNvGrpSpPr/>
            <p:nvPr/>
          </p:nvGrpSpPr>
          <p:grpSpPr>
            <a:xfrm>
              <a:off x="3280929" y="3294542"/>
              <a:ext cx="109894" cy="272224"/>
              <a:chOff x="2711750" y="3572300"/>
              <a:chExt cx="230725" cy="598425"/>
            </a:xfrm>
          </p:grpSpPr>
          <p:sp>
            <p:nvSpPr>
              <p:cNvPr id="1872" name="Google Shape;1872;p53"/>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3" name="Google Shape;1873;p53"/>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874" name="Google Shape;1874;p53"/>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875" name="Google Shape;1875;p53"/>
            <p:cNvGrpSpPr/>
            <p:nvPr/>
          </p:nvGrpSpPr>
          <p:grpSpPr>
            <a:xfrm>
              <a:off x="3790439" y="2408636"/>
              <a:ext cx="73017" cy="75684"/>
              <a:chOff x="3781475" y="1624825"/>
              <a:chExt cx="153300" cy="166375"/>
            </a:xfrm>
          </p:grpSpPr>
          <p:sp>
            <p:nvSpPr>
              <p:cNvPr id="1876" name="Google Shape;1876;p53"/>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7" name="Google Shape;1877;p53"/>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8" name="Google Shape;1878;p53"/>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9" name="Google Shape;1879;p53"/>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880" name="Google Shape;1880;p53"/>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1" name="Google Shape;1881;p53"/>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2" name="Google Shape;1882;p53"/>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3" name="Google Shape;1883;p53"/>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4" name="Google Shape;1884;p53"/>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5" name="Google Shape;1885;p53"/>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6" name="Google Shape;1886;p53"/>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887" name="Google Shape;1887;p53"/>
            <p:cNvGrpSpPr/>
            <p:nvPr/>
          </p:nvGrpSpPr>
          <p:grpSpPr>
            <a:xfrm>
              <a:off x="4403342" y="3107749"/>
              <a:ext cx="316680" cy="101374"/>
              <a:chOff x="5068275" y="3161675"/>
              <a:chExt cx="664875" cy="222850"/>
            </a:xfrm>
          </p:grpSpPr>
          <p:sp>
            <p:nvSpPr>
              <p:cNvPr id="1888" name="Google Shape;1888;p53"/>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9" name="Google Shape;1889;p53"/>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0" name="Google Shape;1890;p53"/>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1" name="Google Shape;1891;p53"/>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892" name="Google Shape;1892;p53"/>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3" name="Google Shape;1893;p53"/>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4" name="Google Shape;1894;p53"/>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5" name="Google Shape;1895;p53"/>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6" name="Google Shape;1896;p53"/>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7" name="Google Shape;1897;p53"/>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8" name="Google Shape;1898;p53"/>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9" name="Google Shape;1899;p53"/>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0" name="Google Shape;1900;p53"/>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1" name="Google Shape;1901;p53"/>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2" name="Google Shape;1902;p53"/>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3" name="Google Shape;1903;p53"/>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4" name="Google Shape;1904;p53"/>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5" name="Google Shape;1905;p53"/>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6" name="Google Shape;1906;p53"/>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7" name="Google Shape;1907;p53"/>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8" name="Google Shape;1908;p53"/>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9" name="Google Shape;1909;p53"/>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0" name="Google Shape;1910;p53"/>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1" name="Google Shape;1911;p53"/>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2" name="Google Shape;1912;p53"/>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3" name="Google Shape;1913;p53"/>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4" name="Google Shape;1914;p53"/>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5" name="Google Shape;1915;p53"/>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6" name="Google Shape;1916;p53"/>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7" name="Google Shape;1917;p53"/>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8" name="Google Shape;1918;p53"/>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9" name="Google Shape;1919;p53"/>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0" name="Google Shape;1920;p53"/>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921" name="Google Shape;1921;p53"/>
            <p:cNvGrpSpPr/>
            <p:nvPr/>
          </p:nvGrpSpPr>
          <p:grpSpPr>
            <a:xfrm>
              <a:off x="3697513" y="2707266"/>
              <a:ext cx="59549" cy="79733"/>
              <a:chOff x="3586375" y="2281300"/>
              <a:chExt cx="125025" cy="175275"/>
            </a:xfrm>
          </p:grpSpPr>
          <p:sp>
            <p:nvSpPr>
              <p:cNvPr id="1922" name="Google Shape;1922;p53"/>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3" name="Google Shape;1923;p53"/>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924" name="Google Shape;1924;p53"/>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925" name="Google Shape;1925;p53"/>
            <p:cNvGrpSpPr/>
            <p:nvPr/>
          </p:nvGrpSpPr>
          <p:grpSpPr>
            <a:xfrm>
              <a:off x="4513224" y="3221724"/>
              <a:ext cx="274563" cy="280321"/>
              <a:chOff x="5298975" y="3412225"/>
              <a:chExt cx="576450" cy="616225"/>
            </a:xfrm>
          </p:grpSpPr>
          <p:sp>
            <p:nvSpPr>
              <p:cNvPr id="1926" name="Google Shape;1926;p53"/>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A6CBC2"/>
                  </a:solidFill>
                  <a:latin typeface="Arial"/>
                  <a:cs typeface="Arial"/>
                  <a:sym typeface="Arial"/>
                </a:endParaRPr>
              </a:p>
            </p:txBody>
          </p:sp>
          <p:sp>
            <p:nvSpPr>
              <p:cNvPr id="1927" name="Google Shape;1927;p53"/>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928" name="Google Shape;1928;p53"/>
            <p:cNvGrpSpPr/>
            <p:nvPr/>
          </p:nvGrpSpPr>
          <p:grpSpPr>
            <a:xfrm>
              <a:off x="4824403" y="3421846"/>
              <a:ext cx="110132" cy="130647"/>
              <a:chOff x="5952300" y="3852150"/>
              <a:chExt cx="231225" cy="287200"/>
            </a:xfrm>
          </p:grpSpPr>
          <p:sp>
            <p:nvSpPr>
              <p:cNvPr id="1929" name="Google Shape;1929;p53"/>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0" name="Google Shape;1930;p53"/>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931" name="Google Shape;1931;p53"/>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2" name="Google Shape;1932;p53"/>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3" name="Google Shape;1933;p53"/>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4" name="Google Shape;1934;p53"/>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5" name="Google Shape;1935;p53"/>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6" name="Google Shape;1936;p53"/>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7" name="Google Shape;1937;p53"/>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8" name="Google Shape;1938;p53"/>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939" name="Google Shape;1939;p53"/>
            <p:cNvGrpSpPr/>
            <p:nvPr/>
          </p:nvGrpSpPr>
          <p:grpSpPr>
            <a:xfrm>
              <a:off x="4295710" y="3079670"/>
              <a:ext cx="14968" cy="27135"/>
              <a:chOff x="4842300" y="3099950"/>
              <a:chExt cx="31425" cy="59650"/>
            </a:xfrm>
          </p:grpSpPr>
          <p:sp>
            <p:nvSpPr>
              <p:cNvPr id="1940" name="Google Shape;1940;p53"/>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1" name="Google Shape;1941;p53"/>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2" name="Google Shape;1942;p53"/>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3" name="Google Shape;1943;p53"/>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944" name="Google Shape;1944;p53"/>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5" name="Google Shape;1945;p53"/>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6" name="Google Shape;1946;p53"/>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7" name="Google Shape;1947;p53"/>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8" name="Google Shape;1948;p53"/>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9" name="Google Shape;1949;p53"/>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0" name="Google Shape;1950;p53"/>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1" name="Google Shape;1951;p53"/>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952" name="Google Shape;1952;p53"/>
            <p:cNvGrpSpPr/>
            <p:nvPr/>
          </p:nvGrpSpPr>
          <p:grpSpPr>
            <a:xfrm>
              <a:off x="3831056" y="2816010"/>
              <a:ext cx="37378" cy="27612"/>
              <a:chOff x="3866750" y="2520350"/>
              <a:chExt cx="78475" cy="60700"/>
            </a:xfrm>
          </p:grpSpPr>
          <p:sp>
            <p:nvSpPr>
              <p:cNvPr id="1953" name="Google Shape;1953;p53"/>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4" name="Google Shape;1954;p53"/>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5" name="Google Shape;1955;p53"/>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6" name="Google Shape;1956;p53"/>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957" name="Google Shape;1957;p53"/>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8" name="Google Shape;1958;p53"/>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9" name="Google Shape;1959;p53"/>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0" name="Google Shape;1960;p53"/>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1" name="Google Shape;1961;p53"/>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2" name="Google Shape;1962;p53"/>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3" name="Google Shape;1963;p53"/>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4" name="Google Shape;1964;p53"/>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5" name="Google Shape;1965;p53"/>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6" name="Google Shape;1966;p53"/>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7" name="Google Shape;1967;p53"/>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8" name="Google Shape;1968;p53"/>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9" name="Google Shape;1969;p53"/>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0" name="Google Shape;1970;p53"/>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1" name="Google Shape;1971;p53"/>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2" name="Google Shape;1972;p53"/>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3" name="Google Shape;1973;p53"/>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FF6B65"/>
                </a:solidFill>
                <a:latin typeface="Arial"/>
                <a:cs typeface="Arial"/>
                <a:sym typeface="Arial"/>
              </a:endParaRPr>
            </a:p>
          </p:txBody>
        </p:sp>
        <p:sp>
          <p:nvSpPr>
            <p:cNvPr id="1974" name="Google Shape;1974;p53"/>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5" name="Google Shape;1975;p53"/>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6" name="Google Shape;1976;p53"/>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7" name="Google Shape;1977;p53"/>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8" name="Google Shape;1978;p53"/>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9" name="Google Shape;1979;p53"/>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0" name="Google Shape;1980;p53"/>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1" name="Google Shape;1981;p53"/>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2" name="Google Shape;1982;p53"/>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3" name="Google Shape;1983;p53"/>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4" name="Google Shape;1984;p53"/>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5" name="Google Shape;1985;p53"/>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FF6B65"/>
                </a:solidFill>
                <a:latin typeface="Arial"/>
                <a:cs typeface="Arial"/>
                <a:sym typeface="Arial"/>
              </a:endParaRPr>
            </a:p>
          </p:txBody>
        </p:sp>
        <p:sp>
          <p:nvSpPr>
            <p:cNvPr id="1986" name="Google Shape;1986;p53"/>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7" name="Google Shape;1987;p53"/>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8" name="Google Shape;1988;p53"/>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9" name="Google Shape;1989;p53"/>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0" name="Google Shape;1990;p53"/>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1" name="Google Shape;1991;p53"/>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2" name="Google Shape;1992;p53"/>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3" name="Google Shape;1993;p53"/>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4" name="Google Shape;1994;p53"/>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5" name="Google Shape;1995;p53"/>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6" name="Google Shape;1996;p53"/>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7" name="Google Shape;1997;p53"/>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8" name="Google Shape;1998;p53"/>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999" name="Google Shape;1999;p53"/>
            <p:cNvGrpSpPr/>
            <p:nvPr/>
          </p:nvGrpSpPr>
          <p:grpSpPr>
            <a:xfrm>
              <a:off x="3632736" y="3051591"/>
              <a:ext cx="63288" cy="45217"/>
              <a:chOff x="3450375" y="3038225"/>
              <a:chExt cx="132875" cy="99400"/>
            </a:xfrm>
          </p:grpSpPr>
          <p:sp>
            <p:nvSpPr>
              <p:cNvPr id="2000" name="Google Shape;2000;p53"/>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1" name="Google Shape;2001;p53"/>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002" name="Google Shape;2002;p53"/>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3" name="Google Shape;2003;p53"/>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4" name="Google Shape;2004;p53"/>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5" name="Google Shape;2005;p53"/>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6" name="Google Shape;2006;p53"/>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7" name="Google Shape;2007;p53"/>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8" name="Google Shape;2008;p53"/>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9" name="Google Shape;2009;p53"/>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0" name="Google Shape;2010;p53"/>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A6CBC2"/>
                </a:solidFill>
                <a:latin typeface="Arial"/>
                <a:cs typeface="Arial"/>
                <a:sym typeface="Arial"/>
              </a:endParaRPr>
            </a:p>
          </p:txBody>
        </p:sp>
        <p:sp>
          <p:nvSpPr>
            <p:cNvPr id="2011" name="Google Shape;2011;p53"/>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2" name="Google Shape;2012;p53"/>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3" name="Google Shape;2013;p53"/>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4" name="Google Shape;2014;p53"/>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5" name="Google Shape;2015;p53"/>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6" name="Google Shape;2016;p53"/>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7" name="Google Shape;2017;p53"/>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8" name="Google Shape;2018;p53"/>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9" name="Google Shape;2019;p53"/>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0" name="Google Shape;2020;p53"/>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A6CBC2"/>
                </a:solidFill>
                <a:latin typeface="Arial"/>
                <a:cs typeface="Arial"/>
                <a:sym typeface="Arial"/>
              </a:endParaRPr>
            </a:p>
          </p:txBody>
        </p:sp>
        <p:sp>
          <p:nvSpPr>
            <p:cNvPr id="2021" name="Google Shape;2021;p53"/>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2" name="Google Shape;2022;p53"/>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3" name="Google Shape;2023;p53"/>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4" name="Google Shape;2024;p53"/>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5" name="Google Shape;2025;p53"/>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6" name="Google Shape;2026;p53"/>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FF6B65"/>
                </a:solidFill>
                <a:latin typeface="Arial"/>
                <a:cs typeface="Arial"/>
                <a:sym typeface="Arial"/>
              </a:endParaRPr>
            </a:p>
          </p:txBody>
        </p:sp>
        <p:sp>
          <p:nvSpPr>
            <p:cNvPr id="2027" name="Google Shape;2027;p53"/>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8" name="Google Shape;2028;p53"/>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9" name="Google Shape;2029;p53"/>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0" name="Google Shape;2030;p53"/>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1" name="Google Shape;2031;p53"/>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2" name="Google Shape;2032;p53"/>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3" name="Google Shape;2033;p53"/>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4" name="Google Shape;2034;p53"/>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5" name="Google Shape;2035;p53"/>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6" name="Google Shape;2036;p53"/>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037" name="Google Shape;2037;p53"/>
          <p:cNvGrpSpPr/>
          <p:nvPr/>
        </p:nvGrpSpPr>
        <p:grpSpPr>
          <a:xfrm>
            <a:off x="4738842" y="1644454"/>
            <a:ext cx="2770909" cy="1822077"/>
            <a:chOff x="235800" y="830650"/>
            <a:chExt cx="6978450" cy="4588844"/>
          </a:xfrm>
        </p:grpSpPr>
        <p:sp>
          <p:nvSpPr>
            <p:cNvPr id="2038" name="Google Shape;2038;p53"/>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9" name="Google Shape;2039;p53"/>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0" name="Google Shape;2040;p53"/>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1" name="Google Shape;2041;p53"/>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2" name="Google Shape;2042;p53"/>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3" name="Google Shape;2043;p53"/>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044" name="Google Shape;2044;p53"/>
          <p:cNvGrpSpPr/>
          <p:nvPr/>
        </p:nvGrpSpPr>
        <p:grpSpPr>
          <a:xfrm>
            <a:off x="990171" y="4085923"/>
            <a:ext cx="3497168" cy="1778053"/>
            <a:chOff x="238125" y="1038125"/>
            <a:chExt cx="7146800" cy="3633625"/>
          </a:xfrm>
        </p:grpSpPr>
        <p:sp>
          <p:nvSpPr>
            <p:cNvPr id="2045" name="Google Shape;2045;p53"/>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6" name="Google Shape;2046;p53"/>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7" name="Google Shape;2047;p53"/>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8" name="Google Shape;2048;p53"/>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9" name="Google Shape;2049;p53"/>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0" name="Google Shape;2050;p53"/>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1" name="Google Shape;2051;p53"/>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2" name="Google Shape;2052;p53"/>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3" name="Google Shape;2053;p53"/>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4" name="Google Shape;2054;p53"/>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5" name="Google Shape;2055;p53"/>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6" name="Google Shape;2056;p53"/>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7" name="Google Shape;2057;p53"/>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8" name="Google Shape;2058;p53"/>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9" name="Google Shape;2059;p53"/>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0" name="Google Shape;2060;p53"/>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1" name="Google Shape;2061;p53"/>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2" name="Google Shape;2062;p53"/>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3" name="Google Shape;2063;p53"/>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4" name="Google Shape;2064;p53"/>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5" name="Google Shape;2065;p53"/>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6" name="Google Shape;2066;p53"/>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7" name="Google Shape;2067;p53"/>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8" name="Google Shape;2068;p53"/>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9" name="Google Shape;2069;p53"/>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0" name="Google Shape;2070;p53"/>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1" name="Google Shape;2071;p53"/>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2" name="Google Shape;2072;p53"/>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3" name="Google Shape;2073;p53"/>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4" name="Google Shape;2074;p53"/>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5" name="Google Shape;2075;p53"/>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6" name="Google Shape;2076;p53"/>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7" name="Google Shape;2077;p53"/>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8" name="Google Shape;2078;p53"/>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9" name="Google Shape;2079;p53"/>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0" name="Google Shape;2080;p53"/>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1" name="Google Shape;2081;p53"/>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2" name="Google Shape;2082;p53"/>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3" name="Google Shape;2083;p53"/>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4" name="Google Shape;2084;p53"/>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5" name="Google Shape;2085;p53"/>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6" name="Google Shape;2086;p53"/>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7" name="Google Shape;2087;p53"/>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8" name="Google Shape;2088;p53"/>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9" name="Google Shape;2089;p53"/>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0" name="Google Shape;2090;p53"/>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1" name="Google Shape;2091;p53"/>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2" name="Google Shape;2092;p53"/>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3" name="Google Shape;2093;p53"/>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4" name="Google Shape;2094;p53"/>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5" name="Google Shape;2095;p53"/>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6" name="Google Shape;2096;p53"/>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7" name="Google Shape;2097;p53"/>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8" name="Google Shape;2098;p53"/>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9" name="Google Shape;2099;p53"/>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0" name="Google Shape;2100;p53"/>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1" name="Google Shape;2101;p53"/>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2" name="Google Shape;2102;p53"/>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3" name="Google Shape;2103;p53"/>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4" name="Google Shape;2104;p53"/>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5" name="Google Shape;2105;p53"/>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6" name="Google Shape;2106;p53"/>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7" name="Google Shape;2107;p53"/>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8" name="Google Shape;2108;p53"/>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9" name="Google Shape;2109;p53"/>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0" name="Google Shape;2110;p53"/>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1" name="Google Shape;2111;p53"/>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2" name="Google Shape;2112;p53"/>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3" name="Google Shape;2113;p53"/>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4" name="Google Shape;2114;p53"/>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5" name="Google Shape;2115;p53"/>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6" name="Google Shape;2116;p53"/>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7" name="Google Shape;2117;p53"/>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8" name="Google Shape;2118;p53"/>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9" name="Google Shape;2119;p53"/>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0" name="Google Shape;2120;p53"/>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1" name="Google Shape;2121;p53"/>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2" name="Google Shape;2122;p53"/>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3" name="Google Shape;2123;p53"/>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4" name="Google Shape;2124;p53"/>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5" name="Google Shape;2125;p53"/>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6" name="Google Shape;2126;p53"/>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7" name="Google Shape;2127;p53"/>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8" name="Google Shape;2128;p53"/>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9" name="Google Shape;2129;p53"/>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0" name="Google Shape;2130;p53"/>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1" name="Google Shape;2131;p53"/>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2" name="Google Shape;2132;p53"/>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3" name="Google Shape;2133;p53"/>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4" name="Google Shape;2134;p53"/>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5" name="Google Shape;2135;p53"/>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6" name="Google Shape;2136;p53"/>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7" name="Google Shape;2137;p53"/>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8" name="Google Shape;2138;p53"/>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9" name="Google Shape;2139;p53"/>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0" name="Google Shape;2140;p53"/>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1" name="Google Shape;2141;p53"/>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2" name="Google Shape;2142;p53"/>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3" name="Google Shape;2143;p53"/>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4" name="Google Shape;2144;p53"/>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5" name="Google Shape;2145;p53"/>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6" name="Google Shape;2146;p53"/>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7" name="Google Shape;2147;p53"/>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8" name="Google Shape;2148;p53"/>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9" name="Google Shape;2149;p53"/>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0" name="Google Shape;2150;p53"/>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1" name="Google Shape;2151;p53"/>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2" name="Google Shape;2152;p53"/>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3" name="Google Shape;2153;p53"/>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4" name="Google Shape;2154;p53"/>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5" name="Google Shape;2155;p53"/>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6" name="Google Shape;2156;p53"/>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7" name="Google Shape;2157;p53"/>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8" name="Google Shape;2158;p53"/>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9" name="Google Shape;2159;p53"/>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0" name="Google Shape;2160;p53"/>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1" name="Google Shape;2161;p53"/>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2" name="Google Shape;2162;p53"/>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3" name="Google Shape;2163;p53"/>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4" name="Google Shape;2164;p53"/>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5" name="Google Shape;2165;p53"/>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6" name="Google Shape;2166;p53"/>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7" name="Google Shape;2167;p53"/>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8" name="Google Shape;2168;p53"/>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9" name="Google Shape;2169;p53"/>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0" name="Google Shape;2170;p53"/>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1" name="Google Shape;2171;p53"/>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2" name="Google Shape;2172;p53"/>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3" name="Google Shape;2173;p53"/>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4" name="Google Shape;2174;p53"/>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5" name="Google Shape;2175;p53"/>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6" name="Google Shape;2176;p53"/>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7" name="Google Shape;2177;p53"/>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8" name="Google Shape;2178;p53"/>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9" name="Google Shape;2179;p53"/>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0" name="Google Shape;2180;p53"/>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1" name="Google Shape;2181;p53"/>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2" name="Google Shape;2182;p53"/>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3" name="Google Shape;2183;p53"/>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4" name="Google Shape;2184;p53"/>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5" name="Google Shape;2185;p53"/>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6" name="Google Shape;2186;p53"/>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7" name="Google Shape;2187;p53"/>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8" name="Google Shape;2188;p53"/>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9" name="Google Shape;2189;p53"/>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0" name="Google Shape;2190;p53"/>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1" name="Google Shape;2191;p53"/>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2" name="Google Shape;2192;p53"/>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3" name="Google Shape;2193;p53"/>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4" name="Google Shape;2194;p53"/>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5" name="Google Shape;2195;p53"/>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6" name="Google Shape;2196;p53"/>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7" name="Google Shape;2197;p53"/>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8" name="Google Shape;2198;p53"/>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9" name="Google Shape;2199;p53"/>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0" name="Google Shape;2200;p53"/>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1" name="Google Shape;2201;p53"/>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2" name="Google Shape;2202;p53"/>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3" name="Google Shape;2203;p53"/>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4" name="Google Shape;2204;p53"/>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5" name="Google Shape;2205;p53"/>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6" name="Google Shape;2206;p53"/>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7" name="Google Shape;2207;p53"/>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8" name="Google Shape;2208;p53"/>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9" name="Google Shape;2209;p53"/>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0" name="Google Shape;2210;p53"/>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1" name="Google Shape;2211;p53"/>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2" name="Google Shape;2212;p53"/>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3" name="Google Shape;2213;p53"/>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4" name="Google Shape;2214;p53"/>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5" name="Google Shape;2215;p53"/>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6" name="Google Shape;2216;p53"/>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7" name="Google Shape;2217;p53"/>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8" name="Google Shape;2218;p53"/>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9" name="Google Shape;2219;p53"/>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0" name="Google Shape;2220;p53"/>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1" name="Google Shape;2221;p53"/>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2" name="Google Shape;2222;p53"/>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3" name="Google Shape;2223;p53"/>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4" name="Google Shape;2224;p53"/>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5" name="Google Shape;2225;p53"/>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6" name="Google Shape;2226;p53"/>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7" name="Google Shape;2227;p53"/>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8" name="Google Shape;2228;p53"/>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9" name="Google Shape;2229;p53"/>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0" name="Google Shape;2230;p53"/>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1" name="Google Shape;2231;p53"/>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2" name="Google Shape;2232;p53"/>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3" name="Google Shape;2233;p53"/>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4" name="Google Shape;2234;p53"/>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5" name="Google Shape;2235;p53"/>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6" name="Google Shape;2236;p53"/>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7" name="Google Shape;2237;p53"/>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8" name="Google Shape;2238;p53"/>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9" name="Google Shape;2239;p53"/>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0" name="Google Shape;2240;p53"/>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1" name="Google Shape;2241;p53"/>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2" name="Google Shape;2242;p53"/>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3" name="Google Shape;2243;p53"/>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4" name="Google Shape;2244;p53"/>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5" name="Google Shape;2245;p53"/>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6" name="Google Shape;2246;p53"/>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7" name="Google Shape;2247;p53"/>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8" name="Google Shape;2248;p53"/>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9" name="Google Shape;2249;p53"/>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0" name="Google Shape;2250;p53"/>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1" name="Google Shape;2251;p53"/>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2" name="Google Shape;2252;p53"/>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3" name="Google Shape;2253;p53"/>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4" name="Google Shape;2254;p53"/>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5" name="Google Shape;2255;p53"/>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6" name="Google Shape;2256;p53"/>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7" name="Google Shape;2257;p53"/>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8" name="Google Shape;2258;p53"/>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9" name="Google Shape;2259;p53"/>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0" name="Google Shape;2260;p53"/>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1" name="Google Shape;2261;p53"/>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2" name="Google Shape;2262;p53"/>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3" name="Google Shape;2263;p53"/>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4" name="Google Shape;2264;p53"/>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5" name="Google Shape;2265;p53"/>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6" name="Google Shape;2266;p53"/>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7" name="Google Shape;2267;p53"/>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8" name="Google Shape;2268;p53"/>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9" name="Google Shape;2269;p53"/>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0" name="Google Shape;2270;p53"/>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1" name="Google Shape;2271;p53"/>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2" name="Google Shape;2272;p53"/>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3" name="Google Shape;2273;p53"/>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4" name="Google Shape;2274;p53"/>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5" name="Google Shape;2275;p53"/>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6" name="Google Shape;2276;p53"/>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7" name="Google Shape;2277;p53"/>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8" name="Google Shape;2278;p53"/>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9" name="Google Shape;2279;p53"/>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0" name="Google Shape;2280;p53"/>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1" name="Google Shape;2281;p53"/>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2" name="Google Shape;2282;p53"/>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3" name="Google Shape;2283;p53"/>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4" name="Google Shape;2284;p53"/>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5" name="Google Shape;2285;p53"/>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6" name="Google Shape;2286;p53"/>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7" name="Google Shape;2287;p53"/>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8" name="Google Shape;2288;p53"/>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9" name="Google Shape;2289;p53"/>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0" name="Google Shape;2290;p53"/>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1" name="Google Shape;2291;p53"/>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2" name="Google Shape;2292;p53"/>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3" name="Google Shape;2293;p53"/>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4" name="Google Shape;2294;p53"/>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5" name="Google Shape;2295;p53"/>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6" name="Google Shape;2296;p53"/>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7" name="Google Shape;2297;p53"/>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8" name="Google Shape;2298;p53"/>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9" name="Google Shape;2299;p53"/>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0" name="Google Shape;2300;p53"/>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1" name="Google Shape;2301;p53"/>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2" name="Google Shape;2302;p53"/>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3" name="Google Shape;2303;p53"/>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4" name="Google Shape;2304;p53"/>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5" name="Google Shape;2305;p53"/>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6" name="Google Shape;2306;p53"/>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7" name="Google Shape;2307;p53"/>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8" name="Google Shape;2308;p53"/>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9" name="Google Shape;2309;p53"/>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0" name="Google Shape;2310;p53"/>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1" name="Google Shape;2311;p53"/>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2" name="Google Shape;2312;p53"/>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3" name="Google Shape;2313;p53"/>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4" name="Google Shape;2314;p53"/>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5" name="Google Shape;2315;p53"/>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6" name="Google Shape;2316;p53"/>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7" name="Google Shape;2317;p53"/>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8" name="Google Shape;2318;p53"/>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9" name="Google Shape;2319;p53"/>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0" name="Google Shape;2320;p53"/>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1" name="Google Shape;2321;p53"/>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2" name="Google Shape;2322;p53"/>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3" name="Google Shape;2323;p53"/>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4" name="Google Shape;2324;p53"/>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5" name="Google Shape;2325;p53"/>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6" name="Google Shape;2326;p53"/>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7" name="Google Shape;2327;p53"/>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8" name="Google Shape;2328;p53"/>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9" name="Google Shape;2329;p53"/>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0" name="Google Shape;2330;p53"/>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1" name="Google Shape;2331;p53"/>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2" name="Google Shape;2332;p53"/>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3" name="Google Shape;2333;p53"/>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4" name="Google Shape;2334;p53"/>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5" name="Google Shape;2335;p53"/>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6" name="Google Shape;2336;p53"/>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7" name="Google Shape;2337;p53"/>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8" name="Google Shape;2338;p53"/>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9" name="Google Shape;2339;p53"/>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0" name="Google Shape;2340;p53"/>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1" name="Google Shape;2341;p53"/>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2" name="Google Shape;2342;p53"/>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3" name="Google Shape;2343;p53"/>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4" name="Google Shape;2344;p53"/>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5" name="Google Shape;2345;p53"/>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6" name="Google Shape;2346;p53"/>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7" name="Google Shape;2347;p53"/>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8" name="Google Shape;2348;p53"/>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9" name="Google Shape;2349;p53"/>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0" name="Google Shape;2350;p53"/>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1" name="Google Shape;2351;p53"/>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2" name="Google Shape;2352;p53"/>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3" name="Google Shape;2353;p53"/>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4" name="Google Shape;2354;p53"/>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5" name="Google Shape;2355;p53"/>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6" name="Google Shape;2356;p53"/>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7" name="Google Shape;2357;p53"/>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8" name="Google Shape;2358;p53"/>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9" name="Google Shape;2359;p53"/>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0" name="Google Shape;2360;p53"/>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1" name="Google Shape;2361;p53"/>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2" name="Google Shape;2362;p53"/>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3" name="Google Shape;2363;p53"/>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4" name="Google Shape;2364;p53"/>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5" name="Google Shape;2365;p53"/>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6" name="Google Shape;2366;p53"/>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7" name="Google Shape;2367;p53"/>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8" name="Google Shape;2368;p53"/>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9" name="Google Shape;2369;p53"/>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0" name="Google Shape;2370;p53"/>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1" name="Google Shape;2371;p53"/>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2" name="Google Shape;2372;p53"/>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3" name="Google Shape;2373;p53"/>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4" name="Google Shape;2374;p53"/>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5" name="Google Shape;2375;p53"/>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6" name="Google Shape;2376;p53"/>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7" name="Google Shape;2377;p53"/>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8" name="Google Shape;2378;p53"/>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9" name="Google Shape;2379;p53"/>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0" name="Google Shape;2380;p53"/>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1" name="Google Shape;2381;p53"/>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2" name="Google Shape;2382;p53"/>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3" name="Google Shape;2383;p53"/>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4" name="Google Shape;2384;p53"/>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5" name="Google Shape;2385;p53"/>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6" name="Google Shape;2386;p53"/>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7" name="Google Shape;2387;p53"/>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8" name="Google Shape;2388;p53"/>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9" name="Google Shape;2389;p53"/>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0" name="Google Shape;2390;p53"/>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1" name="Google Shape;2391;p53"/>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2" name="Google Shape;2392;p53"/>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3" name="Google Shape;2393;p53"/>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4" name="Google Shape;2394;p53"/>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5" name="Google Shape;2395;p53"/>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6" name="Google Shape;2396;p53"/>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7" name="Google Shape;2397;p53"/>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8" name="Google Shape;2398;p53"/>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9" name="Google Shape;2399;p53"/>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0" name="Google Shape;2400;p53"/>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1" name="Google Shape;2401;p53"/>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2" name="Google Shape;2402;p53"/>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3" name="Google Shape;2403;p53"/>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4" name="Google Shape;2404;p53"/>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5" name="Google Shape;2405;p53"/>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6" name="Google Shape;2406;p53"/>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7" name="Google Shape;2407;p53"/>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8" name="Google Shape;2408;p53"/>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9" name="Google Shape;2409;p53"/>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0" name="Google Shape;2410;p53"/>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1" name="Google Shape;2411;p53"/>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2" name="Google Shape;2412;p53"/>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3" name="Google Shape;2413;p53"/>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4" name="Google Shape;2414;p53"/>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5" name="Google Shape;2415;p53"/>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6" name="Google Shape;2416;p53"/>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7" name="Google Shape;2417;p53"/>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8" name="Google Shape;2418;p53"/>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9" name="Google Shape;2419;p53"/>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0" name="Google Shape;2420;p53"/>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1" name="Google Shape;2421;p53"/>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2" name="Google Shape;2422;p53"/>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3" name="Google Shape;2423;p53"/>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4" name="Google Shape;2424;p53"/>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5" name="Google Shape;2425;p53"/>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6" name="Google Shape;2426;p53"/>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7" name="Google Shape;2427;p53"/>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8" name="Google Shape;2428;p53"/>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9" name="Google Shape;2429;p53"/>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0" name="Google Shape;2430;p53"/>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1" name="Google Shape;2431;p53"/>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2" name="Google Shape;2432;p53"/>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3" name="Google Shape;2433;p53"/>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4" name="Google Shape;2434;p53"/>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5" name="Google Shape;2435;p53"/>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6" name="Google Shape;2436;p53"/>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7" name="Google Shape;2437;p53"/>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8" name="Google Shape;2438;p53"/>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9" name="Google Shape;2439;p53"/>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0" name="Google Shape;2440;p53"/>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1" name="Google Shape;2441;p53"/>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2" name="Google Shape;2442;p53"/>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3" name="Google Shape;2443;p53"/>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4" name="Google Shape;2444;p53"/>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5" name="Google Shape;2445;p53"/>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6" name="Google Shape;2446;p53"/>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7" name="Google Shape;2447;p53"/>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8" name="Google Shape;2448;p53"/>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9" name="Google Shape;2449;p53"/>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0" name="Google Shape;2450;p53"/>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1" name="Google Shape;2451;p53"/>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2" name="Google Shape;2452;p53"/>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3" name="Google Shape;2453;p53"/>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4" name="Google Shape;2454;p53"/>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5" name="Google Shape;2455;p53"/>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6" name="Google Shape;2456;p53"/>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7" name="Google Shape;2457;p53"/>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8" name="Google Shape;2458;p53"/>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9" name="Google Shape;2459;p53"/>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0" name="Google Shape;2460;p53"/>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1" name="Google Shape;2461;p53"/>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2" name="Google Shape;2462;p53"/>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3" name="Google Shape;2463;p53"/>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4" name="Google Shape;2464;p53"/>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5" name="Google Shape;2465;p53"/>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6" name="Google Shape;2466;p53"/>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7" name="Google Shape;2467;p53"/>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8" name="Google Shape;2468;p53"/>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9" name="Google Shape;2469;p53"/>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0" name="Google Shape;2470;p53"/>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1" name="Google Shape;2471;p53"/>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2" name="Google Shape;2472;p53"/>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3" name="Google Shape;2473;p53"/>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4" name="Google Shape;2474;p53"/>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5" name="Google Shape;2475;p53"/>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6" name="Google Shape;2476;p53"/>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7" name="Google Shape;2477;p53"/>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8" name="Google Shape;2478;p53"/>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9" name="Google Shape;2479;p53"/>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0" name="Google Shape;2480;p53"/>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1" name="Google Shape;2481;p53"/>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2" name="Google Shape;2482;p53"/>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3" name="Google Shape;2483;p53"/>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4" name="Google Shape;2484;p53"/>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5" name="Google Shape;2485;p53"/>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6" name="Google Shape;2486;p53"/>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7" name="Google Shape;2487;p53"/>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8" name="Google Shape;2488;p53"/>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9" name="Google Shape;2489;p53"/>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0" name="Google Shape;2490;p53"/>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1" name="Google Shape;2491;p53"/>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2" name="Google Shape;2492;p53"/>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3" name="Google Shape;2493;p53"/>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4" name="Google Shape;2494;p53"/>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5" name="Google Shape;2495;p53"/>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6" name="Google Shape;2496;p53"/>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7" name="Google Shape;2497;p53"/>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8" name="Google Shape;2498;p53"/>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9" name="Google Shape;2499;p53"/>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0" name="Google Shape;2500;p53"/>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1" name="Google Shape;2501;p53"/>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2" name="Google Shape;2502;p53"/>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3" name="Google Shape;2503;p53"/>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4" name="Google Shape;2504;p53"/>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5" name="Google Shape;2505;p53"/>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6" name="Google Shape;2506;p53"/>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7" name="Google Shape;2507;p53"/>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8" name="Google Shape;2508;p53"/>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9" name="Google Shape;2509;p53"/>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0" name="Google Shape;2510;p53"/>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1" name="Google Shape;2511;p53"/>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2" name="Google Shape;2512;p53"/>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3" name="Google Shape;2513;p53"/>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4" name="Google Shape;2514;p53"/>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5" name="Google Shape;2515;p53"/>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6" name="Google Shape;2516;p53"/>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7" name="Google Shape;2517;p53"/>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8" name="Google Shape;2518;p53"/>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9" name="Google Shape;2519;p53"/>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0" name="Google Shape;2520;p53"/>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1" name="Google Shape;2521;p53"/>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2" name="Google Shape;2522;p53"/>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3" name="Google Shape;2523;p53"/>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4" name="Google Shape;2524;p53"/>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5" name="Google Shape;2525;p53"/>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6" name="Google Shape;2526;p53"/>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7" name="Google Shape;2527;p53"/>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8" name="Google Shape;2528;p53"/>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9" name="Google Shape;2529;p53"/>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0" name="Google Shape;2530;p53"/>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1" name="Google Shape;2531;p53"/>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2" name="Google Shape;2532;p53"/>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3" name="Google Shape;2533;p53"/>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4" name="Google Shape;2534;p53"/>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5" name="Google Shape;2535;p53"/>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6" name="Google Shape;2536;p53"/>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7" name="Google Shape;2537;p53"/>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8" name="Google Shape;2538;p53"/>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9" name="Google Shape;2539;p53"/>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0" name="Google Shape;2540;p53"/>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1" name="Google Shape;2541;p53"/>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2" name="Google Shape;2542;p53"/>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3" name="Google Shape;2543;p53"/>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4" name="Google Shape;2544;p53"/>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5" name="Google Shape;2545;p53"/>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6" name="Google Shape;2546;p53"/>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7" name="Google Shape;2547;p53"/>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8" name="Google Shape;2548;p53"/>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9" name="Google Shape;2549;p53"/>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0" name="Google Shape;2550;p53"/>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1" name="Google Shape;2551;p53"/>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2" name="Google Shape;2552;p53"/>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3" name="Google Shape;2553;p53"/>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4" name="Google Shape;2554;p53"/>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5" name="Google Shape;2555;p53"/>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6" name="Google Shape;2556;p53"/>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7" name="Google Shape;2557;p53"/>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8" name="Google Shape;2558;p53"/>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9" name="Google Shape;2559;p53"/>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0" name="Google Shape;2560;p53"/>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1" name="Google Shape;2561;p53"/>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2" name="Google Shape;2562;p53"/>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3" name="Google Shape;2563;p53"/>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4" name="Google Shape;2564;p53"/>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5" name="Google Shape;2565;p53"/>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6" name="Google Shape;2566;p53"/>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7" name="Google Shape;2567;p53"/>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8" name="Google Shape;2568;p53"/>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9" name="Google Shape;2569;p53"/>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0" name="Google Shape;2570;p53"/>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1" name="Google Shape;2571;p53"/>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2" name="Google Shape;2572;p53"/>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3" name="Google Shape;2573;p53"/>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4" name="Google Shape;2574;p53"/>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5" name="Google Shape;2575;p53"/>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6" name="Google Shape;2576;p53"/>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7" name="Google Shape;2577;p53"/>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8" name="Google Shape;2578;p53"/>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9" name="Google Shape;2579;p53"/>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0" name="Google Shape;2580;p53"/>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1" name="Google Shape;2581;p53"/>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2" name="Google Shape;2582;p53"/>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3" name="Google Shape;2583;p53"/>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4" name="Google Shape;2584;p53"/>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5" name="Google Shape;2585;p53"/>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6" name="Google Shape;2586;p53"/>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7" name="Google Shape;2587;p53"/>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8" name="Google Shape;2588;p53"/>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9" name="Google Shape;2589;p53"/>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0" name="Google Shape;2590;p53"/>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1" name="Google Shape;2591;p53"/>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2" name="Google Shape;2592;p53"/>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3" name="Google Shape;2593;p53"/>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4" name="Google Shape;2594;p53"/>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5" name="Google Shape;2595;p53"/>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6" name="Google Shape;2596;p53"/>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7" name="Google Shape;2597;p53"/>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8" name="Google Shape;2598;p53"/>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9" name="Google Shape;2599;p53"/>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0" name="Google Shape;2600;p53"/>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1" name="Google Shape;2601;p53"/>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2" name="Google Shape;2602;p53"/>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3" name="Google Shape;2603;p53"/>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4" name="Google Shape;2604;p53"/>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5" name="Google Shape;2605;p53"/>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6" name="Google Shape;2606;p53"/>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7" name="Google Shape;2607;p53"/>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8" name="Google Shape;2608;p53"/>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9" name="Google Shape;2609;p53"/>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0" name="Google Shape;2610;p53"/>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 name="Google Shape;2611;p53"/>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 name="Google Shape;2612;p53"/>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 name="Google Shape;2613;p53"/>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 name="Google Shape;2614;p53"/>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 name="Google Shape;2615;p53"/>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 name="Google Shape;2616;p53"/>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 name="Google Shape;2617;p53"/>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 name="Google Shape;2618;p53"/>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 name="Google Shape;2619;p53"/>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 name="Google Shape;2620;p53"/>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 name="Google Shape;2621;p53"/>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 name="Google Shape;2622;p53"/>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 name="Google Shape;2623;p53"/>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 name="Google Shape;2624;p53"/>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 name="Google Shape;2625;p53"/>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 name="Google Shape;2626;p53"/>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 name="Google Shape;2627;p53"/>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 name="Google Shape;2628;p53"/>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 name="Google Shape;2629;p53"/>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 name="Google Shape;2630;p53"/>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 name="Google Shape;2631;p53"/>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 name="Google Shape;2632;p53"/>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 name="Google Shape;2633;p53"/>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4" name="Google Shape;2634;p53"/>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5" name="Google Shape;2635;p53"/>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6" name="Google Shape;2636;p53"/>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7" name="Google Shape;2637;p53"/>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8" name="Google Shape;2638;p53"/>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9" name="Google Shape;2639;p53"/>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0" name="Google Shape;2640;p53"/>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1" name="Google Shape;2641;p53"/>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2" name="Google Shape;2642;p53"/>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3" name="Google Shape;2643;p53"/>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4" name="Google Shape;2644;p53"/>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5" name="Google Shape;2645;p53"/>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6" name="Google Shape;2646;p53"/>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7" name="Google Shape;2647;p53"/>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8" name="Google Shape;2648;p53"/>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9" name="Google Shape;2649;p53"/>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0" name="Google Shape;2650;p53"/>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1" name="Google Shape;2651;p53"/>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2" name="Google Shape;2652;p53"/>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3" name="Google Shape;2653;p53"/>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4" name="Google Shape;2654;p53"/>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5" name="Google Shape;2655;p53"/>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6" name="Google Shape;2656;p53"/>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7" name="Google Shape;2657;p53"/>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8" name="Google Shape;2658;p53"/>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9" name="Google Shape;2659;p53"/>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0" name="Google Shape;2660;p53"/>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1" name="Google Shape;2661;p53"/>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2" name="Google Shape;2662;p53"/>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3" name="Google Shape;2663;p53"/>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4" name="Google Shape;2664;p53"/>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5" name="Google Shape;2665;p53"/>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6" name="Google Shape;2666;p53"/>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7" name="Google Shape;2667;p53"/>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8" name="Google Shape;2668;p53"/>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9" name="Google Shape;2669;p53"/>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0" name="Google Shape;2670;p53"/>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1" name="Google Shape;2671;p53"/>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2" name="Google Shape;2672;p53"/>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3" name="Google Shape;2673;p53"/>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4" name="Google Shape;2674;p53"/>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5" name="Google Shape;2675;p53"/>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6" name="Google Shape;2676;p53"/>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7" name="Google Shape;2677;p53"/>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8" name="Google Shape;2678;p53"/>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9" name="Google Shape;2679;p53"/>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0" name="Google Shape;2680;p53"/>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1" name="Google Shape;2681;p53"/>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2" name="Google Shape;2682;p53"/>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3" name="Google Shape;2683;p53"/>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4" name="Google Shape;2684;p53"/>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5" name="Google Shape;2685;p53"/>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6" name="Google Shape;2686;p53"/>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7" name="Google Shape;2687;p53"/>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8" name="Google Shape;2688;p53"/>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9" name="Google Shape;2689;p53"/>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0" name="Google Shape;2690;p53"/>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1" name="Google Shape;2691;p53"/>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2" name="Google Shape;2692;p53"/>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3" name="Google Shape;2693;p53"/>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4" name="Google Shape;2694;p53"/>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5" name="Google Shape;2695;p53"/>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6" name="Google Shape;2696;p53"/>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7" name="Google Shape;2697;p53"/>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8" name="Google Shape;2698;p53"/>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9" name="Google Shape;2699;p53"/>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0" name="Google Shape;2700;p53"/>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1" name="Google Shape;2701;p53"/>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2" name="Google Shape;2702;p53"/>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3" name="Google Shape;2703;p53"/>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4" name="Google Shape;2704;p53"/>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5" name="Google Shape;2705;p53"/>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6" name="Google Shape;2706;p53"/>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7" name="Google Shape;2707;p53"/>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8" name="Google Shape;2708;p53"/>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9" name="Google Shape;2709;p53"/>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0" name="Google Shape;2710;p53"/>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1" name="Google Shape;2711;p53"/>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2" name="Google Shape;2712;p53"/>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3" name="Google Shape;2713;p53"/>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4" name="Google Shape;2714;p53"/>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5" name="Google Shape;2715;p53"/>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6" name="Google Shape;2716;p53"/>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7" name="Google Shape;2717;p53"/>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8" name="Google Shape;2718;p53"/>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9" name="Google Shape;2719;p53"/>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0" name="Google Shape;2720;p53"/>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1" name="Google Shape;2721;p53"/>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2" name="Google Shape;2722;p53"/>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3" name="Google Shape;2723;p53"/>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4" name="Google Shape;2724;p53"/>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5" name="Google Shape;2725;p53"/>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6" name="Google Shape;2726;p53"/>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7" name="Google Shape;2727;p53"/>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8" name="Google Shape;2728;p53"/>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9" name="Google Shape;2729;p53"/>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0" name="Google Shape;2730;p53"/>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1" name="Google Shape;2731;p53"/>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2" name="Google Shape;2732;p53"/>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3" name="Google Shape;2733;p53"/>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4" name="Google Shape;2734;p53"/>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5" name="Google Shape;2735;p53"/>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6" name="Google Shape;2736;p53"/>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7" name="Google Shape;2737;p53"/>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8" name="Google Shape;2738;p53"/>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9" name="Google Shape;2739;p53"/>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0" name="Google Shape;2740;p53"/>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1" name="Google Shape;2741;p53"/>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2" name="Google Shape;2742;p53"/>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3" name="Google Shape;2743;p53"/>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4" name="Google Shape;2744;p53"/>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5" name="Google Shape;2745;p53"/>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6" name="Google Shape;2746;p53"/>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7" name="Google Shape;2747;p53"/>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8" name="Google Shape;2748;p53"/>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9" name="Google Shape;2749;p53"/>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0" name="Google Shape;2750;p53"/>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1" name="Google Shape;2751;p53"/>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2" name="Google Shape;2752;p53"/>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3" name="Google Shape;2753;p53"/>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4" name="Google Shape;2754;p53"/>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5" name="Google Shape;2755;p53"/>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6" name="Google Shape;2756;p53"/>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7" name="Google Shape;2757;p53"/>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8" name="Google Shape;2758;p53"/>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9" name="Google Shape;2759;p53"/>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0" name="Google Shape;2760;p53"/>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1" name="Google Shape;2761;p53"/>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2" name="Google Shape;2762;p53"/>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3" name="Google Shape;2763;p53"/>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4" name="Google Shape;2764;p53"/>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5" name="Google Shape;2765;p53"/>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6" name="Google Shape;2766;p53"/>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7" name="Google Shape;2767;p53"/>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8" name="Google Shape;2768;p53"/>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9" name="Google Shape;2769;p53"/>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0" name="Google Shape;2770;p53"/>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1" name="Google Shape;2771;p53"/>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2" name="Google Shape;2772;p53"/>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3" name="Google Shape;2773;p53"/>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4" name="Google Shape;2774;p53"/>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5" name="Google Shape;2775;p53"/>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6" name="Google Shape;2776;p53"/>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7" name="Google Shape;2777;p53"/>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8" name="Google Shape;2778;p53"/>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9" name="Google Shape;2779;p53"/>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0" name="Google Shape;2780;p53"/>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1" name="Google Shape;2781;p53"/>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2" name="Google Shape;2782;p53"/>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3" name="Google Shape;2783;p53"/>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4" name="Google Shape;2784;p53"/>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5" name="Google Shape;2785;p53"/>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6" name="Google Shape;2786;p53"/>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7" name="Google Shape;2787;p53"/>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8" name="Google Shape;2788;p53"/>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9" name="Google Shape;2789;p53"/>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0" name="Google Shape;2790;p53"/>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1" name="Google Shape;2791;p53"/>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2" name="Google Shape;2792;p53"/>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3" name="Google Shape;2793;p53"/>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4" name="Google Shape;2794;p53"/>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5" name="Google Shape;2795;p53"/>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6" name="Google Shape;2796;p53"/>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7" name="Google Shape;2797;p53"/>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8" name="Google Shape;2798;p53"/>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9" name="Google Shape;2799;p53"/>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0" name="Google Shape;2800;p53"/>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1" name="Google Shape;2801;p53"/>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2" name="Google Shape;2802;p53"/>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3" name="Google Shape;2803;p53"/>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4" name="Google Shape;2804;p53"/>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5" name="Google Shape;2805;p53"/>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6" name="Google Shape;2806;p53"/>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7" name="Google Shape;2807;p53"/>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8" name="Google Shape;2808;p53"/>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9" name="Google Shape;2809;p53"/>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0" name="Google Shape;2810;p53"/>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1" name="Google Shape;2811;p53"/>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2" name="Google Shape;2812;p53"/>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3" name="Google Shape;2813;p53"/>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4" name="Google Shape;2814;p53"/>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5" name="Google Shape;2815;p53"/>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6" name="Google Shape;2816;p53"/>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7" name="Google Shape;2817;p53"/>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8" name="Google Shape;2818;p53"/>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9" name="Google Shape;2819;p53"/>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0" name="Google Shape;2820;p53"/>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1" name="Google Shape;2821;p53"/>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2" name="Google Shape;2822;p53"/>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3" name="Google Shape;2823;p53"/>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4" name="Google Shape;2824;p53"/>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5" name="Google Shape;2825;p53"/>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6" name="Google Shape;2826;p53"/>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7" name="Google Shape;2827;p53"/>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8" name="Google Shape;2828;p53"/>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9" name="Google Shape;2829;p53"/>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0" name="Google Shape;2830;p53"/>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1" name="Google Shape;2831;p53"/>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2" name="Google Shape;2832;p53"/>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3" name="Google Shape;2833;p53"/>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4" name="Google Shape;2834;p53"/>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5" name="Google Shape;2835;p53"/>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6" name="Google Shape;2836;p53"/>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7" name="Google Shape;2837;p53"/>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8" name="Google Shape;2838;p53"/>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9" name="Google Shape;2839;p53"/>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0" name="Google Shape;2840;p53"/>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1" name="Google Shape;2841;p53"/>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2" name="Google Shape;2842;p53"/>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3" name="Google Shape;2843;p53"/>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4" name="Google Shape;2844;p53"/>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5" name="Google Shape;2845;p53"/>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6" name="Google Shape;2846;p53"/>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7" name="Google Shape;2847;p53"/>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8" name="Google Shape;2848;p53"/>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9" name="Google Shape;2849;p53"/>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0" name="Google Shape;2850;p53"/>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1" name="Google Shape;2851;p53"/>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2" name="Google Shape;2852;p53"/>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3" name="Google Shape;2853;p53"/>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4" name="Google Shape;2854;p53"/>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5" name="Google Shape;2855;p53"/>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6" name="Google Shape;2856;p53"/>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7" name="Google Shape;2857;p53"/>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8" name="Google Shape;2858;p53"/>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9" name="Google Shape;2859;p53"/>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0" name="Google Shape;2860;p53"/>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1" name="Google Shape;2861;p53"/>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2" name="Google Shape;2862;p53"/>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3" name="Google Shape;2863;p53"/>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4" name="Google Shape;2864;p53"/>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5" name="Google Shape;2865;p53"/>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6" name="Google Shape;2866;p53"/>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7" name="Google Shape;2867;p53"/>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8" name="Google Shape;2868;p53"/>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9" name="Google Shape;2869;p53"/>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0" name="Google Shape;2870;p53"/>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1" name="Google Shape;2871;p53"/>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2" name="Google Shape;2872;p53"/>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3" name="Google Shape;2873;p53"/>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4" name="Google Shape;2874;p53"/>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5" name="Google Shape;2875;p53"/>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6" name="Google Shape;2876;p53"/>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7" name="Google Shape;2877;p53"/>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8" name="Google Shape;2878;p53"/>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9" name="Google Shape;2879;p53"/>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0" name="Google Shape;2880;p53"/>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1" name="Google Shape;2881;p53"/>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2" name="Google Shape;2882;p53"/>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3" name="Google Shape;2883;p53"/>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4" name="Google Shape;2884;p53"/>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5" name="Google Shape;2885;p53"/>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6" name="Google Shape;2886;p53"/>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7" name="Google Shape;2887;p53"/>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8" name="Google Shape;2888;p53"/>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9" name="Google Shape;2889;p53"/>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0" name="Google Shape;2890;p53"/>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1" name="Google Shape;2891;p53"/>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2" name="Google Shape;2892;p53"/>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3" name="Google Shape;2893;p53"/>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4" name="Google Shape;2894;p53"/>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5" name="Google Shape;2895;p53"/>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6" name="Google Shape;2896;p53"/>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7" name="Google Shape;2897;p53"/>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8" name="Google Shape;2898;p53"/>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9" name="Google Shape;2899;p53"/>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0" name="Google Shape;2900;p53"/>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1" name="Google Shape;2901;p53"/>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2" name="Google Shape;2902;p53"/>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3" name="Google Shape;2903;p53"/>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4" name="Google Shape;2904;p53"/>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5" name="Google Shape;2905;p53"/>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6" name="Google Shape;2906;p53"/>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7" name="Google Shape;2907;p53"/>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8" name="Google Shape;2908;p53"/>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9" name="Google Shape;2909;p53"/>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0" name="Google Shape;2910;p53"/>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1" name="Google Shape;2911;p53"/>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2" name="Google Shape;2912;p53"/>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3" name="Google Shape;2913;p53"/>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4" name="Google Shape;2914;p53"/>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5" name="Google Shape;2915;p53"/>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6" name="Google Shape;2916;p53"/>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7" name="Google Shape;2917;p53"/>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8" name="Google Shape;2918;p53"/>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9" name="Google Shape;2919;p53"/>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0" name="Google Shape;2920;p53"/>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1" name="Google Shape;2921;p53"/>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2" name="Google Shape;2922;p53"/>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3" name="Google Shape;2923;p53"/>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4" name="Google Shape;2924;p53"/>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5" name="Google Shape;2925;p53"/>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6" name="Google Shape;2926;p53"/>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7" name="Google Shape;2927;p53"/>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8" name="Google Shape;2928;p53"/>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9" name="Google Shape;2929;p53"/>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0" name="Google Shape;2930;p53"/>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1" name="Google Shape;2931;p53"/>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2" name="Google Shape;2932;p53"/>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3" name="Google Shape;2933;p53"/>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4" name="Google Shape;2934;p53"/>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5" name="Google Shape;2935;p53"/>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6" name="Google Shape;2936;p53"/>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7" name="Google Shape;2937;p53"/>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8" name="Google Shape;2938;p53"/>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9" name="Google Shape;2939;p53"/>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0" name="Google Shape;2940;p53"/>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1" name="Google Shape;2941;p53"/>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2" name="Google Shape;2942;p53"/>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3" name="Google Shape;2943;p53"/>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4" name="Google Shape;2944;p53"/>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5" name="Google Shape;2945;p53"/>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6" name="Google Shape;2946;p53"/>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7" name="Google Shape;2947;p53"/>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8" name="Google Shape;2948;p53"/>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9" name="Google Shape;2949;p53"/>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0" name="Google Shape;2950;p53"/>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1" name="Google Shape;2951;p53"/>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2" name="Google Shape;2952;p53"/>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3" name="Google Shape;2953;p53"/>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4" name="Google Shape;2954;p53"/>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5" name="Google Shape;2955;p53"/>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6" name="Google Shape;2956;p53"/>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7" name="Google Shape;2957;p53"/>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8" name="Google Shape;2958;p53"/>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9" name="Google Shape;2959;p53"/>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0" name="Google Shape;2960;p53"/>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1" name="Google Shape;2961;p53"/>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2" name="Google Shape;2962;p53"/>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3" name="Google Shape;2963;p53"/>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4" name="Google Shape;2964;p53"/>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5" name="Google Shape;2965;p53"/>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6" name="Google Shape;2966;p53"/>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7" name="Google Shape;2967;p53"/>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8" name="Google Shape;2968;p53"/>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9" name="Google Shape;2969;p53"/>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0" name="Google Shape;2970;p53"/>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1" name="Google Shape;2971;p53"/>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2" name="Google Shape;2972;p53"/>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3" name="Google Shape;2973;p53"/>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4" name="Google Shape;2974;p53"/>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5" name="Google Shape;2975;p53"/>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6" name="Google Shape;2976;p53"/>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7" name="Google Shape;2977;p53"/>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8" name="Google Shape;2978;p53"/>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9" name="Google Shape;2979;p53"/>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0" name="Google Shape;2980;p53"/>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1" name="Google Shape;2981;p53"/>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2" name="Google Shape;2982;p53"/>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3" name="Google Shape;2983;p53"/>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4" name="Google Shape;2984;p53"/>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5" name="Google Shape;2985;p53"/>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6" name="Google Shape;2986;p53"/>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7" name="Google Shape;2987;p53"/>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8" name="Google Shape;2988;p53"/>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9" name="Google Shape;2989;p53"/>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0" name="Google Shape;2990;p53"/>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1" name="Google Shape;2991;p53"/>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2" name="Google Shape;2992;p53"/>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3" name="Google Shape;2993;p53"/>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4" name="Google Shape;2994;p53"/>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5" name="Google Shape;2995;p53"/>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6" name="Google Shape;2996;p53"/>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7" name="Google Shape;2997;p53"/>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8" name="Google Shape;2998;p53"/>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9" name="Google Shape;2999;p53"/>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0" name="Google Shape;3000;p53"/>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1" name="Google Shape;3001;p53"/>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2" name="Google Shape;3002;p53"/>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3" name="Google Shape;3003;p53"/>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4" name="Google Shape;3004;p53"/>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5" name="Google Shape;3005;p53"/>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6" name="Google Shape;3006;p53"/>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7" name="Google Shape;3007;p53"/>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8" name="Google Shape;3008;p53"/>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9" name="Google Shape;3009;p53"/>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0" name="Google Shape;3010;p53"/>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1" name="Google Shape;3011;p53"/>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2" name="Google Shape;3012;p53"/>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3" name="Google Shape;3013;p53"/>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4" name="Google Shape;3014;p53"/>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5" name="Google Shape;3015;p53"/>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6" name="Google Shape;3016;p53"/>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7" name="Google Shape;3017;p53"/>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8" name="Google Shape;3018;p53"/>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9" name="Google Shape;3019;p53"/>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0" name="Google Shape;3020;p53"/>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1" name="Google Shape;3021;p53"/>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2" name="Google Shape;3022;p53"/>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3" name="Google Shape;3023;p53"/>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4" name="Google Shape;3024;p53"/>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5" name="Google Shape;3025;p53"/>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6" name="Google Shape;3026;p53"/>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7" name="Google Shape;3027;p53"/>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8" name="Google Shape;3028;p53"/>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9" name="Google Shape;3029;p53"/>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0" name="Google Shape;3030;p53"/>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1" name="Google Shape;3031;p53"/>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2" name="Google Shape;3032;p53"/>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3" name="Google Shape;3033;p53"/>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4" name="Google Shape;3034;p53"/>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5" name="Google Shape;3035;p53"/>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6" name="Google Shape;3036;p53"/>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7" name="Google Shape;3037;p53"/>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8" name="Google Shape;3038;p53"/>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9" name="Google Shape;3039;p53"/>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0" name="Google Shape;3040;p53"/>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1" name="Google Shape;3041;p53"/>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2" name="Google Shape;3042;p53"/>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3" name="Google Shape;3043;p53"/>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4" name="Google Shape;3044;p53"/>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5" name="Google Shape;3045;p53"/>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6" name="Google Shape;3046;p53"/>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7" name="Google Shape;3047;p53"/>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8" name="Google Shape;3048;p53"/>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9" name="Google Shape;3049;p53"/>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0" name="Google Shape;3050;p53"/>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1" name="Google Shape;3051;p53"/>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2" name="Google Shape;3052;p53"/>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3" name="Google Shape;3053;p53"/>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4" name="Google Shape;3054;p53"/>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5" name="Google Shape;3055;p53"/>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6" name="Google Shape;3056;p53"/>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7" name="Google Shape;3057;p53"/>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8" name="Google Shape;3058;p53"/>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9" name="Google Shape;3059;p53"/>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0" name="Google Shape;3060;p53"/>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1" name="Google Shape;3061;p53"/>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2" name="Google Shape;3062;p53"/>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3" name="Google Shape;3063;p53"/>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4" name="Google Shape;3064;p53"/>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5" name="Google Shape;3065;p53"/>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6" name="Google Shape;3066;p53"/>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7" name="Google Shape;3067;p53"/>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8" name="Google Shape;3068;p53"/>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9" name="Google Shape;3069;p53"/>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0" name="Google Shape;3070;p53"/>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1" name="Google Shape;3071;p53"/>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2" name="Google Shape;3072;p53"/>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3" name="Google Shape;3073;p53"/>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4" name="Google Shape;3074;p53"/>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5" name="Google Shape;3075;p53"/>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6" name="Google Shape;3076;p53"/>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7" name="Google Shape;3077;p53"/>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8" name="Google Shape;3078;p53"/>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9" name="Google Shape;3079;p53"/>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0" name="Google Shape;3080;p53"/>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1" name="Google Shape;3081;p53"/>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2" name="Google Shape;3082;p53"/>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3" name="Google Shape;3083;p53"/>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4" name="Google Shape;3084;p53"/>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5" name="Google Shape;3085;p53"/>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6" name="Google Shape;3086;p53"/>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7" name="Google Shape;3087;p53"/>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8" name="Google Shape;3088;p53"/>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9" name="Google Shape;3089;p53"/>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0" name="Google Shape;3090;p53"/>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1" name="Google Shape;3091;p53"/>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2" name="Google Shape;3092;p53"/>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3" name="Google Shape;3093;p53"/>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4" name="Google Shape;3094;p53"/>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5" name="Google Shape;3095;p53"/>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6" name="Google Shape;3096;p53"/>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7" name="Google Shape;3097;p53"/>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8" name="Google Shape;3098;p53"/>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9" name="Google Shape;3099;p53"/>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0" name="Google Shape;3100;p53"/>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1" name="Google Shape;3101;p53"/>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2" name="Google Shape;3102;p53"/>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3" name="Google Shape;3103;p53"/>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4" name="Google Shape;3104;p53"/>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5" name="Google Shape;3105;p53"/>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6" name="Google Shape;3106;p53"/>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7" name="Google Shape;3107;p53"/>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8" name="Google Shape;3108;p53"/>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9" name="Google Shape;3109;p53"/>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0" name="Google Shape;3110;p53"/>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1" name="Google Shape;3111;p53"/>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2" name="Google Shape;3112;p53"/>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3" name="Google Shape;3113;p53"/>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4" name="Google Shape;3114;p53"/>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5" name="Google Shape;3115;p53"/>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6" name="Google Shape;3116;p53"/>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7" name="Google Shape;3117;p53"/>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8" name="Google Shape;3118;p53"/>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9" name="Google Shape;3119;p53"/>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0" name="Google Shape;3120;p53"/>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1" name="Google Shape;3121;p53"/>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2" name="Google Shape;3122;p53"/>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3" name="Google Shape;3123;p53"/>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4" name="Google Shape;3124;p53"/>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5" name="Google Shape;3125;p53"/>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6" name="Google Shape;3126;p53"/>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7" name="Google Shape;3127;p53"/>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8" name="Google Shape;3128;p53"/>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9" name="Google Shape;3129;p53"/>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0" name="Google Shape;3130;p53"/>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1" name="Google Shape;3131;p53"/>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2" name="Google Shape;3132;p53"/>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3" name="Google Shape;3133;p53"/>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4" name="Google Shape;3134;p53"/>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5" name="Google Shape;3135;p53"/>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6" name="Google Shape;3136;p53"/>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7" name="Google Shape;3137;p53"/>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8" name="Google Shape;3138;p53"/>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9" name="Google Shape;3139;p53"/>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0" name="Google Shape;3140;p53"/>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1" name="Google Shape;3141;p53"/>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2" name="Google Shape;3142;p53"/>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3" name="Google Shape;3143;p53"/>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4" name="Google Shape;3144;p53"/>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5" name="Google Shape;3145;p53"/>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6" name="Google Shape;3146;p53"/>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7" name="Google Shape;3147;p53"/>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8" name="Google Shape;3148;p53"/>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9" name="Google Shape;3149;p53"/>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0" name="Google Shape;3150;p53"/>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1" name="Google Shape;3151;p53"/>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2" name="Google Shape;3152;p53"/>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3" name="Google Shape;3153;p53"/>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4" name="Google Shape;3154;p53"/>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5" name="Google Shape;3155;p53"/>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6" name="Google Shape;3156;p53"/>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7" name="Google Shape;3157;p53"/>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8" name="Google Shape;3158;p53"/>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9" name="Google Shape;3159;p53"/>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0" name="Google Shape;3160;p53"/>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1" name="Google Shape;3161;p53"/>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2" name="Google Shape;3162;p53"/>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3" name="Google Shape;3163;p53"/>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4" name="Google Shape;3164;p53"/>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5" name="Google Shape;3165;p53"/>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6" name="Google Shape;3166;p53"/>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7" name="Google Shape;3167;p53"/>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8" name="Google Shape;3168;p53"/>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9" name="Google Shape;3169;p53"/>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0" name="Google Shape;3170;p53"/>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1" name="Google Shape;3171;p53"/>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2" name="Google Shape;3172;p53"/>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3" name="Google Shape;3173;p53"/>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4" name="Google Shape;3174;p53"/>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5" name="Google Shape;3175;p53"/>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6" name="Google Shape;3176;p53"/>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7" name="Google Shape;3177;p53"/>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8" name="Google Shape;3178;p53"/>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9" name="Google Shape;3179;p53"/>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0" name="Google Shape;3180;p53"/>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1" name="Google Shape;3181;p53"/>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2" name="Google Shape;3182;p53"/>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3" name="Google Shape;3183;p53"/>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4" name="Google Shape;3184;p53"/>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5" name="Google Shape;3185;p53"/>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6" name="Google Shape;3186;p53"/>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7" name="Google Shape;3187;p53"/>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8" name="Google Shape;3188;p53"/>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9" name="Google Shape;3189;p53"/>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0" name="Google Shape;3190;p53"/>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1" name="Google Shape;3191;p53"/>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2" name="Google Shape;3192;p53"/>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3" name="Google Shape;3193;p53"/>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4" name="Google Shape;3194;p53"/>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5" name="Google Shape;3195;p53"/>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6" name="Google Shape;3196;p53"/>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7" name="Google Shape;3197;p53"/>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8" name="Google Shape;3198;p53"/>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9" name="Google Shape;3199;p53"/>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0" name="Google Shape;3200;p53"/>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1" name="Google Shape;3201;p53"/>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2" name="Google Shape;3202;p53"/>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3" name="Google Shape;3203;p53"/>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4" name="Google Shape;3204;p53"/>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5" name="Google Shape;3205;p53"/>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6" name="Google Shape;3206;p53"/>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7" name="Google Shape;3207;p53"/>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8" name="Google Shape;3208;p53"/>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9" name="Google Shape;3209;p53"/>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0" name="Google Shape;3210;p53"/>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1" name="Google Shape;3211;p53"/>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2" name="Google Shape;3212;p53"/>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3" name="Google Shape;3213;p53"/>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4" name="Google Shape;3214;p53"/>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5" name="Google Shape;3215;p53"/>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 name="Google Shape;3216;p53"/>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7" name="Google Shape;3217;p53"/>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8" name="Google Shape;3218;p53"/>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 name="Google Shape;3219;p53"/>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0" name="Google Shape;3220;p53"/>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1" name="Google Shape;3221;p53"/>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2" name="Google Shape;3222;p53"/>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3" name="Google Shape;3223;p53"/>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4" name="Google Shape;3224;p53"/>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5" name="Google Shape;3225;p53"/>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6" name="Google Shape;3226;p53"/>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7" name="Google Shape;3227;p53"/>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8" name="Google Shape;3228;p53"/>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9" name="Google Shape;3229;p53"/>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0" name="Google Shape;3230;p53"/>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1" name="Google Shape;3231;p53"/>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2" name="Google Shape;3232;p53"/>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3" name="Google Shape;3233;p53"/>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4" name="Google Shape;3234;p53"/>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5" name="Google Shape;3235;p53"/>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6" name="Google Shape;3236;p53"/>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7" name="Google Shape;3237;p53"/>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8" name="Google Shape;3238;p53"/>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9" name="Google Shape;3239;p53"/>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0" name="Google Shape;3240;p53"/>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1" name="Google Shape;3241;p53"/>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2" name="Google Shape;3242;p53"/>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3" name="Google Shape;3243;p53"/>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4" name="Google Shape;3244;p53"/>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5" name="Google Shape;3245;p53"/>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6" name="Google Shape;3246;p53"/>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7" name="Google Shape;3247;p53"/>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8" name="Google Shape;3248;p53"/>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9" name="Google Shape;3249;p53"/>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0" name="Google Shape;3250;p53"/>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1" name="Google Shape;3251;p53"/>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2" name="Google Shape;3252;p53"/>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3" name="Google Shape;3253;p53"/>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4" name="Google Shape;3254;p53"/>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5" name="Google Shape;3255;p53"/>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6" name="Google Shape;3256;p53"/>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7" name="Google Shape;3257;p53"/>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8" name="Google Shape;3258;p53"/>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9" name="Google Shape;3259;p53"/>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0" name="Google Shape;3260;p53"/>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1" name="Google Shape;3261;p53"/>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2" name="Google Shape;3262;p53"/>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3" name="Google Shape;3263;p53"/>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4" name="Google Shape;3264;p53"/>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5" name="Google Shape;3265;p53"/>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6" name="Google Shape;3266;p53"/>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7" name="Google Shape;3267;p53"/>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 name="Google Shape;3268;p53"/>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 name="Google Shape;3269;p53"/>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0" name="Google Shape;3270;p53"/>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1" name="Google Shape;3271;p53"/>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2" name="Google Shape;3272;p53"/>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3" name="Google Shape;3273;p53"/>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4" name="Google Shape;3274;p53"/>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5" name="Google Shape;3275;p53"/>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6" name="Google Shape;3276;p53"/>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7" name="Google Shape;3277;p53"/>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8" name="Google Shape;3278;p53"/>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9" name="Google Shape;3279;p53"/>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0" name="Google Shape;3280;p53"/>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1" name="Google Shape;3281;p53"/>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2" name="Google Shape;3282;p53"/>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3" name="Google Shape;3283;p53"/>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4" name="Google Shape;3284;p53"/>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5" name="Google Shape;3285;p53"/>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6" name="Google Shape;3286;p53"/>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7" name="Google Shape;3287;p53"/>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8" name="Google Shape;3288;p53"/>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9" name="Google Shape;3289;p53"/>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0" name="Google Shape;3290;p53"/>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1" name="Google Shape;3291;p53"/>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2" name="Google Shape;3292;p53"/>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3" name="Google Shape;3293;p53"/>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4" name="Google Shape;3294;p53"/>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5" name="Google Shape;3295;p53"/>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6" name="Google Shape;3296;p53"/>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7" name="Google Shape;3297;p53"/>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8" name="Google Shape;3298;p53"/>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9" name="Google Shape;3299;p53"/>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0" name="Google Shape;3300;p53"/>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1" name="Google Shape;3301;p53"/>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2" name="Google Shape;3302;p53"/>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3" name="Google Shape;3303;p53"/>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4" name="Google Shape;3304;p53"/>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5" name="Google Shape;3305;p53"/>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6" name="Google Shape;3306;p53"/>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7" name="Google Shape;3307;p53"/>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8" name="Google Shape;3308;p53"/>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9" name="Google Shape;3309;p53"/>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0" name="Google Shape;3310;p53"/>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1" name="Google Shape;3311;p53"/>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2" name="Google Shape;3312;p53"/>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3" name="Google Shape;3313;p53"/>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4" name="Google Shape;3314;p53"/>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5" name="Google Shape;3315;p53"/>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6" name="Google Shape;3316;p53"/>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7" name="Google Shape;3317;p53"/>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8" name="Google Shape;3318;p53"/>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9" name="Google Shape;3319;p53"/>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0" name="Google Shape;3320;p53"/>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1" name="Google Shape;3321;p53"/>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2" name="Google Shape;3322;p53"/>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3" name="Google Shape;3323;p53"/>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4" name="Google Shape;3324;p53"/>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5" name="Google Shape;3325;p53"/>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6" name="Google Shape;3326;p53"/>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7" name="Google Shape;3327;p53"/>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8" name="Google Shape;3328;p53"/>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9" name="Google Shape;3329;p53"/>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0" name="Google Shape;3330;p53"/>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1" name="Google Shape;3331;p53"/>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2" name="Google Shape;3332;p53"/>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3" name="Google Shape;3333;p53"/>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4" name="Google Shape;3334;p53"/>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5" name="Google Shape;3335;p53"/>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6" name="Google Shape;3336;p53"/>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7" name="Google Shape;3337;p53"/>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8" name="Google Shape;3338;p53"/>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9" name="Google Shape;3339;p53"/>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0" name="Google Shape;3340;p53"/>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1" name="Google Shape;3341;p53"/>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2" name="Google Shape;3342;p53"/>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3" name="Google Shape;3343;p53"/>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4" name="Google Shape;3344;p53"/>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5" name="Google Shape;3345;p53"/>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6" name="Google Shape;3346;p53"/>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7" name="Google Shape;3347;p53"/>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8" name="Google Shape;3348;p53"/>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9" name="Google Shape;3349;p53"/>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0" name="Google Shape;3350;p53"/>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1" name="Google Shape;3351;p53"/>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2" name="Google Shape;3352;p53"/>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3" name="Google Shape;3353;p53"/>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4" name="Google Shape;3354;p53"/>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5" name="Google Shape;3355;p53"/>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6" name="Google Shape;3356;p53"/>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7" name="Google Shape;3357;p53"/>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8" name="Google Shape;3358;p53"/>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9" name="Google Shape;3359;p53"/>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0" name="Google Shape;3360;p53"/>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1" name="Google Shape;3361;p53"/>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2" name="Google Shape;3362;p53"/>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3" name="Google Shape;3363;p53"/>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4" name="Google Shape;3364;p53"/>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5" name="Google Shape;3365;p53"/>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6" name="Google Shape;3366;p53"/>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7" name="Google Shape;3367;p53"/>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8" name="Google Shape;3368;p53"/>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9" name="Google Shape;3369;p53"/>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0" name="Google Shape;3370;p53"/>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1" name="Google Shape;3371;p53"/>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2" name="Google Shape;3372;p53"/>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3" name="Google Shape;3373;p53"/>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4" name="Google Shape;3374;p53"/>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5" name="Google Shape;3375;p53"/>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6" name="Google Shape;3376;p53"/>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7" name="Google Shape;3377;p53"/>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8" name="Google Shape;3378;p53"/>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9" name="Google Shape;3379;p53"/>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0" name="Google Shape;3380;p53"/>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1" name="Google Shape;3381;p53"/>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2" name="Google Shape;3382;p53"/>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3" name="Google Shape;3383;p53"/>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4" name="Google Shape;3384;p53"/>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5" name="Google Shape;3385;p53"/>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6" name="Google Shape;3386;p53"/>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7" name="Google Shape;3387;p53"/>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8" name="Google Shape;3388;p53"/>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9" name="Google Shape;3389;p53"/>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0" name="Google Shape;3390;p53"/>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1" name="Google Shape;3391;p53"/>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2" name="Google Shape;3392;p53"/>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3" name="Google Shape;3393;p53"/>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4" name="Google Shape;3394;p53"/>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5" name="Google Shape;3395;p53"/>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6" name="Google Shape;3396;p53"/>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7" name="Google Shape;3397;p53"/>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8" name="Google Shape;3398;p53"/>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9" name="Google Shape;3399;p53"/>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0" name="Google Shape;3400;p53"/>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1" name="Google Shape;3401;p53"/>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2" name="Google Shape;3402;p53"/>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3" name="Google Shape;3403;p53"/>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4" name="Google Shape;3404;p53"/>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5" name="Google Shape;3405;p53"/>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6" name="Google Shape;3406;p53"/>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7" name="Google Shape;3407;p53"/>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8" name="Google Shape;3408;p53"/>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9" name="Google Shape;3409;p53"/>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0" name="Google Shape;3410;p53"/>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1" name="Google Shape;3411;p53"/>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2" name="Google Shape;3412;p53"/>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3" name="Google Shape;3413;p53"/>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4" name="Google Shape;3414;p53"/>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5" name="Google Shape;3415;p53"/>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6" name="Google Shape;3416;p53"/>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7" name="Google Shape;3417;p53"/>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8" name="Google Shape;3418;p53"/>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9" name="Google Shape;3419;p53"/>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0" name="Google Shape;3420;p53"/>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1" name="Google Shape;3421;p53"/>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2" name="Google Shape;3422;p53"/>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3" name="Google Shape;3423;p53"/>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4" name="Google Shape;3424;p53"/>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5" name="Google Shape;3425;p53"/>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6" name="Google Shape;3426;p53"/>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7" name="Google Shape;3427;p53"/>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8" name="Google Shape;3428;p53"/>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9" name="Google Shape;3429;p53"/>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0" name="Google Shape;3430;p53"/>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1" name="Google Shape;3431;p53"/>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2" name="Google Shape;3432;p53"/>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3" name="Google Shape;3433;p53"/>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4" name="Google Shape;3434;p53"/>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5" name="Google Shape;3435;p53"/>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6" name="Google Shape;3436;p53"/>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7" name="Google Shape;3437;p53"/>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8" name="Google Shape;3438;p53"/>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9" name="Google Shape;3439;p53"/>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0" name="Google Shape;3440;p53"/>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1" name="Google Shape;3441;p53"/>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2" name="Google Shape;3442;p53"/>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3" name="Google Shape;3443;p53"/>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4" name="Google Shape;3444;p53"/>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5" name="Google Shape;3445;p53"/>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6" name="Google Shape;3446;p53"/>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7" name="Google Shape;3447;p53"/>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8" name="Google Shape;3448;p53"/>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9" name="Google Shape;3449;p53"/>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0" name="Google Shape;3450;p53"/>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1" name="Google Shape;3451;p53"/>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2" name="Google Shape;3452;p53"/>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3" name="Google Shape;3453;p53"/>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4" name="Google Shape;3454;p53"/>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5" name="Google Shape;3455;p53"/>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6" name="Google Shape;3456;p53"/>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7" name="Google Shape;3457;p53"/>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8" name="Google Shape;3458;p53"/>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9" name="Google Shape;3459;p53"/>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0" name="Google Shape;3460;p53"/>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1" name="Google Shape;3461;p53"/>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2" name="Google Shape;3462;p53"/>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3" name="Google Shape;3463;p53"/>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4" name="Google Shape;3464;p53"/>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5" name="Google Shape;3465;p53"/>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6" name="Google Shape;3466;p53"/>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7" name="Google Shape;3467;p53"/>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8" name="Google Shape;3468;p53"/>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9" name="Google Shape;3469;p53"/>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0" name="Google Shape;3470;p53"/>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1" name="Google Shape;3471;p53"/>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2" name="Google Shape;3472;p53"/>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3" name="Google Shape;3473;p53"/>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4" name="Google Shape;3474;p53"/>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5" name="Google Shape;3475;p53"/>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6" name="Google Shape;3476;p53"/>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7" name="Google Shape;3477;p53"/>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8" name="Google Shape;3478;p53"/>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9" name="Google Shape;3479;p53"/>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0" name="Google Shape;3480;p53"/>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1" name="Google Shape;3481;p53"/>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2" name="Google Shape;3482;p53"/>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3" name="Google Shape;3483;p53"/>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4" name="Google Shape;3484;p53"/>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5" name="Google Shape;3485;p53"/>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6" name="Google Shape;3486;p53"/>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7" name="Google Shape;3487;p53"/>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8" name="Google Shape;3488;p53"/>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9" name="Google Shape;3489;p53"/>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0" name="Google Shape;3490;p53"/>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1" name="Google Shape;3491;p53"/>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2" name="Google Shape;3492;p53"/>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3" name="Google Shape;3493;p53"/>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4" name="Google Shape;3494;p53"/>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5" name="Google Shape;3495;p53"/>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6" name="Google Shape;3496;p53"/>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7" name="Google Shape;3497;p53"/>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8" name="Google Shape;3498;p53"/>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9" name="Google Shape;3499;p53"/>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0" name="Google Shape;3500;p53"/>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1" name="Google Shape;3501;p53"/>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2" name="Google Shape;3502;p53"/>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3" name="Google Shape;3503;p53"/>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4" name="Google Shape;3504;p53"/>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5" name="Google Shape;3505;p53"/>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6" name="Google Shape;3506;p53"/>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7" name="Google Shape;3507;p53"/>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8" name="Google Shape;3508;p53"/>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9" name="Google Shape;3509;p53"/>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0" name="Google Shape;3510;p53"/>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1" name="Google Shape;3511;p53"/>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2" name="Google Shape;3512;p53"/>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3" name="Google Shape;3513;p53"/>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4" name="Google Shape;3514;p53"/>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5" name="Google Shape;3515;p53"/>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6" name="Google Shape;3516;p53"/>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7" name="Google Shape;3517;p53"/>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8" name="Google Shape;3518;p53"/>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9" name="Google Shape;3519;p53"/>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0" name="Google Shape;3520;p53"/>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1" name="Google Shape;3521;p53"/>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2" name="Google Shape;3522;p53"/>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3" name="Google Shape;3523;p53"/>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4" name="Google Shape;3524;p53"/>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5" name="Google Shape;3525;p53"/>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6" name="Google Shape;3526;p53"/>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7" name="Google Shape;3527;p53"/>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8" name="Google Shape;3528;p53"/>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9" name="Google Shape;3529;p53"/>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0" name="Google Shape;3530;p53"/>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1" name="Google Shape;3531;p53"/>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2" name="Google Shape;3532;p53"/>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3" name="Google Shape;3533;p53"/>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4" name="Google Shape;3534;p53"/>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5" name="Google Shape;3535;p53"/>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6" name="Google Shape;3536;p53"/>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7" name="Google Shape;3537;p53"/>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8" name="Google Shape;3538;p53"/>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9" name="Google Shape;3539;p53"/>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0" name="Google Shape;3540;p53"/>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1" name="Google Shape;3541;p53"/>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2" name="Google Shape;3542;p53"/>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3" name="Google Shape;3543;p53"/>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4" name="Google Shape;3544;p53"/>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5" name="Google Shape;3545;p53"/>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6" name="Google Shape;3546;p53"/>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7" name="Google Shape;3547;p53"/>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8" name="Google Shape;3548;p53"/>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9" name="Google Shape;3549;p53"/>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0" name="Google Shape;3550;p53"/>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1" name="Google Shape;3551;p53"/>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2" name="Google Shape;3552;p53"/>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3" name="Google Shape;3553;p53"/>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4" name="Google Shape;3554;p53"/>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5" name="Google Shape;3555;p53"/>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6" name="Google Shape;3556;p53"/>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7" name="Google Shape;3557;p53"/>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8" name="Google Shape;3558;p53"/>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9" name="Google Shape;3559;p53"/>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0" name="Google Shape;3560;p53"/>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1" name="Google Shape;3561;p53"/>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2" name="Google Shape;3562;p53"/>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3" name="Google Shape;3563;p53"/>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4" name="Google Shape;3564;p53"/>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5" name="Google Shape;3565;p53"/>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6" name="Google Shape;3566;p53"/>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7" name="Google Shape;3567;p53"/>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 name="Google Shape;3568;p53"/>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 name="Google Shape;3569;p53"/>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 name="Google Shape;3570;p53"/>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 name="Google Shape;3571;p53"/>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 name="Google Shape;3572;p53"/>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 name="Google Shape;3573;p53"/>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 name="Google Shape;3574;p53"/>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 name="Google Shape;3575;p53"/>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 name="Google Shape;3576;p53"/>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 name="Google Shape;3577;p53"/>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 name="Google Shape;3578;p53"/>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 name="Google Shape;3579;p53"/>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 name="Google Shape;3580;p53"/>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 name="Google Shape;3581;p53"/>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 name="Google Shape;3582;p53"/>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 name="Google Shape;3583;p53"/>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 name="Google Shape;3584;p53"/>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 name="Google Shape;3585;p53"/>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 name="Google Shape;3586;p53"/>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 name="Google Shape;3587;p53"/>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 name="Google Shape;3588;p53"/>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 name="Google Shape;3589;p53"/>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 name="Google Shape;3590;p53"/>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 name="Google Shape;3591;p53"/>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 name="Google Shape;3592;p53"/>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 name="Google Shape;3593;p53"/>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 name="Google Shape;3594;p53"/>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 name="Google Shape;3595;p53"/>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 name="Google Shape;3596;p53"/>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 name="Google Shape;3597;p53"/>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 name="Google Shape;3598;p53"/>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 name="Google Shape;3599;p53"/>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 name="Google Shape;3600;p53"/>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 name="Google Shape;3601;p53"/>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 name="Google Shape;3602;p53"/>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 name="Google Shape;3603;p53"/>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 name="Google Shape;3604;p53"/>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 name="Google Shape;3605;p53"/>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 name="Google Shape;3606;p53"/>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 name="Google Shape;3607;p53"/>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 name="Google Shape;3608;p53"/>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 name="Google Shape;3609;p53"/>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 name="Google Shape;3610;p53"/>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 name="Google Shape;3611;p53"/>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 name="Google Shape;3612;p53"/>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 name="Google Shape;3613;p53"/>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 name="Google Shape;3614;p53"/>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 name="Google Shape;3615;p53"/>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 name="Google Shape;3616;p53"/>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 name="Google Shape;3617;p53"/>
          <p:cNvGrpSpPr/>
          <p:nvPr/>
        </p:nvGrpSpPr>
        <p:grpSpPr>
          <a:xfrm>
            <a:off x="7810075" y="1608737"/>
            <a:ext cx="3454453" cy="1840313"/>
            <a:chOff x="233350" y="949250"/>
            <a:chExt cx="7137300" cy="3802300"/>
          </a:xfrm>
        </p:grpSpPr>
        <p:sp>
          <p:nvSpPr>
            <p:cNvPr id="3618" name="Google Shape;3618;p53"/>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 name="Google Shape;3619;p53"/>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 name="Google Shape;3620;p53"/>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 name="Google Shape;3621;p53"/>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 name="Google Shape;3622;p53"/>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 name="Google Shape;3623;p53"/>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 name="Google Shape;3624;p53"/>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 name="Google Shape;3625;p53"/>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 name="Google Shape;3626;p53"/>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 name="Google Shape;3627;p53"/>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 name="Google Shape;3628;p53"/>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 name="Google Shape;3629;p53"/>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 name="Google Shape;3630;p53"/>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 name="Google Shape;3631;p53"/>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 name="Google Shape;3632;p53"/>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 name="Google Shape;3633;p53"/>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 name="Google Shape;3634;p53"/>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 name="Google Shape;3635;p53"/>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 name="Google Shape;3636;p53"/>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 name="Google Shape;3637;p53"/>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 name="Google Shape;3638;p53"/>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 name="Google Shape;3639;p53"/>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 name="Google Shape;3640;p53"/>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 name="Google Shape;3641;p53"/>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 name="Google Shape;3642;p53"/>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 name="Google Shape;3643;p53"/>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 name="Google Shape;3644;p53"/>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 name="Google Shape;3645;p53"/>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 name="Google Shape;3646;p53"/>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 name="Google Shape;3647;p53"/>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 name="Google Shape;3648;p53"/>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 name="Google Shape;3649;p53"/>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 name="Google Shape;3650;p53"/>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 name="Google Shape;3651;p53"/>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 name="Google Shape;3652;p53"/>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 name="Google Shape;3653;p53"/>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 name="Google Shape;3654;p53"/>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 name="Google Shape;3655;p53"/>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 name="Google Shape;3656;p53"/>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 name="Google Shape;3657;p53"/>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 name="Google Shape;3658;p53"/>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 name="Google Shape;3659;p53"/>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 name="Google Shape;3660;p53"/>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 name="Google Shape;3661;p53"/>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 name="Google Shape;3662;p53"/>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 name="Google Shape;3663;p53"/>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 name="Google Shape;3664;p53"/>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 name="Google Shape;3665;p53"/>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 name="Google Shape;3666;p53"/>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 name="Google Shape;3667;p53"/>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 name="Google Shape;3668;p53"/>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69" name="Google Shape;3669;p53"/>
          <p:cNvGrpSpPr/>
          <p:nvPr/>
        </p:nvGrpSpPr>
        <p:grpSpPr>
          <a:xfrm>
            <a:off x="10229314" y="4335100"/>
            <a:ext cx="138975" cy="427120"/>
            <a:chOff x="7564426" y="3224343"/>
            <a:chExt cx="119985" cy="368801"/>
          </a:xfrm>
        </p:grpSpPr>
        <p:sp>
          <p:nvSpPr>
            <p:cNvPr id="3670" name="Google Shape;3670;p53"/>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 name="Google Shape;3671;p53"/>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72" name="Google Shape;3672;p53"/>
          <p:cNvGrpSpPr/>
          <p:nvPr/>
        </p:nvGrpSpPr>
        <p:grpSpPr>
          <a:xfrm>
            <a:off x="9828631" y="4327236"/>
            <a:ext cx="252652" cy="442843"/>
            <a:chOff x="8370831" y="3202002"/>
            <a:chExt cx="218129" cy="382376"/>
          </a:xfrm>
        </p:grpSpPr>
        <p:sp>
          <p:nvSpPr>
            <p:cNvPr id="3673" name="Google Shape;3673;p53"/>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 name="Google Shape;3674;p53"/>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75" name="Google Shape;3675;p53"/>
          <p:cNvGrpSpPr/>
          <p:nvPr/>
        </p:nvGrpSpPr>
        <p:grpSpPr>
          <a:xfrm>
            <a:off x="10793151" y="4875412"/>
            <a:ext cx="412572" cy="356000"/>
            <a:chOff x="6742064" y="3750480"/>
            <a:chExt cx="399315" cy="344560"/>
          </a:xfrm>
        </p:grpSpPr>
        <p:sp>
          <p:nvSpPr>
            <p:cNvPr id="3676" name="Google Shape;3676;p53"/>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 name="Google Shape;3677;p53"/>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78" name="Google Shape;3678;p53"/>
          <p:cNvGrpSpPr/>
          <p:nvPr/>
        </p:nvGrpSpPr>
        <p:grpSpPr>
          <a:xfrm>
            <a:off x="10178510" y="5343475"/>
            <a:ext cx="240583" cy="375477"/>
            <a:chOff x="7248525" y="3739696"/>
            <a:chExt cx="230531" cy="359790"/>
          </a:xfrm>
        </p:grpSpPr>
        <p:sp>
          <p:nvSpPr>
            <p:cNvPr id="3679" name="Google Shape;3679;p53"/>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 name="Google Shape;3680;p53"/>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81" name="Google Shape;3681;p53"/>
          <p:cNvGrpSpPr/>
          <p:nvPr/>
        </p:nvGrpSpPr>
        <p:grpSpPr>
          <a:xfrm>
            <a:off x="10506401" y="4867774"/>
            <a:ext cx="217195" cy="371613"/>
            <a:chOff x="7601242" y="3729267"/>
            <a:chExt cx="222566" cy="380803"/>
          </a:xfrm>
        </p:grpSpPr>
        <p:sp>
          <p:nvSpPr>
            <p:cNvPr id="3682" name="Google Shape;3682;p53"/>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 name="Google Shape;3683;p53"/>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684" name="Google Shape;3684;p53"/>
          <p:cNvSpPr/>
          <p:nvPr/>
        </p:nvSpPr>
        <p:spPr>
          <a:xfrm>
            <a:off x="10461103" y="4350917"/>
            <a:ext cx="307792" cy="395433"/>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685" name="Google Shape;3685;p53"/>
          <p:cNvGrpSpPr/>
          <p:nvPr/>
        </p:nvGrpSpPr>
        <p:grpSpPr>
          <a:xfrm>
            <a:off x="9825929" y="4869295"/>
            <a:ext cx="258057" cy="367987"/>
            <a:chOff x="8304647" y="3738687"/>
            <a:chExt cx="225076" cy="320956"/>
          </a:xfrm>
        </p:grpSpPr>
        <p:sp>
          <p:nvSpPr>
            <p:cNvPr id="3686" name="Google Shape;3686;p53"/>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 name="Google Shape;3687;p53"/>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 name="Google Shape;3688;p53"/>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89" name="Google Shape;3689;p53"/>
          <p:cNvGrpSpPr/>
          <p:nvPr/>
        </p:nvGrpSpPr>
        <p:grpSpPr>
          <a:xfrm>
            <a:off x="10189252" y="4869295"/>
            <a:ext cx="237989" cy="367987"/>
            <a:chOff x="8615101" y="3738687"/>
            <a:chExt cx="207573" cy="320956"/>
          </a:xfrm>
        </p:grpSpPr>
        <p:sp>
          <p:nvSpPr>
            <p:cNvPr id="3690" name="Google Shape;3690;p53"/>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 name="Google Shape;3691;p53"/>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 name="Google Shape;3692;p53"/>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693" name="Google Shape;3693;p53"/>
          <p:cNvSpPr/>
          <p:nvPr/>
        </p:nvSpPr>
        <p:spPr>
          <a:xfrm>
            <a:off x="10851173" y="4322472"/>
            <a:ext cx="296529" cy="384925"/>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694" name="Google Shape;3694;p53"/>
          <p:cNvGrpSpPr/>
          <p:nvPr/>
        </p:nvGrpSpPr>
        <p:grpSpPr>
          <a:xfrm>
            <a:off x="8048859" y="5031279"/>
            <a:ext cx="743560" cy="681711"/>
            <a:chOff x="6015419" y="3716859"/>
            <a:chExt cx="557671" cy="511283"/>
          </a:xfrm>
        </p:grpSpPr>
        <p:sp>
          <p:nvSpPr>
            <p:cNvPr id="3695" name="Google Shape;3695;p53"/>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696" name="Google Shape;3696;p53"/>
            <p:cNvGrpSpPr/>
            <p:nvPr/>
          </p:nvGrpSpPr>
          <p:grpSpPr>
            <a:xfrm>
              <a:off x="6036094" y="3716980"/>
              <a:ext cx="529860" cy="510468"/>
              <a:chOff x="6036094" y="3716980"/>
              <a:chExt cx="529860" cy="510468"/>
            </a:xfrm>
          </p:grpSpPr>
          <p:sp>
            <p:nvSpPr>
              <p:cNvPr id="3697" name="Google Shape;3697;p53"/>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 name="Google Shape;3698;p53"/>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 name="Google Shape;3699;p53"/>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 name="Google Shape;3700;p53"/>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 name="Google Shape;3701;p53"/>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 name="Google Shape;3702;p53"/>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 name="Google Shape;3703;p53"/>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 name="Google Shape;3704;p53"/>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 name="Google Shape;3705;p53"/>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 name="Google Shape;3706;p53"/>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3707" name="Google Shape;3707;p53"/>
          <p:cNvGrpSpPr/>
          <p:nvPr/>
        </p:nvGrpSpPr>
        <p:grpSpPr>
          <a:xfrm>
            <a:off x="8887372" y="4173638"/>
            <a:ext cx="768403" cy="682495"/>
            <a:chOff x="6644304" y="3073628"/>
            <a:chExt cx="576302" cy="511871"/>
          </a:xfrm>
        </p:grpSpPr>
        <p:sp>
          <p:nvSpPr>
            <p:cNvPr id="3708" name="Google Shape;3708;p53"/>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709" name="Google Shape;3709;p53"/>
            <p:cNvGrpSpPr/>
            <p:nvPr/>
          </p:nvGrpSpPr>
          <p:grpSpPr>
            <a:xfrm>
              <a:off x="6712169" y="3085440"/>
              <a:ext cx="481622" cy="494913"/>
              <a:chOff x="6712169" y="3085440"/>
              <a:chExt cx="481622" cy="494913"/>
            </a:xfrm>
          </p:grpSpPr>
          <p:sp>
            <p:nvSpPr>
              <p:cNvPr id="3710" name="Google Shape;3710;p53"/>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 name="Google Shape;3711;p53"/>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 name="Google Shape;3712;p53"/>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 name="Google Shape;3713;p53"/>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 name="Google Shape;3714;p53"/>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715" name="Google Shape;3715;p53"/>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 name="Google Shape;3716;p53"/>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 name="Google Shape;3717;p53"/>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718" name="Google Shape;3718;p53"/>
          <p:cNvSpPr/>
          <p:nvPr/>
        </p:nvSpPr>
        <p:spPr>
          <a:xfrm>
            <a:off x="9346085" y="4195808"/>
            <a:ext cx="32359" cy="1467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719" name="Google Shape;3719;p53"/>
          <p:cNvGrpSpPr/>
          <p:nvPr/>
        </p:nvGrpSpPr>
        <p:grpSpPr>
          <a:xfrm>
            <a:off x="8897839" y="5030964"/>
            <a:ext cx="747508" cy="681803"/>
            <a:chOff x="6652154" y="3716623"/>
            <a:chExt cx="560631" cy="511352"/>
          </a:xfrm>
        </p:grpSpPr>
        <p:sp>
          <p:nvSpPr>
            <p:cNvPr id="3720" name="Google Shape;3720;p53"/>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721" name="Google Shape;3721;p53"/>
            <p:cNvGrpSpPr/>
            <p:nvPr/>
          </p:nvGrpSpPr>
          <p:grpSpPr>
            <a:xfrm>
              <a:off x="6669657" y="3716715"/>
              <a:ext cx="466779" cy="464290"/>
              <a:chOff x="6669657" y="3716715"/>
              <a:chExt cx="466779" cy="464290"/>
            </a:xfrm>
          </p:grpSpPr>
          <p:sp>
            <p:nvSpPr>
              <p:cNvPr id="3722" name="Google Shape;3722;p53"/>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 name="Google Shape;3723;p53"/>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 name="Google Shape;3724;p53"/>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 name="Google Shape;3725;p53"/>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 name="Google Shape;3726;p53"/>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 name="Google Shape;3727;p53"/>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 name="Google Shape;3728;p53"/>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 name="Google Shape;3729;p53"/>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0" name="Google Shape;3730;p53"/>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1" name="Google Shape;3731;p53"/>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2" name="Google Shape;3732;p53"/>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3" name="Google Shape;3733;p53"/>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4" name="Google Shape;3734;p53"/>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3735" name="Google Shape;3735;p53"/>
          <p:cNvGrpSpPr/>
          <p:nvPr/>
        </p:nvGrpSpPr>
        <p:grpSpPr>
          <a:xfrm>
            <a:off x="10489961" y="5406175"/>
            <a:ext cx="250076" cy="250076"/>
            <a:chOff x="8565775" y="671075"/>
            <a:chExt cx="441000" cy="441000"/>
          </a:xfrm>
        </p:grpSpPr>
        <p:sp>
          <p:nvSpPr>
            <p:cNvPr id="3736" name="Google Shape;3736;p53"/>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7" name="Google Shape;3737;p53"/>
            <p:cNvSpPr/>
            <p:nvPr/>
          </p:nvSpPr>
          <p:spPr>
            <a:xfrm>
              <a:off x="8706625" y="811925"/>
              <a:ext cx="159300" cy="159300"/>
            </a:xfrm>
            <a:prstGeom prst="ellipse">
              <a:avLst/>
            </a:prstGeom>
            <a:solidFill>
              <a:srgbClr val="D7DFE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738" name="Google Shape;3738;p53"/>
          <p:cNvSpPr/>
          <p:nvPr/>
        </p:nvSpPr>
        <p:spPr>
          <a:xfrm>
            <a:off x="10891581" y="5400736"/>
            <a:ext cx="258244" cy="260955"/>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9" name="Google Shape;3739;p53"/>
          <p:cNvSpPr/>
          <p:nvPr/>
        </p:nvSpPr>
        <p:spPr>
          <a:xfrm flipH="1">
            <a:off x="9835898" y="5356010"/>
            <a:ext cx="238119" cy="350407"/>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740" name="Google Shape;3740;p53"/>
          <p:cNvGrpSpPr/>
          <p:nvPr/>
        </p:nvGrpSpPr>
        <p:grpSpPr>
          <a:xfrm>
            <a:off x="8028434" y="4177134"/>
            <a:ext cx="783828" cy="683164"/>
            <a:chOff x="6000100" y="3076250"/>
            <a:chExt cx="587871" cy="512373"/>
          </a:xfrm>
        </p:grpSpPr>
        <p:sp>
          <p:nvSpPr>
            <p:cNvPr id="3741" name="Google Shape;3741;p53"/>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742" name="Google Shape;3742;p53"/>
            <p:cNvGrpSpPr/>
            <p:nvPr/>
          </p:nvGrpSpPr>
          <p:grpSpPr>
            <a:xfrm>
              <a:off x="6031360" y="3076713"/>
              <a:ext cx="539107" cy="480965"/>
              <a:chOff x="6031360" y="3076713"/>
              <a:chExt cx="539107" cy="480965"/>
            </a:xfrm>
          </p:grpSpPr>
          <p:sp>
            <p:nvSpPr>
              <p:cNvPr id="3743" name="Google Shape;3743;p53"/>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4" name="Google Shape;3744;p53"/>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5" name="Google Shape;3745;p53"/>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6" name="Google Shape;3746;p53"/>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7" name="Google Shape;3747;p53"/>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8" name="Google Shape;3748;p53"/>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9" name="Google Shape;3749;p53"/>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3750" name="Google Shape;3750;p53"/>
          <p:cNvGrpSpPr/>
          <p:nvPr/>
        </p:nvGrpSpPr>
        <p:grpSpPr>
          <a:xfrm>
            <a:off x="4797047" y="4087843"/>
            <a:ext cx="2988459" cy="1774208"/>
            <a:chOff x="3597785" y="3065882"/>
            <a:chExt cx="2241344" cy="1330656"/>
          </a:xfrm>
        </p:grpSpPr>
        <p:grpSp>
          <p:nvGrpSpPr>
            <p:cNvPr id="3751" name="Google Shape;3751;p53"/>
            <p:cNvGrpSpPr/>
            <p:nvPr/>
          </p:nvGrpSpPr>
          <p:grpSpPr>
            <a:xfrm>
              <a:off x="5296908" y="3937355"/>
              <a:ext cx="143198" cy="32380"/>
              <a:chOff x="5296908" y="3937355"/>
              <a:chExt cx="143198" cy="32380"/>
            </a:xfrm>
          </p:grpSpPr>
          <p:sp>
            <p:nvSpPr>
              <p:cNvPr id="3752" name="Google Shape;3752;p53"/>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753" name="Google Shape;3753;p53"/>
              <p:cNvGrpSpPr/>
              <p:nvPr/>
            </p:nvGrpSpPr>
            <p:grpSpPr>
              <a:xfrm>
                <a:off x="5402331" y="3937355"/>
                <a:ext cx="37776" cy="32380"/>
                <a:chOff x="5402331" y="3937355"/>
                <a:chExt cx="37776" cy="32380"/>
              </a:xfrm>
            </p:grpSpPr>
            <p:sp>
              <p:nvSpPr>
                <p:cNvPr id="3754" name="Google Shape;3754;p53"/>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5" name="Google Shape;3755;p53"/>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756" name="Google Shape;3756;p53"/>
              <p:cNvGrpSpPr/>
              <p:nvPr/>
            </p:nvGrpSpPr>
            <p:grpSpPr>
              <a:xfrm>
                <a:off x="5296908" y="3937355"/>
                <a:ext cx="37783" cy="32380"/>
                <a:chOff x="5296908" y="3937355"/>
                <a:chExt cx="37783" cy="32380"/>
              </a:xfrm>
            </p:grpSpPr>
            <p:sp>
              <p:nvSpPr>
                <p:cNvPr id="3757" name="Google Shape;3757;p53"/>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8" name="Google Shape;3758;p53"/>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3759" name="Google Shape;3759;p53"/>
            <p:cNvGrpSpPr/>
            <p:nvPr/>
          </p:nvGrpSpPr>
          <p:grpSpPr>
            <a:xfrm>
              <a:off x="4724163" y="3119631"/>
              <a:ext cx="120838" cy="84218"/>
              <a:chOff x="4724163" y="3119631"/>
              <a:chExt cx="120838" cy="84218"/>
            </a:xfrm>
          </p:grpSpPr>
          <p:grpSp>
            <p:nvGrpSpPr>
              <p:cNvPr id="3760" name="Google Shape;3760;p53"/>
              <p:cNvGrpSpPr/>
              <p:nvPr/>
            </p:nvGrpSpPr>
            <p:grpSpPr>
              <a:xfrm>
                <a:off x="4746712" y="3132773"/>
                <a:ext cx="86869" cy="56424"/>
                <a:chOff x="4746712" y="3132773"/>
                <a:chExt cx="86869" cy="56424"/>
              </a:xfrm>
            </p:grpSpPr>
            <p:sp>
              <p:nvSpPr>
                <p:cNvPr id="3761" name="Google Shape;3761;p53"/>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2" name="Google Shape;3762;p53"/>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763" name="Google Shape;3763;p53"/>
              <p:cNvGrpSpPr/>
              <p:nvPr/>
            </p:nvGrpSpPr>
            <p:grpSpPr>
              <a:xfrm>
                <a:off x="4773634" y="3143336"/>
                <a:ext cx="37776" cy="32451"/>
                <a:chOff x="4773634" y="3143336"/>
                <a:chExt cx="37776" cy="32451"/>
              </a:xfrm>
            </p:grpSpPr>
            <p:sp>
              <p:nvSpPr>
                <p:cNvPr id="3764" name="Google Shape;3764;p53"/>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5" name="Google Shape;3765;p53"/>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766" name="Google Shape;3766;p53"/>
              <p:cNvGrpSpPr/>
              <p:nvPr/>
            </p:nvGrpSpPr>
            <p:grpSpPr>
              <a:xfrm>
                <a:off x="4724163" y="3131248"/>
                <a:ext cx="37776" cy="32459"/>
                <a:chOff x="4724163" y="3131248"/>
                <a:chExt cx="37776" cy="32459"/>
              </a:xfrm>
            </p:grpSpPr>
            <p:sp>
              <p:nvSpPr>
                <p:cNvPr id="3767" name="Google Shape;3767;p53"/>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8" name="Google Shape;3768;p53"/>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769" name="Google Shape;3769;p53"/>
              <p:cNvGrpSpPr/>
              <p:nvPr/>
            </p:nvGrpSpPr>
            <p:grpSpPr>
              <a:xfrm>
                <a:off x="4755081" y="3176054"/>
                <a:ext cx="32357" cy="27795"/>
                <a:chOff x="4755081" y="3176054"/>
                <a:chExt cx="32357" cy="27795"/>
              </a:xfrm>
            </p:grpSpPr>
            <p:sp>
              <p:nvSpPr>
                <p:cNvPr id="3770" name="Google Shape;3770;p53"/>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1" name="Google Shape;3771;p53"/>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772" name="Google Shape;3772;p53"/>
              <p:cNvGrpSpPr/>
              <p:nvPr/>
            </p:nvGrpSpPr>
            <p:grpSpPr>
              <a:xfrm>
                <a:off x="4812550" y="3119631"/>
                <a:ext cx="32451" cy="27803"/>
                <a:chOff x="4812550" y="3119631"/>
                <a:chExt cx="32451" cy="27803"/>
              </a:xfrm>
            </p:grpSpPr>
            <p:sp>
              <p:nvSpPr>
                <p:cNvPr id="3773" name="Google Shape;3773;p53"/>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4" name="Google Shape;3774;p53"/>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3775" name="Google Shape;3775;p53"/>
            <p:cNvGrpSpPr/>
            <p:nvPr/>
          </p:nvGrpSpPr>
          <p:grpSpPr>
            <a:xfrm>
              <a:off x="5382826" y="4027197"/>
              <a:ext cx="268967" cy="250422"/>
              <a:chOff x="5382826" y="4027197"/>
              <a:chExt cx="268967" cy="250422"/>
            </a:xfrm>
          </p:grpSpPr>
          <p:grpSp>
            <p:nvGrpSpPr>
              <p:cNvPr id="3776" name="Google Shape;3776;p53"/>
              <p:cNvGrpSpPr/>
              <p:nvPr/>
            </p:nvGrpSpPr>
            <p:grpSpPr>
              <a:xfrm>
                <a:off x="5405280" y="4042510"/>
                <a:ext cx="237570" cy="218647"/>
                <a:chOff x="5405280" y="4042510"/>
                <a:chExt cx="237570" cy="218647"/>
              </a:xfrm>
            </p:grpSpPr>
            <p:sp>
              <p:nvSpPr>
                <p:cNvPr id="3777" name="Google Shape;3777;p53"/>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8" name="Google Shape;3778;p53"/>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9" name="Google Shape;3779;p53"/>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0" name="Google Shape;3780;p53"/>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1" name="Google Shape;3781;p53"/>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2" name="Google Shape;3782;p53"/>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783" name="Google Shape;3783;p53"/>
              <p:cNvGrpSpPr/>
              <p:nvPr/>
            </p:nvGrpSpPr>
            <p:grpSpPr>
              <a:xfrm>
                <a:off x="5382826" y="4125549"/>
                <a:ext cx="37776" cy="32380"/>
                <a:chOff x="5382826" y="4125549"/>
                <a:chExt cx="37776" cy="32380"/>
              </a:xfrm>
            </p:grpSpPr>
            <p:sp>
              <p:nvSpPr>
                <p:cNvPr id="3784" name="Google Shape;3784;p53"/>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5" name="Google Shape;3785;p53"/>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786" name="Google Shape;3786;p53"/>
              <p:cNvGrpSpPr/>
              <p:nvPr/>
            </p:nvGrpSpPr>
            <p:grpSpPr>
              <a:xfrm>
                <a:off x="5475680" y="4195587"/>
                <a:ext cx="37783" cy="32364"/>
                <a:chOff x="5475680" y="4195587"/>
                <a:chExt cx="37783" cy="32364"/>
              </a:xfrm>
            </p:grpSpPr>
            <p:sp>
              <p:nvSpPr>
                <p:cNvPr id="3787" name="Google Shape;3787;p53"/>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8" name="Google Shape;3788;p53"/>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789" name="Google Shape;3789;p53"/>
              <p:cNvGrpSpPr/>
              <p:nvPr/>
            </p:nvGrpSpPr>
            <p:grpSpPr>
              <a:xfrm>
                <a:off x="5532575" y="4027197"/>
                <a:ext cx="33308" cy="32262"/>
                <a:chOff x="5532575" y="4027197"/>
                <a:chExt cx="33308" cy="32262"/>
              </a:xfrm>
            </p:grpSpPr>
            <p:sp>
              <p:nvSpPr>
                <p:cNvPr id="3790" name="Google Shape;3790;p53"/>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1" name="Google Shape;3791;p53"/>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792" name="Google Shape;3792;p53"/>
              <p:cNvGrpSpPr/>
              <p:nvPr/>
            </p:nvGrpSpPr>
            <p:grpSpPr>
              <a:xfrm>
                <a:off x="5590706" y="4245348"/>
                <a:ext cx="33497" cy="32270"/>
                <a:chOff x="5590706" y="4245348"/>
                <a:chExt cx="33497" cy="32270"/>
              </a:xfrm>
            </p:grpSpPr>
            <p:sp>
              <p:nvSpPr>
                <p:cNvPr id="3793" name="Google Shape;3793;p53"/>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4" name="Google Shape;3794;p53"/>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795" name="Google Shape;3795;p53"/>
              <p:cNvGrpSpPr/>
              <p:nvPr/>
            </p:nvGrpSpPr>
            <p:grpSpPr>
              <a:xfrm>
                <a:off x="5618681" y="4109677"/>
                <a:ext cx="33112" cy="32357"/>
                <a:chOff x="5618681" y="4109677"/>
                <a:chExt cx="33112" cy="32357"/>
              </a:xfrm>
            </p:grpSpPr>
            <p:sp>
              <p:nvSpPr>
                <p:cNvPr id="3796" name="Google Shape;3796;p53"/>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7" name="Google Shape;3797;p53"/>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798" name="Google Shape;3798;p53"/>
              <p:cNvGrpSpPr/>
              <p:nvPr/>
            </p:nvGrpSpPr>
            <p:grpSpPr>
              <a:xfrm>
                <a:off x="5479298" y="4128262"/>
                <a:ext cx="31405" cy="26906"/>
                <a:chOff x="5479298" y="4128262"/>
                <a:chExt cx="31405" cy="26906"/>
              </a:xfrm>
            </p:grpSpPr>
            <p:sp>
              <p:nvSpPr>
                <p:cNvPr id="3799" name="Google Shape;3799;p53"/>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0" name="Google Shape;3800;p53"/>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801" name="Google Shape;3801;p53"/>
              <p:cNvGrpSpPr/>
              <p:nvPr/>
            </p:nvGrpSpPr>
            <p:grpSpPr>
              <a:xfrm>
                <a:off x="5582903" y="4180116"/>
                <a:ext cx="31499" cy="26898"/>
                <a:chOff x="5582903" y="4180116"/>
                <a:chExt cx="31499" cy="26898"/>
              </a:xfrm>
            </p:grpSpPr>
            <p:sp>
              <p:nvSpPr>
                <p:cNvPr id="3802" name="Google Shape;3802;p53"/>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3" name="Google Shape;3803;p53"/>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3804" name="Google Shape;3804;p53"/>
            <p:cNvGrpSpPr/>
            <p:nvPr/>
          </p:nvGrpSpPr>
          <p:grpSpPr>
            <a:xfrm>
              <a:off x="3977681" y="3230323"/>
              <a:ext cx="94584" cy="84085"/>
              <a:chOff x="3977681" y="3230323"/>
              <a:chExt cx="94584" cy="84085"/>
            </a:xfrm>
          </p:grpSpPr>
          <p:grpSp>
            <p:nvGrpSpPr>
              <p:cNvPr id="3805" name="Google Shape;3805;p53"/>
              <p:cNvGrpSpPr/>
              <p:nvPr/>
            </p:nvGrpSpPr>
            <p:grpSpPr>
              <a:xfrm>
                <a:off x="4000135" y="3243041"/>
                <a:ext cx="59570" cy="57186"/>
                <a:chOff x="4000135" y="3243041"/>
                <a:chExt cx="59570" cy="57186"/>
              </a:xfrm>
            </p:grpSpPr>
            <p:sp>
              <p:nvSpPr>
                <p:cNvPr id="3806" name="Google Shape;3806;p53"/>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7" name="Google Shape;3807;p53"/>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8" name="Google Shape;3808;p53"/>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809" name="Google Shape;3809;p53"/>
              <p:cNvGrpSpPr/>
              <p:nvPr/>
            </p:nvGrpSpPr>
            <p:grpSpPr>
              <a:xfrm>
                <a:off x="3977681" y="3245872"/>
                <a:ext cx="37783" cy="32380"/>
                <a:chOff x="3977681" y="3245872"/>
                <a:chExt cx="37783" cy="32380"/>
              </a:xfrm>
            </p:grpSpPr>
            <p:sp>
              <p:nvSpPr>
                <p:cNvPr id="3810" name="Google Shape;3810;p53"/>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1" name="Google Shape;3811;p53"/>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812" name="Google Shape;3812;p53"/>
              <p:cNvGrpSpPr/>
              <p:nvPr/>
            </p:nvGrpSpPr>
            <p:grpSpPr>
              <a:xfrm>
                <a:off x="4040860" y="3262672"/>
                <a:ext cx="31405" cy="27001"/>
                <a:chOff x="4040860" y="3262672"/>
                <a:chExt cx="31405" cy="27001"/>
              </a:xfrm>
            </p:grpSpPr>
            <p:sp>
              <p:nvSpPr>
                <p:cNvPr id="3813" name="Google Shape;3813;p53"/>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4" name="Google Shape;3814;p53"/>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815" name="Google Shape;3815;p53"/>
              <p:cNvGrpSpPr/>
              <p:nvPr/>
            </p:nvGrpSpPr>
            <p:grpSpPr>
              <a:xfrm>
                <a:off x="4021072" y="3230323"/>
                <a:ext cx="31397" cy="26906"/>
                <a:chOff x="4021072" y="3230323"/>
                <a:chExt cx="31397" cy="26906"/>
              </a:xfrm>
            </p:grpSpPr>
            <p:sp>
              <p:nvSpPr>
                <p:cNvPr id="3816" name="Google Shape;3816;p53"/>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7" name="Google Shape;3817;p53"/>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818" name="Google Shape;3818;p53"/>
              <p:cNvGrpSpPr/>
              <p:nvPr/>
            </p:nvGrpSpPr>
            <p:grpSpPr>
              <a:xfrm>
                <a:off x="4001472" y="3287462"/>
                <a:ext cx="31499" cy="26945"/>
                <a:chOff x="4001472" y="3287462"/>
                <a:chExt cx="31499" cy="26945"/>
              </a:xfrm>
            </p:grpSpPr>
            <p:sp>
              <p:nvSpPr>
                <p:cNvPr id="3819" name="Google Shape;3819;p53"/>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0" name="Google Shape;3820;p53"/>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3821" name="Google Shape;3821;p53"/>
            <p:cNvGrpSpPr/>
            <p:nvPr/>
          </p:nvGrpSpPr>
          <p:grpSpPr>
            <a:xfrm>
              <a:off x="4084715" y="3258865"/>
              <a:ext cx="184961" cy="137268"/>
              <a:chOff x="4084715" y="3258865"/>
              <a:chExt cx="184961" cy="137268"/>
            </a:xfrm>
          </p:grpSpPr>
          <p:grpSp>
            <p:nvGrpSpPr>
              <p:cNvPr id="3822" name="Google Shape;3822;p53"/>
              <p:cNvGrpSpPr/>
              <p:nvPr/>
            </p:nvGrpSpPr>
            <p:grpSpPr>
              <a:xfrm>
                <a:off x="4107453" y="3271583"/>
                <a:ext cx="153470" cy="110275"/>
                <a:chOff x="4107453" y="3271583"/>
                <a:chExt cx="153470" cy="110275"/>
              </a:xfrm>
            </p:grpSpPr>
            <p:sp>
              <p:nvSpPr>
                <p:cNvPr id="3823" name="Google Shape;3823;p53"/>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4" name="Google Shape;3824;p53"/>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5" name="Google Shape;3825;p53"/>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6" name="Google Shape;3826;p53"/>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827" name="Google Shape;3827;p53"/>
              <p:cNvGrpSpPr/>
              <p:nvPr/>
            </p:nvGrpSpPr>
            <p:grpSpPr>
              <a:xfrm>
                <a:off x="4136947" y="3258865"/>
                <a:ext cx="31499" cy="27001"/>
                <a:chOff x="4136947" y="3258865"/>
                <a:chExt cx="31499" cy="27001"/>
              </a:xfrm>
            </p:grpSpPr>
            <p:sp>
              <p:nvSpPr>
                <p:cNvPr id="3828" name="Google Shape;3828;p53"/>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9" name="Google Shape;3829;p53"/>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830" name="Google Shape;3830;p53"/>
              <p:cNvGrpSpPr/>
              <p:nvPr/>
            </p:nvGrpSpPr>
            <p:grpSpPr>
              <a:xfrm>
                <a:off x="4084715" y="3266478"/>
                <a:ext cx="31468" cy="26898"/>
                <a:chOff x="4084715" y="3266478"/>
                <a:chExt cx="31468" cy="26898"/>
              </a:xfrm>
            </p:grpSpPr>
            <p:sp>
              <p:nvSpPr>
                <p:cNvPr id="3831" name="Google Shape;3831;p53"/>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2" name="Google Shape;3832;p53"/>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833" name="Google Shape;3833;p53"/>
              <p:cNvGrpSpPr/>
              <p:nvPr/>
            </p:nvGrpSpPr>
            <p:grpSpPr>
              <a:xfrm>
                <a:off x="4159213" y="3279849"/>
                <a:ext cx="31405" cy="26945"/>
                <a:chOff x="4159213" y="3279849"/>
                <a:chExt cx="31405" cy="26945"/>
              </a:xfrm>
            </p:grpSpPr>
            <p:sp>
              <p:nvSpPr>
                <p:cNvPr id="3834" name="Google Shape;3834;p53"/>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5" name="Google Shape;3835;p53"/>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836" name="Google Shape;3836;p53"/>
              <p:cNvGrpSpPr/>
              <p:nvPr/>
            </p:nvGrpSpPr>
            <p:grpSpPr>
              <a:xfrm>
                <a:off x="4201550" y="3266502"/>
                <a:ext cx="31405" cy="26883"/>
                <a:chOff x="4201550" y="3266502"/>
                <a:chExt cx="31405" cy="26883"/>
              </a:xfrm>
            </p:grpSpPr>
            <p:sp>
              <p:nvSpPr>
                <p:cNvPr id="3837" name="Google Shape;3837;p53"/>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8" name="Google Shape;3838;p53"/>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839" name="Google Shape;3839;p53"/>
              <p:cNvGrpSpPr/>
              <p:nvPr/>
            </p:nvGrpSpPr>
            <p:grpSpPr>
              <a:xfrm>
                <a:off x="4201550" y="3338278"/>
                <a:ext cx="31405" cy="26930"/>
                <a:chOff x="4201550" y="3338278"/>
                <a:chExt cx="31405" cy="26930"/>
              </a:xfrm>
            </p:grpSpPr>
            <p:sp>
              <p:nvSpPr>
                <p:cNvPr id="3840" name="Google Shape;3840;p53"/>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1" name="Google Shape;3841;p53"/>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842" name="Google Shape;3842;p53"/>
              <p:cNvGrpSpPr/>
              <p:nvPr/>
            </p:nvGrpSpPr>
            <p:grpSpPr>
              <a:xfrm>
                <a:off x="4238272" y="3369132"/>
                <a:ext cx="31405" cy="27001"/>
                <a:chOff x="4238272" y="3369132"/>
                <a:chExt cx="31405" cy="27001"/>
              </a:xfrm>
            </p:grpSpPr>
            <p:sp>
              <p:nvSpPr>
                <p:cNvPr id="3843" name="Google Shape;3843;p53"/>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4" name="Google Shape;3844;p53"/>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3845" name="Google Shape;3845;p53"/>
            <p:cNvGrpSpPr/>
            <p:nvPr/>
          </p:nvGrpSpPr>
          <p:grpSpPr>
            <a:xfrm>
              <a:off x="4068639" y="3200169"/>
              <a:ext cx="77643" cy="37272"/>
              <a:chOff x="4068639" y="3200169"/>
              <a:chExt cx="77643" cy="37272"/>
            </a:xfrm>
          </p:grpSpPr>
          <p:sp>
            <p:nvSpPr>
              <p:cNvPr id="3846" name="Google Shape;3846;p53"/>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847" name="Google Shape;3847;p53"/>
              <p:cNvGrpSpPr/>
              <p:nvPr/>
            </p:nvGrpSpPr>
            <p:grpSpPr>
              <a:xfrm>
                <a:off x="4114878" y="3200169"/>
                <a:ext cx="31405" cy="26993"/>
                <a:chOff x="4114878" y="3200169"/>
                <a:chExt cx="31405" cy="26993"/>
              </a:xfrm>
            </p:grpSpPr>
            <p:sp>
              <p:nvSpPr>
                <p:cNvPr id="3848" name="Google Shape;3848;p53"/>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9" name="Google Shape;3849;p53"/>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850" name="Google Shape;3850;p53"/>
              <p:cNvGrpSpPr/>
              <p:nvPr/>
            </p:nvGrpSpPr>
            <p:grpSpPr>
              <a:xfrm>
                <a:off x="4068639" y="3210535"/>
                <a:ext cx="31499" cy="26906"/>
                <a:chOff x="4068639" y="3210535"/>
                <a:chExt cx="31499" cy="26906"/>
              </a:xfrm>
            </p:grpSpPr>
            <p:sp>
              <p:nvSpPr>
                <p:cNvPr id="3851" name="Google Shape;3851;p53"/>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2" name="Google Shape;3852;p53"/>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3853" name="Google Shape;3853;p53"/>
            <p:cNvGrpSpPr/>
            <p:nvPr/>
          </p:nvGrpSpPr>
          <p:grpSpPr>
            <a:xfrm>
              <a:off x="3869702" y="3066935"/>
              <a:ext cx="382664" cy="190294"/>
              <a:chOff x="3869702" y="3066935"/>
              <a:chExt cx="382664" cy="190294"/>
            </a:xfrm>
          </p:grpSpPr>
          <p:grpSp>
            <p:nvGrpSpPr>
              <p:cNvPr id="3854" name="Google Shape;3854;p53"/>
              <p:cNvGrpSpPr/>
              <p:nvPr/>
            </p:nvGrpSpPr>
            <p:grpSpPr>
              <a:xfrm>
                <a:off x="3888633" y="3082351"/>
                <a:ext cx="351172" cy="160698"/>
                <a:chOff x="3888633" y="3082351"/>
                <a:chExt cx="351172" cy="160698"/>
              </a:xfrm>
            </p:grpSpPr>
            <p:sp>
              <p:nvSpPr>
                <p:cNvPr id="3855" name="Google Shape;3855;p53"/>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6" name="Google Shape;3856;p53"/>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7" name="Google Shape;3857;p53"/>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8" name="Google Shape;3858;p53"/>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9" name="Google Shape;3859;p53"/>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0" name="Google Shape;3860;p53"/>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861" name="Google Shape;3861;p53"/>
              <p:cNvGrpSpPr/>
              <p:nvPr/>
            </p:nvGrpSpPr>
            <p:grpSpPr>
              <a:xfrm>
                <a:off x="4143703" y="3066935"/>
                <a:ext cx="37783" cy="32357"/>
                <a:chOff x="4143703" y="3066935"/>
                <a:chExt cx="37783" cy="32357"/>
              </a:xfrm>
            </p:grpSpPr>
            <p:sp>
              <p:nvSpPr>
                <p:cNvPr id="3862" name="Google Shape;3862;p53"/>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3" name="Google Shape;3863;p53"/>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864" name="Google Shape;3864;p53"/>
              <p:cNvGrpSpPr/>
              <p:nvPr/>
            </p:nvGrpSpPr>
            <p:grpSpPr>
              <a:xfrm>
                <a:off x="4044565" y="3103563"/>
                <a:ext cx="37783" cy="32451"/>
                <a:chOff x="4044565" y="3103563"/>
                <a:chExt cx="37783" cy="32451"/>
              </a:xfrm>
            </p:grpSpPr>
            <p:sp>
              <p:nvSpPr>
                <p:cNvPr id="3865" name="Google Shape;3865;p53"/>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6" name="Google Shape;3866;p53"/>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867" name="Google Shape;3867;p53"/>
              <p:cNvGrpSpPr/>
              <p:nvPr/>
            </p:nvGrpSpPr>
            <p:grpSpPr>
              <a:xfrm>
                <a:off x="4017454" y="3188237"/>
                <a:ext cx="37776" cy="32357"/>
                <a:chOff x="4017454" y="3188237"/>
                <a:chExt cx="37776" cy="32357"/>
              </a:xfrm>
            </p:grpSpPr>
            <p:sp>
              <p:nvSpPr>
                <p:cNvPr id="3868" name="Google Shape;3868;p53"/>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9" name="Google Shape;3869;p53"/>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870" name="Google Shape;3870;p53"/>
              <p:cNvGrpSpPr/>
              <p:nvPr/>
            </p:nvGrpSpPr>
            <p:grpSpPr>
              <a:xfrm>
                <a:off x="3921548" y="3157509"/>
                <a:ext cx="37783" cy="32357"/>
                <a:chOff x="3921548" y="3157509"/>
                <a:chExt cx="37783" cy="32357"/>
              </a:xfrm>
            </p:grpSpPr>
            <p:sp>
              <p:nvSpPr>
                <p:cNvPr id="3871" name="Google Shape;3871;p53"/>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2" name="Google Shape;3872;p53"/>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873" name="Google Shape;3873;p53"/>
              <p:cNvGrpSpPr/>
              <p:nvPr/>
            </p:nvGrpSpPr>
            <p:grpSpPr>
              <a:xfrm>
                <a:off x="3939056" y="3211620"/>
                <a:ext cx="37783" cy="32380"/>
                <a:chOff x="3939056" y="3211620"/>
                <a:chExt cx="37783" cy="32380"/>
              </a:xfrm>
            </p:grpSpPr>
            <p:sp>
              <p:nvSpPr>
                <p:cNvPr id="3874" name="Google Shape;3874;p53"/>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5" name="Google Shape;3875;p53"/>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876" name="Google Shape;3876;p53"/>
              <p:cNvGrpSpPr/>
              <p:nvPr/>
            </p:nvGrpSpPr>
            <p:grpSpPr>
              <a:xfrm>
                <a:off x="4176240" y="3136965"/>
                <a:ext cx="31405" cy="26930"/>
                <a:chOff x="4176240" y="3136965"/>
                <a:chExt cx="31405" cy="26930"/>
              </a:xfrm>
            </p:grpSpPr>
            <p:sp>
              <p:nvSpPr>
                <p:cNvPr id="3877" name="Google Shape;3877;p53"/>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8" name="Google Shape;3878;p53"/>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879" name="Google Shape;3879;p53"/>
              <p:cNvGrpSpPr/>
              <p:nvPr/>
            </p:nvGrpSpPr>
            <p:grpSpPr>
              <a:xfrm>
                <a:off x="4133148" y="3152593"/>
                <a:ext cx="31499" cy="27001"/>
                <a:chOff x="4133148" y="3152593"/>
                <a:chExt cx="31499" cy="27001"/>
              </a:xfrm>
            </p:grpSpPr>
            <p:sp>
              <p:nvSpPr>
                <p:cNvPr id="3880" name="Google Shape;3880;p53"/>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1" name="Google Shape;3881;p53"/>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882" name="Google Shape;3882;p53"/>
              <p:cNvGrpSpPr/>
              <p:nvPr/>
            </p:nvGrpSpPr>
            <p:grpSpPr>
              <a:xfrm>
                <a:off x="4220866" y="3073534"/>
                <a:ext cx="31499" cy="26898"/>
                <a:chOff x="4220866" y="3073534"/>
                <a:chExt cx="31499" cy="26898"/>
              </a:xfrm>
            </p:grpSpPr>
            <p:sp>
              <p:nvSpPr>
                <p:cNvPr id="3883" name="Google Shape;3883;p53"/>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4" name="Google Shape;3884;p53"/>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885" name="Google Shape;3885;p53"/>
              <p:cNvGrpSpPr/>
              <p:nvPr/>
            </p:nvGrpSpPr>
            <p:grpSpPr>
              <a:xfrm>
                <a:off x="3869702" y="3230323"/>
                <a:ext cx="31499" cy="26906"/>
                <a:chOff x="3869702" y="3230323"/>
                <a:chExt cx="31499" cy="26906"/>
              </a:xfrm>
            </p:grpSpPr>
            <p:sp>
              <p:nvSpPr>
                <p:cNvPr id="3886" name="Google Shape;3886;p53"/>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7" name="Google Shape;3887;p53"/>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3888" name="Google Shape;3888;p53"/>
            <p:cNvGrpSpPr/>
            <p:nvPr/>
          </p:nvGrpSpPr>
          <p:grpSpPr>
            <a:xfrm>
              <a:off x="4271383" y="3065882"/>
              <a:ext cx="304556" cy="341663"/>
              <a:chOff x="4271383" y="3065882"/>
              <a:chExt cx="304556" cy="341663"/>
            </a:xfrm>
          </p:grpSpPr>
          <p:grpSp>
            <p:nvGrpSpPr>
              <p:cNvPr id="3889" name="Google Shape;3889;p53"/>
              <p:cNvGrpSpPr/>
              <p:nvPr/>
            </p:nvGrpSpPr>
            <p:grpSpPr>
              <a:xfrm>
                <a:off x="4293838" y="3078639"/>
                <a:ext cx="269353" cy="311973"/>
                <a:chOff x="4293838" y="3078639"/>
                <a:chExt cx="269353" cy="311973"/>
              </a:xfrm>
            </p:grpSpPr>
            <p:sp>
              <p:nvSpPr>
                <p:cNvPr id="3890" name="Google Shape;3890;p53"/>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1" name="Google Shape;3891;p53"/>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2" name="Google Shape;3892;p53"/>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3" name="Google Shape;3893;p53"/>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4" name="Google Shape;3894;p53"/>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5" name="Google Shape;3895;p53"/>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6" name="Google Shape;3896;p53"/>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7" name="Google Shape;3897;p53"/>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8" name="Google Shape;3898;p53"/>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9" name="Google Shape;3899;p53"/>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0" name="Google Shape;3900;p53"/>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1" name="Google Shape;3901;p53"/>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2" name="Google Shape;3902;p53"/>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3" name="Google Shape;3903;p53"/>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4" name="Google Shape;3904;p53"/>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5" name="Google Shape;3905;p53"/>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6" name="Google Shape;3906;p53"/>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07" name="Google Shape;3907;p53"/>
              <p:cNvGrpSpPr/>
              <p:nvPr/>
            </p:nvGrpSpPr>
            <p:grpSpPr>
              <a:xfrm>
                <a:off x="4538164" y="3342061"/>
                <a:ext cx="37776" cy="32380"/>
                <a:chOff x="4538164" y="3342061"/>
                <a:chExt cx="37776" cy="32380"/>
              </a:xfrm>
            </p:grpSpPr>
            <p:sp>
              <p:nvSpPr>
                <p:cNvPr id="3908" name="Google Shape;3908;p53"/>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9" name="Google Shape;3909;p53"/>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10" name="Google Shape;3910;p53"/>
              <p:cNvGrpSpPr/>
              <p:nvPr/>
            </p:nvGrpSpPr>
            <p:grpSpPr>
              <a:xfrm>
                <a:off x="4271383" y="3194742"/>
                <a:ext cx="37783" cy="32420"/>
                <a:chOff x="4271383" y="3194742"/>
                <a:chExt cx="37783" cy="32420"/>
              </a:xfrm>
            </p:grpSpPr>
            <p:sp>
              <p:nvSpPr>
                <p:cNvPr id="3911" name="Google Shape;3911;p53"/>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2" name="Google Shape;3912;p53"/>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13" name="Google Shape;3913;p53"/>
              <p:cNvGrpSpPr/>
              <p:nvPr/>
            </p:nvGrpSpPr>
            <p:grpSpPr>
              <a:xfrm>
                <a:off x="4284416" y="3084058"/>
                <a:ext cx="37783" cy="32357"/>
                <a:chOff x="4284416" y="3084058"/>
                <a:chExt cx="37783" cy="32357"/>
              </a:xfrm>
            </p:grpSpPr>
            <p:sp>
              <p:nvSpPr>
                <p:cNvPr id="3914" name="Google Shape;3914;p53"/>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5" name="Google Shape;3915;p53"/>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16" name="Google Shape;3916;p53"/>
              <p:cNvGrpSpPr/>
              <p:nvPr/>
            </p:nvGrpSpPr>
            <p:grpSpPr>
              <a:xfrm>
                <a:off x="4478697" y="3297561"/>
                <a:ext cx="37776" cy="32451"/>
                <a:chOff x="4478697" y="3297561"/>
                <a:chExt cx="37776" cy="32451"/>
              </a:xfrm>
            </p:grpSpPr>
            <p:sp>
              <p:nvSpPr>
                <p:cNvPr id="3917" name="Google Shape;3917;p53"/>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8" name="Google Shape;3918;p53"/>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19" name="Google Shape;3919;p53"/>
              <p:cNvGrpSpPr/>
              <p:nvPr/>
            </p:nvGrpSpPr>
            <p:grpSpPr>
              <a:xfrm>
                <a:off x="4411813" y="3331711"/>
                <a:ext cx="37776" cy="32451"/>
                <a:chOff x="4411813" y="3331711"/>
                <a:chExt cx="37776" cy="32451"/>
              </a:xfrm>
            </p:grpSpPr>
            <p:sp>
              <p:nvSpPr>
                <p:cNvPr id="3920" name="Google Shape;3920;p53"/>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1" name="Google Shape;3921;p53"/>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22" name="Google Shape;3922;p53"/>
              <p:cNvGrpSpPr/>
              <p:nvPr/>
            </p:nvGrpSpPr>
            <p:grpSpPr>
              <a:xfrm>
                <a:off x="4337984" y="3375188"/>
                <a:ext cx="37776" cy="32357"/>
                <a:chOff x="4337984" y="3375188"/>
                <a:chExt cx="37776" cy="32357"/>
              </a:xfrm>
            </p:grpSpPr>
            <p:sp>
              <p:nvSpPr>
                <p:cNvPr id="3923" name="Google Shape;3923;p53"/>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4" name="Google Shape;3924;p53"/>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25" name="Google Shape;3925;p53"/>
              <p:cNvGrpSpPr/>
              <p:nvPr/>
            </p:nvGrpSpPr>
            <p:grpSpPr>
              <a:xfrm>
                <a:off x="4494867" y="3090530"/>
                <a:ext cx="37878" cy="32451"/>
                <a:chOff x="4494867" y="3090530"/>
                <a:chExt cx="37878" cy="32451"/>
              </a:xfrm>
            </p:grpSpPr>
            <p:sp>
              <p:nvSpPr>
                <p:cNvPr id="3926" name="Google Shape;3926;p53"/>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7" name="Google Shape;3927;p53"/>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28" name="Google Shape;3928;p53"/>
              <p:cNvGrpSpPr/>
              <p:nvPr/>
            </p:nvGrpSpPr>
            <p:grpSpPr>
              <a:xfrm>
                <a:off x="4525124" y="3207774"/>
                <a:ext cx="37783" cy="32420"/>
                <a:chOff x="4525124" y="3207774"/>
                <a:chExt cx="37783" cy="32420"/>
              </a:xfrm>
            </p:grpSpPr>
            <p:sp>
              <p:nvSpPr>
                <p:cNvPr id="3929" name="Google Shape;3929;p53"/>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0" name="Google Shape;3930;p53"/>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31" name="Google Shape;3931;p53"/>
              <p:cNvGrpSpPr/>
              <p:nvPr/>
            </p:nvGrpSpPr>
            <p:grpSpPr>
              <a:xfrm>
                <a:off x="4440544" y="3176479"/>
                <a:ext cx="31499" cy="26898"/>
                <a:chOff x="4440544" y="3176479"/>
                <a:chExt cx="31499" cy="26898"/>
              </a:xfrm>
            </p:grpSpPr>
            <p:sp>
              <p:nvSpPr>
                <p:cNvPr id="3932" name="Google Shape;3932;p53"/>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3" name="Google Shape;3933;p53"/>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34" name="Google Shape;3934;p53"/>
              <p:cNvGrpSpPr/>
              <p:nvPr/>
            </p:nvGrpSpPr>
            <p:grpSpPr>
              <a:xfrm>
                <a:off x="4350545" y="3156400"/>
                <a:ext cx="31405" cy="27001"/>
                <a:chOff x="4350545" y="3156400"/>
                <a:chExt cx="31405" cy="27001"/>
              </a:xfrm>
            </p:grpSpPr>
            <p:sp>
              <p:nvSpPr>
                <p:cNvPr id="3935" name="Google Shape;3935;p53"/>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6" name="Google Shape;3936;p53"/>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37" name="Google Shape;3937;p53"/>
              <p:cNvGrpSpPr/>
              <p:nvPr/>
            </p:nvGrpSpPr>
            <p:grpSpPr>
              <a:xfrm>
                <a:off x="4376703" y="3255058"/>
                <a:ext cx="31405" cy="27001"/>
                <a:chOff x="4376703" y="3255058"/>
                <a:chExt cx="31405" cy="27001"/>
              </a:xfrm>
            </p:grpSpPr>
            <p:sp>
              <p:nvSpPr>
                <p:cNvPr id="3938" name="Google Shape;3938;p53"/>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9" name="Google Shape;3939;p53"/>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40" name="Google Shape;3940;p53"/>
              <p:cNvGrpSpPr/>
              <p:nvPr/>
            </p:nvGrpSpPr>
            <p:grpSpPr>
              <a:xfrm>
                <a:off x="4331322" y="3283656"/>
                <a:ext cx="31405" cy="26945"/>
                <a:chOff x="4331322" y="3283656"/>
                <a:chExt cx="31405" cy="26945"/>
              </a:xfrm>
            </p:grpSpPr>
            <p:sp>
              <p:nvSpPr>
                <p:cNvPr id="3941" name="Google Shape;3941;p53"/>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2" name="Google Shape;3942;p53"/>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43" name="Google Shape;3943;p53"/>
              <p:cNvGrpSpPr/>
              <p:nvPr/>
            </p:nvGrpSpPr>
            <p:grpSpPr>
              <a:xfrm>
                <a:off x="4380510" y="3065882"/>
                <a:ext cx="31405" cy="26938"/>
                <a:chOff x="4380510" y="3065882"/>
                <a:chExt cx="31405" cy="26938"/>
              </a:xfrm>
            </p:grpSpPr>
            <p:sp>
              <p:nvSpPr>
                <p:cNvPr id="3944" name="Google Shape;3944;p53"/>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5" name="Google Shape;3945;p53"/>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3946" name="Google Shape;3946;p53"/>
            <p:cNvGrpSpPr/>
            <p:nvPr/>
          </p:nvGrpSpPr>
          <p:grpSpPr>
            <a:xfrm>
              <a:off x="4558998" y="3188237"/>
              <a:ext cx="1280131" cy="1052746"/>
              <a:chOff x="4558998" y="3188237"/>
              <a:chExt cx="1280131" cy="1052746"/>
            </a:xfrm>
          </p:grpSpPr>
          <p:sp>
            <p:nvSpPr>
              <p:cNvPr id="3947" name="Google Shape;3947;p53"/>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948" name="Google Shape;3948;p53"/>
              <p:cNvGrpSpPr/>
              <p:nvPr/>
            </p:nvGrpSpPr>
            <p:grpSpPr>
              <a:xfrm>
                <a:off x="4579164" y="3203653"/>
                <a:ext cx="1244833" cy="1020397"/>
                <a:chOff x="4579164" y="3203653"/>
                <a:chExt cx="1244833" cy="1020397"/>
              </a:xfrm>
            </p:grpSpPr>
            <p:sp>
              <p:nvSpPr>
                <p:cNvPr id="3949" name="Google Shape;3949;p53"/>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0" name="Google Shape;3950;p53"/>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951" name="Google Shape;3951;p53"/>
                <p:cNvGrpSpPr/>
                <p:nvPr/>
              </p:nvGrpSpPr>
              <p:grpSpPr>
                <a:xfrm>
                  <a:off x="4579164" y="3203653"/>
                  <a:ext cx="1244833" cy="1020397"/>
                  <a:chOff x="4579164" y="3203653"/>
                  <a:chExt cx="1244833" cy="1020397"/>
                </a:xfrm>
              </p:grpSpPr>
              <p:sp>
                <p:nvSpPr>
                  <p:cNvPr id="3952" name="Google Shape;3952;p53"/>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3" name="Google Shape;3953;p53"/>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954" name="Google Shape;3954;p53"/>
                  <p:cNvGrpSpPr/>
                  <p:nvPr/>
                </p:nvGrpSpPr>
                <p:grpSpPr>
                  <a:xfrm>
                    <a:off x="4579164" y="3203653"/>
                    <a:ext cx="1244833" cy="1020397"/>
                    <a:chOff x="4579164" y="3203653"/>
                    <a:chExt cx="1244833" cy="1020397"/>
                  </a:xfrm>
                </p:grpSpPr>
                <p:sp>
                  <p:nvSpPr>
                    <p:cNvPr id="3955" name="Google Shape;3955;p53"/>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6" name="Google Shape;3956;p53"/>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7" name="Google Shape;3957;p53"/>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8" name="Google Shape;3958;p53"/>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9" name="Google Shape;3959;p53"/>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0" name="Google Shape;3960;p53"/>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1" name="Google Shape;3961;p53"/>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2" name="Google Shape;3962;p53"/>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963" name="Google Shape;3963;p53"/>
                    <p:cNvGrpSpPr/>
                    <p:nvPr/>
                  </p:nvGrpSpPr>
                  <p:grpSpPr>
                    <a:xfrm>
                      <a:off x="4579164" y="3203653"/>
                      <a:ext cx="1244833" cy="1020397"/>
                      <a:chOff x="4579164" y="3203653"/>
                      <a:chExt cx="1244833" cy="1020397"/>
                    </a:xfrm>
                  </p:grpSpPr>
                  <p:sp>
                    <p:nvSpPr>
                      <p:cNvPr id="3964" name="Google Shape;3964;p53"/>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5" name="Google Shape;3965;p53"/>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6" name="Google Shape;3966;p53"/>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7" name="Google Shape;3967;p53"/>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8" name="Google Shape;3968;p53"/>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9" name="Google Shape;3969;p53"/>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0" name="Google Shape;3970;p53"/>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1" name="Google Shape;3971;p53"/>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2" name="Google Shape;3972;p53"/>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3" name="Google Shape;3973;p53"/>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4" name="Google Shape;3974;p53"/>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5" name="Google Shape;3975;p53"/>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6" name="Google Shape;3976;p53"/>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7" name="Google Shape;3977;p53"/>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978" name="Google Shape;3978;p53"/>
                      <p:cNvGrpSpPr/>
                      <p:nvPr/>
                    </p:nvGrpSpPr>
                    <p:grpSpPr>
                      <a:xfrm>
                        <a:off x="4579164" y="3203653"/>
                        <a:ext cx="1244833" cy="1020397"/>
                        <a:chOff x="4579164" y="3203653"/>
                        <a:chExt cx="1244833" cy="1020397"/>
                      </a:xfrm>
                    </p:grpSpPr>
                    <p:sp>
                      <p:nvSpPr>
                        <p:cNvPr id="3979" name="Google Shape;3979;p53"/>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0" name="Google Shape;3980;p53"/>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1" name="Google Shape;3981;p53"/>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2" name="Google Shape;3982;p53"/>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3" name="Google Shape;3983;p53"/>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4" name="Google Shape;3984;p53"/>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5" name="Google Shape;3985;p53"/>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6" name="Google Shape;3986;p53"/>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7" name="Google Shape;3987;p53"/>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8" name="Google Shape;3988;p53"/>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9" name="Google Shape;3989;p53"/>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0" name="Google Shape;3990;p53"/>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1" name="Google Shape;3991;p53"/>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2" name="Google Shape;3992;p53"/>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3" name="Google Shape;3993;p53"/>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4" name="Google Shape;3994;p53"/>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5" name="Google Shape;3995;p53"/>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6" name="Google Shape;3996;p53"/>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7" name="Google Shape;3997;p53"/>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8" name="Google Shape;3998;p53"/>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9" name="Google Shape;3999;p53"/>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0" name="Google Shape;4000;p53"/>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1" name="Google Shape;4001;p53"/>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2" name="Google Shape;4002;p53"/>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003" name="Google Shape;4003;p53"/>
                        <p:cNvGrpSpPr/>
                        <p:nvPr/>
                      </p:nvGrpSpPr>
                      <p:grpSpPr>
                        <a:xfrm>
                          <a:off x="4579164" y="3203653"/>
                          <a:ext cx="1244833" cy="1020397"/>
                          <a:chOff x="4579164" y="3203653"/>
                          <a:chExt cx="1244833" cy="1020397"/>
                        </a:xfrm>
                      </p:grpSpPr>
                      <p:sp>
                        <p:nvSpPr>
                          <p:cNvPr id="4004" name="Google Shape;4004;p53"/>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005" name="Google Shape;4005;p53"/>
                          <p:cNvGrpSpPr/>
                          <p:nvPr/>
                        </p:nvGrpSpPr>
                        <p:grpSpPr>
                          <a:xfrm>
                            <a:off x="4579164" y="3203653"/>
                            <a:ext cx="1244833" cy="1020397"/>
                            <a:chOff x="4579164" y="3203653"/>
                            <a:chExt cx="1244833" cy="1020397"/>
                          </a:xfrm>
                        </p:grpSpPr>
                        <p:sp>
                          <p:nvSpPr>
                            <p:cNvPr id="4006" name="Google Shape;4006;p53"/>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7" name="Google Shape;4007;p53"/>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8" name="Google Shape;4008;p53"/>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9" name="Google Shape;4009;p53"/>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0" name="Google Shape;4010;p53"/>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1" name="Google Shape;4011;p53"/>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2" name="Google Shape;4012;p53"/>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013" name="Google Shape;4013;p53"/>
                            <p:cNvGrpSpPr/>
                            <p:nvPr/>
                          </p:nvGrpSpPr>
                          <p:grpSpPr>
                            <a:xfrm>
                              <a:off x="4579164" y="3203653"/>
                              <a:ext cx="1244833" cy="1020397"/>
                              <a:chOff x="4579164" y="3203653"/>
                              <a:chExt cx="1244833" cy="1020397"/>
                            </a:xfrm>
                          </p:grpSpPr>
                          <p:sp>
                            <p:nvSpPr>
                              <p:cNvPr id="4014" name="Google Shape;4014;p53"/>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5" name="Google Shape;4015;p53"/>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6" name="Google Shape;4016;p53"/>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7" name="Google Shape;4017;p53"/>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8" name="Google Shape;4018;p53"/>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9" name="Google Shape;4019;p53"/>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0" name="Google Shape;4020;p53"/>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1" name="Google Shape;4021;p53"/>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2" name="Google Shape;4022;p53"/>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3" name="Google Shape;4023;p53"/>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4" name="Google Shape;4024;p53"/>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5" name="Google Shape;4025;p53"/>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6" name="Google Shape;4026;p53"/>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027" name="Google Shape;4027;p53"/>
                              <p:cNvGrpSpPr/>
                              <p:nvPr/>
                            </p:nvGrpSpPr>
                            <p:grpSpPr>
                              <a:xfrm>
                                <a:off x="4579164" y="3203653"/>
                                <a:ext cx="1244833" cy="1020397"/>
                                <a:chOff x="4579164" y="3203653"/>
                                <a:chExt cx="1244833" cy="1020397"/>
                              </a:xfrm>
                            </p:grpSpPr>
                            <p:sp>
                              <p:nvSpPr>
                                <p:cNvPr id="4028" name="Google Shape;4028;p53"/>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9" name="Google Shape;4029;p53"/>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0" name="Google Shape;4030;p53"/>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1" name="Google Shape;4031;p53"/>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2" name="Google Shape;4032;p53"/>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3" name="Google Shape;4033;p53"/>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4" name="Google Shape;4034;p53"/>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035" name="Google Shape;4035;p53"/>
                                <p:cNvGrpSpPr/>
                                <p:nvPr/>
                              </p:nvGrpSpPr>
                              <p:grpSpPr>
                                <a:xfrm>
                                  <a:off x="4579164" y="3203653"/>
                                  <a:ext cx="1244833" cy="1020397"/>
                                  <a:chOff x="4579164" y="3203653"/>
                                  <a:chExt cx="1244833" cy="1020397"/>
                                </a:xfrm>
                              </p:grpSpPr>
                              <p:sp>
                                <p:nvSpPr>
                                  <p:cNvPr id="4036" name="Google Shape;4036;p53"/>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7" name="Google Shape;4037;p53"/>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8" name="Google Shape;4038;p53"/>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9" name="Google Shape;4039;p53"/>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0" name="Google Shape;4040;p53"/>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041" name="Google Shape;4041;p53"/>
                                  <p:cNvGrpSpPr/>
                                  <p:nvPr/>
                                </p:nvGrpSpPr>
                                <p:grpSpPr>
                                  <a:xfrm>
                                    <a:off x="4579164" y="3203653"/>
                                    <a:ext cx="1244833" cy="1020397"/>
                                    <a:chOff x="4579164" y="3203653"/>
                                    <a:chExt cx="1244833" cy="1020397"/>
                                  </a:xfrm>
                                </p:grpSpPr>
                                <p:sp>
                                  <p:nvSpPr>
                                    <p:cNvPr id="4042" name="Google Shape;4042;p53"/>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3" name="Google Shape;4043;p53"/>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4" name="Google Shape;4044;p53"/>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5" name="Google Shape;4045;p53"/>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sp>
                          <p:nvSpPr>
                            <p:cNvPr id="4046" name="Google Shape;4046;p53"/>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7" name="Google Shape;4047;p53"/>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8" name="Google Shape;4048;p53"/>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4049" name="Google Shape;4049;p53"/>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grpSp>
          <p:grpSp>
            <p:nvGrpSpPr>
              <p:cNvPr id="4050" name="Google Shape;4050;p53"/>
              <p:cNvGrpSpPr/>
              <p:nvPr/>
            </p:nvGrpSpPr>
            <p:grpSpPr>
              <a:xfrm>
                <a:off x="4595437" y="3598775"/>
                <a:ext cx="37776" cy="32451"/>
                <a:chOff x="4595437" y="3598775"/>
                <a:chExt cx="37776" cy="32451"/>
              </a:xfrm>
            </p:grpSpPr>
            <p:sp>
              <p:nvSpPr>
                <p:cNvPr id="4051" name="Google Shape;4051;p53"/>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2" name="Google Shape;4052;p53"/>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53" name="Google Shape;4053;p53"/>
              <p:cNvGrpSpPr/>
              <p:nvPr/>
            </p:nvGrpSpPr>
            <p:grpSpPr>
              <a:xfrm>
                <a:off x="4641864" y="3524443"/>
                <a:ext cx="37776" cy="32380"/>
                <a:chOff x="4641864" y="3524443"/>
                <a:chExt cx="37776" cy="32380"/>
              </a:xfrm>
            </p:grpSpPr>
            <p:sp>
              <p:nvSpPr>
                <p:cNvPr id="4054" name="Google Shape;4054;p53"/>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5" name="Google Shape;4055;p53"/>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56" name="Google Shape;4056;p53"/>
              <p:cNvGrpSpPr/>
              <p:nvPr/>
            </p:nvGrpSpPr>
            <p:grpSpPr>
              <a:xfrm>
                <a:off x="4648431" y="3893901"/>
                <a:ext cx="37776" cy="32357"/>
                <a:chOff x="4648431" y="3893901"/>
                <a:chExt cx="37776" cy="32357"/>
              </a:xfrm>
            </p:grpSpPr>
            <p:sp>
              <p:nvSpPr>
                <p:cNvPr id="4057" name="Google Shape;4057;p53"/>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8" name="Google Shape;4058;p53"/>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59" name="Google Shape;4059;p53"/>
              <p:cNvGrpSpPr/>
              <p:nvPr/>
            </p:nvGrpSpPr>
            <p:grpSpPr>
              <a:xfrm>
                <a:off x="4567752" y="3722908"/>
                <a:ext cx="37870" cy="32380"/>
                <a:chOff x="4567752" y="3722908"/>
                <a:chExt cx="37870" cy="32380"/>
              </a:xfrm>
            </p:grpSpPr>
            <p:sp>
              <p:nvSpPr>
                <p:cNvPr id="4060" name="Google Shape;4060;p53"/>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1" name="Google Shape;4061;p53"/>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62" name="Google Shape;4062;p53"/>
              <p:cNvGrpSpPr/>
              <p:nvPr/>
            </p:nvGrpSpPr>
            <p:grpSpPr>
              <a:xfrm>
                <a:off x="4617506" y="3652052"/>
                <a:ext cx="37783" cy="32357"/>
                <a:chOff x="4617506" y="3652052"/>
                <a:chExt cx="37783" cy="32357"/>
              </a:xfrm>
            </p:grpSpPr>
            <p:sp>
              <p:nvSpPr>
                <p:cNvPr id="4063" name="Google Shape;4063;p53"/>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4" name="Google Shape;4064;p53"/>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65" name="Google Shape;4065;p53"/>
              <p:cNvGrpSpPr/>
              <p:nvPr/>
            </p:nvGrpSpPr>
            <p:grpSpPr>
              <a:xfrm>
                <a:off x="4739005" y="3554149"/>
                <a:ext cx="37870" cy="32357"/>
                <a:chOff x="4739005" y="3554149"/>
                <a:chExt cx="37870" cy="32357"/>
              </a:xfrm>
            </p:grpSpPr>
            <p:sp>
              <p:nvSpPr>
                <p:cNvPr id="4066" name="Google Shape;4066;p53"/>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7" name="Google Shape;4067;p53"/>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68" name="Google Shape;4068;p53"/>
              <p:cNvGrpSpPr/>
              <p:nvPr/>
            </p:nvGrpSpPr>
            <p:grpSpPr>
              <a:xfrm>
                <a:off x="4806557" y="3630258"/>
                <a:ext cx="37776" cy="32364"/>
                <a:chOff x="4806557" y="3630258"/>
                <a:chExt cx="37776" cy="32364"/>
              </a:xfrm>
            </p:grpSpPr>
            <p:sp>
              <p:nvSpPr>
                <p:cNvPr id="4069" name="Google Shape;4069;p53"/>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0" name="Google Shape;4070;p53"/>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71" name="Google Shape;4071;p53"/>
              <p:cNvGrpSpPr/>
              <p:nvPr/>
            </p:nvGrpSpPr>
            <p:grpSpPr>
              <a:xfrm>
                <a:off x="4737007" y="4004357"/>
                <a:ext cx="37870" cy="32357"/>
                <a:chOff x="4737007" y="4004357"/>
                <a:chExt cx="37870" cy="32357"/>
              </a:xfrm>
            </p:grpSpPr>
            <p:sp>
              <p:nvSpPr>
                <p:cNvPr id="4072" name="Google Shape;4072;p53"/>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3" name="Google Shape;4073;p53"/>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74" name="Google Shape;4074;p53"/>
              <p:cNvGrpSpPr/>
              <p:nvPr/>
            </p:nvGrpSpPr>
            <p:grpSpPr>
              <a:xfrm>
                <a:off x="4773634" y="4208627"/>
                <a:ext cx="37776" cy="32357"/>
                <a:chOff x="4773634" y="4208627"/>
                <a:chExt cx="37776" cy="32357"/>
              </a:xfrm>
            </p:grpSpPr>
            <p:sp>
              <p:nvSpPr>
                <p:cNvPr id="4075" name="Google Shape;4075;p53"/>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6" name="Google Shape;4076;p53"/>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77" name="Google Shape;4077;p53"/>
              <p:cNvGrpSpPr/>
              <p:nvPr/>
            </p:nvGrpSpPr>
            <p:grpSpPr>
              <a:xfrm>
                <a:off x="4888282" y="4074764"/>
                <a:ext cx="37776" cy="32451"/>
                <a:chOff x="4888282" y="4074764"/>
                <a:chExt cx="37776" cy="32451"/>
              </a:xfrm>
            </p:grpSpPr>
            <p:sp>
              <p:nvSpPr>
                <p:cNvPr id="4078" name="Google Shape;4078;p53"/>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9" name="Google Shape;4079;p53"/>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80" name="Google Shape;4080;p53"/>
              <p:cNvGrpSpPr/>
              <p:nvPr/>
            </p:nvGrpSpPr>
            <p:grpSpPr>
              <a:xfrm>
                <a:off x="4901315" y="3804271"/>
                <a:ext cx="37776" cy="32364"/>
                <a:chOff x="4901315" y="3804271"/>
                <a:chExt cx="37776" cy="32364"/>
              </a:xfrm>
            </p:grpSpPr>
            <p:sp>
              <p:nvSpPr>
                <p:cNvPr id="4081" name="Google Shape;4081;p53"/>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2" name="Google Shape;4082;p53"/>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83" name="Google Shape;4083;p53"/>
              <p:cNvGrpSpPr/>
              <p:nvPr/>
            </p:nvGrpSpPr>
            <p:grpSpPr>
              <a:xfrm>
                <a:off x="4866394" y="3715035"/>
                <a:ext cx="37846" cy="32357"/>
                <a:chOff x="4866394" y="3715035"/>
                <a:chExt cx="37846" cy="32357"/>
              </a:xfrm>
            </p:grpSpPr>
            <p:sp>
              <p:nvSpPr>
                <p:cNvPr id="4084" name="Google Shape;4084;p53"/>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5" name="Google Shape;4085;p53"/>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86" name="Google Shape;4086;p53"/>
              <p:cNvGrpSpPr/>
              <p:nvPr/>
            </p:nvGrpSpPr>
            <p:grpSpPr>
              <a:xfrm>
                <a:off x="4979233" y="3839798"/>
                <a:ext cx="37878" cy="32420"/>
                <a:chOff x="4979233" y="3839798"/>
                <a:chExt cx="37878" cy="32420"/>
              </a:xfrm>
            </p:grpSpPr>
            <p:sp>
              <p:nvSpPr>
                <p:cNvPr id="4087" name="Google Shape;4087;p53"/>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8" name="Google Shape;4088;p53"/>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89" name="Google Shape;4089;p53"/>
              <p:cNvGrpSpPr/>
              <p:nvPr/>
            </p:nvGrpSpPr>
            <p:grpSpPr>
              <a:xfrm>
                <a:off x="4790662" y="3679147"/>
                <a:ext cx="37783" cy="32380"/>
                <a:chOff x="4790662" y="3679147"/>
                <a:chExt cx="37783" cy="32380"/>
              </a:xfrm>
            </p:grpSpPr>
            <p:sp>
              <p:nvSpPr>
                <p:cNvPr id="4090" name="Google Shape;4090;p53"/>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1" name="Google Shape;4091;p53"/>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92" name="Google Shape;4092;p53"/>
              <p:cNvGrpSpPr/>
              <p:nvPr/>
            </p:nvGrpSpPr>
            <p:grpSpPr>
              <a:xfrm>
                <a:off x="4857263" y="3557861"/>
                <a:ext cx="37776" cy="32357"/>
                <a:chOff x="4857263" y="3557861"/>
                <a:chExt cx="37776" cy="32357"/>
              </a:xfrm>
            </p:grpSpPr>
            <p:sp>
              <p:nvSpPr>
                <p:cNvPr id="4093" name="Google Shape;4093;p53"/>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4" name="Google Shape;4094;p53"/>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95" name="Google Shape;4095;p53"/>
              <p:cNvGrpSpPr/>
              <p:nvPr/>
            </p:nvGrpSpPr>
            <p:grpSpPr>
              <a:xfrm>
                <a:off x="4883902" y="3648033"/>
                <a:ext cx="37783" cy="32380"/>
                <a:chOff x="4883902" y="3648033"/>
                <a:chExt cx="37783" cy="32380"/>
              </a:xfrm>
            </p:grpSpPr>
            <p:sp>
              <p:nvSpPr>
                <p:cNvPr id="4096" name="Google Shape;4096;p53"/>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7" name="Google Shape;4097;p53"/>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98" name="Google Shape;4098;p53"/>
              <p:cNvGrpSpPr/>
              <p:nvPr/>
            </p:nvGrpSpPr>
            <p:grpSpPr>
              <a:xfrm>
                <a:off x="4907780" y="3347220"/>
                <a:ext cx="37878" cy="32357"/>
                <a:chOff x="4907780" y="3347220"/>
                <a:chExt cx="37878" cy="32357"/>
              </a:xfrm>
            </p:grpSpPr>
            <p:sp>
              <p:nvSpPr>
                <p:cNvPr id="4099" name="Google Shape;4099;p53"/>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0" name="Google Shape;4100;p53"/>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01" name="Google Shape;4101;p53"/>
              <p:cNvGrpSpPr/>
              <p:nvPr/>
            </p:nvGrpSpPr>
            <p:grpSpPr>
              <a:xfrm>
                <a:off x="5065048" y="3738150"/>
                <a:ext cx="37783" cy="32364"/>
                <a:chOff x="5065048" y="3738150"/>
                <a:chExt cx="37783" cy="32364"/>
              </a:xfrm>
            </p:grpSpPr>
            <p:sp>
              <p:nvSpPr>
                <p:cNvPr id="4102" name="Google Shape;4102;p53"/>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3" name="Google Shape;4103;p53"/>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04" name="Google Shape;4104;p53"/>
              <p:cNvGrpSpPr/>
              <p:nvPr/>
            </p:nvGrpSpPr>
            <p:grpSpPr>
              <a:xfrm>
                <a:off x="5071616" y="3284615"/>
                <a:ext cx="37783" cy="32357"/>
                <a:chOff x="5071616" y="3284615"/>
                <a:chExt cx="37783" cy="32357"/>
              </a:xfrm>
            </p:grpSpPr>
            <p:sp>
              <p:nvSpPr>
                <p:cNvPr id="4105" name="Google Shape;4105;p53"/>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6" name="Google Shape;4106;p53"/>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07" name="Google Shape;4107;p53"/>
              <p:cNvGrpSpPr/>
              <p:nvPr/>
            </p:nvGrpSpPr>
            <p:grpSpPr>
              <a:xfrm>
                <a:off x="5389291" y="3759921"/>
                <a:ext cx="37783" cy="32380"/>
                <a:chOff x="5389291" y="3759921"/>
                <a:chExt cx="37783" cy="32380"/>
              </a:xfrm>
            </p:grpSpPr>
            <p:sp>
              <p:nvSpPr>
                <p:cNvPr id="4108" name="Google Shape;4108;p53"/>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9" name="Google Shape;4109;p53"/>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10" name="Google Shape;4110;p53"/>
              <p:cNvGrpSpPr/>
              <p:nvPr/>
            </p:nvGrpSpPr>
            <p:grpSpPr>
              <a:xfrm>
                <a:off x="5431534" y="3632932"/>
                <a:ext cx="37878" cy="32451"/>
                <a:chOff x="5431534" y="3632932"/>
                <a:chExt cx="37878" cy="32451"/>
              </a:xfrm>
            </p:grpSpPr>
            <p:sp>
              <p:nvSpPr>
                <p:cNvPr id="4111" name="Google Shape;4111;p53"/>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2" name="Google Shape;4112;p53"/>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13" name="Google Shape;4113;p53"/>
              <p:cNvGrpSpPr/>
              <p:nvPr/>
            </p:nvGrpSpPr>
            <p:grpSpPr>
              <a:xfrm>
                <a:off x="5540755" y="3544829"/>
                <a:ext cx="37783" cy="32357"/>
                <a:chOff x="5540755" y="3544829"/>
                <a:chExt cx="37783" cy="32357"/>
              </a:xfrm>
            </p:grpSpPr>
            <p:sp>
              <p:nvSpPr>
                <p:cNvPr id="4114" name="Google Shape;4114;p53"/>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5" name="Google Shape;4115;p53"/>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16" name="Google Shape;4116;p53"/>
              <p:cNvGrpSpPr/>
              <p:nvPr/>
            </p:nvGrpSpPr>
            <p:grpSpPr>
              <a:xfrm>
                <a:off x="5579293" y="3412107"/>
                <a:ext cx="37776" cy="32357"/>
                <a:chOff x="5579293" y="3412107"/>
                <a:chExt cx="37776" cy="32357"/>
              </a:xfrm>
            </p:grpSpPr>
            <p:sp>
              <p:nvSpPr>
                <p:cNvPr id="4117" name="Google Shape;4117;p53"/>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8" name="Google Shape;4118;p53"/>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19" name="Google Shape;4119;p53"/>
              <p:cNvGrpSpPr/>
              <p:nvPr/>
            </p:nvGrpSpPr>
            <p:grpSpPr>
              <a:xfrm>
                <a:off x="5801346" y="3284615"/>
                <a:ext cx="37783" cy="32357"/>
                <a:chOff x="5801346" y="3284615"/>
                <a:chExt cx="37783" cy="32357"/>
              </a:xfrm>
            </p:grpSpPr>
            <p:sp>
              <p:nvSpPr>
                <p:cNvPr id="4120" name="Google Shape;4120;p53"/>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1" name="Google Shape;4121;p53"/>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22" name="Google Shape;4122;p53"/>
              <p:cNvGrpSpPr/>
              <p:nvPr/>
            </p:nvGrpSpPr>
            <p:grpSpPr>
              <a:xfrm>
                <a:off x="5763578" y="3399067"/>
                <a:ext cx="37776" cy="32364"/>
                <a:chOff x="5763578" y="3399067"/>
                <a:chExt cx="37776" cy="32364"/>
              </a:xfrm>
            </p:grpSpPr>
            <p:sp>
              <p:nvSpPr>
                <p:cNvPr id="4123" name="Google Shape;4123;p53"/>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4" name="Google Shape;4124;p53"/>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25" name="Google Shape;4125;p53"/>
              <p:cNvGrpSpPr/>
              <p:nvPr/>
            </p:nvGrpSpPr>
            <p:grpSpPr>
              <a:xfrm>
                <a:off x="5395858" y="3230952"/>
                <a:ext cx="37776" cy="32364"/>
                <a:chOff x="5395858" y="3230952"/>
                <a:chExt cx="37776" cy="32364"/>
              </a:xfrm>
            </p:grpSpPr>
            <p:sp>
              <p:nvSpPr>
                <p:cNvPr id="4126" name="Google Shape;4126;p53"/>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7" name="Google Shape;4127;p53"/>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28" name="Google Shape;4128;p53"/>
              <p:cNvGrpSpPr/>
              <p:nvPr/>
            </p:nvGrpSpPr>
            <p:grpSpPr>
              <a:xfrm>
                <a:off x="5264088" y="3188237"/>
                <a:ext cx="37776" cy="32357"/>
                <a:chOff x="5264088" y="3188237"/>
                <a:chExt cx="37776" cy="32357"/>
              </a:xfrm>
            </p:grpSpPr>
            <p:sp>
              <p:nvSpPr>
                <p:cNvPr id="4129" name="Google Shape;4129;p53"/>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0" name="Google Shape;4130;p53"/>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31" name="Google Shape;4131;p53"/>
              <p:cNvGrpSpPr/>
              <p:nvPr/>
            </p:nvGrpSpPr>
            <p:grpSpPr>
              <a:xfrm>
                <a:off x="5585758" y="3237425"/>
                <a:ext cx="37878" cy="32357"/>
                <a:chOff x="5585758" y="3237425"/>
                <a:chExt cx="37878" cy="32357"/>
              </a:xfrm>
            </p:grpSpPr>
            <p:sp>
              <p:nvSpPr>
                <p:cNvPr id="4132" name="Google Shape;4132;p53"/>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3" name="Google Shape;4133;p53"/>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34" name="Google Shape;4134;p53"/>
              <p:cNvGrpSpPr/>
              <p:nvPr/>
            </p:nvGrpSpPr>
            <p:grpSpPr>
              <a:xfrm>
                <a:off x="4874196" y="3291088"/>
                <a:ext cx="37878" cy="32451"/>
                <a:chOff x="4874196" y="3291088"/>
                <a:chExt cx="37878" cy="32451"/>
              </a:xfrm>
            </p:grpSpPr>
            <p:sp>
              <p:nvSpPr>
                <p:cNvPr id="4135" name="Google Shape;4135;p53"/>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6" name="Google Shape;4136;p53"/>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37" name="Google Shape;4137;p53"/>
              <p:cNvGrpSpPr/>
              <p:nvPr/>
            </p:nvGrpSpPr>
            <p:grpSpPr>
              <a:xfrm>
                <a:off x="5197770" y="3785466"/>
                <a:ext cx="37783" cy="32427"/>
                <a:chOff x="5197770" y="3785466"/>
                <a:chExt cx="37783" cy="32427"/>
              </a:xfrm>
            </p:grpSpPr>
            <p:sp>
              <p:nvSpPr>
                <p:cNvPr id="4138" name="Google Shape;4138;p53"/>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9" name="Google Shape;4139;p53"/>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40" name="Google Shape;4140;p53"/>
              <p:cNvGrpSpPr/>
              <p:nvPr/>
            </p:nvGrpSpPr>
            <p:grpSpPr>
              <a:xfrm>
                <a:off x="5177699" y="3492117"/>
                <a:ext cx="37776" cy="32357"/>
                <a:chOff x="5177699" y="3492117"/>
                <a:chExt cx="37776" cy="32357"/>
              </a:xfrm>
            </p:grpSpPr>
            <p:sp>
              <p:nvSpPr>
                <p:cNvPr id="4141" name="Google Shape;4141;p53"/>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2" name="Google Shape;4142;p53"/>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43" name="Google Shape;4143;p53"/>
              <p:cNvGrpSpPr/>
              <p:nvPr/>
            </p:nvGrpSpPr>
            <p:grpSpPr>
              <a:xfrm>
                <a:off x="5349431" y="3622346"/>
                <a:ext cx="37870" cy="32380"/>
                <a:chOff x="5349431" y="3622346"/>
                <a:chExt cx="37870" cy="32380"/>
              </a:xfrm>
            </p:grpSpPr>
            <p:sp>
              <p:nvSpPr>
                <p:cNvPr id="4144" name="Google Shape;4144;p53"/>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5" name="Google Shape;4145;p53"/>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46" name="Google Shape;4146;p53"/>
              <p:cNvGrpSpPr/>
              <p:nvPr/>
            </p:nvGrpSpPr>
            <p:grpSpPr>
              <a:xfrm>
                <a:off x="5068855" y="3563980"/>
                <a:ext cx="53954" cy="46223"/>
                <a:chOff x="5068855" y="3563980"/>
                <a:chExt cx="53954" cy="46223"/>
              </a:xfrm>
            </p:grpSpPr>
            <p:sp>
              <p:nvSpPr>
                <p:cNvPr id="4147" name="Google Shape;4147;p53"/>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8" name="Google Shape;4148;p53"/>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49" name="Google Shape;4149;p53"/>
              <p:cNvGrpSpPr/>
              <p:nvPr/>
            </p:nvGrpSpPr>
            <p:grpSpPr>
              <a:xfrm>
                <a:off x="5037654" y="3392507"/>
                <a:ext cx="37870" cy="32451"/>
                <a:chOff x="5037654" y="3392507"/>
                <a:chExt cx="37870" cy="32451"/>
              </a:xfrm>
            </p:grpSpPr>
            <p:sp>
              <p:nvSpPr>
                <p:cNvPr id="4150" name="Google Shape;4150;p53"/>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1" name="Google Shape;4151;p53"/>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52" name="Google Shape;4152;p53"/>
              <p:cNvGrpSpPr/>
              <p:nvPr/>
            </p:nvGrpSpPr>
            <p:grpSpPr>
              <a:xfrm>
                <a:off x="5456560" y="3368629"/>
                <a:ext cx="37870" cy="32451"/>
                <a:chOff x="5456560" y="3368629"/>
                <a:chExt cx="37870" cy="32451"/>
              </a:xfrm>
            </p:grpSpPr>
            <p:sp>
              <p:nvSpPr>
                <p:cNvPr id="4153" name="Google Shape;4153;p53"/>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4" name="Google Shape;4154;p53"/>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55" name="Google Shape;4155;p53"/>
              <p:cNvGrpSpPr/>
              <p:nvPr/>
            </p:nvGrpSpPr>
            <p:grpSpPr>
              <a:xfrm>
                <a:off x="4755749" y="3501516"/>
                <a:ext cx="46246" cy="39608"/>
                <a:chOff x="4755749" y="3501516"/>
                <a:chExt cx="46246" cy="39608"/>
              </a:xfrm>
            </p:grpSpPr>
            <p:sp>
              <p:nvSpPr>
                <p:cNvPr id="4156" name="Google Shape;4156;p53"/>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7" name="Google Shape;4157;p53"/>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58" name="Google Shape;4158;p53"/>
              <p:cNvGrpSpPr/>
              <p:nvPr/>
            </p:nvGrpSpPr>
            <p:grpSpPr>
              <a:xfrm>
                <a:off x="4681346" y="3485582"/>
                <a:ext cx="37783" cy="32427"/>
                <a:chOff x="4681346" y="3485582"/>
                <a:chExt cx="37783" cy="32427"/>
              </a:xfrm>
            </p:grpSpPr>
            <p:sp>
              <p:nvSpPr>
                <p:cNvPr id="4159" name="Google Shape;4159;p53"/>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0" name="Google Shape;4160;p53"/>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61" name="Google Shape;4161;p53"/>
              <p:cNvGrpSpPr/>
              <p:nvPr/>
            </p:nvGrpSpPr>
            <p:grpSpPr>
              <a:xfrm>
                <a:off x="4767067" y="3291088"/>
                <a:ext cx="37878" cy="32451"/>
                <a:chOff x="4767067" y="3291088"/>
                <a:chExt cx="37878" cy="32451"/>
              </a:xfrm>
            </p:grpSpPr>
            <p:sp>
              <p:nvSpPr>
                <p:cNvPr id="4162" name="Google Shape;4162;p53"/>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3" name="Google Shape;4163;p53"/>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64" name="Google Shape;4164;p53"/>
              <p:cNvGrpSpPr/>
              <p:nvPr/>
            </p:nvGrpSpPr>
            <p:grpSpPr>
              <a:xfrm>
                <a:off x="4687819" y="3405539"/>
                <a:ext cx="37776" cy="32451"/>
                <a:chOff x="4687819" y="3405539"/>
                <a:chExt cx="37776" cy="32451"/>
              </a:xfrm>
            </p:grpSpPr>
            <p:sp>
              <p:nvSpPr>
                <p:cNvPr id="4165" name="Google Shape;4165;p53"/>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6" name="Google Shape;4166;p53"/>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67" name="Google Shape;4167;p53"/>
              <p:cNvGrpSpPr/>
              <p:nvPr/>
            </p:nvGrpSpPr>
            <p:grpSpPr>
              <a:xfrm>
                <a:off x="4923101" y="3444809"/>
                <a:ext cx="52813" cy="45318"/>
                <a:chOff x="4923101" y="3444809"/>
                <a:chExt cx="52813" cy="45318"/>
              </a:xfrm>
            </p:grpSpPr>
            <p:sp>
              <p:nvSpPr>
                <p:cNvPr id="4168" name="Google Shape;4168;p53"/>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9" name="Google Shape;4169;p53"/>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70" name="Google Shape;4170;p53"/>
              <p:cNvGrpSpPr/>
              <p:nvPr/>
            </p:nvGrpSpPr>
            <p:grpSpPr>
              <a:xfrm>
                <a:off x="4846040" y="3654750"/>
                <a:ext cx="31405" cy="26993"/>
                <a:chOff x="4846040" y="3654750"/>
                <a:chExt cx="31405" cy="26993"/>
              </a:xfrm>
            </p:grpSpPr>
            <p:sp>
              <p:nvSpPr>
                <p:cNvPr id="4171" name="Google Shape;4171;p53"/>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2" name="Google Shape;4172;p53"/>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73" name="Google Shape;4173;p53"/>
              <p:cNvGrpSpPr/>
              <p:nvPr/>
            </p:nvGrpSpPr>
            <p:grpSpPr>
              <a:xfrm>
                <a:off x="4925673" y="3691700"/>
                <a:ext cx="40253" cy="34472"/>
                <a:chOff x="4925673" y="3691700"/>
                <a:chExt cx="40253" cy="34472"/>
              </a:xfrm>
            </p:grpSpPr>
            <p:sp>
              <p:nvSpPr>
                <p:cNvPr id="4174" name="Google Shape;4174;p53"/>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5" name="Google Shape;4175;p53"/>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76" name="Google Shape;4176;p53"/>
              <p:cNvGrpSpPr/>
              <p:nvPr/>
            </p:nvGrpSpPr>
            <p:grpSpPr>
              <a:xfrm>
                <a:off x="4894653" y="3740848"/>
                <a:ext cx="31405" cy="26906"/>
                <a:chOff x="4894653" y="3740848"/>
                <a:chExt cx="31405" cy="26906"/>
              </a:xfrm>
            </p:grpSpPr>
            <p:sp>
              <p:nvSpPr>
                <p:cNvPr id="4177" name="Google Shape;4177;p53"/>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8" name="Google Shape;4178;p53"/>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79" name="Google Shape;4179;p53"/>
              <p:cNvGrpSpPr/>
              <p:nvPr/>
            </p:nvGrpSpPr>
            <p:grpSpPr>
              <a:xfrm>
                <a:off x="4962300" y="3696348"/>
                <a:ext cx="38255" cy="32773"/>
                <a:chOff x="4962300" y="3696348"/>
                <a:chExt cx="38255" cy="32773"/>
              </a:xfrm>
            </p:grpSpPr>
            <p:sp>
              <p:nvSpPr>
                <p:cNvPr id="4180" name="Google Shape;4180;p53"/>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1" name="Google Shape;4181;p53"/>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82" name="Google Shape;4182;p53"/>
              <p:cNvGrpSpPr/>
              <p:nvPr/>
            </p:nvGrpSpPr>
            <p:grpSpPr>
              <a:xfrm>
                <a:off x="4980185" y="3743349"/>
                <a:ext cx="31499" cy="26969"/>
                <a:chOff x="4980185" y="3743349"/>
                <a:chExt cx="31499" cy="26969"/>
              </a:xfrm>
            </p:grpSpPr>
            <p:sp>
              <p:nvSpPr>
                <p:cNvPr id="4183" name="Google Shape;4183;p53"/>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4" name="Google Shape;4184;p53"/>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85" name="Google Shape;4185;p53"/>
              <p:cNvGrpSpPr/>
              <p:nvPr/>
            </p:nvGrpSpPr>
            <p:grpSpPr>
              <a:xfrm>
                <a:off x="5013768" y="3734312"/>
                <a:ext cx="31499" cy="26969"/>
                <a:chOff x="5013768" y="3734312"/>
                <a:chExt cx="31499" cy="26969"/>
              </a:xfrm>
            </p:grpSpPr>
            <p:sp>
              <p:nvSpPr>
                <p:cNvPr id="4186" name="Google Shape;4186;p53"/>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7" name="Google Shape;4187;p53"/>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88" name="Google Shape;4188;p53"/>
              <p:cNvGrpSpPr/>
              <p:nvPr/>
            </p:nvGrpSpPr>
            <p:grpSpPr>
              <a:xfrm>
                <a:off x="5036703" y="3764545"/>
                <a:ext cx="31499" cy="26898"/>
                <a:chOff x="5036703" y="3764545"/>
                <a:chExt cx="31499" cy="26898"/>
              </a:xfrm>
            </p:grpSpPr>
            <p:sp>
              <p:nvSpPr>
                <p:cNvPr id="4189" name="Google Shape;4189;p53"/>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0" name="Google Shape;4190;p53"/>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91" name="Google Shape;4191;p53"/>
              <p:cNvGrpSpPr/>
              <p:nvPr/>
            </p:nvGrpSpPr>
            <p:grpSpPr>
              <a:xfrm>
                <a:off x="4953546" y="3768352"/>
                <a:ext cx="31405" cy="26898"/>
                <a:chOff x="4953546" y="3768352"/>
                <a:chExt cx="31405" cy="26898"/>
              </a:xfrm>
            </p:grpSpPr>
            <p:sp>
              <p:nvSpPr>
                <p:cNvPr id="4192" name="Google Shape;4192;p53"/>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3" name="Google Shape;4193;p53"/>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94" name="Google Shape;4194;p53"/>
              <p:cNvGrpSpPr/>
              <p:nvPr/>
            </p:nvGrpSpPr>
            <p:grpSpPr>
              <a:xfrm>
                <a:off x="4964770" y="3814016"/>
                <a:ext cx="31499" cy="26993"/>
                <a:chOff x="4964770" y="3814016"/>
                <a:chExt cx="31499" cy="26993"/>
              </a:xfrm>
            </p:grpSpPr>
            <p:sp>
              <p:nvSpPr>
                <p:cNvPr id="4195" name="Google Shape;4195;p53"/>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6" name="Google Shape;4196;p53"/>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97" name="Google Shape;4197;p53"/>
              <p:cNvGrpSpPr/>
              <p:nvPr/>
            </p:nvGrpSpPr>
            <p:grpSpPr>
              <a:xfrm>
                <a:off x="4923290" y="3800504"/>
                <a:ext cx="31468" cy="26898"/>
                <a:chOff x="4923290" y="3800504"/>
                <a:chExt cx="31468" cy="26898"/>
              </a:xfrm>
            </p:grpSpPr>
            <p:sp>
              <p:nvSpPr>
                <p:cNvPr id="4198" name="Google Shape;4198;p53"/>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9" name="Google Shape;4199;p53"/>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00" name="Google Shape;4200;p53"/>
              <p:cNvGrpSpPr/>
              <p:nvPr/>
            </p:nvGrpSpPr>
            <p:grpSpPr>
              <a:xfrm>
                <a:off x="5108534" y="3650943"/>
                <a:ext cx="31405" cy="26993"/>
                <a:chOff x="5108534" y="3650943"/>
                <a:chExt cx="31405" cy="26993"/>
              </a:xfrm>
            </p:grpSpPr>
            <p:sp>
              <p:nvSpPr>
                <p:cNvPr id="4201" name="Google Shape;4201;p53"/>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2" name="Google Shape;4202;p53"/>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03" name="Google Shape;4203;p53"/>
              <p:cNvGrpSpPr/>
              <p:nvPr/>
            </p:nvGrpSpPr>
            <p:grpSpPr>
              <a:xfrm>
                <a:off x="5119380" y="3760739"/>
                <a:ext cx="31499" cy="26993"/>
                <a:chOff x="5119380" y="3760739"/>
                <a:chExt cx="31499" cy="26993"/>
              </a:xfrm>
            </p:grpSpPr>
            <p:sp>
              <p:nvSpPr>
                <p:cNvPr id="4204" name="Google Shape;4204;p53"/>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5" name="Google Shape;4205;p53"/>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06" name="Google Shape;4206;p53"/>
              <p:cNvGrpSpPr/>
              <p:nvPr/>
            </p:nvGrpSpPr>
            <p:grpSpPr>
              <a:xfrm>
                <a:off x="5119380" y="3788235"/>
                <a:ext cx="31499" cy="26993"/>
                <a:chOff x="5119380" y="3788235"/>
                <a:chExt cx="31499" cy="26993"/>
              </a:xfrm>
            </p:grpSpPr>
            <p:sp>
              <p:nvSpPr>
                <p:cNvPr id="4207" name="Google Shape;4207;p53"/>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8" name="Google Shape;4208;p53"/>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09" name="Google Shape;4209;p53"/>
              <p:cNvGrpSpPr/>
              <p:nvPr/>
            </p:nvGrpSpPr>
            <p:grpSpPr>
              <a:xfrm>
                <a:off x="5158005" y="3875284"/>
                <a:ext cx="31405" cy="27001"/>
                <a:chOff x="5158005" y="3875284"/>
                <a:chExt cx="31405" cy="27001"/>
              </a:xfrm>
            </p:grpSpPr>
            <p:sp>
              <p:nvSpPr>
                <p:cNvPr id="4210" name="Google Shape;4210;p53"/>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1" name="Google Shape;4211;p53"/>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12" name="Google Shape;4212;p53"/>
              <p:cNvGrpSpPr/>
              <p:nvPr/>
            </p:nvGrpSpPr>
            <p:grpSpPr>
              <a:xfrm>
                <a:off x="5233163" y="3764545"/>
                <a:ext cx="31499" cy="26898"/>
                <a:chOff x="5233163" y="3764545"/>
                <a:chExt cx="31499" cy="26898"/>
              </a:xfrm>
            </p:grpSpPr>
            <p:sp>
              <p:nvSpPr>
                <p:cNvPr id="4213" name="Google Shape;4213;p53"/>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4" name="Google Shape;4214;p53"/>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15" name="Google Shape;4215;p53"/>
              <p:cNvGrpSpPr/>
              <p:nvPr/>
            </p:nvGrpSpPr>
            <p:grpSpPr>
              <a:xfrm>
                <a:off x="5276168" y="3805545"/>
                <a:ext cx="31499" cy="26906"/>
                <a:chOff x="5276168" y="3805545"/>
                <a:chExt cx="31499" cy="26906"/>
              </a:xfrm>
            </p:grpSpPr>
            <p:sp>
              <p:nvSpPr>
                <p:cNvPr id="4216" name="Google Shape;4216;p53"/>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7" name="Google Shape;4217;p53"/>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18" name="Google Shape;4218;p53"/>
              <p:cNvGrpSpPr/>
              <p:nvPr/>
            </p:nvGrpSpPr>
            <p:grpSpPr>
              <a:xfrm>
                <a:off x="5294053" y="3851933"/>
                <a:ext cx="31405" cy="26945"/>
                <a:chOff x="5294053" y="3851933"/>
                <a:chExt cx="31405" cy="26945"/>
              </a:xfrm>
            </p:grpSpPr>
            <p:sp>
              <p:nvSpPr>
                <p:cNvPr id="4219" name="Google Shape;4219;p53"/>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0" name="Google Shape;4220;p53"/>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21" name="Google Shape;4221;p53"/>
              <p:cNvGrpSpPr/>
              <p:nvPr/>
            </p:nvGrpSpPr>
            <p:grpSpPr>
              <a:xfrm>
                <a:off x="5341723" y="3851902"/>
                <a:ext cx="31405" cy="26977"/>
                <a:chOff x="5341723" y="3851902"/>
                <a:chExt cx="31405" cy="26977"/>
              </a:xfrm>
            </p:grpSpPr>
            <p:sp>
              <p:nvSpPr>
                <p:cNvPr id="4222" name="Google Shape;4222;p53"/>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3" name="Google Shape;4223;p53"/>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24" name="Google Shape;4224;p53"/>
              <p:cNvGrpSpPr/>
              <p:nvPr/>
            </p:nvGrpSpPr>
            <p:grpSpPr>
              <a:xfrm>
                <a:off x="5054871" y="3507855"/>
                <a:ext cx="31405" cy="26993"/>
                <a:chOff x="5054871" y="3507855"/>
                <a:chExt cx="31405" cy="26993"/>
              </a:xfrm>
            </p:grpSpPr>
            <p:sp>
              <p:nvSpPr>
                <p:cNvPr id="4225" name="Google Shape;4225;p53"/>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6" name="Google Shape;4226;p53"/>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27" name="Google Shape;4227;p53"/>
              <p:cNvGrpSpPr/>
              <p:nvPr/>
            </p:nvGrpSpPr>
            <p:grpSpPr>
              <a:xfrm>
                <a:off x="4876579" y="3675325"/>
                <a:ext cx="31405" cy="26969"/>
                <a:chOff x="4876579" y="3675325"/>
                <a:chExt cx="31405" cy="26969"/>
              </a:xfrm>
            </p:grpSpPr>
            <p:sp>
              <p:nvSpPr>
                <p:cNvPr id="4228" name="Google Shape;4228;p53"/>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9" name="Google Shape;4229;p53"/>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30" name="Google Shape;4230;p53"/>
              <p:cNvGrpSpPr/>
              <p:nvPr/>
            </p:nvGrpSpPr>
            <p:grpSpPr>
              <a:xfrm>
                <a:off x="4842233" y="3688333"/>
                <a:ext cx="31405" cy="26993"/>
                <a:chOff x="4842233" y="3688333"/>
                <a:chExt cx="31405" cy="26993"/>
              </a:xfrm>
            </p:grpSpPr>
            <p:sp>
              <p:nvSpPr>
                <p:cNvPr id="4231" name="Google Shape;4231;p53"/>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2" name="Google Shape;4232;p53"/>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33" name="Google Shape;4233;p53"/>
              <p:cNvGrpSpPr/>
              <p:nvPr/>
            </p:nvGrpSpPr>
            <p:grpSpPr>
              <a:xfrm>
                <a:off x="5187876" y="3608032"/>
                <a:ext cx="31405" cy="27001"/>
                <a:chOff x="5187876" y="3608032"/>
                <a:chExt cx="31405" cy="27001"/>
              </a:xfrm>
            </p:grpSpPr>
            <p:sp>
              <p:nvSpPr>
                <p:cNvPr id="4234" name="Google Shape;4234;p53"/>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5" name="Google Shape;4235;p53"/>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236" name="Google Shape;4236;p53"/>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7" name="Google Shape;4237;p53"/>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238" name="Google Shape;4238;p53"/>
              <p:cNvGrpSpPr/>
              <p:nvPr/>
            </p:nvGrpSpPr>
            <p:grpSpPr>
              <a:xfrm>
                <a:off x="5269224" y="3304167"/>
                <a:ext cx="40253" cy="34402"/>
                <a:chOff x="5269224" y="3304167"/>
                <a:chExt cx="40253" cy="34402"/>
              </a:xfrm>
            </p:grpSpPr>
            <p:sp>
              <p:nvSpPr>
                <p:cNvPr id="4239" name="Google Shape;4239;p53"/>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0" name="Google Shape;4240;p53"/>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41" name="Google Shape;4241;p53"/>
              <p:cNvGrpSpPr/>
              <p:nvPr/>
            </p:nvGrpSpPr>
            <p:grpSpPr>
              <a:xfrm>
                <a:off x="5327354" y="3476615"/>
                <a:ext cx="49864" cy="42723"/>
                <a:chOff x="5327354" y="3476615"/>
                <a:chExt cx="49864" cy="42723"/>
              </a:xfrm>
            </p:grpSpPr>
            <p:sp>
              <p:nvSpPr>
                <p:cNvPr id="4242" name="Google Shape;4242;p53"/>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3" name="Google Shape;4243;p53"/>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244" name="Google Shape;4244;p53"/>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5" name="Google Shape;4245;p53"/>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246" name="Google Shape;4246;p53"/>
              <p:cNvGrpSpPr/>
              <p:nvPr/>
            </p:nvGrpSpPr>
            <p:grpSpPr>
              <a:xfrm>
                <a:off x="5341723" y="3775957"/>
                <a:ext cx="31405" cy="26898"/>
                <a:chOff x="5341723" y="3775957"/>
                <a:chExt cx="31405" cy="26898"/>
              </a:xfrm>
            </p:grpSpPr>
            <p:sp>
              <p:nvSpPr>
                <p:cNvPr id="4247" name="Google Shape;4247;p53"/>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8" name="Google Shape;4248;p53"/>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49" name="Google Shape;4249;p53"/>
              <p:cNvGrpSpPr/>
              <p:nvPr/>
            </p:nvGrpSpPr>
            <p:grpSpPr>
              <a:xfrm>
                <a:off x="5439053" y="3699274"/>
                <a:ext cx="31405" cy="26898"/>
                <a:chOff x="5439053" y="3699274"/>
                <a:chExt cx="31405" cy="26898"/>
              </a:xfrm>
            </p:grpSpPr>
            <p:sp>
              <p:nvSpPr>
                <p:cNvPr id="4250" name="Google Shape;4250;p53"/>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1" name="Google Shape;4251;p53"/>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52" name="Google Shape;4252;p53"/>
              <p:cNvGrpSpPr/>
              <p:nvPr/>
            </p:nvGrpSpPr>
            <p:grpSpPr>
              <a:xfrm>
                <a:off x="5412414" y="3622307"/>
                <a:ext cx="31499" cy="26993"/>
                <a:chOff x="5412414" y="3622307"/>
                <a:chExt cx="31499" cy="26993"/>
              </a:xfrm>
            </p:grpSpPr>
            <p:sp>
              <p:nvSpPr>
                <p:cNvPr id="4253" name="Google Shape;4253;p53"/>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4" name="Google Shape;4254;p53"/>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55" name="Google Shape;4255;p53"/>
              <p:cNvGrpSpPr/>
              <p:nvPr/>
            </p:nvGrpSpPr>
            <p:grpSpPr>
              <a:xfrm>
                <a:off x="5476254" y="3473949"/>
                <a:ext cx="26835" cy="26930"/>
                <a:chOff x="5476254" y="3473949"/>
                <a:chExt cx="26835" cy="26930"/>
              </a:xfrm>
            </p:grpSpPr>
            <p:sp>
              <p:nvSpPr>
                <p:cNvPr id="4256" name="Google Shape;4256;p53"/>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7" name="Google Shape;4257;p53"/>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58" name="Google Shape;4258;p53"/>
              <p:cNvGrpSpPr/>
              <p:nvPr/>
            </p:nvGrpSpPr>
            <p:grpSpPr>
              <a:xfrm>
                <a:off x="5564547" y="3481594"/>
                <a:ext cx="31397" cy="26898"/>
                <a:chOff x="5564547" y="3481594"/>
                <a:chExt cx="31397" cy="26898"/>
              </a:xfrm>
            </p:grpSpPr>
            <p:sp>
              <p:nvSpPr>
                <p:cNvPr id="4259" name="Google Shape;4259;p53"/>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0" name="Google Shape;4260;p53"/>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61" name="Google Shape;4261;p53"/>
              <p:cNvGrpSpPr/>
              <p:nvPr/>
            </p:nvGrpSpPr>
            <p:grpSpPr>
              <a:xfrm>
                <a:off x="5534101" y="3470174"/>
                <a:ext cx="31397" cy="26906"/>
                <a:chOff x="5534101" y="3470174"/>
                <a:chExt cx="31397" cy="26906"/>
              </a:xfrm>
            </p:grpSpPr>
            <p:sp>
              <p:nvSpPr>
                <p:cNvPr id="4262" name="Google Shape;4262;p53"/>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3" name="Google Shape;4263;p53"/>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64" name="Google Shape;4264;p53"/>
              <p:cNvGrpSpPr/>
              <p:nvPr/>
            </p:nvGrpSpPr>
            <p:grpSpPr>
              <a:xfrm>
                <a:off x="5610879" y="3314486"/>
                <a:ext cx="31499" cy="26938"/>
                <a:chOff x="5610879" y="3314486"/>
                <a:chExt cx="31499" cy="26938"/>
              </a:xfrm>
            </p:grpSpPr>
            <p:sp>
              <p:nvSpPr>
                <p:cNvPr id="4265" name="Google Shape;4265;p53"/>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6" name="Google Shape;4266;p53"/>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67" name="Google Shape;4267;p53"/>
              <p:cNvGrpSpPr/>
              <p:nvPr/>
            </p:nvGrpSpPr>
            <p:grpSpPr>
              <a:xfrm>
                <a:off x="4834525" y="3501382"/>
                <a:ext cx="31499" cy="26898"/>
                <a:chOff x="4834525" y="3501382"/>
                <a:chExt cx="31499" cy="26898"/>
              </a:xfrm>
            </p:grpSpPr>
            <p:sp>
              <p:nvSpPr>
                <p:cNvPr id="4268" name="Google Shape;4268;p53"/>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9" name="Google Shape;4269;p53"/>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70" name="Google Shape;4270;p53"/>
              <p:cNvGrpSpPr/>
              <p:nvPr/>
            </p:nvGrpSpPr>
            <p:grpSpPr>
              <a:xfrm>
                <a:off x="4898460" y="3580158"/>
                <a:ext cx="31405" cy="26898"/>
                <a:chOff x="4898460" y="3580158"/>
                <a:chExt cx="31405" cy="26898"/>
              </a:xfrm>
            </p:grpSpPr>
            <p:sp>
              <p:nvSpPr>
                <p:cNvPr id="4271" name="Google Shape;4271;p53"/>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2" name="Google Shape;4272;p53"/>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73" name="Google Shape;4273;p53"/>
              <p:cNvGrpSpPr/>
              <p:nvPr/>
            </p:nvGrpSpPr>
            <p:grpSpPr>
              <a:xfrm>
                <a:off x="4882667" y="3608032"/>
                <a:ext cx="31499" cy="27001"/>
                <a:chOff x="4882667" y="3608032"/>
                <a:chExt cx="31499" cy="27001"/>
              </a:xfrm>
            </p:grpSpPr>
            <p:sp>
              <p:nvSpPr>
                <p:cNvPr id="4274" name="Google Shape;4274;p53"/>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5" name="Google Shape;4275;p53"/>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76" name="Google Shape;4276;p53"/>
              <p:cNvGrpSpPr/>
              <p:nvPr/>
            </p:nvGrpSpPr>
            <p:grpSpPr>
              <a:xfrm>
                <a:off x="4843373" y="3631407"/>
                <a:ext cx="16273" cy="16186"/>
                <a:chOff x="4843373" y="3631407"/>
                <a:chExt cx="16273" cy="16186"/>
              </a:xfrm>
            </p:grpSpPr>
            <p:sp>
              <p:nvSpPr>
                <p:cNvPr id="4277" name="Google Shape;4277;p53"/>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8" name="Google Shape;4278;p53"/>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79" name="Google Shape;4279;p53"/>
              <p:cNvGrpSpPr/>
              <p:nvPr/>
            </p:nvGrpSpPr>
            <p:grpSpPr>
              <a:xfrm>
                <a:off x="4727773" y="3591578"/>
                <a:ext cx="31499" cy="26898"/>
                <a:chOff x="4727773" y="3591578"/>
                <a:chExt cx="31499" cy="26898"/>
              </a:xfrm>
            </p:grpSpPr>
            <p:sp>
              <p:nvSpPr>
                <p:cNvPr id="4280" name="Google Shape;4280;p53"/>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1" name="Google Shape;4281;p53"/>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282" name="Google Shape;4282;p53"/>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3" name="Google Shape;4283;p53"/>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284" name="Google Shape;4284;p53"/>
              <p:cNvGrpSpPr/>
              <p:nvPr/>
            </p:nvGrpSpPr>
            <p:grpSpPr>
              <a:xfrm>
                <a:off x="4609421" y="3577398"/>
                <a:ext cx="31499" cy="27001"/>
                <a:chOff x="4609421" y="3577398"/>
                <a:chExt cx="31499" cy="27001"/>
              </a:xfrm>
            </p:grpSpPr>
            <p:sp>
              <p:nvSpPr>
                <p:cNvPr id="4285" name="Google Shape;4285;p53"/>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6" name="Google Shape;4286;p53"/>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87" name="Google Shape;4287;p53"/>
              <p:cNvGrpSpPr/>
              <p:nvPr/>
            </p:nvGrpSpPr>
            <p:grpSpPr>
              <a:xfrm>
                <a:off x="4649289" y="3577398"/>
                <a:ext cx="31499" cy="27001"/>
                <a:chOff x="4649289" y="3577398"/>
                <a:chExt cx="31499" cy="27001"/>
              </a:xfrm>
            </p:grpSpPr>
            <p:sp>
              <p:nvSpPr>
                <p:cNvPr id="4288" name="Google Shape;4288;p53"/>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9" name="Google Shape;4289;p53"/>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90" name="Google Shape;4290;p53"/>
              <p:cNvGrpSpPr/>
              <p:nvPr/>
            </p:nvGrpSpPr>
            <p:grpSpPr>
              <a:xfrm>
                <a:off x="4605614" y="3639523"/>
                <a:ext cx="31499" cy="26906"/>
                <a:chOff x="4605614" y="3639523"/>
                <a:chExt cx="31499" cy="26906"/>
              </a:xfrm>
            </p:grpSpPr>
            <p:sp>
              <p:nvSpPr>
                <p:cNvPr id="4291" name="Google Shape;4291;p53"/>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2" name="Google Shape;4292;p53"/>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93" name="Google Shape;4293;p53"/>
              <p:cNvGrpSpPr/>
              <p:nvPr/>
            </p:nvGrpSpPr>
            <p:grpSpPr>
              <a:xfrm>
                <a:off x="4785149" y="3618846"/>
                <a:ext cx="26930" cy="26843"/>
                <a:chOff x="4785149" y="3618846"/>
                <a:chExt cx="26930" cy="26843"/>
              </a:xfrm>
            </p:grpSpPr>
            <p:sp>
              <p:nvSpPr>
                <p:cNvPr id="4294" name="Google Shape;4294;p53"/>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5" name="Google Shape;4295;p53"/>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96" name="Google Shape;4296;p53"/>
              <p:cNvGrpSpPr/>
              <p:nvPr/>
            </p:nvGrpSpPr>
            <p:grpSpPr>
              <a:xfrm>
                <a:off x="4810167" y="3601567"/>
                <a:ext cx="31405" cy="26898"/>
                <a:chOff x="4810167" y="3601567"/>
                <a:chExt cx="31405" cy="26898"/>
              </a:xfrm>
            </p:grpSpPr>
            <p:sp>
              <p:nvSpPr>
                <p:cNvPr id="4297" name="Google Shape;4297;p53"/>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8" name="Google Shape;4298;p53"/>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99" name="Google Shape;4299;p53"/>
              <p:cNvGrpSpPr/>
              <p:nvPr/>
            </p:nvGrpSpPr>
            <p:grpSpPr>
              <a:xfrm>
                <a:off x="4831002" y="3373230"/>
                <a:ext cx="31405" cy="26898"/>
                <a:chOff x="4831002" y="3373230"/>
                <a:chExt cx="31405" cy="26898"/>
              </a:xfrm>
            </p:grpSpPr>
            <p:sp>
              <p:nvSpPr>
                <p:cNvPr id="4300" name="Google Shape;4300;p53"/>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1" name="Google Shape;4301;p53"/>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02" name="Google Shape;4302;p53"/>
              <p:cNvGrpSpPr/>
              <p:nvPr/>
            </p:nvGrpSpPr>
            <p:grpSpPr>
              <a:xfrm>
                <a:off x="4719311" y="3355054"/>
                <a:ext cx="31499" cy="27001"/>
                <a:chOff x="4719311" y="3355054"/>
                <a:chExt cx="31499" cy="27001"/>
              </a:xfrm>
            </p:grpSpPr>
            <p:sp>
              <p:nvSpPr>
                <p:cNvPr id="4303" name="Google Shape;4303;p53"/>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4" name="Google Shape;4304;p53"/>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05" name="Google Shape;4305;p53"/>
              <p:cNvGrpSpPr/>
              <p:nvPr/>
            </p:nvGrpSpPr>
            <p:grpSpPr>
              <a:xfrm>
                <a:off x="4798755" y="3450260"/>
                <a:ext cx="26930" cy="26930"/>
                <a:chOff x="4798755" y="3450260"/>
                <a:chExt cx="26930" cy="26930"/>
              </a:xfrm>
            </p:grpSpPr>
            <p:sp>
              <p:nvSpPr>
                <p:cNvPr id="4306" name="Google Shape;4306;p53"/>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7" name="Google Shape;4307;p53"/>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08" name="Google Shape;4308;p53"/>
              <p:cNvGrpSpPr/>
              <p:nvPr/>
            </p:nvGrpSpPr>
            <p:grpSpPr>
              <a:xfrm>
                <a:off x="4645576" y="3467555"/>
                <a:ext cx="31405" cy="26953"/>
                <a:chOff x="4645576" y="3467555"/>
                <a:chExt cx="31405" cy="26953"/>
              </a:xfrm>
            </p:grpSpPr>
            <p:sp>
              <p:nvSpPr>
                <p:cNvPr id="4309" name="Google Shape;4309;p53"/>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0" name="Google Shape;4310;p53"/>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11" name="Google Shape;4311;p53"/>
              <p:cNvGrpSpPr/>
              <p:nvPr/>
            </p:nvGrpSpPr>
            <p:grpSpPr>
              <a:xfrm>
                <a:off x="4687631" y="3583965"/>
                <a:ext cx="31499" cy="26898"/>
                <a:chOff x="4687631" y="3583965"/>
                <a:chExt cx="31499" cy="26898"/>
              </a:xfrm>
            </p:grpSpPr>
            <p:sp>
              <p:nvSpPr>
                <p:cNvPr id="4312" name="Google Shape;4312;p53"/>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3" name="Google Shape;4313;p53"/>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14" name="Google Shape;4314;p53"/>
              <p:cNvGrpSpPr/>
              <p:nvPr/>
            </p:nvGrpSpPr>
            <p:grpSpPr>
              <a:xfrm>
                <a:off x="4719311" y="3471314"/>
                <a:ext cx="31499" cy="27001"/>
                <a:chOff x="4719311" y="3471314"/>
                <a:chExt cx="31499" cy="27001"/>
              </a:xfrm>
            </p:grpSpPr>
            <p:sp>
              <p:nvSpPr>
                <p:cNvPr id="4315" name="Google Shape;4315;p53"/>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6" name="Google Shape;4316;p53"/>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17" name="Google Shape;4317;p53"/>
              <p:cNvGrpSpPr/>
              <p:nvPr/>
            </p:nvGrpSpPr>
            <p:grpSpPr>
              <a:xfrm>
                <a:off x="4719311" y="3434404"/>
                <a:ext cx="31499" cy="26898"/>
                <a:chOff x="4719311" y="3434404"/>
                <a:chExt cx="31499" cy="26898"/>
              </a:xfrm>
            </p:grpSpPr>
            <p:sp>
              <p:nvSpPr>
                <p:cNvPr id="4318" name="Google Shape;4318;p53"/>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9" name="Google Shape;4319;p53"/>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20" name="Google Shape;4320;p53"/>
              <p:cNvGrpSpPr/>
              <p:nvPr/>
            </p:nvGrpSpPr>
            <p:grpSpPr>
              <a:xfrm>
                <a:off x="4768876" y="3401772"/>
                <a:ext cx="31499" cy="26898"/>
                <a:chOff x="4768876" y="3401772"/>
                <a:chExt cx="31499" cy="26898"/>
              </a:xfrm>
            </p:grpSpPr>
            <p:sp>
              <p:nvSpPr>
                <p:cNvPr id="4321" name="Google Shape;4321;p53"/>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2" name="Google Shape;4322;p53"/>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23" name="Google Shape;4323;p53"/>
              <p:cNvGrpSpPr/>
              <p:nvPr/>
            </p:nvGrpSpPr>
            <p:grpSpPr>
              <a:xfrm>
                <a:off x="4762214" y="3471377"/>
                <a:ext cx="26938" cy="26938"/>
                <a:chOff x="4762214" y="3471377"/>
                <a:chExt cx="26938" cy="26938"/>
              </a:xfrm>
            </p:grpSpPr>
            <p:sp>
              <p:nvSpPr>
                <p:cNvPr id="4324" name="Google Shape;4324;p53"/>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5" name="Google Shape;4325;p53"/>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26" name="Google Shape;4326;p53"/>
              <p:cNvGrpSpPr/>
              <p:nvPr/>
            </p:nvGrpSpPr>
            <p:grpSpPr>
              <a:xfrm>
                <a:off x="4790473" y="3344782"/>
                <a:ext cx="31405" cy="26898"/>
                <a:chOff x="4790473" y="3344782"/>
                <a:chExt cx="31405" cy="26898"/>
              </a:xfrm>
            </p:grpSpPr>
            <p:sp>
              <p:nvSpPr>
                <p:cNvPr id="4327" name="Google Shape;4327;p53"/>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8" name="Google Shape;4328;p53"/>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29" name="Google Shape;4329;p53"/>
              <p:cNvGrpSpPr/>
              <p:nvPr/>
            </p:nvGrpSpPr>
            <p:grpSpPr>
              <a:xfrm>
                <a:off x="4823774" y="3950733"/>
                <a:ext cx="37398" cy="32034"/>
                <a:chOff x="4823774" y="3950733"/>
                <a:chExt cx="37398" cy="32034"/>
              </a:xfrm>
            </p:grpSpPr>
            <p:sp>
              <p:nvSpPr>
                <p:cNvPr id="4330" name="Google Shape;4330;p53"/>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1" name="Google Shape;4331;p53"/>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32" name="Google Shape;4332;p53"/>
              <p:cNvGrpSpPr/>
              <p:nvPr/>
            </p:nvGrpSpPr>
            <p:grpSpPr>
              <a:xfrm>
                <a:off x="4823396" y="4110566"/>
                <a:ext cx="31405" cy="26906"/>
                <a:chOff x="4823396" y="4110566"/>
                <a:chExt cx="31405" cy="26906"/>
              </a:xfrm>
            </p:grpSpPr>
            <p:sp>
              <p:nvSpPr>
                <p:cNvPr id="4333" name="Google Shape;4333;p53"/>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4" name="Google Shape;4334;p53"/>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35" name="Google Shape;4335;p53"/>
              <p:cNvGrpSpPr/>
              <p:nvPr/>
            </p:nvGrpSpPr>
            <p:grpSpPr>
              <a:xfrm>
                <a:off x="4838332" y="3821150"/>
                <a:ext cx="31499" cy="26898"/>
                <a:chOff x="4838332" y="3821150"/>
                <a:chExt cx="31499" cy="26898"/>
              </a:xfrm>
            </p:grpSpPr>
            <p:sp>
              <p:nvSpPr>
                <p:cNvPr id="4336" name="Google Shape;4336;p53"/>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7" name="Google Shape;4337;p53"/>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38" name="Google Shape;4338;p53"/>
              <p:cNvGrpSpPr/>
              <p:nvPr/>
            </p:nvGrpSpPr>
            <p:grpSpPr>
              <a:xfrm>
                <a:off x="4661275" y="3815007"/>
                <a:ext cx="36824" cy="31523"/>
                <a:chOff x="4661275" y="3815007"/>
                <a:chExt cx="36824" cy="31523"/>
              </a:xfrm>
            </p:grpSpPr>
            <p:sp>
              <p:nvSpPr>
                <p:cNvPr id="4339" name="Google Shape;4339;p53"/>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0" name="Google Shape;4340;p53"/>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41" name="Google Shape;4341;p53"/>
              <p:cNvGrpSpPr/>
              <p:nvPr/>
            </p:nvGrpSpPr>
            <p:grpSpPr>
              <a:xfrm>
                <a:off x="4558998" y="3851037"/>
                <a:ext cx="33591" cy="28699"/>
                <a:chOff x="4558998" y="3851037"/>
                <a:chExt cx="33591" cy="28699"/>
              </a:xfrm>
            </p:grpSpPr>
            <p:sp>
              <p:nvSpPr>
                <p:cNvPr id="4342" name="Google Shape;4342;p53"/>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3" name="Google Shape;4343;p53"/>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44" name="Google Shape;4344;p53"/>
              <p:cNvGrpSpPr/>
              <p:nvPr/>
            </p:nvGrpSpPr>
            <p:grpSpPr>
              <a:xfrm>
                <a:off x="4696762" y="3638587"/>
                <a:ext cx="33591" cy="28794"/>
                <a:chOff x="4696762" y="3638587"/>
                <a:chExt cx="33591" cy="28794"/>
              </a:xfrm>
            </p:grpSpPr>
            <p:sp>
              <p:nvSpPr>
                <p:cNvPr id="4345" name="Google Shape;4345;p53"/>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6" name="Google Shape;4346;p53"/>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47" name="Google Shape;4347;p53"/>
              <p:cNvGrpSpPr/>
              <p:nvPr/>
            </p:nvGrpSpPr>
            <p:grpSpPr>
              <a:xfrm>
                <a:off x="4929479" y="3939140"/>
                <a:ext cx="33497" cy="28692"/>
                <a:chOff x="4929479" y="3939140"/>
                <a:chExt cx="33497" cy="28692"/>
              </a:xfrm>
            </p:grpSpPr>
            <p:sp>
              <p:nvSpPr>
                <p:cNvPr id="4348" name="Google Shape;4348;p53"/>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9" name="Google Shape;4349;p53"/>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50" name="Google Shape;4350;p53"/>
              <p:cNvGrpSpPr/>
              <p:nvPr/>
            </p:nvGrpSpPr>
            <p:grpSpPr>
              <a:xfrm>
                <a:off x="4907119" y="3986039"/>
                <a:ext cx="33497" cy="28699"/>
                <a:chOff x="4907119" y="3986039"/>
                <a:chExt cx="33497" cy="28699"/>
              </a:xfrm>
            </p:grpSpPr>
            <p:sp>
              <p:nvSpPr>
                <p:cNvPr id="4351" name="Google Shape;4351;p53"/>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2" name="Google Shape;4352;p53"/>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53" name="Google Shape;4353;p53"/>
              <p:cNvGrpSpPr/>
              <p:nvPr/>
            </p:nvGrpSpPr>
            <p:grpSpPr>
              <a:xfrm>
                <a:off x="4911783" y="4048102"/>
                <a:ext cx="33591" cy="28762"/>
                <a:chOff x="4911783" y="4048102"/>
                <a:chExt cx="33591" cy="28762"/>
              </a:xfrm>
            </p:grpSpPr>
            <p:sp>
              <p:nvSpPr>
                <p:cNvPr id="4354" name="Google Shape;4354;p53"/>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5" name="Google Shape;4355;p53"/>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356" name="Google Shape;4356;p53"/>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7" name="Google Shape;4357;p53"/>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358" name="Google Shape;4358;p53"/>
              <p:cNvGrpSpPr/>
              <p:nvPr/>
            </p:nvGrpSpPr>
            <p:grpSpPr>
              <a:xfrm>
                <a:off x="4762623" y="3837847"/>
                <a:ext cx="42416" cy="36273"/>
                <a:chOff x="4762623" y="3837847"/>
                <a:chExt cx="42416" cy="36273"/>
              </a:xfrm>
            </p:grpSpPr>
            <p:sp>
              <p:nvSpPr>
                <p:cNvPr id="4359" name="Google Shape;4359;p53"/>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0" name="Google Shape;4360;p53"/>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61" name="Google Shape;4361;p53"/>
              <p:cNvGrpSpPr/>
              <p:nvPr/>
            </p:nvGrpSpPr>
            <p:grpSpPr>
              <a:xfrm>
                <a:off x="4746044" y="4104966"/>
                <a:ext cx="33497" cy="28699"/>
                <a:chOff x="4746044" y="4104966"/>
                <a:chExt cx="33497" cy="28699"/>
              </a:xfrm>
            </p:grpSpPr>
            <p:sp>
              <p:nvSpPr>
                <p:cNvPr id="4362" name="Google Shape;4362;p53"/>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3" name="Google Shape;4363;p53"/>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64" name="Google Shape;4364;p53"/>
              <p:cNvGrpSpPr/>
              <p:nvPr/>
            </p:nvGrpSpPr>
            <p:grpSpPr>
              <a:xfrm>
                <a:off x="4859646" y="4162554"/>
                <a:ext cx="33591" cy="28762"/>
                <a:chOff x="4859646" y="4162554"/>
                <a:chExt cx="33591" cy="28762"/>
              </a:xfrm>
            </p:grpSpPr>
            <p:sp>
              <p:nvSpPr>
                <p:cNvPr id="4365" name="Google Shape;4365;p53"/>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6" name="Google Shape;4366;p53"/>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367" name="Google Shape;4367;p53"/>
            <p:cNvGrpSpPr/>
            <p:nvPr/>
          </p:nvGrpSpPr>
          <p:grpSpPr>
            <a:xfrm>
              <a:off x="3597785" y="3274438"/>
              <a:ext cx="855610" cy="1122100"/>
              <a:chOff x="3597785" y="3274438"/>
              <a:chExt cx="855610" cy="1122100"/>
            </a:xfrm>
          </p:grpSpPr>
          <p:grpSp>
            <p:nvGrpSpPr>
              <p:cNvPr id="4368" name="Google Shape;4368;p53"/>
              <p:cNvGrpSpPr/>
              <p:nvPr/>
            </p:nvGrpSpPr>
            <p:grpSpPr>
              <a:xfrm>
                <a:off x="3617857" y="3284717"/>
                <a:ext cx="826785" cy="1099165"/>
                <a:chOff x="3617857" y="3284717"/>
                <a:chExt cx="826785" cy="1099165"/>
              </a:xfrm>
            </p:grpSpPr>
            <p:sp>
              <p:nvSpPr>
                <p:cNvPr id="4369" name="Google Shape;4369;p53"/>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0" name="Google Shape;4370;p53"/>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1" name="Google Shape;4371;p53"/>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2" name="Google Shape;4372;p53"/>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3" name="Google Shape;4373;p53"/>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4" name="Google Shape;4374;p53"/>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5" name="Google Shape;4375;p53"/>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6" name="Google Shape;4376;p53"/>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7" name="Google Shape;4377;p53"/>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8" name="Google Shape;4378;p53"/>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9" name="Google Shape;4379;p53"/>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0" name="Google Shape;4380;p53"/>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1" name="Google Shape;4381;p53"/>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2" name="Google Shape;4382;p53"/>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3" name="Google Shape;4383;p53"/>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4" name="Google Shape;4384;p53"/>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5" name="Google Shape;4385;p53"/>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6" name="Google Shape;4386;p53"/>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7" name="Google Shape;4387;p53"/>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8" name="Google Shape;4388;p53"/>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9" name="Google Shape;4389;p53"/>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0" name="Google Shape;4390;p53"/>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1" name="Google Shape;4391;p53"/>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2" name="Google Shape;4392;p53"/>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3" name="Google Shape;4393;p53"/>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4" name="Google Shape;4394;p53"/>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5" name="Google Shape;4395;p53"/>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6" name="Google Shape;4396;p53"/>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7" name="Google Shape;4397;p53"/>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8" name="Google Shape;4398;p53"/>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9" name="Google Shape;4399;p53"/>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0" name="Google Shape;4400;p53"/>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1" name="Google Shape;4401;p53"/>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2" name="Google Shape;4402;p53"/>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3" name="Google Shape;4403;p53"/>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4" name="Google Shape;4404;p53"/>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5" name="Google Shape;4405;p53"/>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6" name="Google Shape;4406;p53"/>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7" name="Google Shape;4407;p53"/>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8" name="Google Shape;4408;p53"/>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9" name="Google Shape;4409;p53"/>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0" name="Google Shape;4410;p53"/>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1" name="Google Shape;4411;p53"/>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2" name="Google Shape;4412;p53"/>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3" name="Google Shape;4413;p53"/>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4" name="Google Shape;4414;p53"/>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5" name="Google Shape;4415;p53"/>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6" name="Google Shape;4416;p53"/>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7" name="Google Shape;4417;p53"/>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8" name="Google Shape;4418;p53"/>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9" name="Google Shape;4419;p53"/>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0" name="Google Shape;4420;p53"/>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1" name="Google Shape;4421;p53"/>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2" name="Google Shape;4422;p53"/>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3" name="Google Shape;4423;p53"/>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4" name="Google Shape;4424;p53"/>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25" name="Google Shape;4425;p53"/>
              <p:cNvGrpSpPr/>
              <p:nvPr/>
            </p:nvGrpSpPr>
            <p:grpSpPr>
              <a:xfrm>
                <a:off x="4180904" y="4251758"/>
                <a:ext cx="37783" cy="32420"/>
                <a:chOff x="4180904" y="4251758"/>
                <a:chExt cx="37783" cy="32420"/>
              </a:xfrm>
            </p:grpSpPr>
            <p:sp>
              <p:nvSpPr>
                <p:cNvPr id="4426" name="Google Shape;4426;p53"/>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7" name="Google Shape;4427;p53"/>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28" name="Google Shape;4428;p53"/>
              <p:cNvGrpSpPr/>
              <p:nvPr/>
            </p:nvGrpSpPr>
            <p:grpSpPr>
              <a:xfrm>
                <a:off x="4201644" y="4081324"/>
                <a:ext cx="37783" cy="32364"/>
                <a:chOff x="4201644" y="4081324"/>
                <a:chExt cx="37783" cy="32364"/>
              </a:xfrm>
            </p:grpSpPr>
            <p:sp>
              <p:nvSpPr>
                <p:cNvPr id="4429" name="Google Shape;4429;p53"/>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0" name="Google Shape;4430;p53"/>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31" name="Google Shape;4431;p53"/>
              <p:cNvGrpSpPr/>
              <p:nvPr/>
            </p:nvGrpSpPr>
            <p:grpSpPr>
              <a:xfrm>
                <a:off x="4284416" y="3887428"/>
                <a:ext cx="37783" cy="32451"/>
                <a:chOff x="4284416" y="3887428"/>
                <a:chExt cx="37783" cy="32451"/>
              </a:xfrm>
            </p:grpSpPr>
            <p:sp>
              <p:nvSpPr>
                <p:cNvPr id="4432" name="Google Shape;4432;p53"/>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3" name="Google Shape;4433;p53"/>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34" name="Google Shape;4434;p53"/>
              <p:cNvGrpSpPr/>
              <p:nvPr/>
            </p:nvGrpSpPr>
            <p:grpSpPr>
              <a:xfrm>
                <a:off x="4223721" y="3860404"/>
                <a:ext cx="37870" cy="32364"/>
                <a:chOff x="4223721" y="3860404"/>
                <a:chExt cx="37870" cy="32364"/>
              </a:xfrm>
            </p:grpSpPr>
            <p:sp>
              <p:nvSpPr>
                <p:cNvPr id="4435" name="Google Shape;4435;p53"/>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6" name="Google Shape;4436;p53"/>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37" name="Google Shape;4437;p53"/>
              <p:cNvGrpSpPr/>
              <p:nvPr/>
            </p:nvGrpSpPr>
            <p:grpSpPr>
              <a:xfrm>
                <a:off x="4104889" y="3699242"/>
                <a:ext cx="37776" cy="32357"/>
                <a:chOff x="4104889" y="3699242"/>
                <a:chExt cx="37776" cy="32357"/>
              </a:xfrm>
            </p:grpSpPr>
            <p:sp>
              <p:nvSpPr>
                <p:cNvPr id="4438" name="Google Shape;4438;p53"/>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9" name="Google Shape;4439;p53"/>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40" name="Google Shape;4440;p53"/>
              <p:cNvGrpSpPr/>
              <p:nvPr/>
            </p:nvGrpSpPr>
            <p:grpSpPr>
              <a:xfrm>
                <a:off x="4143608" y="3475121"/>
                <a:ext cx="37878" cy="32420"/>
                <a:chOff x="4143608" y="3475121"/>
                <a:chExt cx="37878" cy="32420"/>
              </a:xfrm>
            </p:grpSpPr>
            <p:sp>
              <p:nvSpPr>
                <p:cNvPr id="4441" name="Google Shape;4441;p53"/>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2" name="Google Shape;4442;p53"/>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43" name="Google Shape;4443;p53"/>
              <p:cNvGrpSpPr/>
              <p:nvPr/>
            </p:nvGrpSpPr>
            <p:grpSpPr>
              <a:xfrm>
                <a:off x="4217248" y="3570893"/>
                <a:ext cx="37776" cy="32364"/>
                <a:chOff x="4217248" y="3570893"/>
                <a:chExt cx="37776" cy="32364"/>
              </a:xfrm>
            </p:grpSpPr>
            <p:sp>
              <p:nvSpPr>
                <p:cNvPr id="4444" name="Google Shape;4444;p53"/>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5" name="Google Shape;4445;p53"/>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46" name="Google Shape;4446;p53"/>
              <p:cNvGrpSpPr/>
              <p:nvPr/>
            </p:nvGrpSpPr>
            <p:grpSpPr>
              <a:xfrm>
                <a:off x="4255307" y="3431612"/>
                <a:ext cx="37776" cy="32451"/>
                <a:chOff x="4255307" y="3431612"/>
                <a:chExt cx="37776" cy="32451"/>
              </a:xfrm>
            </p:grpSpPr>
            <p:sp>
              <p:nvSpPr>
                <p:cNvPr id="4447" name="Google Shape;4447;p53"/>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8" name="Google Shape;4448;p53"/>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49" name="Google Shape;4449;p53"/>
              <p:cNvGrpSpPr/>
              <p:nvPr/>
            </p:nvGrpSpPr>
            <p:grpSpPr>
              <a:xfrm>
                <a:off x="3853052" y="3577398"/>
                <a:ext cx="37776" cy="32420"/>
                <a:chOff x="3853052" y="3577398"/>
                <a:chExt cx="37776" cy="32420"/>
              </a:xfrm>
            </p:grpSpPr>
            <p:sp>
              <p:nvSpPr>
                <p:cNvPr id="4450" name="Google Shape;4450;p53"/>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1" name="Google Shape;4451;p53"/>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52" name="Google Shape;4452;p53"/>
              <p:cNvGrpSpPr/>
              <p:nvPr/>
            </p:nvGrpSpPr>
            <p:grpSpPr>
              <a:xfrm>
                <a:off x="4039908" y="3412107"/>
                <a:ext cx="37776" cy="32357"/>
                <a:chOff x="4039908" y="3412107"/>
                <a:chExt cx="37776" cy="32357"/>
              </a:xfrm>
            </p:grpSpPr>
            <p:sp>
              <p:nvSpPr>
                <p:cNvPr id="4453" name="Google Shape;4453;p53"/>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4" name="Google Shape;4454;p53"/>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55" name="Google Shape;4455;p53"/>
              <p:cNvGrpSpPr/>
              <p:nvPr/>
            </p:nvGrpSpPr>
            <p:grpSpPr>
              <a:xfrm>
                <a:off x="4017360" y="3342061"/>
                <a:ext cx="37870" cy="32380"/>
                <a:chOff x="4017360" y="3342061"/>
                <a:chExt cx="37870" cy="32380"/>
              </a:xfrm>
            </p:grpSpPr>
            <p:sp>
              <p:nvSpPr>
                <p:cNvPr id="4456" name="Google Shape;4456;p53"/>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7" name="Google Shape;4457;p53"/>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458" name="Google Shape;4458;p53"/>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9" name="Google Shape;4459;p53"/>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460" name="Google Shape;4460;p53"/>
              <p:cNvGrpSpPr/>
              <p:nvPr/>
            </p:nvGrpSpPr>
            <p:grpSpPr>
              <a:xfrm>
                <a:off x="3750870" y="3418650"/>
                <a:ext cx="37776" cy="32380"/>
                <a:chOff x="3750870" y="3418650"/>
                <a:chExt cx="37776" cy="32380"/>
              </a:xfrm>
            </p:grpSpPr>
            <p:sp>
              <p:nvSpPr>
                <p:cNvPr id="4461" name="Google Shape;4461;p53"/>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2" name="Google Shape;4462;p53"/>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63" name="Google Shape;4463;p53"/>
              <p:cNvGrpSpPr/>
              <p:nvPr/>
            </p:nvGrpSpPr>
            <p:grpSpPr>
              <a:xfrm>
                <a:off x="3632509" y="3274438"/>
                <a:ext cx="37783" cy="32357"/>
                <a:chOff x="3632509" y="3274438"/>
                <a:chExt cx="37783" cy="32357"/>
              </a:xfrm>
            </p:grpSpPr>
            <p:sp>
              <p:nvSpPr>
                <p:cNvPr id="4464" name="Google Shape;4464;p53"/>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5" name="Google Shape;4465;p53"/>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66" name="Google Shape;4466;p53"/>
              <p:cNvGrpSpPr/>
              <p:nvPr/>
            </p:nvGrpSpPr>
            <p:grpSpPr>
              <a:xfrm>
                <a:off x="3906424" y="3297561"/>
                <a:ext cx="37776" cy="32451"/>
                <a:chOff x="3906424" y="3297561"/>
                <a:chExt cx="37776" cy="32451"/>
              </a:xfrm>
            </p:grpSpPr>
            <p:sp>
              <p:nvSpPr>
                <p:cNvPr id="4467" name="Google Shape;4467;p53"/>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8" name="Google Shape;4468;p53"/>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69" name="Google Shape;4469;p53"/>
              <p:cNvGrpSpPr/>
              <p:nvPr/>
            </p:nvGrpSpPr>
            <p:grpSpPr>
              <a:xfrm>
                <a:off x="3866084" y="3412107"/>
                <a:ext cx="37776" cy="32357"/>
                <a:chOff x="3866084" y="3412107"/>
                <a:chExt cx="37776" cy="32357"/>
              </a:xfrm>
            </p:grpSpPr>
            <p:sp>
              <p:nvSpPr>
                <p:cNvPr id="4470" name="Google Shape;4470;p53"/>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1" name="Google Shape;4471;p53"/>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72" name="Google Shape;4472;p53"/>
              <p:cNvGrpSpPr/>
              <p:nvPr/>
            </p:nvGrpSpPr>
            <p:grpSpPr>
              <a:xfrm>
                <a:off x="4023919" y="3766409"/>
                <a:ext cx="37783" cy="32357"/>
                <a:chOff x="4023919" y="3766409"/>
                <a:chExt cx="37783" cy="32357"/>
              </a:xfrm>
            </p:grpSpPr>
            <p:sp>
              <p:nvSpPr>
                <p:cNvPr id="4473" name="Google Shape;4473;p53"/>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4" name="Google Shape;4474;p53"/>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75" name="Google Shape;4475;p53"/>
              <p:cNvGrpSpPr/>
              <p:nvPr/>
            </p:nvGrpSpPr>
            <p:grpSpPr>
              <a:xfrm>
                <a:off x="3973882" y="3779449"/>
                <a:ext cx="37776" cy="32357"/>
                <a:chOff x="3973882" y="3779449"/>
                <a:chExt cx="37776" cy="32357"/>
              </a:xfrm>
            </p:grpSpPr>
            <p:sp>
              <p:nvSpPr>
                <p:cNvPr id="4476" name="Google Shape;4476;p53"/>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7" name="Google Shape;4477;p53"/>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78" name="Google Shape;4478;p53"/>
              <p:cNvGrpSpPr/>
              <p:nvPr/>
            </p:nvGrpSpPr>
            <p:grpSpPr>
              <a:xfrm>
                <a:off x="4073398" y="3838028"/>
                <a:ext cx="37776" cy="32380"/>
                <a:chOff x="4073398" y="3838028"/>
                <a:chExt cx="37776" cy="32380"/>
              </a:xfrm>
            </p:grpSpPr>
            <p:sp>
              <p:nvSpPr>
                <p:cNvPr id="4479" name="Google Shape;4479;p53"/>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0" name="Google Shape;4480;p53"/>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81" name="Google Shape;4481;p53"/>
              <p:cNvGrpSpPr/>
              <p:nvPr/>
            </p:nvGrpSpPr>
            <p:grpSpPr>
              <a:xfrm>
                <a:off x="4342672" y="4144496"/>
                <a:ext cx="37752" cy="32364"/>
                <a:chOff x="4342672" y="4144496"/>
                <a:chExt cx="37752" cy="32364"/>
              </a:xfrm>
            </p:grpSpPr>
            <p:sp>
              <p:nvSpPr>
                <p:cNvPr id="4482" name="Google Shape;4482;p53"/>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3" name="Google Shape;4483;p53"/>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84" name="Google Shape;4484;p53"/>
              <p:cNvGrpSpPr/>
              <p:nvPr/>
            </p:nvGrpSpPr>
            <p:grpSpPr>
              <a:xfrm>
                <a:off x="4406386" y="4056872"/>
                <a:ext cx="37783" cy="32364"/>
                <a:chOff x="4406386" y="4056872"/>
                <a:chExt cx="37783" cy="32364"/>
              </a:xfrm>
            </p:grpSpPr>
            <p:sp>
              <p:nvSpPr>
                <p:cNvPr id="4485" name="Google Shape;4485;p53"/>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6" name="Google Shape;4486;p53"/>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87" name="Google Shape;4487;p53"/>
              <p:cNvGrpSpPr/>
              <p:nvPr/>
            </p:nvGrpSpPr>
            <p:grpSpPr>
              <a:xfrm>
                <a:off x="4284416" y="4245254"/>
                <a:ext cx="37783" cy="32357"/>
                <a:chOff x="4284416" y="4245254"/>
                <a:chExt cx="37783" cy="32357"/>
              </a:xfrm>
            </p:grpSpPr>
            <p:sp>
              <p:nvSpPr>
                <p:cNvPr id="4488" name="Google Shape;4488;p53"/>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9" name="Google Shape;4489;p53"/>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90" name="Google Shape;4490;p53"/>
              <p:cNvGrpSpPr/>
              <p:nvPr/>
            </p:nvGrpSpPr>
            <p:grpSpPr>
              <a:xfrm>
                <a:off x="4219057" y="4331258"/>
                <a:ext cx="37776" cy="32364"/>
                <a:chOff x="4219057" y="4331258"/>
                <a:chExt cx="37776" cy="32364"/>
              </a:xfrm>
            </p:grpSpPr>
            <p:sp>
              <p:nvSpPr>
                <p:cNvPr id="4491" name="Google Shape;4491;p53"/>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2" name="Google Shape;4492;p53"/>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93" name="Google Shape;4493;p53"/>
              <p:cNvGrpSpPr/>
              <p:nvPr/>
            </p:nvGrpSpPr>
            <p:grpSpPr>
              <a:xfrm>
                <a:off x="4204122" y="4141688"/>
                <a:ext cx="33497" cy="28699"/>
                <a:chOff x="4204122" y="4141688"/>
                <a:chExt cx="33497" cy="28699"/>
              </a:xfrm>
            </p:grpSpPr>
            <p:sp>
              <p:nvSpPr>
                <p:cNvPr id="4494" name="Google Shape;4494;p53"/>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5" name="Google Shape;4495;p53"/>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96" name="Google Shape;4496;p53"/>
              <p:cNvGrpSpPr/>
              <p:nvPr/>
            </p:nvGrpSpPr>
            <p:grpSpPr>
              <a:xfrm>
                <a:off x="4301546" y="4003869"/>
                <a:ext cx="38916" cy="33324"/>
                <a:chOff x="4301546" y="4003869"/>
                <a:chExt cx="38916" cy="33324"/>
              </a:xfrm>
            </p:grpSpPr>
            <p:sp>
              <p:nvSpPr>
                <p:cNvPr id="4497" name="Google Shape;4497;p53"/>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8" name="Google Shape;4498;p53"/>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99" name="Google Shape;4499;p53"/>
              <p:cNvGrpSpPr/>
              <p:nvPr/>
            </p:nvGrpSpPr>
            <p:grpSpPr>
              <a:xfrm>
                <a:off x="4210681" y="3924669"/>
                <a:ext cx="36549" cy="31366"/>
                <a:chOff x="4210681" y="3924669"/>
                <a:chExt cx="36549" cy="31366"/>
              </a:xfrm>
            </p:grpSpPr>
            <p:sp>
              <p:nvSpPr>
                <p:cNvPr id="4500" name="Google Shape;4500;p53"/>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1" name="Google Shape;4501;p53"/>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02" name="Google Shape;4502;p53"/>
              <p:cNvGrpSpPr/>
              <p:nvPr/>
            </p:nvGrpSpPr>
            <p:grpSpPr>
              <a:xfrm>
                <a:off x="3987771" y="3628874"/>
                <a:ext cx="31499" cy="26993"/>
                <a:chOff x="3987771" y="3628874"/>
                <a:chExt cx="31499" cy="26993"/>
              </a:xfrm>
            </p:grpSpPr>
            <p:sp>
              <p:nvSpPr>
                <p:cNvPr id="4503" name="Google Shape;4503;p53"/>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4" name="Google Shape;4504;p53"/>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05" name="Google Shape;4505;p53"/>
              <p:cNvGrpSpPr/>
              <p:nvPr/>
            </p:nvGrpSpPr>
            <p:grpSpPr>
              <a:xfrm>
                <a:off x="4087382" y="3775674"/>
                <a:ext cx="31405" cy="26898"/>
                <a:chOff x="4087382" y="3775674"/>
                <a:chExt cx="31405" cy="26898"/>
              </a:xfrm>
            </p:grpSpPr>
            <p:sp>
              <p:nvSpPr>
                <p:cNvPr id="4506" name="Google Shape;4506;p53"/>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7" name="Google Shape;4507;p53"/>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08" name="Google Shape;4508;p53"/>
              <p:cNvGrpSpPr/>
              <p:nvPr/>
            </p:nvGrpSpPr>
            <p:grpSpPr>
              <a:xfrm>
                <a:off x="4118873" y="3856637"/>
                <a:ext cx="31405" cy="26906"/>
                <a:chOff x="4118873" y="3856637"/>
                <a:chExt cx="31405" cy="26906"/>
              </a:xfrm>
            </p:grpSpPr>
            <p:sp>
              <p:nvSpPr>
                <p:cNvPr id="4509" name="Google Shape;4509;p53"/>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0" name="Google Shape;4510;p53"/>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11" name="Google Shape;4511;p53"/>
              <p:cNvGrpSpPr/>
              <p:nvPr/>
            </p:nvGrpSpPr>
            <p:grpSpPr>
              <a:xfrm>
                <a:off x="4168541" y="3639523"/>
                <a:ext cx="31499" cy="26906"/>
                <a:chOff x="4168541" y="3639523"/>
                <a:chExt cx="31499" cy="26906"/>
              </a:xfrm>
            </p:grpSpPr>
            <p:sp>
              <p:nvSpPr>
                <p:cNvPr id="4512" name="Google Shape;4512;p53"/>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3" name="Google Shape;4513;p53"/>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14" name="Google Shape;4514;p53"/>
              <p:cNvGrpSpPr/>
              <p:nvPr/>
            </p:nvGrpSpPr>
            <p:grpSpPr>
              <a:xfrm>
                <a:off x="3965789" y="3393545"/>
                <a:ext cx="31405" cy="26945"/>
                <a:chOff x="3965789" y="3393545"/>
                <a:chExt cx="31405" cy="26945"/>
              </a:xfrm>
            </p:grpSpPr>
            <p:sp>
              <p:nvSpPr>
                <p:cNvPr id="4515" name="Google Shape;4515;p53"/>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6" name="Google Shape;4516;p53"/>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17" name="Google Shape;4517;p53"/>
              <p:cNvGrpSpPr/>
              <p:nvPr/>
            </p:nvGrpSpPr>
            <p:grpSpPr>
              <a:xfrm>
                <a:off x="3925166" y="3491008"/>
                <a:ext cx="31405" cy="27001"/>
                <a:chOff x="3925166" y="3491008"/>
                <a:chExt cx="31405" cy="27001"/>
              </a:xfrm>
            </p:grpSpPr>
            <p:sp>
              <p:nvSpPr>
                <p:cNvPr id="4518" name="Google Shape;4518;p53"/>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9" name="Google Shape;4519;p53"/>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20" name="Google Shape;4520;p53"/>
              <p:cNvGrpSpPr/>
              <p:nvPr/>
            </p:nvGrpSpPr>
            <p:grpSpPr>
              <a:xfrm>
                <a:off x="3682845" y="3340976"/>
                <a:ext cx="31397" cy="26898"/>
                <a:chOff x="3682845" y="3340976"/>
                <a:chExt cx="31397" cy="26898"/>
              </a:xfrm>
            </p:grpSpPr>
            <p:sp>
              <p:nvSpPr>
                <p:cNvPr id="4521" name="Google Shape;4521;p53"/>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2" name="Google Shape;4522;p53"/>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23" name="Google Shape;4523;p53"/>
              <p:cNvGrpSpPr/>
              <p:nvPr/>
            </p:nvGrpSpPr>
            <p:grpSpPr>
              <a:xfrm>
                <a:off x="3795393" y="3353725"/>
                <a:ext cx="31499" cy="26993"/>
                <a:chOff x="3795393" y="3353725"/>
                <a:chExt cx="31499" cy="26993"/>
              </a:xfrm>
            </p:grpSpPr>
            <p:sp>
              <p:nvSpPr>
                <p:cNvPr id="4524" name="Google Shape;4524;p53"/>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5" name="Google Shape;4525;p53"/>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26" name="Google Shape;4526;p53"/>
              <p:cNvGrpSpPr/>
              <p:nvPr/>
            </p:nvGrpSpPr>
            <p:grpSpPr>
              <a:xfrm>
                <a:off x="4176909" y="4363221"/>
                <a:ext cx="38924" cy="33316"/>
                <a:chOff x="4176909" y="4363221"/>
                <a:chExt cx="38924" cy="33316"/>
              </a:xfrm>
            </p:grpSpPr>
            <p:sp>
              <p:nvSpPr>
                <p:cNvPr id="4527" name="Google Shape;4527;p53"/>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8" name="Google Shape;4528;p53"/>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29" name="Google Shape;4529;p53"/>
              <p:cNvGrpSpPr/>
              <p:nvPr/>
            </p:nvGrpSpPr>
            <p:grpSpPr>
              <a:xfrm>
                <a:off x="4226191" y="4007660"/>
                <a:ext cx="33560" cy="28770"/>
                <a:chOff x="4226191" y="4007660"/>
                <a:chExt cx="33560" cy="28770"/>
              </a:xfrm>
            </p:grpSpPr>
            <p:sp>
              <p:nvSpPr>
                <p:cNvPr id="4530" name="Google Shape;4530;p53"/>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1" name="Google Shape;4531;p53"/>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32" name="Google Shape;4532;p53"/>
              <p:cNvGrpSpPr/>
              <p:nvPr/>
            </p:nvGrpSpPr>
            <p:grpSpPr>
              <a:xfrm>
                <a:off x="3597785" y="3377045"/>
                <a:ext cx="33591" cy="28699"/>
                <a:chOff x="3597785" y="3377045"/>
                <a:chExt cx="33591" cy="28699"/>
              </a:xfrm>
            </p:grpSpPr>
            <p:sp>
              <p:nvSpPr>
                <p:cNvPr id="4533" name="Google Shape;4533;p53"/>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4" name="Google Shape;4534;p53"/>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35" name="Google Shape;4535;p53"/>
              <p:cNvGrpSpPr/>
              <p:nvPr/>
            </p:nvGrpSpPr>
            <p:grpSpPr>
              <a:xfrm>
                <a:off x="3887870" y="3669796"/>
                <a:ext cx="33591" cy="28692"/>
                <a:chOff x="3887870" y="3669796"/>
                <a:chExt cx="33591" cy="28692"/>
              </a:xfrm>
            </p:grpSpPr>
            <p:sp>
              <p:nvSpPr>
                <p:cNvPr id="4536" name="Google Shape;4536;p53"/>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7" name="Google Shape;4537;p53"/>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38" name="Google Shape;4538;p53"/>
              <p:cNvGrpSpPr/>
              <p:nvPr/>
            </p:nvGrpSpPr>
            <p:grpSpPr>
              <a:xfrm>
                <a:off x="3818320" y="3481625"/>
                <a:ext cx="33497" cy="28770"/>
                <a:chOff x="3818320" y="3481625"/>
                <a:chExt cx="33497" cy="28770"/>
              </a:xfrm>
            </p:grpSpPr>
            <p:sp>
              <p:nvSpPr>
                <p:cNvPr id="4539" name="Google Shape;4539;p53"/>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0" name="Google Shape;4540;p53"/>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41" name="Google Shape;4541;p53"/>
              <p:cNvGrpSpPr/>
              <p:nvPr/>
            </p:nvGrpSpPr>
            <p:grpSpPr>
              <a:xfrm>
                <a:off x="4278139" y="4120948"/>
                <a:ext cx="37492" cy="32129"/>
                <a:chOff x="4278139" y="4120948"/>
                <a:chExt cx="37492" cy="32129"/>
              </a:xfrm>
            </p:grpSpPr>
            <p:sp>
              <p:nvSpPr>
                <p:cNvPr id="4542" name="Google Shape;4542;p53"/>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3" name="Google Shape;4543;p53"/>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44" name="Google Shape;4544;p53"/>
              <p:cNvGrpSpPr/>
              <p:nvPr/>
            </p:nvGrpSpPr>
            <p:grpSpPr>
              <a:xfrm>
                <a:off x="4419898" y="3977388"/>
                <a:ext cx="33497" cy="28692"/>
                <a:chOff x="4419898" y="3977388"/>
                <a:chExt cx="33497" cy="28692"/>
              </a:xfrm>
            </p:grpSpPr>
            <p:sp>
              <p:nvSpPr>
                <p:cNvPr id="4545" name="Google Shape;4545;p53"/>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6" name="Google Shape;4546;p53"/>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47" name="Google Shape;4547;p53"/>
              <p:cNvGrpSpPr/>
              <p:nvPr/>
            </p:nvGrpSpPr>
            <p:grpSpPr>
              <a:xfrm>
                <a:off x="4158930" y="4034684"/>
                <a:ext cx="33497" cy="28762"/>
                <a:chOff x="4158930" y="4034684"/>
                <a:chExt cx="33497" cy="28762"/>
              </a:xfrm>
            </p:grpSpPr>
            <p:sp>
              <p:nvSpPr>
                <p:cNvPr id="4548" name="Google Shape;4548;p53"/>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9" name="Google Shape;4549;p53"/>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50" name="Google Shape;4550;p53"/>
              <p:cNvGrpSpPr/>
              <p:nvPr/>
            </p:nvGrpSpPr>
            <p:grpSpPr>
              <a:xfrm>
                <a:off x="4134949" y="3957049"/>
                <a:ext cx="33497" cy="28770"/>
                <a:chOff x="4134949" y="3957049"/>
                <a:chExt cx="33497" cy="28770"/>
              </a:xfrm>
            </p:grpSpPr>
            <p:sp>
              <p:nvSpPr>
                <p:cNvPr id="4551" name="Google Shape;4551;p53"/>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 name="Google Shape;4552;p53"/>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53" name="Google Shape;4553;p53"/>
              <p:cNvGrpSpPr/>
              <p:nvPr/>
            </p:nvGrpSpPr>
            <p:grpSpPr>
              <a:xfrm>
                <a:off x="4193653" y="4184403"/>
                <a:ext cx="43580" cy="37264"/>
                <a:chOff x="4193653" y="4184403"/>
                <a:chExt cx="43580" cy="37264"/>
              </a:xfrm>
            </p:grpSpPr>
            <p:sp>
              <p:nvSpPr>
                <p:cNvPr id="4554" name="Google Shape;4554;p53"/>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 name="Google Shape;4555;p53"/>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56" name="Google Shape;4556;p53"/>
              <p:cNvGrpSpPr/>
              <p:nvPr/>
            </p:nvGrpSpPr>
            <p:grpSpPr>
              <a:xfrm>
                <a:off x="4343600" y="3943844"/>
                <a:ext cx="43580" cy="37312"/>
                <a:chOff x="4343600" y="3943844"/>
                <a:chExt cx="43580" cy="37312"/>
              </a:xfrm>
            </p:grpSpPr>
            <p:sp>
              <p:nvSpPr>
                <p:cNvPr id="4557" name="Google Shape;4557;p53"/>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 name="Google Shape;4558;p53"/>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59" name="Google Shape;4559;p53"/>
              <p:cNvGrpSpPr/>
              <p:nvPr/>
            </p:nvGrpSpPr>
            <p:grpSpPr>
              <a:xfrm>
                <a:off x="4172339" y="3381693"/>
                <a:ext cx="31499" cy="27001"/>
                <a:chOff x="4172339" y="3381693"/>
                <a:chExt cx="31499" cy="27001"/>
              </a:xfrm>
            </p:grpSpPr>
            <p:sp>
              <p:nvSpPr>
                <p:cNvPr id="4560" name="Google Shape;4560;p53"/>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 name="Google Shape;4561;p53"/>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4565"/>
        <p:cNvGrpSpPr/>
        <p:nvPr/>
      </p:nvGrpSpPr>
      <p:grpSpPr>
        <a:xfrm>
          <a:off x="0" y="0"/>
          <a:ext cx="0" cy="0"/>
          <a:chOff x="0" y="0"/>
          <a:chExt cx="0" cy="0"/>
        </a:xfrm>
      </p:grpSpPr>
      <p:grpSp>
        <p:nvGrpSpPr>
          <p:cNvPr id="4566" name="Google Shape;4566;p54"/>
          <p:cNvGrpSpPr/>
          <p:nvPr/>
        </p:nvGrpSpPr>
        <p:grpSpPr>
          <a:xfrm>
            <a:off x="972366" y="1567646"/>
            <a:ext cx="3343732" cy="274985"/>
            <a:chOff x="106648" y="895722"/>
            <a:chExt cx="4481413" cy="374300"/>
          </a:xfrm>
        </p:grpSpPr>
        <p:grpSp>
          <p:nvGrpSpPr>
            <p:cNvPr id="4567" name="Google Shape;4567;p54"/>
            <p:cNvGrpSpPr/>
            <p:nvPr/>
          </p:nvGrpSpPr>
          <p:grpSpPr>
            <a:xfrm>
              <a:off x="2233276" y="895722"/>
              <a:ext cx="1082667" cy="223591"/>
              <a:chOff x="4808316" y="2800065"/>
              <a:chExt cx="1999386" cy="412910"/>
            </a:xfrm>
          </p:grpSpPr>
          <p:sp>
            <p:nvSpPr>
              <p:cNvPr id="4568" name="Google Shape;4568;p54"/>
              <p:cNvSpPr/>
              <p:nvPr/>
            </p:nvSpPr>
            <p:spPr>
              <a:xfrm>
                <a:off x="4849302" y="3079475"/>
                <a:ext cx="1958400" cy="1335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569" name="Google Shape;4569;p54"/>
              <p:cNvGrpSpPr/>
              <p:nvPr/>
            </p:nvGrpSpPr>
            <p:grpSpPr>
              <a:xfrm>
                <a:off x="4808316" y="2800065"/>
                <a:ext cx="92400" cy="411825"/>
                <a:chOff x="845575" y="2563700"/>
                <a:chExt cx="92400" cy="411825"/>
              </a:xfrm>
            </p:grpSpPr>
            <p:cxnSp>
              <p:nvCxnSpPr>
                <p:cNvPr id="4570" name="Google Shape;4570;p54"/>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571" name="Google Shape;4571;p54"/>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572" name="Google Shape;4572;p54"/>
            <p:cNvGrpSpPr/>
            <p:nvPr/>
          </p:nvGrpSpPr>
          <p:grpSpPr>
            <a:xfrm>
              <a:off x="106648" y="895722"/>
              <a:ext cx="1088401" cy="223591"/>
              <a:chOff x="881025" y="2800065"/>
              <a:chExt cx="2009975" cy="412910"/>
            </a:xfrm>
          </p:grpSpPr>
          <p:sp>
            <p:nvSpPr>
              <p:cNvPr id="4573" name="Google Shape;4573;p54"/>
              <p:cNvSpPr/>
              <p:nvPr/>
            </p:nvSpPr>
            <p:spPr>
              <a:xfrm>
                <a:off x="932600" y="3079475"/>
                <a:ext cx="1958400" cy="1335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574" name="Google Shape;4574;p54"/>
              <p:cNvGrpSpPr/>
              <p:nvPr/>
            </p:nvGrpSpPr>
            <p:grpSpPr>
              <a:xfrm>
                <a:off x="881025" y="2800065"/>
                <a:ext cx="92400" cy="411825"/>
                <a:chOff x="845575" y="2563700"/>
                <a:chExt cx="92400" cy="411825"/>
              </a:xfrm>
            </p:grpSpPr>
            <p:cxnSp>
              <p:nvCxnSpPr>
                <p:cNvPr id="4575" name="Google Shape;4575;p54"/>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576" name="Google Shape;4576;p54"/>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577" name="Google Shape;4577;p54"/>
            <p:cNvGrpSpPr/>
            <p:nvPr/>
          </p:nvGrpSpPr>
          <p:grpSpPr>
            <a:xfrm>
              <a:off x="1172346" y="1047018"/>
              <a:ext cx="1083151" cy="223003"/>
              <a:chOff x="2849073" y="3079467"/>
              <a:chExt cx="2000279" cy="411825"/>
            </a:xfrm>
          </p:grpSpPr>
          <p:sp>
            <p:nvSpPr>
              <p:cNvPr id="4578" name="Google Shape;4578;p54"/>
              <p:cNvSpPr/>
              <p:nvPr/>
            </p:nvSpPr>
            <p:spPr>
              <a:xfrm>
                <a:off x="2890952" y="3079475"/>
                <a:ext cx="1958400" cy="133500"/>
              </a:xfrm>
              <a:prstGeom prst="rect">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579" name="Google Shape;4579;p54"/>
              <p:cNvGrpSpPr/>
              <p:nvPr/>
            </p:nvGrpSpPr>
            <p:grpSpPr>
              <a:xfrm rot="10800000">
                <a:off x="2849073" y="3079467"/>
                <a:ext cx="92400" cy="411825"/>
                <a:chOff x="2070100" y="2563700"/>
                <a:chExt cx="92400" cy="411825"/>
              </a:xfrm>
            </p:grpSpPr>
            <p:cxnSp>
              <p:nvCxnSpPr>
                <p:cNvPr id="4580" name="Google Shape;4580;p54"/>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581" name="Google Shape;4581;p54"/>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582" name="Google Shape;4582;p54"/>
            <p:cNvGrpSpPr/>
            <p:nvPr/>
          </p:nvGrpSpPr>
          <p:grpSpPr>
            <a:xfrm>
              <a:off x="3290132" y="1047018"/>
              <a:ext cx="1297929" cy="223003"/>
              <a:chOff x="6760035" y="3079467"/>
              <a:chExt cx="2396914" cy="411825"/>
            </a:xfrm>
          </p:grpSpPr>
          <p:sp>
            <p:nvSpPr>
              <p:cNvPr id="4583" name="Google Shape;4583;p54"/>
              <p:cNvSpPr/>
              <p:nvPr/>
            </p:nvSpPr>
            <p:spPr>
              <a:xfrm>
                <a:off x="6807650" y="3079475"/>
                <a:ext cx="2349300" cy="133500"/>
              </a:xfrm>
              <a:prstGeom prst="rect">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584" name="Google Shape;4584;p54"/>
              <p:cNvGrpSpPr/>
              <p:nvPr/>
            </p:nvGrpSpPr>
            <p:grpSpPr>
              <a:xfrm rot="10800000">
                <a:off x="6760035" y="3079467"/>
                <a:ext cx="92400" cy="411825"/>
                <a:chOff x="2070100" y="2563700"/>
                <a:chExt cx="92400" cy="411825"/>
              </a:xfrm>
            </p:grpSpPr>
            <p:cxnSp>
              <p:nvCxnSpPr>
                <p:cNvPr id="4585" name="Google Shape;4585;p54"/>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586" name="Google Shape;4586;p54"/>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4587" name="Google Shape;4587;p54"/>
          <p:cNvGrpSpPr/>
          <p:nvPr/>
        </p:nvGrpSpPr>
        <p:grpSpPr>
          <a:xfrm>
            <a:off x="2862715" y="4766808"/>
            <a:ext cx="1448935" cy="1065905"/>
            <a:chOff x="2183288" y="3555572"/>
            <a:chExt cx="1136241" cy="835873"/>
          </a:xfrm>
        </p:grpSpPr>
        <p:sp>
          <p:nvSpPr>
            <p:cNvPr id="4588" name="Google Shape;4588;p54"/>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589" name="Google Shape;4589;p54"/>
            <p:cNvGrpSpPr/>
            <p:nvPr/>
          </p:nvGrpSpPr>
          <p:grpSpPr>
            <a:xfrm>
              <a:off x="2205895" y="3637269"/>
              <a:ext cx="1089848" cy="724993"/>
              <a:chOff x="2205895" y="3637269"/>
              <a:chExt cx="1089848" cy="724993"/>
            </a:xfrm>
          </p:grpSpPr>
          <p:sp>
            <p:nvSpPr>
              <p:cNvPr id="4590" name="Google Shape;4590;p54"/>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 name="Google Shape;4591;p54"/>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 name="Google Shape;4592;p54"/>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 name="Google Shape;4593;p54"/>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 name="Google Shape;4594;p54"/>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 name="Google Shape;4595;p54"/>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596" name="Google Shape;4596;p54"/>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4597" name="Google Shape;4597;p54"/>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4598" name="Google Shape;4598;p54"/>
            <p:cNvGrpSpPr/>
            <p:nvPr/>
          </p:nvGrpSpPr>
          <p:grpSpPr>
            <a:xfrm>
              <a:off x="3173850" y="3779426"/>
              <a:ext cx="145679" cy="70048"/>
              <a:chOff x="3173850" y="3779426"/>
              <a:chExt cx="145679" cy="70048"/>
            </a:xfrm>
          </p:grpSpPr>
          <p:cxnSp>
            <p:nvCxnSpPr>
              <p:cNvPr id="4599" name="Google Shape;4599;p54"/>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4600" name="Google Shape;4600;p54"/>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01" name="Google Shape;4601;p54"/>
            <p:cNvGrpSpPr/>
            <p:nvPr/>
          </p:nvGrpSpPr>
          <p:grpSpPr>
            <a:xfrm>
              <a:off x="2183288" y="4139483"/>
              <a:ext cx="145133" cy="70048"/>
              <a:chOff x="2183288" y="4139483"/>
              <a:chExt cx="145133" cy="70048"/>
            </a:xfrm>
          </p:grpSpPr>
          <p:cxnSp>
            <p:nvCxnSpPr>
              <p:cNvPr id="4602" name="Google Shape;4602;p54"/>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4603" name="Google Shape;4603;p54"/>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604" name="Google Shape;4604;p54"/>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4605" name="Google Shape;4605;p54"/>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4606" name="Google Shape;4606;p54"/>
            <p:cNvGrpSpPr/>
            <p:nvPr/>
          </p:nvGrpSpPr>
          <p:grpSpPr>
            <a:xfrm>
              <a:off x="2943836" y="4268886"/>
              <a:ext cx="60717" cy="122559"/>
              <a:chOff x="2943836" y="4268886"/>
              <a:chExt cx="60717" cy="122559"/>
            </a:xfrm>
          </p:grpSpPr>
          <p:sp>
            <p:nvSpPr>
              <p:cNvPr id="4607" name="Google Shape;4607;p54"/>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4608" name="Google Shape;4608;p54"/>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4609" name="Google Shape;4609;p54"/>
          <p:cNvGrpSpPr/>
          <p:nvPr/>
        </p:nvGrpSpPr>
        <p:grpSpPr>
          <a:xfrm>
            <a:off x="4546642" y="1994806"/>
            <a:ext cx="2234493" cy="1011001"/>
            <a:chOff x="3530532" y="1496185"/>
            <a:chExt cx="1562000" cy="706730"/>
          </a:xfrm>
        </p:grpSpPr>
        <p:cxnSp>
          <p:nvCxnSpPr>
            <p:cNvPr id="4610" name="Google Shape;4610;p54"/>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4611" name="Google Shape;4611;p54"/>
            <p:cNvGrpSpPr/>
            <p:nvPr/>
          </p:nvGrpSpPr>
          <p:grpSpPr>
            <a:xfrm>
              <a:off x="3530532" y="1496185"/>
              <a:ext cx="323430" cy="463587"/>
              <a:chOff x="3530532" y="1496185"/>
              <a:chExt cx="323430" cy="463587"/>
            </a:xfrm>
          </p:grpSpPr>
          <p:grpSp>
            <p:nvGrpSpPr>
              <p:cNvPr id="4612" name="Google Shape;4612;p54"/>
              <p:cNvGrpSpPr/>
              <p:nvPr/>
            </p:nvGrpSpPr>
            <p:grpSpPr>
              <a:xfrm>
                <a:off x="3567462" y="1496185"/>
                <a:ext cx="286500" cy="361376"/>
                <a:chOff x="3567462" y="1496185"/>
                <a:chExt cx="286500" cy="361376"/>
              </a:xfrm>
            </p:grpSpPr>
            <p:cxnSp>
              <p:nvCxnSpPr>
                <p:cNvPr id="4613" name="Google Shape;4613;p54"/>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4614" name="Google Shape;4614;p54"/>
                <p:cNvSpPr/>
                <p:nvPr/>
              </p:nvSpPr>
              <p:spPr>
                <a:xfrm>
                  <a:off x="3567462" y="1496185"/>
                  <a:ext cx="286500" cy="99900"/>
                </a:xfrm>
                <a:prstGeom prst="rect">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615" name="Google Shape;4615;p54"/>
              <p:cNvSpPr/>
              <p:nvPr/>
            </p:nvSpPr>
            <p:spPr>
              <a:xfrm>
                <a:off x="3530532" y="1771972"/>
                <a:ext cx="187800" cy="187800"/>
              </a:xfrm>
              <a:prstGeom prst="ellipse">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16" name="Google Shape;4616;p54"/>
            <p:cNvGrpSpPr/>
            <p:nvPr/>
          </p:nvGrpSpPr>
          <p:grpSpPr>
            <a:xfrm>
              <a:off x="3891569" y="1779209"/>
              <a:ext cx="323945" cy="423706"/>
              <a:chOff x="3891569" y="1779209"/>
              <a:chExt cx="323945" cy="423706"/>
            </a:xfrm>
          </p:grpSpPr>
          <p:grpSp>
            <p:nvGrpSpPr>
              <p:cNvPr id="4617" name="Google Shape;4617;p54"/>
              <p:cNvGrpSpPr/>
              <p:nvPr/>
            </p:nvGrpSpPr>
            <p:grpSpPr>
              <a:xfrm>
                <a:off x="3929014" y="1881638"/>
                <a:ext cx="286500" cy="321278"/>
                <a:chOff x="3929014" y="1881638"/>
                <a:chExt cx="286500" cy="321278"/>
              </a:xfrm>
            </p:grpSpPr>
            <p:cxnSp>
              <p:nvCxnSpPr>
                <p:cNvPr id="4618" name="Google Shape;4618;p54"/>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4619" name="Google Shape;4619;p54"/>
                <p:cNvSpPr/>
                <p:nvPr/>
              </p:nvSpPr>
              <p:spPr>
                <a:xfrm>
                  <a:off x="3929014" y="2103016"/>
                  <a:ext cx="286500" cy="99900"/>
                </a:xfrm>
                <a:prstGeom prst="rect">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620" name="Google Shape;4620;p54"/>
              <p:cNvSpPr/>
              <p:nvPr/>
            </p:nvSpPr>
            <p:spPr>
              <a:xfrm>
                <a:off x="3891569" y="1779209"/>
                <a:ext cx="187800" cy="187800"/>
              </a:xfrm>
              <a:prstGeom prst="ellipse">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21" name="Google Shape;4621;p54"/>
            <p:cNvGrpSpPr/>
            <p:nvPr/>
          </p:nvGrpSpPr>
          <p:grpSpPr>
            <a:xfrm>
              <a:off x="4252606" y="1496185"/>
              <a:ext cx="324721" cy="463587"/>
              <a:chOff x="4252606" y="1496185"/>
              <a:chExt cx="324721" cy="463587"/>
            </a:xfrm>
          </p:grpSpPr>
          <p:grpSp>
            <p:nvGrpSpPr>
              <p:cNvPr id="4622" name="Google Shape;4622;p54"/>
              <p:cNvGrpSpPr/>
              <p:nvPr/>
            </p:nvGrpSpPr>
            <p:grpSpPr>
              <a:xfrm>
                <a:off x="4290828" y="1496185"/>
                <a:ext cx="286500" cy="361376"/>
                <a:chOff x="4290828" y="1496185"/>
                <a:chExt cx="286500" cy="361376"/>
              </a:xfrm>
            </p:grpSpPr>
            <p:cxnSp>
              <p:nvCxnSpPr>
                <p:cNvPr id="4623" name="Google Shape;4623;p54"/>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4624" name="Google Shape;4624;p54"/>
                <p:cNvSpPr/>
                <p:nvPr/>
              </p:nvSpPr>
              <p:spPr>
                <a:xfrm>
                  <a:off x="4290828" y="1496185"/>
                  <a:ext cx="286500" cy="99900"/>
                </a:xfrm>
                <a:prstGeom prst="rect">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625" name="Google Shape;4625;p54"/>
              <p:cNvSpPr/>
              <p:nvPr/>
            </p:nvSpPr>
            <p:spPr>
              <a:xfrm>
                <a:off x="4252606" y="1771972"/>
                <a:ext cx="187800" cy="187800"/>
              </a:xfrm>
              <a:prstGeom prst="ellipse">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26" name="Google Shape;4626;p54"/>
            <p:cNvGrpSpPr/>
            <p:nvPr/>
          </p:nvGrpSpPr>
          <p:grpSpPr>
            <a:xfrm>
              <a:off x="4613643" y="1763716"/>
              <a:ext cx="325308" cy="439200"/>
              <a:chOff x="4613643" y="1763716"/>
              <a:chExt cx="325308" cy="439200"/>
            </a:xfrm>
          </p:grpSpPr>
          <p:grpSp>
            <p:nvGrpSpPr>
              <p:cNvPr id="4627" name="Google Shape;4627;p54"/>
              <p:cNvGrpSpPr/>
              <p:nvPr/>
            </p:nvGrpSpPr>
            <p:grpSpPr>
              <a:xfrm>
                <a:off x="4652451" y="1879538"/>
                <a:ext cx="286500" cy="323378"/>
                <a:chOff x="4652451" y="1879538"/>
                <a:chExt cx="286500" cy="323378"/>
              </a:xfrm>
            </p:grpSpPr>
            <p:cxnSp>
              <p:nvCxnSpPr>
                <p:cNvPr id="4628" name="Google Shape;4628;p54"/>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4629" name="Google Shape;4629;p54"/>
                <p:cNvSpPr/>
                <p:nvPr/>
              </p:nvSpPr>
              <p:spPr>
                <a:xfrm>
                  <a:off x="4652451" y="2103016"/>
                  <a:ext cx="286500" cy="99900"/>
                </a:xfrm>
                <a:prstGeom prst="rect">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630" name="Google Shape;4630;p54"/>
              <p:cNvSpPr/>
              <p:nvPr/>
            </p:nvSpPr>
            <p:spPr>
              <a:xfrm>
                <a:off x="4613643" y="1763716"/>
                <a:ext cx="187800" cy="187800"/>
              </a:xfrm>
              <a:prstGeom prst="ellipse">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631" name="Google Shape;4631;p54"/>
          <p:cNvGrpSpPr/>
          <p:nvPr/>
        </p:nvGrpSpPr>
        <p:grpSpPr>
          <a:xfrm>
            <a:off x="4562456" y="3132974"/>
            <a:ext cx="2202897" cy="522023"/>
            <a:chOff x="3512551" y="2358270"/>
            <a:chExt cx="1597383" cy="378533"/>
          </a:xfrm>
        </p:grpSpPr>
        <p:cxnSp>
          <p:nvCxnSpPr>
            <p:cNvPr id="4632" name="Google Shape;4632;p54"/>
            <p:cNvCxnSpPr>
              <a:stCxn id="4633" idx="6"/>
              <a:endCxn id="4634"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4635" name="Google Shape;4635;p54"/>
            <p:cNvGrpSpPr/>
            <p:nvPr/>
          </p:nvGrpSpPr>
          <p:grpSpPr>
            <a:xfrm>
              <a:off x="3512551" y="2358270"/>
              <a:ext cx="225647" cy="307714"/>
              <a:chOff x="2182679" y="2004714"/>
              <a:chExt cx="792300" cy="1080458"/>
            </a:xfrm>
          </p:grpSpPr>
          <p:cxnSp>
            <p:nvCxnSpPr>
              <p:cNvPr id="4636" name="Google Shape;4636;p54"/>
              <p:cNvCxnSpPr>
                <a:stCxn id="4637"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4633" name="Google Shape;4633;p54"/>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 name="Google Shape;4637;p54"/>
              <p:cNvSpPr/>
              <p:nvPr/>
            </p:nvSpPr>
            <p:spPr>
              <a:xfrm>
                <a:off x="2283911" y="2393814"/>
                <a:ext cx="590100" cy="590100"/>
              </a:xfrm>
              <a:prstGeom prst="ellipse">
                <a:avLst/>
              </a:pr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38" name="Google Shape;4638;p54"/>
            <p:cNvGrpSpPr/>
            <p:nvPr/>
          </p:nvGrpSpPr>
          <p:grpSpPr>
            <a:xfrm>
              <a:off x="3969644" y="2440153"/>
              <a:ext cx="225853" cy="296651"/>
              <a:chOff x="3775710" y="1729289"/>
              <a:chExt cx="136500" cy="179289"/>
            </a:xfrm>
          </p:grpSpPr>
          <p:cxnSp>
            <p:nvCxnSpPr>
              <p:cNvPr id="4639" name="Google Shape;4639;p54"/>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4640" name="Google Shape;4640;p54"/>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 name="Google Shape;4641;p54"/>
              <p:cNvSpPr/>
              <p:nvPr/>
            </p:nvSpPr>
            <p:spPr>
              <a:xfrm>
                <a:off x="3793133" y="1746713"/>
                <a:ext cx="101700" cy="101700"/>
              </a:xfrm>
              <a:prstGeom prst="ellipse">
                <a:avLst/>
              </a:pr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42" name="Google Shape;4642;p54"/>
            <p:cNvGrpSpPr/>
            <p:nvPr/>
          </p:nvGrpSpPr>
          <p:grpSpPr>
            <a:xfrm>
              <a:off x="4427051" y="2358270"/>
              <a:ext cx="225647" cy="307714"/>
              <a:chOff x="5393704" y="2004714"/>
              <a:chExt cx="792300" cy="1080458"/>
            </a:xfrm>
          </p:grpSpPr>
          <p:cxnSp>
            <p:nvCxnSpPr>
              <p:cNvPr id="4643" name="Google Shape;4643;p54"/>
              <p:cNvCxnSpPr>
                <a:stCxn id="4644"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4645" name="Google Shape;4645;p54"/>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 name="Google Shape;4644;p54"/>
              <p:cNvSpPr/>
              <p:nvPr/>
            </p:nvSpPr>
            <p:spPr>
              <a:xfrm>
                <a:off x="5494936" y="2393814"/>
                <a:ext cx="590100" cy="590100"/>
              </a:xfrm>
              <a:prstGeom prst="ellipse">
                <a:avLst/>
              </a:pr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46" name="Google Shape;4646;p54"/>
            <p:cNvGrpSpPr/>
            <p:nvPr/>
          </p:nvGrpSpPr>
          <p:grpSpPr>
            <a:xfrm>
              <a:off x="4884287" y="2440252"/>
              <a:ext cx="225647" cy="296532"/>
              <a:chOff x="6999166" y="2292572"/>
              <a:chExt cx="792300" cy="1041192"/>
            </a:xfrm>
          </p:grpSpPr>
          <p:cxnSp>
            <p:nvCxnSpPr>
              <p:cNvPr id="4647" name="Google Shape;4647;p54"/>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4634" name="Google Shape;4634;p54"/>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 name="Google Shape;4648;p54"/>
              <p:cNvSpPr/>
              <p:nvPr/>
            </p:nvSpPr>
            <p:spPr>
              <a:xfrm>
                <a:off x="7100398" y="2393814"/>
                <a:ext cx="590100" cy="590100"/>
              </a:xfrm>
              <a:prstGeom prst="ellipse">
                <a:avLst/>
              </a:pr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649" name="Google Shape;4649;p54"/>
          <p:cNvGrpSpPr/>
          <p:nvPr/>
        </p:nvGrpSpPr>
        <p:grpSpPr>
          <a:xfrm>
            <a:off x="9123532" y="1581240"/>
            <a:ext cx="2109125" cy="977091"/>
            <a:chOff x="634175" y="2986275"/>
            <a:chExt cx="3147949" cy="1458344"/>
          </a:xfrm>
        </p:grpSpPr>
        <p:cxnSp>
          <p:nvCxnSpPr>
            <p:cNvPr id="4650" name="Google Shape;4650;p54"/>
            <p:cNvCxnSpPr>
              <a:stCxn id="4651" idx="4"/>
              <a:endCxn id="4652" idx="0"/>
            </p:cNvCxnSpPr>
            <p:nvPr/>
          </p:nvCxnSpPr>
          <p:spPr>
            <a:xfrm>
              <a:off x="929975" y="3577875"/>
              <a:ext cx="591600" cy="275100"/>
            </a:xfrm>
            <a:prstGeom prst="straightConnector1">
              <a:avLst/>
            </a:prstGeom>
            <a:noFill/>
            <a:ln w="19050" cap="flat" cmpd="sng">
              <a:solidFill>
                <a:srgbClr val="435D74"/>
              </a:solidFill>
              <a:prstDash val="solid"/>
              <a:round/>
              <a:headEnd type="none" w="med" len="med"/>
              <a:tailEnd type="none" w="med" len="med"/>
            </a:ln>
          </p:spPr>
        </p:cxnSp>
        <p:cxnSp>
          <p:nvCxnSpPr>
            <p:cNvPr id="4653" name="Google Shape;4653;p54"/>
            <p:cNvCxnSpPr>
              <a:stCxn id="4652" idx="0"/>
              <a:endCxn id="4654"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4655" name="Google Shape;4655;p54"/>
            <p:cNvCxnSpPr>
              <a:stCxn id="4654" idx="4"/>
              <a:endCxn id="4656"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4657" name="Google Shape;4657;p54"/>
            <p:cNvCxnSpPr>
              <a:stCxn id="4656" idx="0"/>
              <a:endCxn id="4658" idx="4"/>
            </p:cNvCxnSpPr>
            <p:nvPr/>
          </p:nvCxnSpPr>
          <p:spPr>
            <a:xfrm rot="10800000" flipH="1">
              <a:off x="2894933" y="3577918"/>
              <a:ext cx="591600" cy="275100"/>
            </a:xfrm>
            <a:prstGeom prst="straightConnector1">
              <a:avLst/>
            </a:prstGeom>
            <a:noFill/>
            <a:ln w="19050" cap="flat" cmpd="sng">
              <a:solidFill>
                <a:srgbClr val="435D74"/>
              </a:solidFill>
              <a:prstDash val="solid"/>
              <a:round/>
              <a:headEnd type="none" w="med" len="med"/>
              <a:tailEnd type="none" w="med" len="med"/>
            </a:ln>
          </p:spPr>
        </p:cxnSp>
        <p:sp>
          <p:nvSpPr>
            <p:cNvPr id="4658" name="Google Shape;4658;p54"/>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sp>
          <p:nvSpPr>
            <p:cNvPr id="4654" name="Google Shape;4654;p54"/>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sp>
          <p:nvSpPr>
            <p:cNvPr id="4651" name="Google Shape;4651;p54"/>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sp>
          <p:nvSpPr>
            <p:cNvPr id="4656" name="Google Shape;4656;p54"/>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sp>
          <p:nvSpPr>
            <p:cNvPr id="4652" name="Google Shape;4652;p54"/>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170">
                <a:buClr>
                  <a:srgbClr val="000000"/>
                </a:buClr>
              </a:pPr>
              <a:endParaRPr sz="1867" kern="0">
                <a:solidFill>
                  <a:srgbClr val="FFFFFF"/>
                </a:solidFill>
                <a:latin typeface="Calibri"/>
                <a:ea typeface="Calibri"/>
                <a:cs typeface="Calibri"/>
                <a:sym typeface="Calibri"/>
              </a:endParaRPr>
            </a:p>
          </p:txBody>
        </p:sp>
      </p:grpSp>
      <p:grpSp>
        <p:nvGrpSpPr>
          <p:cNvPr id="4659" name="Google Shape;4659;p54"/>
          <p:cNvGrpSpPr/>
          <p:nvPr/>
        </p:nvGrpSpPr>
        <p:grpSpPr>
          <a:xfrm>
            <a:off x="4547152" y="3840320"/>
            <a:ext cx="2233504" cy="418232"/>
            <a:chOff x="998425" y="1182125"/>
            <a:chExt cx="1065400" cy="199500"/>
          </a:xfrm>
        </p:grpSpPr>
        <p:sp>
          <p:nvSpPr>
            <p:cNvPr id="4660" name="Google Shape;4660;p54"/>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 name="Google Shape;4661;p54"/>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 name="Google Shape;4662;p54"/>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 name="Google Shape;4663;p54"/>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 name="Google Shape;4664;p54"/>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65" name="Google Shape;4665;p54"/>
          <p:cNvGrpSpPr/>
          <p:nvPr/>
        </p:nvGrpSpPr>
        <p:grpSpPr>
          <a:xfrm>
            <a:off x="4547152" y="5114942"/>
            <a:ext cx="2233505" cy="700460"/>
            <a:chOff x="5194708" y="3484366"/>
            <a:chExt cx="3148148" cy="987304"/>
          </a:xfrm>
        </p:grpSpPr>
        <p:grpSp>
          <p:nvGrpSpPr>
            <p:cNvPr id="4666" name="Google Shape;4666;p54"/>
            <p:cNvGrpSpPr/>
            <p:nvPr/>
          </p:nvGrpSpPr>
          <p:grpSpPr>
            <a:xfrm>
              <a:off x="7531521" y="3484366"/>
              <a:ext cx="811335" cy="987304"/>
              <a:chOff x="3379425" y="1617275"/>
              <a:chExt cx="1090650" cy="1327200"/>
            </a:xfrm>
          </p:grpSpPr>
          <p:sp>
            <p:nvSpPr>
              <p:cNvPr id="4667" name="Google Shape;4667;p54"/>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 name="Google Shape;4668;p54"/>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 name="Google Shape;4669;p54"/>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70" name="Google Shape;4670;p54"/>
            <p:cNvGrpSpPr/>
            <p:nvPr/>
          </p:nvGrpSpPr>
          <p:grpSpPr>
            <a:xfrm>
              <a:off x="6752546" y="3484366"/>
              <a:ext cx="811428" cy="987304"/>
              <a:chOff x="2332275" y="1617275"/>
              <a:chExt cx="1090775" cy="1327200"/>
            </a:xfrm>
          </p:grpSpPr>
          <p:sp>
            <p:nvSpPr>
              <p:cNvPr id="4671" name="Google Shape;4671;p54"/>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 name="Google Shape;4672;p54"/>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 name="Google Shape;4673;p54"/>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74" name="Google Shape;4674;p54"/>
            <p:cNvGrpSpPr/>
            <p:nvPr/>
          </p:nvGrpSpPr>
          <p:grpSpPr>
            <a:xfrm>
              <a:off x="5973664" y="3484366"/>
              <a:ext cx="811335" cy="987304"/>
              <a:chOff x="1285250" y="1617275"/>
              <a:chExt cx="1090650" cy="1327200"/>
            </a:xfrm>
          </p:grpSpPr>
          <p:sp>
            <p:nvSpPr>
              <p:cNvPr id="4675" name="Google Shape;4675;p54"/>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 name="Google Shape;4676;p54"/>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 name="Google Shape;4677;p54"/>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78" name="Google Shape;4678;p54"/>
            <p:cNvGrpSpPr/>
            <p:nvPr/>
          </p:nvGrpSpPr>
          <p:grpSpPr>
            <a:xfrm>
              <a:off x="5194708" y="3484366"/>
              <a:ext cx="811409" cy="987304"/>
              <a:chOff x="238125" y="1617275"/>
              <a:chExt cx="1090750" cy="1327200"/>
            </a:xfrm>
          </p:grpSpPr>
          <p:sp>
            <p:nvSpPr>
              <p:cNvPr id="4679" name="Google Shape;4679;p54"/>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0" name="Google Shape;4680;p54"/>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1" name="Google Shape;4681;p54"/>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682" name="Google Shape;4682;p54"/>
          <p:cNvGrpSpPr/>
          <p:nvPr/>
        </p:nvGrpSpPr>
        <p:grpSpPr>
          <a:xfrm>
            <a:off x="9125397" y="3309460"/>
            <a:ext cx="2105395" cy="696307"/>
            <a:chOff x="6853641" y="2534077"/>
            <a:chExt cx="1515545" cy="501229"/>
          </a:xfrm>
        </p:grpSpPr>
        <p:grpSp>
          <p:nvGrpSpPr>
            <p:cNvPr id="4683" name="Google Shape;4683;p54"/>
            <p:cNvGrpSpPr/>
            <p:nvPr/>
          </p:nvGrpSpPr>
          <p:grpSpPr>
            <a:xfrm>
              <a:off x="6853641" y="2618923"/>
              <a:ext cx="1515545" cy="324556"/>
              <a:chOff x="6853641" y="2618923"/>
              <a:chExt cx="1515545" cy="324556"/>
            </a:xfrm>
          </p:grpSpPr>
          <p:sp>
            <p:nvSpPr>
              <p:cNvPr id="4684" name="Google Shape;4684;p54"/>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5" name="Google Shape;4685;p54"/>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6" name="Google Shape;4686;p54"/>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7" name="Google Shape;4687;p54"/>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8" name="Google Shape;4688;p54"/>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689" name="Google Shape;4689;p54"/>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0" name="Google Shape;4690;p54"/>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1" name="Google Shape;4691;p54"/>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2" name="Google Shape;4692;p54"/>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3" name="Google Shape;4693;p54"/>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94" name="Google Shape;4694;p54"/>
          <p:cNvGrpSpPr/>
          <p:nvPr/>
        </p:nvGrpSpPr>
        <p:grpSpPr>
          <a:xfrm>
            <a:off x="4585254" y="4476181"/>
            <a:ext cx="2157301" cy="462155"/>
            <a:chOff x="1808063" y="4294338"/>
            <a:chExt cx="3370782" cy="721817"/>
          </a:xfrm>
        </p:grpSpPr>
        <p:sp>
          <p:nvSpPr>
            <p:cNvPr id="4695" name="Google Shape;4695;p54"/>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6" name="Google Shape;4696;p54"/>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7" name="Google Shape;4697;p54"/>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8" name="Google Shape;4698;p54"/>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9" name="Google Shape;4699;p54"/>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0" name="Google Shape;4700;p54"/>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1" name="Google Shape;4701;p54"/>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2" name="Google Shape;4702;p54"/>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3" name="Google Shape;4703;p54"/>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4" name="Google Shape;4704;p54"/>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705" name="Google Shape;4705;p54"/>
          <p:cNvGrpSpPr/>
          <p:nvPr/>
        </p:nvGrpSpPr>
        <p:grpSpPr>
          <a:xfrm>
            <a:off x="7019915" y="5365182"/>
            <a:ext cx="1889423" cy="467473"/>
            <a:chOff x="4234950" y="2101012"/>
            <a:chExt cx="4219974" cy="1044090"/>
          </a:xfrm>
        </p:grpSpPr>
        <p:sp>
          <p:nvSpPr>
            <p:cNvPr id="4706" name="Google Shape;4706;p54"/>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7" name="Google Shape;4707;p54"/>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8" name="Google Shape;4708;p54"/>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9" name="Google Shape;4709;p54"/>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0" name="Google Shape;4710;p54"/>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1" name="Google Shape;4711;p54"/>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2" name="Google Shape;4712;p54"/>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3" name="Google Shape;4713;p54"/>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4" name="Google Shape;4714;p54"/>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5" name="Google Shape;4715;p54"/>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6" name="Google Shape;4716;p54"/>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7" name="Google Shape;4717;p54"/>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8" name="Google Shape;4718;p54"/>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9" name="Google Shape;4719;p54"/>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0" name="Google Shape;4720;p54"/>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1" name="Google Shape;4721;p54"/>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722" name="Google Shape;4722;p54"/>
          <p:cNvGrpSpPr/>
          <p:nvPr/>
        </p:nvGrpSpPr>
        <p:grpSpPr>
          <a:xfrm>
            <a:off x="9120545" y="2686192"/>
            <a:ext cx="2115103" cy="495409"/>
            <a:chOff x="1247650" y="2075423"/>
            <a:chExt cx="6648477" cy="1557238"/>
          </a:xfrm>
        </p:grpSpPr>
        <p:sp>
          <p:nvSpPr>
            <p:cNvPr id="4723" name="Google Shape;4723;p54"/>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4" name="Google Shape;4724;p54"/>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5" name="Google Shape;4725;p54"/>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6" name="Google Shape;4726;p54"/>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7" name="Google Shape;4727;p54"/>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8" name="Google Shape;4728;p54"/>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729" name="Google Shape;4729;p54"/>
          <p:cNvGrpSpPr/>
          <p:nvPr/>
        </p:nvGrpSpPr>
        <p:grpSpPr>
          <a:xfrm>
            <a:off x="7028905" y="1557111"/>
            <a:ext cx="1887468" cy="2198044"/>
            <a:chOff x="1839112" y="2209163"/>
            <a:chExt cx="1918159" cy="2233784"/>
          </a:xfrm>
        </p:grpSpPr>
        <p:sp>
          <p:nvSpPr>
            <p:cNvPr id="4730" name="Google Shape;4730;p54"/>
            <p:cNvSpPr/>
            <p:nvPr/>
          </p:nvSpPr>
          <p:spPr>
            <a:xfrm>
              <a:off x="1839112" y="2209163"/>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1" name="Google Shape;4731;p54"/>
            <p:cNvSpPr/>
            <p:nvPr/>
          </p:nvSpPr>
          <p:spPr>
            <a:xfrm>
              <a:off x="3182171" y="2209163"/>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2" name="Google Shape;4732;p54"/>
            <p:cNvSpPr/>
            <p:nvPr/>
          </p:nvSpPr>
          <p:spPr>
            <a:xfrm>
              <a:off x="3182171" y="3040766"/>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4733" name="Google Shape;4733;p54"/>
            <p:cNvCxnSpPr>
              <a:stCxn id="4730" idx="6"/>
              <a:endCxn id="4731" idx="2"/>
            </p:cNvCxnSpPr>
            <p:nvPr/>
          </p:nvCxnSpPr>
          <p:spPr>
            <a:xfrm>
              <a:off x="2414212" y="2496713"/>
              <a:ext cx="768000" cy="9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4734" name="Google Shape;4734;p54"/>
            <p:cNvCxnSpPr>
              <a:stCxn id="4731" idx="4"/>
              <a:endCxn id="4735"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4736" name="Google Shape;4736;p54"/>
            <p:cNvCxnSpPr>
              <a:stCxn id="4735" idx="6"/>
              <a:endCxn id="4732" idx="2"/>
            </p:cNvCxnSpPr>
            <p:nvPr/>
          </p:nvCxnSpPr>
          <p:spPr>
            <a:xfrm>
              <a:off x="2414212" y="3328316"/>
              <a:ext cx="768000" cy="9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4737" name="Google Shape;4737;p54"/>
            <p:cNvCxnSpPr>
              <a:stCxn id="4732" idx="4"/>
              <a:endCxn id="4738"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4735" name="Google Shape;4735;p54"/>
            <p:cNvSpPr/>
            <p:nvPr/>
          </p:nvSpPr>
          <p:spPr>
            <a:xfrm>
              <a:off x="1839112" y="3040766"/>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8" name="Google Shape;4738;p54"/>
            <p:cNvSpPr/>
            <p:nvPr/>
          </p:nvSpPr>
          <p:spPr>
            <a:xfrm>
              <a:off x="1839112" y="3867848"/>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9" name="Google Shape;4739;p54"/>
            <p:cNvSpPr/>
            <p:nvPr/>
          </p:nvSpPr>
          <p:spPr>
            <a:xfrm>
              <a:off x="3182171" y="3867848"/>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4740" name="Google Shape;4740;p54"/>
            <p:cNvCxnSpPr>
              <a:endCxn id="4739"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4741" name="Google Shape;4741;p54"/>
          <p:cNvGrpSpPr/>
          <p:nvPr/>
        </p:nvGrpSpPr>
        <p:grpSpPr>
          <a:xfrm>
            <a:off x="4571926" y="1581223"/>
            <a:ext cx="2183957" cy="206589"/>
            <a:chOff x="238125" y="2506075"/>
            <a:chExt cx="7115411" cy="673075"/>
          </a:xfrm>
        </p:grpSpPr>
        <p:sp>
          <p:nvSpPr>
            <p:cNvPr id="4742" name="Google Shape;4742;p54"/>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3" name="Google Shape;4743;p54"/>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4" name="Google Shape;4744;p54"/>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5" name="Google Shape;4745;p54"/>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6" name="Google Shape;4746;p54"/>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747" name="Google Shape;4747;p54"/>
          <p:cNvGrpSpPr/>
          <p:nvPr/>
        </p:nvGrpSpPr>
        <p:grpSpPr>
          <a:xfrm>
            <a:off x="2626240" y="2000847"/>
            <a:ext cx="1683909" cy="1047211"/>
            <a:chOff x="548861" y="389676"/>
            <a:chExt cx="3843371" cy="2390163"/>
          </a:xfrm>
        </p:grpSpPr>
        <p:cxnSp>
          <p:nvCxnSpPr>
            <p:cNvPr id="4748" name="Google Shape;4748;p54"/>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749" name="Google Shape;4749;p54"/>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750" name="Google Shape;4750;p54"/>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751" name="Google Shape;4751;p54"/>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4752" name="Google Shape;4752;p54"/>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4753" name="Google Shape;4753;p54"/>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4754" name="Google Shape;4754;p54"/>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4755" name="Google Shape;4755;p54"/>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6" name="Google Shape;4756;p54"/>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7" name="Google Shape;4757;p54"/>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8" name="Google Shape;4758;p54"/>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9" name="Google Shape;4759;p54"/>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0" name="Google Shape;4760;p54"/>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761" name="Google Shape;4761;p54"/>
          <p:cNvGrpSpPr/>
          <p:nvPr/>
        </p:nvGrpSpPr>
        <p:grpSpPr>
          <a:xfrm>
            <a:off x="1010416" y="3476683"/>
            <a:ext cx="1882739" cy="844749"/>
            <a:chOff x="1187400" y="2529299"/>
            <a:chExt cx="6769193" cy="2241903"/>
          </a:xfrm>
        </p:grpSpPr>
        <p:sp>
          <p:nvSpPr>
            <p:cNvPr id="4762" name="Google Shape;4762;p54"/>
            <p:cNvSpPr/>
            <p:nvPr/>
          </p:nvSpPr>
          <p:spPr>
            <a:xfrm>
              <a:off x="3802943" y="2529299"/>
              <a:ext cx="1538100" cy="442500"/>
            </a:xfrm>
            <a:prstGeom prst="roundRect">
              <a:avLst>
                <a:gd name="adj" fmla="val 50000"/>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FFFFFF"/>
                </a:solidFill>
                <a:latin typeface="Arial"/>
                <a:cs typeface="Arial"/>
                <a:sym typeface="Arial"/>
              </a:endParaRPr>
            </a:p>
          </p:txBody>
        </p:sp>
        <p:sp>
          <p:nvSpPr>
            <p:cNvPr id="4763" name="Google Shape;4763;p54"/>
            <p:cNvSpPr/>
            <p:nvPr/>
          </p:nvSpPr>
          <p:spPr>
            <a:xfrm>
              <a:off x="5573240" y="3429000"/>
              <a:ext cx="1538100" cy="442500"/>
            </a:xfrm>
            <a:prstGeom prst="roundRect">
              <a:avLst>
                <a:gd name="adj" fmla="val 50000"/>
              </a:avLst>
            </a:prstGeom>
            <a:solidFill>
              <a:srgbClr val="869FB1"/>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sp>
          <p:nvSpPr>
            <p:cNvPr id="4764" name="Google Shape;4764;p54"/>
            <p:cNvSpPr/>
            <p:nvPr/>
          </p:nvSpPr>
          <p:spPr>
            <a:xfrm>
              <a:off x="2032647" y="3429000"/>
              <a:ext cx="1538100" cy="442500"/>
            </a:xfrm>
            <a:prstGeom prst="roundRect">
              <a:avLst>
                <a:gd name="adj" fmla="val 50000"/>
              </a:avLst>
            </a:prstGeom>
            <a:solidFill>
              <a:srgbClr val="869FB1"/>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sp>
          <p:nvSpPr>
            <p:cNvPr id="4765" name="Google Shape;4765;p54"/>
            <p:cNvSpPr/>
            <p:nvPr/>
          </p:nvSpPr>
          <p:spPr>
            <a:xfrm>
              <a:off x="1187400" y="4328701"/>
              <a:ext cx="1538100" cy="442500"/>
            </a:xfrm>
            <a:prstGeom prst="roundRect">
              <a:avLst>
                <a:gd name="adj" fmla="val 50000"/>
              </a:avLst>
            </a:prstGeom>
            <a:solidFill>
              <a:srgbClr val="CFD9E0"/>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sp>
          <p:nvSpPr>
            <p:cNvPr id="4766" name="Google Shape;4766;p54"/>
            <p:cNvSpPr/>
            <p:nvPr/>
          </p:nvSpPr>
          <p:spPr>
            <a:xfrm>
              <a:off x="2877893" y="4328701"/>
              <a:ext cx="1538100" cy="442500"/>
            </a:xfrm>
            <a:prstGeom prst="roundRect">
              <a:avLst>
                <a:gd name="adj" fmla="val 50000"/>
              </a:avLst>
            </a:prstGeom>
            <a:solidFill>
              <a:srgbClr val="CFD9E0"/>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sp>
          <p:nvSpPr>
            <p:cNvPr id="4767" name="Google Shape;4767;p54"/>
            <p:cNvSpPr/>
            <p:nvPr/>
          </p:nvSpPr>
          <p:spPr>
            <a:xfrm>
              <a:off x="4728000" y="4328701"/>
              <a:ext cx="1538100" cy="442500"/>
            </a:xfrm>
            <a:prstGeom prst="roundRect">
              <a:avLst>
                <a:gd name="adj" fmla="val 50000"/>
              </a:avLst>
            </a:prstGeom>
            <a:solidFill>
              <a:srgbClr val="CFD9E0"/>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sp>
          <p:nvSpPr>
            <p:cNvPr id="4768" name="Google Shape;4768;p54"/>
            <p:cNvSpPr/>
            <p:nvPr/>
          </p:nvSpPr>
          <p:spPr>
            <a:xfrm>
              <a:off x="6418493" y="4328701"/>
              <a:ext cx="1538100" cy="442500"/>
            </a:xfrm>
            <a:prstGeom prst="roundRect">
              <a:avLst>
                <a:gd name="adj" fmla="val 50000"/>
              </a:avLst>
            </a:prstGeom>
            <a:solidFill>
              <a:srgbClr val="CFD9E0"/>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cxnSp>
          <p:nvCxnSpPr>
            <p:cNvPr id="4769" name="Google Shape;4769;p54"/>
            <p:cNvCxnSpPr>
              <a:stCxn id="4762" idx="2"/>
              <a:endCxn id="4763" idx="0"/>
            </p:cNvCxnSpPr>
            <p:nvPr/>
          </p:nvCxnSpPr>
          <p:spPr>
            <a:xfrm rot="-5400000" flipH="1">
              <a:off x="5228393" y="2315399"/>
              <a:ext cx="4575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770" name="Google Shape;4770;p54"/>
            <p:cNvCxnSpPr>
              <a:stCxn id="4764" idx="0"/>
              <a:endCxn id="4762" idx="2"/>
            </p:cNvCxnSpPr>
            <p:nvPr/>
          </p:nvCxnSpPr>
          <p:spPr>
            <a:xfrm rot="-5400000">
              <a:off x="3458097" y="2315100"/>
              <a:ext cx="4575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771" name="Google Shape;4771;p54"/>
            <p:cNvCxnSpPr>
              <a:stCxn id="4764" idx="2"/>
              <a:endCxn id="4766" idx="0"/>
            </p:cNvCxnSpPr>
            <p:nvPr/>
          </p:nvCxnSpPr>
          <p:spPr>
            <a:xfrm rot="-5400000" flipH="1">
              <a:off x="2995797" y="3677400"/>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772" name="Google Shape;4772;p54"/>
            <p:cNvCxnSpPr>
              <a:stCxn id="4765" idx="0"/>
              <a:endCxn id="4764" idx="2"/>
            </p:cNvCxnSpPr>
            <p:nvPr/>
          </p:nvCxnSpPr>
          <p:spPr>
            <a:xfrm rot="-5400000">
              <a:off x="2150550" y="3677101"/>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773" name="Google Shape;4773;p54"/>
            <p:cNvCxnSpPr>
              <a:stCxn id="4763" idx="2"/>
              <a:endCxn id="4768" idx="0"/>
            </p:cNvCxnSpPr>
            <p:nvPr/>
          </p:nvCxnSpPr>
          <p:spPr>
            <a:xfrm rot="-5400000" flipH="1">
              <a:off x="6536390" y="3677400"/>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774" name="Google Shape;4774;p54"/>
            <p:cNvCxnSpPr>
              <a:stCxn id="4767" idx="0"/>
              <a:endCxn id="4763" idx="2"/>
            </p:cNvCxnSpPr>
            <p:nvPr/>
          </p:nvCxnSpPr>
          <p:spPr>
            <a:xfrm rot="-5400000">
              <a:off x="5691150" y="3677101"/>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4775" name="Google Shape;4775;p54"/>
          <p:cNvGrpSpPr/>
          <p:nvPr/>
        </p:nvGrpSpPr>
        <p:grpSpPr>
          <a:xfrm>
            <a:off x="9125411" y="4133629"/>
            <a:ext cx="2105380" cy="721164"/>
            <a:chOff x="6895650" y="3126697"/>
            <a:chExt cx="1436662" cy="492105"/>
          </a:xfrm>
        </p:grpSpPr>
        <p:sp>
          <p:nvSpPr>
            <p:cNvPr id="4776" name="Google Shape;4776;p54"/>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7" name="Google Shape;4777;p54"/>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8" name="Google Shape;4778;p54"/>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9" name="Google Shape;4779;p54"/>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0" name="Google Shape;4780;p54"/>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781" name="Google Shape;4781;p54"/>
            <p:cNvGrpSpPr/>
            <p:nvPr/>
          </p:nvGrpSpPr>
          <p:grpSpPr>
            <a:xfrm>
              <a:off x="6995957" y="3335810"/>
              <a:ext cx="1230393" cy="71754"/>
              <a:chOff x="6995957" y="3287964"/>
              <a:chExt cx="1230393" cy="71754"/>
            </a:xfrm>
          </p:grpSpPr>
          <p:sp>
            <p:nvSpPr>
              <p:cNvPr id="4782" name="Google Shape;4782;p54"/>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3" name="Google Shape;4783;p54"/>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4" name="Google Shape;4784;p54"/>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5" name="Google Shape;4785;p54"/>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6" name="Google Shape;4786;p54"/>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787" name="Google Shape;4787;p54"/>
          <p:cNvGrpSpPr/>
          <p:nvPr/>
        </p:nvGrpSpPr>
        <p:grpSpPr>
          <a:xfrm>
            <a:off x="9123520" y="4982646"/>
            <a:ext cx="2109149" cy="867500"/>
            <a:chOff x="6777990" y="3710194"/>
            <a:chExt cx="1646915" cy="677382"/>
          </a:xfrm>
        </p:grpSpPr>
        <p:grpSp>
          <p:nvGrpSpPr>
            <p:cNvPr id="4788" name="Google Shape;4788;p54"/>
            <p:cNvGrpSpPr/>
            <p:nvPr/>
          </p:nvGrpSpPr>
          <p:grpSpPr>
            <a:xfrm>
              <a:off x="6777990" y="3874492"/>
              <a:ext cx="411129" cy="513083"/>
              <a:chOff x="6777990" y="3874492"/>
              <a:chExt cx="411129" cy="513083"/>
            </a:xfrm>
          </p:grpSpPr>
          <p:cxnSp>
            <p:nvCxnSpPr>
              <p:cNvPr id="4789" name="Google Shape;4789;p54"/>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4790" name="Google Shape;4790;p54"/>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791" name="Google Shape;4791;p54"/>
            <p:cNvGrpSpPr/>
            <p:nvPr/>
          </p:nvGrpSpPr>
          <p:grpSpPr>
            <a:xfrm>
              <a:off x="7188425" y="3710194"/>
              <a:ext cx="411123" cy="520535"/>
              <a:chOff x="7188425" y="3710194"/>
              <a:chExt cx="411123" cy="520535"/>
            </a:xfrm>
          </p:grpSpPr>
          <p:cxnSp>
            <p:nvCxnSpPr>
              <p:cNvPr id="4792" name="Google Shape;4792;p54"/>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4793" name="Google Shape;4793;p54"/>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794" name="Google Shape;4794;p54"/>
            <p:cNvGrpSpPr/>
            <p:nvPr/>
          </p:nvGrpSpPr>
          <p:grpSpPr>
            <a:xfrm>
              <a:off x="7603341" y="3874492"/>
              <a:ext cx="411474" cy="513083"/>
              <a:chOff x="7603341" y="3874492"/>
              <a:chExt cx="411474" cy="513083"/>
            </a:xfrm>
          </p:grpSpPr>
          <p:cxnSp>
            <p:nvCxnSpPr>
              <p:cNvPr id="4795" name="Google Shape;4795;p54"/>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4796" name="Google Shape;4796;p54"/>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797" name="Google Shape;4797;p54"/>
            <p:cNvGrpSpPr/>
            <p:nvPr/>
          </p:nvGrpSpPr>
          <p:grpSpPr>
            <a:xfrm>
              <a:off x="8013776" y="3722847"/>
              <a:ext cx="411129" cy="507881"/>
              <a:chOff x="8013776" y="3722847"/>
              <a:chExt cx="411129" cy="507881"/>
            </a:xfrm>
          </p:grpSpPr>
          <p:cxnSp>
            <p:nvCxnSpPr>
              <p:cNvPr id="4798" name="Google Shape;4798;p54"/>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4799" name="Google Shape;4799;p54"/>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800" name="Google Shape;4800;p54"/>
          <p:cNvGrpSpPr/>
          <p:nvPr/>
        </p:nvGrpSpPr>
        <p:grpSpPr>
          <a:xfrm>
            <a:off x="7016207" y="3879766"/>
            <a:ext cx="1895852" cy="1360804"/>
            <a:chOff x="5190863" y="2824811"/>
            <a:chExt cx="1544860" cy="1108869"/>
          </a:xfrm>
        </p:grpSpPr>
        <p:grpSp>
          <p:nvGrpSpPr>
            <p:cNvPr id="4801" name="Google Shape;4801;p54"/>
            <p:cNvGrpSpPr/>
            <p:nvPr/>
          </p:nvGrpSpPr>
          <p:grpSpPr>
            <a:xfrm>
              <a:off x="5938695" y="3176919"/>
              <a:ext cx="685761" cy="404739"/>
              <a:chOff x="5938695" y="3176919"/>
              <a:chExt cx="685761" cy="404739"/>
            </a:xfrm>
          </p:grpSpPr>
          <p:grpSp>
            <p:nvGrpSpPr>
              <p:cNvPr id="4802" name="Google Shape;4802;p54"/>
              <p:cNvGrpSpPr/>
              <p:nvPr/>
            </p:nvGrpSpPr>
            <p:grpSpPr>
              <a:xfrm>
                <a:off x="5938695" y="3176919"/>
                <a:ext cx="685761" cy="404739"/>
                <a:chOff x="5938695" y="3176919"/>
                <a:chExt cx="685761" cy="404739"/>
              </a:xfrm>
            </p:grpSpPr>
            <p:sp>
              <p:nvSpPr>
                <p:cNvPr id="4803" name="Google Shape;4803;p54"/>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4" name="Google Shape;4804;p54"/>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805" name="Google Shape;4805;p54"/>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806" name="Google Shape;4806;p54"/>
            <p:cNvGrpSpPr/>
            <p:nvPr/>
          </p:nvGrpSpPr>
          <p:grpSpPr>
            <a:xfrm>
              <a:off x="5305233" y="3176835"/>
              <a:ext cx="685971" cy="404655"/>
              <a:chOff x="5305233" y="3176835"/>
              <a:chExt cx="685971" cy="404655"/>
            </a:xfrm>
          </p:grpSpPr>
          <p:grpSp>
            <p:nvGrpSpPr>
              <p:cNvPr id="4807" name="Google Shape;4807;p54"/>
              <p:cNvGrpSpPr/>
              <p:nvPr/>
            </p:nvGrpSpPr>
            <p:grpSpPr>
              <a:xfrm>
                <a:off x="5305233" y="3176835"/>
                <a:ext cx="685971" cy="404655"/>
                <a:chOff x="5305233" y="3176835"/>
                <a:chExt cx="685971" cy="404655"/>
              </a:xfrm>
            </p:grpSpPr>
            <p:sp>
              <p:nvSpPr>
                <p:cNvPr id="4808" name="Google Shape;4808;p54"/>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9" name="Google Shape;4809;p54"/>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810" name="Google Shape;4810;p54"/>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811" name="Google Shape;4811;p54"/>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812" name="Google Shape;4812;p54"/>
            <p:cNvGrpSpPr/>
            <p:nvPr/>
          </p:nvGrpSpPr>
          <p:grpSpPr>
            <a:xfrm>
              <a:off x="5657361" y="2824811"/>
              <a:ext cx="1078361" cy="404655"/>
              <a:chOff x="5657361" y="2824811"/>
              <a:chExt cx="1078361" cy="404655"/>
            </a:xfrm>
          </p:grpSpPr>
          <p:grpSp>
            <p:nvGrpSpPr>
              <p:cNvPr id="4813" name="Google Shape;4813;p54"/>
              <p:cNvGrpSpPr/>
              <p:nvPr/>
            </p:nvGrpSpPr>
            <p:grpSpPr>
              <a:xfrm>
                <a:off x="5657361" y="2824811"/>
                <a:ext cx="1078361" cy="404655"/>
                <a:chOff x="5657361" y="2824811"/>
                <a:chExt cx="1078361" cy="404655"/>
              </a:xfrm>
            </p:grpSpPr>
            <p:grpSp>
              <p:nvGrpSpPr>
                <p:cNvPr id="4814" name="Google Shape;4814;p54"/>
                <p:cNvGrpSpPr/>
                <p:nvPr/>
              </p:nvGrpSpPr>
              <p:grpSpPr>
                <a:xfrm>
                  <a:off x="5938485" y="2824811"/>
                  <a:ext cx="797237" cy="404655"/>
                  <a:chOff x="5938485" y="2824811"/>
                  <a:chExt cx="797237" cy="404655"/>
                </a:xfrm>
              </p:grpSpPr>
              <p:sp>
                <p:nvSpPr>
                  <p:cNvPr id="4815" name="Google Shape;4815;p54"/>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6" name="Google Shape;4816;p54"/>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817" name="Google Shape;4817;p54"/>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818" name="Google Shape;4818;p54"/>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819" name="Google Shape;4819;p54"/>
            <p:cNvGrpSpPr/>
            <p:nvPr/>
          </p:nvGrpSpPr>
          <p:grpSpPr>
            <a:xfrm>
              <a:off x="5190863" y="3528942"/>
              <a:ext cx="1078026" cy="404739"/>
              <a:chOff x="5190863" y="3528942"/>
              <a:chExt cx="1078026" cy="404739"/>
            </a:xfrm>
          </p:grpSpPr>
          <p:sp>
            <p:nvSpPr>
              <p:cNvPr id="4820" name="Google Shape;4820;p54"/>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821" name="Google Shape;4821;p54"/>
              <p:cNvGrpSpPr/>
              <p:nvPr/>
            </p:nvGrpSpPr>
            <p:grpSpPr>
              <a:xfrm>
                <a:off x="5190863" y="3528942"/>
                <a:ext cx="1078026" cy="404739"/>
                <a:chOff x="5190863" y="3528942"/>
                <a:chExt cx="1078026" cy="404739"/>
              </a:xfrm>
            </p:grpSpPr>
            <p:sp>
              <p:nvSpPr>
                <p:cNvPr id="4822" name="Google Shape;4822;p54"/>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3" name="Google Shape;4823;p54"/>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4824" name="Google Shape;4824;p54"/>
          <p:cNvGrpSpPr/>
          <p:nvPr/>
        </p:nvGrpSpPr>
        <p:grpSpPr>
          <a:xfrm>
            <a:off x="970883" y="1965724"/>
            <a:ext cx="1448959" cy="1172649"/>
            <a:chOff x="803162" y="1474292"/>
            <a:chExt cx="1086719" cy="879487"/>
          </a:xfrm>
        </p:grpSpPr>
        <p:grpSp>
          <p:nvGrpSpPr>
            <p:cNvPr id="4825" name="Google Shape;4825;p54"/>
            <p:cNvGrpSpPr/>
            <p:nvPr/>
          </p:nvGrpSpPr>
          <p:grpSpPr>
            <a:xfrm>
              <a:off x="803162" y="1625948"/>
              <a:ext cx="445856" cy="576579"/>
              <a:chOff x="803162" y="1625948"/>
              <a:chExt cx="445856" cy="576579"/>
            </a:xfrm>
          </p:grpSpPr>
          <p:sp>
            <p:nvSpPr>
              <p:cNvPr id="4826" name="Google Shape;4826;p54"/>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827" name="Google Shape;4827;p54"/>
              <p:cNvGrpSpPr/>
              <p:nvPr/>
            </p:nvGrpSpPr>
            <p:grpSpPr>
              <a:xfrm>
                <a:off x="1056023" y="1625948"/>
                <a:ext cx="192995" cy="576579"/>
                <a:chOff x="1056023" y="1625948"/>
                <a:chExt cx="192995" cy="576579"/>
              </a:xfrm>
            </p:grpSpPr>
            <p:sp>
              <p:nvSpPr>
                <p:cNvPr id="4828" name="Google Shape;4828;p54"/>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9" name="Google Shape;4829;p54"/>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0" name="Google Shape;4830;p54"/>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1" name="Google Shape;4831;p54"/>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2" name="Google Shape;4832;p54"/>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833" name="Google Shape;4833;p54"/>
            <p:cNvGrpSpPr/>
            <p:nvPr/>
          </p:nvGrpSpPr>
          <p:grpSpPr>
            <a:xfrm>
              <a:off x="1371406" y="1474292"/>
              <a:ext cx="518475" cy="879487"/>
              <a:chOff x="1398231" y="1474292"/>
              <a:chExt cx="518475" cy="879487"/>
            </a:xfrm>
          </p:grpSpPr>
          <p:grpSp>
            <p:nvGrpSpPr>
              <p:cNvPr id="4834" name="Google Shape;4834;p54"/>
              <p:cNvGrpSpPr/>
              <p:nvPr/>
            </p:nvGrpSpPr>
            <p:grpSpPr>
              <a:xfrm>
                <a:off x="1398231" y="1474292"/>
                <a:ext cx="518475" cy="341643"/>
                <a:chOff x="1398231" y="1474292"/>
                <a:chExt cx="518475" cy="341643"/>
              </a:xfrm>
            </p:grpSpPr>
            <p:sp>
              <p:nvSpPr>
                <p:cNvPr id="4835" name="Google Shape;4835;p54"/>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836" name="Google Shape;4836;p54"/>
                <p:cNvGrpSpPr/>
                <p:nvPr/>
              </p:nvGrpSpPr>
              <p:grpSpPr>
                <a:xfrm>
                  <a:off x="1616453" y="1474292"/>
                  <a:ext cx="300253" cy="341643"/>
                  <a:chOff x="1616453" y="1475379"/>
                  <a:chExt cx="300253" cy="341643"/>
                </a:xfrm>
              </p:grpSpPr>
              <p:sp>
                <p:nvSpPr>
                  <p:cNvPr id="4837" name="Google Shape;4837;p54"/>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8" name="Google Shape;4838;p54"/>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9" name="Google Shape;4839;p54"/>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0" name="Google Shape;4840;p54"/>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1" name="Google Shape;4841;p54"/>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2" name="Google Shape;4842;p54"/>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3" name="Google Shape;4843;p54"/>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844" name="Google Shape;4844;p54"/>
                  <p:cNvGrpSpPr/>
                  <p:nvPr/>
                </p:nvGrpSpPr>
                <p:grpSpPr>
                  <a:xfrm>
                    <a:off x="1839639" y="1475379"/>
                    <a:ext cx="77067" cy="341643"/>
                    <a:chOff x="1839639" y="1475379"/>
                    <a:chExt cx="77067" cy="341643"/>
                  </a:xfrm>
                </p:grpSpPr>
                <p:sp>
                  <p:nvSpPr>
                    <p:cNvPr id="4845" name="Google Shape;4845;p54"/>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6" name="Google Shape;4846;p54"/>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4847" name="Google Shape;4847;p54"/>
              <p:cNvGrpSpPr/>
              <p:nvPr/>
            </p:nvGrpSpPr>
            <p:grpSpPr>
              <a:xfrm>
                <a:off x="1398451" y="2012951"/>
                <a:ext cx="518255" cy="340828"/>
                <a:chOff x="1398451" y="2012951"/>
                <a:chExt cx="518255" cy="340828"/>
              </a:xfrm>
            </p:grpSpPr>
            <p:sp>
              <p:nvSpPr>
                <p:cNvPr id="4848" name="Google Shape;4848;p54"/>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849" name="Google Shape;4849;p54"/>
                <p:cNvGrpSpPr/>
                <p:nvPr/>
              </p:nvGrpSpPr>
              <p:grpSpPr>
                <a:xfrm>
                  <a:off x="1616453" y="2012951"/>
                  <a:ext cx="300253" cy="340828"/>
                  <a:chOff x="1616453" y="2013538"/>
                  <a:chExt cx="300253" cy="340828"/>
                </a:xfrm>
              </p:grpSpPr>
              <p:sp>
                <p:nvSpPr>
                  <p:cNvPr id="4850" name="Google Shape;4850;p54"/>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1" name="Google Shape;4851;p54"/>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2" name="Google Shape;4852;p54"/>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3" name="Google Shape;4853;p54"/>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4" name="Google Shape;4854;p54"/>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5" name="Google Shape;4855;p54"/>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6" name="Google Shape;4856;p54"/>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857" name="Google Shape;4857;p54"/>
                  <p:cNvGrpSpPr/>
                  <p:nvPr/>
                </p:nvGrpSpPr>
                <p:grpSpPr>
                  <a:xfrm>
                    <a:off x="1839639" y="2013538"/>
                    <a:ext cx="77067" cy="340828"/>
                    <a:chOff x="1839639" y="2013538"/>
                    <a:chExt cx="77067" cy="340828"/>
                  </a:xfrm>
                </p:grpSpPr>
                <p:sp>
                  <p:nvSpPr>
                    <p:cNvPr id="4858" name="Google Shape;4858;p54"/>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9" name="Google Shape;4859;p54"/>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grpSp>
      <p:grpSp>
        <p:nvGrpSpPr>
          <p:cNvPr id="4860" name="Google Shape;4860;p54"/>
          <p:cNvGrpSpPr/>
          <p:nvPr/>
        </p:nvGrpSpPr>
        <p:grpSpPr>
          <a:xfrm>
            <a:off x="966649" y="4807304"/>
            <a:ext cx="1824908" cy="910557"/>
            <a:chOff x="724986" y="3605478"/>
            <a:chExt cx="1368681" cy="682918"/>
          </a:xfrm>
        </p:grpSpPr>
        <p:grpSp>
          <p:nvGrpSpPr>
            <p:cNvPr id="4861" name="Google Shape;4861;p54"/>
            <p:cNvGrpSpPr/>
            <p:nvPr/>
          </p:nvGrpSpPr>
          <p:grpSpPr>
            <a:xfrm>
              <a:off x="1289102" y="3823629"/>
              <a:ext cx="240442" cy="250435"/>
              <a:chOff x="-165066" y="3843615"/>
              <a:chExt cx="221259" cy="230455"/>
            </a:xfrm>
          </p:grpSpPr>
          <p:sp>
            <p:nvSpPr>
              <p:cNvPr id="4862" name="Google Shape;4862;p54"/>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3" name="Google Shape;4863;p54"/>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4" name="Google Shape;4864;p54"/>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5" name="Google Shape;4865;p54"/>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6" name="Google Shape;4866;p54"/>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7" name="Google Shape;4867;p54"/>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8" name="Google Shape;4868;p54"/>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9" name="Google Shape;4869;p54"/>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0" name="Google Shape;4870;p54"/>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1" name="Google Shape;4871;p54"/>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2" name="Google Shape;4872;p54"/>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3" name="Google Shape;4873;p54"/>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4" name="Google Shape;4874;p54"/>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5" name="Google Shape;4875;p54"/>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6" name="Google Shape;4876;p54"/>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7" name="Google Shape;4877;p54"/>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8" name="Google Shape;4878;p54"/>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9" name="Google Shape;4879;p54"/>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0" name="Google Shape;4880;p54"/>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1" name="Google Shape;4881;p54"/>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882" name="Google Shape;4882;p54"/>
            <p:cNvGrpSpPr/>
            <p:nvPr/>
          </p:nvGrpSpPr>
          <p:grpSpPr>
            <a:xfrm>
              <a:off x="724986" y="3605478"/>
              <a:ext cx="1368681" cy="682918"/>
              <a:chOff x="724986" y="3605478"/>
              <a:chExt cx="1368681" cy="682918"/>
            </a:xfrm>
          </p:grpSpPr>
          <p:grpSp>
            <p:nvGrpSpPr>
              <p:cNvPr id="4883" name="Google Shape;4883;p54"/>
              <p:cNvGrpSpPr/>
              <p:nvPr/>
            </p:nvGrpSpPr>
            <p:grpSpPr>
              <a:xfrm>
                <a:off x="1498221" y="4047614"/>
                <a:ext cx="529172" cy="240783"/>
                <a:chOff x="1498221" y="4047614"/>
                <a:chExt cx="529172" cy="240783"/>
              </a:xfrm>
            </p:grpSpPr>
            <p:grpSp>
              <p:nvGrpSpPr>
                <p:cNvPr id="4884" name="Google Shape;4884;p54"/>
                <p:cNvGrpSpPr/>
                <p:nvPr/>
              </p:nvGrpSpPr>
              <p:grpSpPr>
                <a:xfrm>
                  <a:off x="1826655" y="4224370"/>
                  <a:ext cx="200738" cy="25631"/>
                  <a:chOff x="1826655" y="4224370"/>
                  <a:chExt cx="200738" cy="25631"/>
                </a:xfrm>
              </p:grpSpPr>
              <p:sp>
                <p:nvSpPr>
                  <p:cNvPr id="4885" name="Google Shape;4885;p54"/>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6" name="Google Shape;4886;p54"/>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887" name="Google Shape;4887;p54"/>
                <p:cNvGrpSpPr/>
                <p:nvPr/>
              </p:nvGrpSpPr>
              <p:grpSpPr>
                <a:xfrm>
                  <a:off x="1498221" y="4047614"/>
                  <a:ext cx="328444" cy="240783"/>
                  <a:chOff x="1498221" y="4047614"/>
                  <a:chExt cx="328444" cy="240783"/>
                </a:xfrm>
              </p:grpSpPr>
              <p:sp>
                <p:nvSpPr>
                  <p:cNvPr id="4888" name="Google Shape;4888;p54"/>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889" name="Google Shape;4889;p54"/>
                  <p:cNvGrpSpPr/>
                  <p:nvPr/>
                </p:nvGrpSpPr>
                <p:grpSpPr>
                  <a:xfrm>
                    <a:off x="1498221" y="4047614"/>
                    <a:ext cx="150566" cy="190416"/>
                    <a:chOff x="1498221" y="4047614"/>
                    <a:chExt cx="150566" cy="190416"/>
                  </a:xfrm>
                </p:grpSpPr>
                <p:sp>
                  <p:nvSpPr>
                    <p:cNvPr id="4890" name="Google Shape;4890;p54"/>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1" name="Google Shape;4891;p54"/>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4892" name="Google Shape;4892;p54"/>
              <p:cNvGrpSpPr/>
              <p:nvPr/>
            </p:nvGrpSpPr>
            <p:grpSpPr>
              <a:xfrm>
                <a:off x="1560718" y="3800594"/>
                <a:ext cx="532948" cy="302090"/>
                <a:chOff x="1560718" y="3800594"/>
                <a:chExt cx="532948" cy="302090"/>
              </a:xfrm>
            </p:grpSpPr>
            <p:grpSp>
              <p:nvGrpSpPr>
                <p:cNvPr id="4893" name="Google Shape;4893;p54"/>
                <p:cNvGrpSpPr/>
                <p:nvPr/>
              </p:nvGrpSpPr>
              <p:grpSpPr>
                <a:xfrm>
                  <a:off x="1912179" y="3827344"/>
                  <a:ext cx="181487" cy="25631"/>
                  <a:chOff x="1912179" y="3827344"/>
                  <a:chExt cx="181487" cy="25631"/>
                </a:xfrm>
              </p:grpSpPr>
              <p:sp>
                <p:nvSpPr>
                  <p:cNvPr id="4894" name="Google Shape;4894;p54"/>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5" name="Google Shape;4895;p54"/>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896" name="Google Shape;4896;p54"/>
                <p:cNvGrpSpPr/>
                <p:nvPr/>
              </p:nvGrpSpPr>
              <p:grpSpPr>
                <a:xfrm>
                  <a:off x="1912179" y="4044505"/>
                  <a:ext cx="181487" cy="25622"/>
                  <a:chOff x="1912179" y="4044506"/>
                  <a:chExt cx="181487" cy="25622"/>
                </a:xfrm>
              </p:grpSpPr>
              <p:sp>
                <p:nvSpPr>
                  <p:cNvPr id="4897" name="Google Shape;4897;p54"/>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8" name="Google Shape;4898;p54"/>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899" name="Google Shape;4899;p54"/>
                <p:cNvGrpSpPr/>
                <p:nvPr/>
              </p:nvGrpSpPr>
              <p:grpSpPr>
                <a:xfrm>
                  <a:off x="1560718" y="3800594"/>
                  <a:ext cx="351472" cy="302090"/>
                  <a:chOff x="1560718" y="3800594"/>
                  <a:chExt cx="351472" cy="302090"/>
                </a:xfrm>
              </p:grpSpPr>
              <p:grpSp>
                <p:nvGrpSpPr>
                  <p:cNvPr id="4900" name="Google Shape;4900;p54"/>
                  <p:cNvGrpSpPr/>
                  <p:nvPr/>
                </p:nvGrpSpPr>
                <p:grpSpPr>
                  <a:xfrm>
                    <a:off x="1560718" y="3842857"/>
                    <a:ext cx="173586" cy="217131"/>
                    <a:chOff x="1560718" y="3842857"/>
                    <a:chExt cx="173586" cy="217131"/>
                  </a:xfrm>
                </p:grpSpPr>
                <p:sp>
                  <p:nvSpPr>
                    <p:cNvPr id="4901" name="Google Shape;4901;p54"/>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2" name="Google Shape;4902;p54"/>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3" name="Google Shape;4903;p54"/>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904" name="Google Shape;4904;p54"/>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5" name="Google Shape;4905;p54"/>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4906" name="Google Shape;4906;p54"/>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907" name="Google Shape;4907;p54"/>
              <p:cNvGrpSpPr/>
              <p:nvPr/>
            </p:nvGrpSpPr>
            <p:grpSpPr>
              <a:xfrm>
                <a:off x="785350" y="3605478"/>
                <a:ext cx="535311" cy="249245"/>
                <a:chOff x="785350" y="3605478"/>
                <a:chExt cx="535311" cy="249245"/>
              </a:xfrm>
            </p:grpSpPr>
            <p:grpSp>
              <p:nvGrpSpPr>
                <p:cNvPr id="4908" name="Google Shape;4908;p54"/>
                <p:cNvGrpSpPr/>
                <p:nvPr/>
              </p:nvGrpSpPr>
              <p:grpSpPr>
                <a:xfrm>
                  <a:off x="785350" y="3605478"/>
                  <a:ext cx="376191" cy="102736"/>
                  <a:chOff x="785350" y="3605478"/>
                  <a:chExt cx="376191" cy="102736"/>
                </a:xfrm>
              </p:grpSpPr>
              <p:sp>
                <p:nvSpPr>
                  <p:cNvPr id="4909" name="Google Shape;4909;p54"/>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0" name="Google Shape;4910;p54"/>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1" name="Google Shape;4911;p54"/>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912" name="Google Shape;4912;p54"/>
                <p:cNvGrpSpPr/>
                <p:nvPr/>
              </p:nvGrpSpPr>
              <p:grpSpPr>
                <a:xfrm>
                  <a:off x="1161530" y="3655851"/>
                  <a:ext cx="159131" cy="198872"/>
                  <a:chOff x="1161530" y="3655851"/>
                  <a:chExt cx="159131" cy="198872"/>
                </a:xfrm>
              </p:grpSpPr>
              <p:sp>
                <p:nvSpPr>
                  <p:cNvPr id="4913" name="Google Shape;4913;p54"/>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4" name="Google Shape;4914;p54"/>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915" name="Google Shape;4915;p54"/>
              <p:cNvGrpSpPr/>
              <p:nvPr/>
            </p:nvGrpSpPr>
            <p:grpSpPr>
              <a:xfrm>
                <a:off x="785350" y="4047614"/>
                <a:ext cx="535311" cy="240783"/>
                <a:chOff x="785350" y="4047614"/>
                <a:chExt cx="535311" cy="240783"/>
              </a:xfrm>
            </p:grpSpPr>
            <p:grpSp>
              <p:nvGrpSpPr>
                <p:cNvPr id="4916" name="Google Shape;4916;p54"/>
                <p:cNvGrpSpPr/>
                <p:nvPr/>
              </p:nvGrpSpPr>
              <p:grpSpPr>
                <a:xfrm>
                  <a:off x="1161636" y="4047614"/>
                  <a:ext cx="159025" cy="190415"/>
                  <a:chOff x="1161636" y="4047614"/>
                  <a:chExt cx="159025" cy="190415"/>
                </a:xfrm>
              </p:grpSpPr>
              <p:sp>
                <p:nvSpPr>
                  <p:cNvPr id="4917" name="Google Shape;4917;p54"/>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8" name="Google Shape;4918;p54"/>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919" name="Google Shape;4919;p54"/>
                <p:cNvGrpSpPr/>
                <p:nvPr/>
              </p:nvGrpSpPr>
              <p:grpSpPr>
                <a:xfrm>
                  <a:off x="785350" y="4185661"/>
                  <a:ext cx="376191" cy="102736"/>
                  <a:chOff x="785350" y="4185661"/>
                  <a:chExt cx="376191" cy="102736"/>
                </a:xfrm>
              </p:grpSpPr>
              <p:sp>
                <p:nvSpPr>
                  <p:cNvPr id="4920" name="Google Shape;4920;p54"/>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1" name="Google Shape;4921;p54"/>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2" name="Google Shape;4922;p54"/>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923" name="Google Shape;4923;p54"/>
              <p:cNvGrpSpPr/>
              <p:nvPr/>
            </p:nvGrpSpPr>
            <p:grpSpPr>
              <a:xfrm>
                <a:off x="1501054" y="3605478"/>
                <a:ext cx="526340" cy="249240"/>
                <a:chOff x="1501054" y="3605478"/>
                <a:chExt cx="526340" cy="249240"/>
              </a:xfrm>
            </p:grpSpPr>
            <p:grpSp>
              <p:nvGrpSpPr>
                <p:cNvPr id="4924" name="Google Shape;4924;p54"/>
                <p:cNvGrpSpPr/>
                <p:nvPr/>
              </p:nvGrpSpPr>
              <p:grpSpPr>
                <a:xfrm>
                  <a:off x="1834208" y="3643867"/>
                  <a:ext cx="193185" cy="25622"/>
                  <a:chOff x="1834208" y="3643867"/>
                  <a:chExt cx="193185" cy="25622"/>
                </a:xfrm>
              </p:grpSpPr>
              <p:sp>
                <p:nvSpPr>
                  <p:cNvPr id="4925" name="Google Shape;4925;p54"/>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6" name="Google Shape;4926;p54"/>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927" name="Google Shape;4927;p54"/>
                <p:cNvGrpSpPr/>
                <p:nvPr/>
              </p:nvGrpSpPr>
              <p:grpSpPr>
                <a:xfrm>
                  <a:off x="1501054" y="3605478"/>
                  <a:ext cx="333165" cy="249240"/>
                  <a:chOff x="1501054" y="3605478"/>
                  <a:chExt cx="333165" cy="249240"/>
                </a:xfrm>
              </p:grpSpPr>
              <p:sp>
                <p:nvSpPr>
                  <p:cNvPr id="4928" name="Google Shape;4928;p54"/>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929" name="Google Shape;4929;p54"/>
                  <p:cNvGrpSpPr/>
                  <p:nvPr/>
                </p:nvGrpSpPr>
                <p:grpSpPr>
                  <a:xfrm>
                    <a:off x="1501054" y="3655851"/>
                    <a:ext cx="155286" cy="198867"/>
                    <a:chOff x="1501054" y="3655851"/>
                    <a:chExt cx="155286" cy="198867"/>
                  </a:xfrm>
                </p:grpSpPr>
                <p:sp>
                  <p:nvSpPr>
                    <p:cNvPr id="4930" name="Google Shape;4930;p54"/>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1" name="Google Shape;4931;p54"/>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4932" name="Google Shape;4932;p54"/>
              <p:cNvGrpSpPr/>
              <p:nvPr/>
            </p:nvGrpSpPr>
            <p:grpSpPr>
              <a:xfrm>
                <a:off x="724986" y="3800594"/>
                <a:ext cx="532950" cy="302090"/>
                <a:chOff x="724986" y="3800594"/>
                <a:chExt cx="532950" cy="302090"/>
              </a:xfrm>
            </p:grpSpPr>
            <p:grpSp>
              <p:nvGrpSpPr>
                <p:cNvPr id="4933" name="Google Shape;4933;p54"/>
                <p:cNvGrpSpPr/>
                <p:nvPr/>
              </p:nvGrpSpPr>
              <p:grpSpPr>
                <a:xfrm>
                  <a:off x="724986" y="4044367"/>
                  <a:ext cx="181314" cy="25626"/>
                  <a:chOff x="724986" y="4044367"/>
                  <a:chExt cx="181314" cy="25626"/>
                </a:xfrm>
              </p:grpSpPr>
              <p:sp>
                <p:nvSpPr>
                  <p:cNvPr id="4934" name="Google Shape;4934;p54"/>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5" name="Google Shape;4935;p54"/>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936" name="Google Shape;4936;p54"/>
                <p:cNvGrpSpPr/>
                <p:nvPr/>
              </p:nvGrpSpPr>
              <p:grpSpPr>
                <a:xfrm>
                  <a:off x="906290" y="3800594"/>
                  <a:ext cx="351646" cy="302090"/>
                  <a:chOff x="906290" y="3800594"/>
                  <a:chExt cx="351646" cy="302090"/>
                </a:xfrm>
              </p:grpSpPr>
              <p:grpSp>
                <p:nvGrpSpPr>
                  <p:cNvPr id="4937" name="Google Shape;4937;p54"/>
                  <p:cNvGrpSpPr/>
                  <p:nvPr/>
                </p:nvGrpSpPr>
                <p:grpSpPr>
                  <a:xfrm>
                    <a:off x="1084172" y="3842857"/>
                    <a:ext cx="173764" cy="217131"/>
                    <a:chOff x="1084172" y="3842857"/>
                    <a:chExt cx="173764" cy="217131"/>
                  </a:xfrm>
                </p:grpSpPr>
                <p:grpSp>
                  <p:nvGrpSpPr>
                    <p:cNvPr id="4938" name="Google Shape;4938;p54"/>
                    <p:cNvGrpSpPr/>
                    <p:nvPr/>
                  </p:nvGrpSpPr>
                  <p:grpSpPr>
                    <a:xfrm>
                      <a:off x="1156862" y="3936509"/>
                      <a:ext cx="101073" cy="25622"/>
                      <a:chOff x="1156862" y="3936509"/>
                      <a:chExt cx="101073" cy="25622"/>
                    </a:xfrm>
                  </p:grpSpPr>
                  <p:sp>
                    <p:nvSpPr>
                      <p:cNvPr id="4939" name="Google Shape;4939;p54"/>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0" name="Google Shape;4940;p54"/>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941" name="Google Shape;4941;p54"/>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942" name="Google Shape;4942;p54"/>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3" name="Google Shape;4943;p54"/>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944" name="Google Shape;4944;p54"/>
                <p:cNvGrpSpPr/>
                <p:nvPr/>
              </p:nvGrpSpPr>
              <p:grpSpPr>
                <a:xfrm>
                  <a:off x="724986" y="3830189"/>
                  <a:ext cx="189533" cy="25626"/>
                  <a:chOff x="724986" y="3830189"/>
                  <a:chExt cx="189533" cy="25626"/>
                </a:xfrm>
              </p:grpSpPr>
              <p:sp>
                <p:nvSpPr>
                  <p:cNvPr id="4945" name="Google Shape;4945;p54"/>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6" name="Google Shape;4946;p54"/>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grpSp>
        <p:nvGrpSpPr>
          <p:cNvPr id="4947" name="Google Shape;4947;p54"/>
          <p:cNvGrpSpPr/>
          <p:nvPr/>
        </p:nvGrpSpPr>
        <p:grpSpPr>
          <a:xfrm>
            <a:off x="3004398" y="3274187"/>
            <a:ext cx="1264935" cy="1247171"/>
            <a:chOff x="2253298" y="2428317"/>
            <a:chExt cx="948701" cy="935378"/>
          </a:xfrm>
        </p:grpSpPr>
        <p:sp>
          <p:nvSpPr>
            <p:cNvPr id="4948" name="Google Shape;4948;p54"/>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9" name="Google Shape;4949;p54"/>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0" name="Google Shape;4950;p54"/>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1" name="Google Shape;4951;p54"/>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2" name="Google Shape;4952;p54"/>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3" name="Google Shape;4953;p54"/>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4" name="Google Shape;4954;p54"/>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5" name="Google Shape;4955;p54"/>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6" name="Google Shape;4956;p54"/>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7" name="Google Shape;4957;p54"/>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8" name="Google Shape;4958;p54"/>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9" name="Google Shape;4959;p54"/>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0" name="Google Shape;4960;p54"/>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1" name="Google Shape;4961;p54"/>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2" name="Google Shape;4962;p54"/>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3" name="Google Shape;4963;p54"/>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4" name="Google Shape;4964;p54"/>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5" name="Google Shape;4965;p54"/>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6" name="Google Shape;4966;p54"/>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7" name="Google Shape;4967;p54"/>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8" name="Google Shape;4968;p54"/>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9" name="Google Shape;4969;p54"/>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0" name="Google Shape;4970;p54"/>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1" name="Google Shape;4971;p54"/>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2" name="Google Shape;4972;p54"/>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3" name="Google Shape;4973;p54"/>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4" name="Google Shape;4974;p54"/>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5" name="Google Shape;4975;p54"/>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6" name="Google Shape;4976;p54"/>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7" name="Google Shape;4977;p54"/>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8" name="Google Shape;4978;p54"/>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9" name="Google Shape;4979;p54"/>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0" name="Google Shape;4980;p54"/>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4984"/>
        <p:cNvGrpSpPr/>
        <p:nvPr/>
      </p:nvGrpSpPr>
      <p:grpSpPr>
        <a:xfrm>
          <a:off x="0" y="0"/>
          <a:ext cx="0" cy="0"/>
          <a:chOff x="0" y="0"/>
          <a:chExt cx="0" cy="0"/>
        </a:xfrm>
      </p:grpSpPr>
      <p:grpSp>
        <p:nvGrpSpPr>
          <p:cNvPr id="4985" name="Google Shape;4985;p55"/>
          <p:cNvGrpSpPr/>
          <p:nvPr/>
        </p:nvGrpSpPr>
        <p:grpSpPr>
          <a:xfrm>
            <a:off x="4471443" y="1527503"/>
            <a:ext cx="3151191" cy="1357156"/>
            <a:chOff x="3292400" y="1219146"/>
            <a:chExt cx="2615240" cy="1110239"/>
          </a:xfrm>
        </p:grpSpPr>
        <p:sp>
          <p:nvSpPr>
            <p:cNvPr id="4986" name="Google Shape;4986;p55"/>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defTabSz="1219170">
                <a:buClr>
                  <a:srgbClr val="000000"/>
                </a:buClr>
              </a:pPr>
              <a:endParaRPr sz="267" kern="0">
                <a:solidFill>
                  <a:srgbClr val="FFFFFF"/>
                </a:solidFill>
                <a:latin typeface="Arial"/>
                <a:cs typeface="Arial"/>
                <a:sym typeface="Arial"/>
              </a:endParaRPr>
            </a:p>
          </p:txBody>
        </p:sp>
        <p:sp>
          <p:nvSpPr>
            <p:cNvPr id="4987" name="Google Shape;4987;p55"/>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sp>
          <p:nvSpPr>
            <p:cNvPr id="4988" name="Google Shape;4988;p55"/>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267" kern="0">
                  <a:solidFill>
                    <a:srgbClr val="FFFFFF"/>
                  </a:solidFill>
                  <a:latin typeface="Arial"/>
                  <a:cs typeface="Arial"/>
                  <a:sym typeface="Arial"/>
                </a:rPr>
                <a:t>JANUARY</a:t>
              </a:r>
              <a:endParaRPr sz="267" kern="0">
                <a:solidFill>
                  <a:srgbClr val="FFFFFF"/>
                </a:solidFill>
                <a:latin typeface="Arial"/>
                <a:cs typeface="Arial"/>
                <a:sym typeface="Arial"/>
              </a:endParaRPr>
            </a:p>
          </p:txBody>
        </p:sp>
        <p:sp>
          <p:nvSpPr>
            <p:cNvPr id="4989" name="Google Shape;4989;p55"/>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267" kern="0">
                  <a:solidFill>
                    <a:srgbClr val="FFFFFF"/>
                  </a:solidFill>
                  <a:latin typeface="Arial"/>
                  <a:cs typeface="Arial"/>
                  <a:sym typeface="Arial"/>
                </a:rPr>
                <a:t>FEBRUARY</a:t>
              </a:r>
              <a:endParaRPr sz="267" kern="0">
                <a:solidFill>
                  <a:srgbClr val="FFFFFF"/>
                </a:solidFill>
                <a:latin typeface="Arial"/>
                <a:cs typeface="Arial"/>
                <a:sym typeface="Arial"/>
              </a:endParaRPr>
            </a:p>
          </p:txBody>
        </p:sp>
        <p:sp>
          <p:nvSpPr>
            <p:cNvPr id="4990" name="Google Shape;4990;p55"/>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267" kern="0">
                  <a:solidFill>
                    <a:srgbClr val="FFFFFF"/>
                  </a:solidFill>
                  <a:latin typeface="Arial"/>
                  <a:cs typeface="Arial"/>
                  <a:sym typeface="Arial"/>
                </a:rPr>
                <a:t>MARCH</a:t>
              </a:r>
              <a:endParaRPr sz="267" kern="0">
                <a:solidFill>
                  <a:srgbClr val="FFFFFF"/>
                </a:solidFill>
                <a:latin typeface="Arial"/>
                <a:cs typeface="Arial"/>
                <a:sym typeface="Arial"/>
              </a:endParaRPr>
            </a:p>
          </p:txBody>
        </p:sp>
        <p:sp>
          <p:nvSpPr>
            <p:cNvPr id="4991" name="Google Shape;4991;p55"/>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267" kern="0">
                  <a:solidFill>
                    <a:srgbClr val="FFFFFF"/>
                  </a:solidFill>
                  <a:latin typeface="Arial"/>
                  <a:cs typeface="Arial"/>
                  <a:sym typeface="Arial"/>
                </a:rPr>
                <a:t>APRIL</a:t>
              </a:r>
              <a:endParaRPr sz="267" kern="0">
                <a:solidFill>
                  <a:srgbClr val="FFFFFF"/>
                </a:solidFill>
                <a:latin typeface="Arial"/>
                <a:cs typeface="Arial"/>
                <a:sym typeface="Arial"/>
              </a:endParaRPr>
            </a:p>
          </p:txBody>
        </p:sp>
        <p:sp>
          <p:nvSpPr>
            <p:cNvPr id="4992" name="Google Shape;4992;p55"/>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267" kern="0">
                  <a:solidFill>
                    <a:srgbClr val="FFFFFF"/>
                  </a:solidFill>
                  <a:latin typeface="Arial"/>
                  <a:cs typeface="Arial"/>
                  <a:sym typeface="Arial"/>
                </a:rPr>
                <a:t>MAY</a:t>
              </a:r>
              <a:endParaRPr sz="267" kern="0">
                <a:solidFill>
                  <a:srgbClr val="FFFFFF"/>
                </a:solidFill>
                <a:latin typeface="Arial"/>
                <a:cs typeface="Arial"/>
                <a:sym typeface="Arial"/>
              </a:endParaRPr>
            </a:p>
          </p:txBody>
        </p:sp>
        <p:sp>
          <p:nvSpPr>
            <p:cNvPr id="4993" name="Google Shape;4993;p55"/>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267" kern="0">
                  <a:solidFill>
                    <a:srgbClr val="FFFFFF"/>
                  </a:solidFill>
                  <a:latin typeface="Arial"/>
                  <a:cs typeface="Arial"/>
                  <a:sym typeface="Arial"/>
                </a:rPr>
                <a:t>JUNE</a:t>
              </a:r>
              <a:endParaRPr sz="267" kern="0">
                <a:solidFill>
                  <a:srgbClr val="FFFFFF"/>
                </a:solidFill>
                <a:latin typeface="Arial"/>
                <a:cs typeface="Arial"/>
                <a:sym typeface="Arial"/>
              </a:endParaRPr>
            </a:p>
          </p:txBody>
        </p:sp>
        <p:sp>
          <p:nvSpPr>
            <p:cNvPr id="4994" name="Google Shape;4994;p55"/>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algn="r" defTabSz="1219170">
                <a:spcAft>
                  <a:spcPts val="2133"/>
                </a:spcAft>
                <a:buClr>
                  <a:srgbClr val="000000"/>
                </a:buClr>
              </a:pPr>
              <a:r>
                <a:rPr lang="en" sz="267" kern="0">
                  <a:solidFill>
                    <a:srgbClr val="FFFFFF"/>
                  </a:solidFill>
                  <a:latin typeface="Arial"/>
                  <a:cs typeface="Arial"/>
                  <a:sym typeface="Arial"/>
                </a:rPr>
                <a:t>PHASE 1</a:t>
              </a:r>
              <a:endParaRPr sz="267" kern="0">
                <a:solidFill>
                  <a:srgbClr val="FFFFFF"/>
                </a:solidFill>
                <a:latin typeface="Arial"/>
                <a:cs typeface="Arial"/>
                <a:sym typeface="Arial"/>
              </a:endParaRPr>
            </a:p>
          </p:txBody>
        </p:sp>
        <p:sp>
          <p:nvSpPr>
            <p:cNvPr id="4995" name="Google Shape;4995;p55"/>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algn="r" defTabSz="1219170">
                <a:spcAft>
                  <a:spcPts val="2133"/>
                </a:spcAft>
                <a:buClr>
                  <a:srgbClr val="000000"/>
                </a:buClr>
              </a:pPr>
              <a:r>
                <a:rPr lang="en" sz="267" kern="0">
                  <a:solidFill>
                    <a:srgbClr val="FFFFFF"/>
                  </a:solidFill>
                  <a:latin typeface="Arial"/>
                  <a:cs typeface="Arial"/>
                  <a:sym typeface="Arial"/>
                </a:rPr>
                <a:t>PHASE 2</a:t>
              </a:r>
              <a:endParaRPr sz="267" kern="0">
                <a:solidFill>
                  <a:srgbClr val="FFFFFF"/>
                </a:solidFill>
                <a:latin typeface="Arial"/>
                <a:cs typeface="Arial"/>
                <a:sym typeface="Arial"/>
              </a:endParaRPr>
            </a:p>
          </p:txBody>
        </p:sp>
        <p:sp>
          <p:nvSpPr>
            <p:cNvPr id="4996" name="Google Shape;4996;p55"/>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algn="r" defTabSz="1219170">
                <a:lnSpc>
                  <a:spcPct val="115000"/>
                </a:lnSpc>
                <a:spcAft>
                  <a:spcPts val="2133"/>
                </a:spcAft>
                <a:buClr>
                  <a:srgbClr val="000000"/>
                </a:buClr>
              </a:pPr>
              <a:r>
                <a:rPr lang="en" sz="267" kern="0">
                  <a:solidFill>
                    <a:srgbClr val="FFFFFF"/>
                  </a:solidFill>
                  <a:latin typeface="Arial"/>
                  <a:cs typeface="Arial"/>
                  <a:sym typeface="Arial"/>
                </a:rPr>
                <a:t>Task 1</a:t>
              </a:r>
              <a:endParaRPr sz="267" kern="0">
                <a:solidFill>
                  <a:srgbClr val="FFFFFF"/>
                </a:solidFill>
                <a:latin typeface="Arial"/>
                <a:cs typeface="Arial"/>
                <a:sym typeface="Arial"/>
              </a:endParaRPr>
            </a:p>
          </p:txBody>
        </p:sp>
        <p:sp>
          <p:nvSpPr>
            <p:cNvPr id="4997" name="Google Shape;4997;p55"/>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algn="r" defTabSz="1219170">
                <a:lnSpc>
                  <a:spcPct val="115000"/>
                </a:lnSpc>
                <a:spcAft>
                  <a:spcPts val="2133"/>
                </a:spcAft>
                <a:buClr>
                  <a:srgbClr val="000000"/>
                </a:buClr>
              </a:pPr>
              <a:r>
                <a:rPr lang="en" sz="267" kern="0">
                  <a:solidFill>
                    <a:srgbClr val="FFFFFF"/>
                  </a:solidFill>
                  <a:latin typeface="Arial"/>
                  <a:cs typeface="Arial"/>
                  <a:sym typeface="Arial"/>
                </a:rPr>
                <a:t>Task 2</a:t>
              </a:r>
              <a:endParaRPr sz="267" kern="0">
                <a:solidFill>
                  <a:srgbClr val="FFFFFF"/>
                </a:solidFill>
                <a:latin typeface="Arial"/>
                <a:cs typeface="Arial"/>
                <a:sym typeface="Arial"/>
              </a:endParaRPr>
            </a:p>
          </p:txBody>
        </p:sp>
        <p:sp>
          <p:nvSpPr>
            <p:cNvPr id="4998" name="Google Shape;4998;p55"/>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algn="r" defTabSz="1219170">
                <a:lnSpc>
                  <a:spcPct val="115000"/>
                </a:lnSpc>
                <a:spcAft>
                  <a:spcPts val="2133"/>
                </a:spcAft>
                <a:buClr>
                  <a:srgbClr val="000000"/>
                </a:buClr>
              </a:pPr>
              <a:r>
                <a:rPr lang="en" sz="267" kern="0">
                  <a:solidFill>
                    <a:srgbClr val="FFFFFF"/>
                  </a:solidFill>
                  <a:latin typeface="Arial"/>
                  <a:cs typeface="Arial"/>
                  <a:sym typeface="Arial"/>
                </a:rPr>
                <a:t>Task 1</a:t>
              </a:r>
              <a:endParaRPr sz="267" kern="0">
                <a:solidFill>
                  <a:srgbClr val="FFFFFF"/>
                </a:solidFill>
                <a:latin typeface="Arial"/>
                <a:cs typeface="Arial"/>
                <a:sym typeface="Arial"/>
              </a:endParaRPr>
            </a:p>
          </p:txBody>
        </p:sp>
        <p:sp>
          <p:nvSpPr>
            <p:cNvPr id="4999" name="Google Shape;4999;p55"/>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algn="r" defTabSz="1219170">
                <a:lnSpc>
                  <a:spcPct val="115000"/>
                </a:lnSpc>
                <a:spcAft>
                  <a:spcPts val="2133"/>
                </a:spcAft>
                <a:buClr>
                  <a:srgbClr val="000000"/>
                </a:buClr>
              </a:pPr>
              <a:r>
                <a:rPr lang="en" sz="267" kern="0">
                  <a:solidFill>
                    <a:srgbClr val="FFFFFF"/>
                  </a:solidFill>
                  <a:latin typeface="Arial"/>
                  <a:cs typeface="Arial"/>
                  <a:sym typeface="Arial"/>
                </a:rPr>
                <a:t>Task 2</a:t>
              </a:r>
              <a:endParaRPr sz="267" kern="0">
                <a:solidFill>
                  <a:srgbClr val="FFFFFF"/>
                </a:solidFill>
                <a:latin typeface="Arial"/>
                <a:cs typeface="Arial"/>
                <a:sym typeface="Arial"/>
              </a:endParaRPr>
            </a:p>
          </p:txBody>
        </p:sp>
        <p:grpSp>
          <p:nvGrpSpPr>
            <p:cNvPr id="5000" name="Google Shape;5000;p55"/>
            <p:cNvGrpSpPr/>
            <p:nvPr/>
          </p:nvGrpSpPr>
          <p:grpSpPr>
            <a:xfrm>
              <a:off x="3748438" y="1378608"/>
              <a:ext cx="2159202" cy="903971"/>
              <a:chOff x="1683525" y="2179850"/>
              <a:chExt cx="4519050" cy="2134525"/>
            </a:xfrm>
          </p:grpSpPr>
          <p:sp>
            <p:nvSpPr>
              <p:cNvPr id="5001" name="Google Shape;5001;p55"/>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sp>
            <p:nvSpPr>
              <p:cNvPr id="5002" name="Google Shape;5002;p55"/>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sp>
            <p:nvSpPr>
              <p:cNvPr id="5003" name="Google Shape;5003;p55"/>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sp>
            <p:nvSpPr>
              <p:cNvPr id="5004" name="Google Shape;5004;p55"/>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sp>
            <p:nvSpPr>
              <p:cNvPr id="5005" name="Google Shape;5005;p55"/>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sp>
            <p:nvSpPr>
              <p:cNvPr id="5006" name="Google Shape;5006;p55"/>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sp>
            <p:nvSpPr>
              <p:cNvPr id="5007" name="Google Shape;5007;p55"/>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sp>
            <p:nvSpPr>
              <p:cNvPr id="5008" name="Google Shape;5008;p55"/>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sp>
            <p:nvSpPr>
              <p:cNvPr id="5009" name="Google Shape;5009;p55"/>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sp>
            <p:nvSpPr>
              <p:cNvPr id="5010" name="Google Shape;5010;p55"/>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sp>
            <p:nvSpPr>
              <p:cNvPr id="5011" name="Google Shape;5011;p55"/>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sp>
            <p:nvSpPr>
              <p:cNvPr id="5012" name="Google Shape;5012;p55"/>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grpSp>
      </p:grpSp>
      <p:graphicFrame>
        <p:nvGraphicFramePr>
          <p:cNvPr id="5013" name="Google Shape;5013;p55"/>
          <p:cNvGraphicFramePr/>
          <p:nvPr/>
        </p:nvGraphicFramePr>
        <p:xfrm>
          <a:off x="7932900" y="3097467"/>
          <a:ext cx="3321732" cy="1158132"/>
        </p:xfrm>
        <a:graphic>
          <a:graphicData uri="http://schemas.openxmlformats.org/drawingml/2006/table">
            <a:tbl>
              <a:tblPr>
                <a:noFill/>
              </a:tblPr>
              <a:tblGrid>
                <a:gridCol w="830433">
                  <a:extLst>
                    <a:ext uri="{9D8B030D-6E8A-4147-A177-3AD203B41FA5}">
                      <a16:colId xmlns:a16="http://schemas.microsoft.com/office/drawing/2014/main" val="20000"/>
                    </a:ext>
                  </a:extLst>
                </a:gridCol>
                <a:gridCol w="830433">
                  <a:extLst>
                    <a:ext uri="{9D8B030D-6E8A-4147-A177-3AD203B41FA5}">
                      <a16:colId xmlns:a16="http://schemas.microsoft.com/office/drawing/2014/main" val="20001"/>
                    </a:ext>
                  </a:extLst>
                </a:gridCol>
                <a:gridCol w="830433">
                  <a:extLst>
                    <a:ext uri="{9D8B030D-6E8A-4147-A177-3AD203B41FA5}">
                      <a16:colId xmlns:a16="http://schemas.microsoft.com/office/drawing/2014/main" val="20002"/>
                    </a:ext>
                  </a:extLst>
                </a:gridCol>
                <a:gridCol w="830433">
                  <a:extLst>
                    <a:ext uri="{9D8B030D-6E8A-4147-A177-3AD203B41FA5}">
                      <a16:colId xmlns:a16="http://schemas.microsoft.com/office/drawing/2014/main" val="20003"/>
                    </a:ext>
                  </a:extLst>
                </a:gridCol>
              </a:tblGrid>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5014" name="Google Shape;5014;p55"/>
          <p:cNvGrpSpPr/>
          <p:nvPr/>
        </p:nvGrpSpPr>
        <p:grpSpPr>
          <a:xfrm>
            <a:off x="7902566" y="4508929"/>
            <a:ext cx="3359767" cy="1335272"/>
            <a:chOff x="1906114" y="789980"/>
            <a:chExt cx="1487676" cy="606868"/>
          </a:xfrm>
        </p:grpSpPr>
        <p:cxnSp>
          <p:nvCxnSpPr>
            <p:cNvPr id="5015" name="Google Shape;5015;p55"/>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016" name="Google Shape;5016;p55"/>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017" name="Google Shape;5017;p55"/>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5018" name="Google Shape;5018;p55"/>
            <p:cNvSpPr txBox="1"/>
            <p:nvPr/>
          </p:nvSpPr>
          <p:spPr>
            <a:xfrm flipH="1">
              <a:off x="2109710" y="789981"/>
              <a:ext cx="281100" cy="107400"/>
            </a:xfrm>
            <a:prstGeom prst="rect">
              <a:avLst/>
            </a:prstGeom>
            <a:noFill/>
            <a:ln>
              <a:noFill/>
            </a:ln>
          </p:spPr>
          <p:txBody>
            <a:bodyPr spcFirstLastPara="1" wrap="square" lIns="121900" tIns="121900" rIns="121900" bIns="121900" anchor="t" anchorCtr="0">
              <a:noAutofit/>
            </a:bodyPr>
            <a:lstStyle/>
            <a:p>
              <a:pPr algn="ctr" defTabSz="1219170">
                <a:spcAft>
                  <a:spcPts val="2133"/>
                </a:spcAft>
                <a:buClr>
                  <a:srgbClr val="000000"/>
                </a:buClr>
              </a:pPr>
              <a:r>
                <a:rPr lang="en" sz="400" kern="0">
                  <a:solidFill>
                    <a:srgbClr val="E3E9ED"/>
                  </a:solidFill>
                  <a:latin typeface="Arial"/>
                  <a:cs typeface="Arial"/>
                  <a:sym typeface="Arial"/>
                </a:rPr>
                <a:t>JANUARY</a:t>
              </a:r>
              <a:endParaRPr sz="400" kern="0">
                <a:solidFill>
                  <a:srgbClr val="E3E9ED"/>
                </a:solidFill>
                <a:latin typeface="Arial"/>
                <a:cs typeface="Arial"/>
                <a:sym typeface="Arial"/>
              </a:endParaRPr>
            </a:p>
          </p:txBody>
        </p:sp>
        <p:sp>
          <p:nvSpPr>
            <p:cNvPr id="5019" name="Google Shape;5019;p55"/>
            <p:cNvSpPr txBox="1"/>
            <p:nvPr/>
          </p:nvSpPr>
          <p:spPr>
            <a:xfrm flipH="1">
              <a:off x="2434275" y="789980"/>
              <a:ext cx="289200" cy="107400"/>
            </a:xfrm>
            <a:prstGeom prst="rect">
              <a:avLst/>
            </a:prstGeom>
            <a:noFill/>
            <a:ln>
              <a:noFill/>
            </a:ln>
          </p:spPr>
          <p:txBody>
            <a:bodyPr spcFirstLastPara="1" wrap="square" lIns="121900" tIns="121900" rIns="121900" bIns="121900" anchor="t" anchorCtr="0">
              <a:noAutofit/>
            </a:bodyPr>
            <a:lstStyle/>
            <a:p>
              <a:pPr algn="ctr" defTabSz="1219170">
                <a:spcAft>
                  <a:spcPts val="2133"/>
                </a:spcAft>
                <a:buClr>
                  <a:srgbClr val="000000"/>
                </a:buClr>
              </a:pPr>
              <a:r>
                <a:rPr lang="en" sz="400" kern="0">
                  <a:solidFill>
                    <a:srgbClr val="E3E9ED"/>
                  </a:solidFill>
                  <a:latin typeface="Arial"/>
                  <a:cs typeface="Arial"/>
                  <a:sym typeface="Arial"/>
                </a:rPr>
                <a:t>FEBRUARY</a:t>
              </a:r>
              <a:endParaRPr sz="400" kern="0">
                <a:solidFill>
                  <a:srgbClr val="E3E9ED"/>
                </a:solidFill>
                <a:latin typeface="Arial"/>
                <a:cs typeface="Arial"/>
                <a:sym typeface="Arial"/>
              </a:endParaRPr>
            </a:p>
          </p:txBody>
        </p:sp>
        <p:sp>
          <p:nvSpPr>
            <p:cNvPr id="5020" name="Google Shape;5020;p55"/>
            <p:cNvSpPr txBox="1"/>
            <p:nvPr/>
          </p:nvSpPr>
          <p:spPr>
            <a:xfrm flipH="1">
              <a:off x="2781049" y="789981"/>
              <a:ext cx="281100" cy="107400"/>
            </a:xfrm>
            <a:prstGeom prst="rect">
              <a:avLst/>
            </a:prstGeom>
            <a:noFill/>
            <a:ln>
              <a:noFill/>
            </a:ln>
          </p:spPr>
          <p:txBody>
            <a:bodyPr spcFirstLastPara="1" wrap="square" lIns="121900" tIns="121900" rIns="121900" bIns="121900" anchor="t" anchorCtr="0">
              <a:noAutofit/>
            </a:bodyPr>
            <a:lstStyle/>
            <a:p>
              <a:pPr algn="ctr" defTabSz="1219170">
                <a:spcAft>
                  <a:spcPts val="2133"/>
                </a:spcAft>
                <a:buClr>
                  <a:srgbClr val="000000"/>
                </a:buClr>
              </a:pPr>
              <a:r>
                <a:rPr lang="en" sz="400" kern="0">
                  <a:solidFill>
                    <a:srgbClr val="E3E9ED"/>
                  </a:solidFill>
                  <a:latin typeface="Arial"/>
                  <a:cs typeface="Arial"/>
                  <a:sym typeface="Arial"/>
                </a:rPr>
                <a:t>MARCH</a:t>
              </a:r>
              <a:endParaRPr sz="400" kern="0">
                <a:solidFill>
                  <a:srgbClr val="E3E9ED"/>
                </a:solidFill>
                <a:latin typeface="Arial"/>
                <a:cs typeface="Arial"/>
                <a:sym typeface="Arial"/>
              </a:endParaRPr>
            </a:p>
          </p:txBody>
        </p:sp>
        <p:sp>
          <p:nvSpPr>
            <p:cNvPr id="5021" name="Google Shape;5021;p55"/>
            <p:cNvSpPr txBox="1"/>
            <p:nvPr/>
          </p:nvSpPr>
          <p:spPr>
            <a:xfrm flipH="1">
              <a:off x="3112690" y="789981"/>
              <a:ext cx="281100" cy="107400"/>
            </a:xfrm>
            <a:prstGeom prst="rect">
              <a:avLst/>
            </a:prstGeom>
            <a:noFill/>
            <a:ln>
              <a:noFill/>
            </a:ln>
          </p:spPr>
          <p:txBody>
            <a:bodyPr spcFirstLastPara="1" wrap="square" lIns="121900" tIns="121900" rIns="121900" bIns="121900" anchor="t" anchorCtr="0">
              <a:noAutofit/>
            </a:bodyPr>
            <a:lstStyle/>
            <a:p>
              <a:pPr algn="ctr" defTabSz="1219170">
                <a:spcAft>
                  <a:spcPts val="2133"/>
                </a:spcAft>
                <a:buClr>
                  <a:srgbClr val="000000"/>
                </a:buClr>
              </a:pPr>
              <a:r>
                <a:rPr lang="en" sz="400" kern="0">
                  <a:solidFill>
                    <a:srgbClr val="E3E9ED"/>
                  </a:solidFill>
                  <a:latin typeface="Arial"/>
                  <a:cs typeface="Arial"/>
                  <a:sym typeface="Arial"/>
                </a:rPr>
                <a:t>APRIL</a:t>
              </a:r>
              <a:endParaRPr sz="400" kern="0">
                <a:solidFill>
                  <a:srgbClr val="E3E9ED"/>
                </a:solidFill>
                <a:latin typeface="Arial"/>
                <a:cs typeface="Arial"/>
                <a:sym typeface="Arial"/>
              </a:endParaRPr>
            </a:p>
          </p:txBody>
        </p:sp>
        <p:sp>
          <p:nvSpPr>
            <p:cNvPr id="5022" name="Google Shape;5022;p55"/>
            <p:cNvSpPr/>
            <p:nvPr/>
          </p:nvSpPr>
          <p:spPr>
            <a:xfrm>
              <a:off x="2105681" y="964326"/>
              <a:ext cx="289200" cy="42600"/>
            </a:xfrm>
            <a:prstGeom prst="rect">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3" name="Google Shape;5023;p55"/>
            <p:cNvSpPr/>
            <p:nvPr/>
          </p:nvSpPr>
          <p:spPr>
            <a:xfrm>
              <a:off x="2109515" y="1159286"/>
              <a:ext cx="280200" cy="42600"/>
            </a:xfrm>
            <a:prstGeom prst="rect">
              <a:avLst/>
            </a:prstGeom>
            <a:solidFill>
              <a:srgbClr val="EEEEE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4" name="Google Shape;5024;p55"/>
            <p:cNvSpPr/>
            <p:nvPr/>
          </p:nvSpPr>
          <p:spPr>
            <a:xfrm>
              <a:off x="2753389" y="1353677"/>
              <a:ext cx="325500" cy="426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5" name="Google Shape;5025;p55"/>
            <p:cNvSpPr/>
            <p:nvPr/>
          </p:nvSpPr>
          <p:spPr>
            <a:xfrm>
              <a:off x="2105681" y="1159287"/>
              <a:ext cx="289200" cy="426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6" name="Google Shape;5026;p55"/>
            <p:cNvSpPr/>
            <p:nvPr/>
          </p:nvSpPr>
          <p:spPr>
            <a:xfrm>
              <a:off x="2412005" y="1354248"/>
              <a:ext cx="325500" cy="426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7" name="Google Shape;5027;p55"/>
            <p:cNvSpPr/>
            <p:nvPr/>
          </p:nvSpPr>
          <p:spPr>
            <a:xfrm>
              <a:off x="2410087" y="964961"/>
              <a:ext cx="325500" cy="42600"/>
            </a:xfrm>
            <a:prstGeom prst="rect">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8" name="Google Shape;5028;p55"/>
            <p:cNvSpPr txBox="1"/>
            <p:nvPr/>
          </p:nvSpPr>
          <p:spPr>
            <a:xfrm flipH="1">
              <a:off x="1906114" y="918164"/>
              <a:ext cx="203400" cy="106500"/>
            </a:xfrm>
            <a:prstGeom prst="rect">
              <a:avLst/>
            </a:prstGeom>
            <a:noFill/>
            <a:ln>
              <a:noFill/>
            </a:ln>
          </p:spPr>
          <p:txBody>
            <a:bodyPr spcFirstLastPara="1" wrap="square" lIns="121900" tIns="121900" rIns="121900" bIns="121900" anchor="t" anchorCtr="0">
              <a:noAutofit/>
            </a:bodyPr>
            <a:lstStyle/>
            <a:p>
              <a:pPr algn="r" defTabSz="1219170">
                <a:spcAft>
                  <a:spcPts val="2133"/>
                </a:spcAft>
                <a:buClr>
                  <a:srgbClr val="000000"/>
                </a:buClr>
              </a:pPr>
              <a:r>
                <a:rPr lang="en" sz="400" kern="0">
                  <a:solidFill>
                    <a:srgbClr val="E3E9ED"/>
                  </a:solidFill>
                  <a:latin typeface="Arial"/>
                  <a:cs typeface="Arial"/>
                  <a:sym typeface="Arial"/>
                </a:rPr>
                <a:t>PHASE 1</a:t>
              </a:r>
              <a:endParaRPr sz="400" kern="0">
                <a:solidFill>
                  <a:srgbClr val="E3E9ED"/>
                </a:solidFill>
                <a:latin typeface="Arial"/>
                <a:cs typeface="Arial"/>
                <a:sym typeface="Arial"/>
              </a:endParaRPr>
            </a:p>
          </p:txBody>
        </p:sp>
        <p:sp>
          <p:nvSpPr>
            <p:cNvPr id="5029" name="Google Shape;5029;p55"/>
            <p:cNvSpPr txBox="1"/>
            <p:nvPr/>
          </p:nvSpPr>
          <p:spPr>
            <a:xfrm flipH="1">
              <a:off x="1919618" y="1113390"/>
              <a:ext cx="189900" cy="91200"/>
            </a:xfrm>
            <a:prstGeom prst="rect">
              <a:avLst/>
            </a:prstGeom>
            <a:noFill/>
            <a:ln>
              <a:noFill/>
            </a:ln>
          </p:spPr>
          <p:txBody>
            <a:bodyPr spcFirstLastPara="1" wrap="square" lIns="121900" tIns="121900" rIns="121900" bIns="121900" anchor="t" anchorCtr="0">
              <a:noAutofit/>
            </a:bodyPr>
            <a:lstStyle/>
            <a:p>
              <a:pPr algn="r" defTabSz="1219170">
                <a:lnSpc>
                  <a:spcPct val="115000"/>
                </a:lnSpc>
                <a:spcAft>
                  <a:spcPts val="2133"/>
                </a:spcAft>
                <a:buClr>
                  <a:srgbClr val="000000"/>
                </a:buClr>
              </a:pPr>
              <a:r>
                <a:rPr lang="en" sz="400" kern="0">
                  <a:solidFill>
                    <a:srgbClr val="E3E9ED"/>
                  </a:solidFill>
                  <a:latin typeface="Arial"/>
                  <a:cs typeface="Arial"/>
                  <a:sym typeface="Arial"/>
                </a:rPr>
                <a:t>Task 1</a:t>
              </a:r>
              <a:endParaRPr sz="400" kern="0">
                <a:solidFill>
                  <a:srgbClr val="E3E9ED"/>
                </a:solidFill>
                <a:latin typeface="Arial"/>
                <a:cs typeface="Arial"/>
                <a:sym typeface="Arial"/>
              </a:endParaRPr>
            </a:p>
          </p:txBody>
        </p:sp>
        <p:sp>
          <p:nvSpPr>
            <p:cNvPr id="5030" name="Google Shape;5030;p55"/>
            <p:cNvSpPr txBox="1"/>
            <p:nvPr/>
          </p:nvSpPr>
          <p:spPr>
            <a:xfrm flipH="1">
              <a:off x="1906118" y="1304527"/>
              <a:ext cx="203400" cy="91200"/>
            </a:xfrm>
            <a:prstGeom prst="rect">
              <a:avLst/>
            </a:prstGeom>
            <a:noFill/>
            <a:ln>
              <a:noFill/>
            </a:ln>
          </p:spPr>
          <p:txBody>
            <a:bodyPr spcFirstLastPara="1" wrap="square" lIns="121900" tIns="121900" rIns="121900" bIns="121900" anchor="t" anchorCtr="0">
              <a:noAutofit/>
            </a:bodyPr>
            <a:lstStyle/>
            <a:p>
              <a:pPr algn="r" defTabSz="1219170">
                <a:lnSpc>
                  <a:spcPct val="115000"/>
                </a:lnSpc>
                <a:spcAft>
                  <a:spcPts val="2133"/>
                </a:spcAft>
                <a:buClr>
                  <a:srgbClr val="000000"/>
                </a:buClr>
              </a:pPr>
              <a:r>
                <a:rPr lang="en" sz="400" kern="0">
                  <a:solidFill>
                    <a:srgbClr val="E3E9ED"/>
                  </a:solidFill>
                  <a:latin typeface="Arial"/>
                  <a:cs typeface="Arial"/>
                  <a:sym typeface="Arial"/>
                </a:rPr>
                <a:t>Task 2</a:t>
              </a:r>
              <a:endParaRPr sz="400" kern="0">
                <a:solidFill>
                  <a:srgbClr val="E3E9ED"/>
                </a:solidFill>
                <a:latin typeface="Arial"/>
                <a:cs typeface="Arial"/>
                <a:sym typeface="Arial"/>
              </a:endParaRPr>
            </a:p>
          </p:txBody>
        </p:sp>
        <p:sp>
          <p:nvSpPr>
            <p:cNvPr id="5031" name="Google Shape;5031;p55"/>
            <p:cNvSpPr/>
            <p:nvPr/>
          </p:nvSpPr>
          <p:spPr>
            <a:xfrm>
              <a:off x="2750975" y="964961"/>
              <a:ext cx="325500" cy="42600"/>
            </a:xfrm>
            <a:prstGeom prst="rect">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032" name="Google Shape;5032;p55"/>
          <p:cNvGrpSpPr/>
          <p:nvPr/>
        </p:nvGrpSpPr>
        <p:grpSpPr>
          <a:xfrm>
            <a:off x="968532" y="1587540"/>
            <a:ext cx="3192493" cy="1302003"/>
            <a:chOff x="749309" y="1112739"/>
            <a:chExt cx="2371603" cy="976502"/>
          </a:xfrm>
        </p:grpSpPr>
        <p:sp>
          <p:nvSpPr>
            <p:cNvPr id="5033" name="Google Shape;5033;p55"/>
            <p:cNvSpPr/>
            <p:nvPr/>
          </p:nvSpPr>
          <p:spPr>
            <a:xfrm>
              <a:off x="1092126"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4" name="Google Shape;5034;p55"/>
            <p:cNvSpPr/>
            <p:nvPr/>
          </p:nvSpPr>
          <p:spPr>
            <a:xfrm>
              <a:off x="1434943"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5" name="Google Shape;5035;p55"/>
            <p:cNvSpPr/>
            <p:nvPr/>
          </p:nvSpPr>
          <p:spPr>
            <a:xfrm>
              <a:off x="1777760"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6" name="Google Shape;5036;p55"/>
            <p:cNvSpPr/>
            <p:nvPr/>
          </p:nvSpPr>
          <p:spPr>
            <a:xfrm>
              <a:off x="2120578"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7" name="Google Shape;5037;p55"/>
            <p:cNvSpPr/>
            <p:nvPr/>
          </p:nvSpPr>
          <p:spPr>
            <a:xfrm>
              <a:off x="2463395"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8" name="Google Shape;5038;p55"/>
            <p:cNvSpPr/>
            <p:nvPr/>
          </p:nvSpPr>
          <p:spPr>
            <a:xfrm>
              <a:off x="2806212"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9" name="Google Shape;5039;p55"/>
            <p:cNvSpPr/>
            <p:nvPr/>
          </p:nvSpPr>
          <p:spPr>
            <a:xfrm>
              <a:off x="749309" y="1362294"/>
              <a:ext cx="314700" cy="2268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0" name="Google Shape;5040;p55"/>
            <p:cNvSpPr/>
            <p:nvPr/>
          </p:nvSpPr>
          <p:spPr>
            <a:xfrm>
              <a:off x="1092126"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1" name="Google Shape;5041;p55"/>
            <p:cNvSpPr/>
            <p:nvPr/>
          </p:nvSpPr>
          <p:spPr>
            <a:xfrm>
              <a:off x="1434943"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2" name="Google Shape;5042;p55"/>
            <p:cNvSpPr/>
            <p:nvPr/>
          </p:nvSpPr>
          <p:spPr>
            <a:xfrm>
              <a:off x="1777760"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3" name="Google Shape;5043;p55"/>
            <p:cNvSpPr/>
            <p:nvPr/>
          </p:nvSpPr>
          <p:spPr>
            <a:xfrm>
              <a:off x="2120578"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4" name="Google Shape;5044;p55"/>
            <p:cNvSpPr/>
            <p:nvPr/>
          </p:nvSpPr>
          <p:spPr>
            <a:xfrm>
              <a:off x="2463395"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5" name="Google Shape;5045;p55"/>
            <p:cNvSpPr/>
            <p:nvPr/>
          </p:nvSpPr>
          <p:spPr>
            <a:xfrm>
              <a:off x="2806212"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6" name="Google Shape;5046;p55"/>
            <p:cNvSpPr/>
            <p:nvPr/>
          </p:nvSpPr>
          <p:spPr>
            <a:xfrm>
              <a:off x="749309" y="1611849"/>
              <a:ext cx="314700" cy="2268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7" name="Google Shape;5047;p55"/>
            <p:cNvSpPr/>
            <p:nvPr/>
          </p:nvSpPr>
          <p:spPr>
            <a:xfrm>
              <a:off x="1092126"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8" name="Google Shape;5048;p55"/>
            <p:cNvSpPr/>
            <p:nvPr/>
          </p:nvSpPr>
          <p:spPr>
            <a:xfrm>
              <a:off x="1434943"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9" name="Google Shape;5049;p55"/>
            <p:cNvSpPr/>
            <p:nvPr/>
          </p:nvSpPr>
          <p:spPr>
            <a:xfrm>
              <a:off x="1777760"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0" name="Google Shape;5050;p55"/>
            <p:cNvSpPr/>
            <p:nvPr/>
          </p:nvSpPr>
          <p:spPr>
            <a:xfrm>
              <a:off x="2120578"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1" name="Google Shape;5051;p55"/>
            <p:cNvSpPr/>
            <p:nvPr/>
          </p:nvSpPr>
          <p:spPr>
            <a:xfrm>
              <a:off x="2463395"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2" name="Google Shape;5052;p55"/>
            <p:cNvSpPr/>
            <p:nvPr/>
          </p:nvSpPr>
          <p:spPr>
            <a:xfrm>
              <a:off x="2806212"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3" name="Google Shape;5053;p55"/>
            <p:cNvSpPr/>
            <p:nvPr/>
          </p:nvSpPr>
          <p:spPr>
            <a:xfrm>
              <a:off x="749309" y="1861404"/>
              <a:ext cx="314700" cy="2268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4" name="Google Shape;5054;p55"/>
            <p:cNvSpPr/>
            <p:nvPr/>
          </p:nvSpPr>
          <p:spPr>
            <a:xfrm>
              <a:off x="1092126"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5" name="Google Shape;5055;p55"/>
            <p:cNvSpPr/>
            <p:nvPr/>
          </p:nvSpPr>
          <p:spPr>
            <a:xfrm>
              <a:off x="1434943"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6" name="Google Shape;5056;p55"/>
            <p:cNvSpPr/>
            <p:nvPr/>
          </p:nvSpPr>
          <p:spPr>
            <a:xfrm>
              <a:off x="1777760"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7" name="Google Shape;5057;p55"/>
            <p:cNvSpPr/>
            <p:nvPr/>
          </p:nvSpPr>
          <p:spPr>
            <a:xfrm>
              <a:off x="2120578"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8" name="Google Shape;5058;p55"/>
            <p:cNvSpPr/>
            <p:nvPr/>
          </p:nvSpPr>
          <p:spPr>
            <a:xfrm>
              <a:off x="2463395"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9" name="Google Shape;5059;p55"/>
            <p:cNvSpPr/>
            <p:nvPr/>
          </p:nvSpPr>
          <p:spPr>
            <a:xfrm>
              <a:off x="2806212"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0" name="Google Shape;5060;p55"/>
            <p:cNvSpPr/>
            <p:nvPr/>
          </p:nvSpPr>
          <p:spPr>
            <a:xfrm>
              <a:off x="749309" y="1112739"/>
              <a:ext cx="314700" cy="2268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1" name="Google Shape;5061;p55"/>
            <p:cNvSpPr/>
            <p:nvPr/>
          </p:nvSpPr>
          <p:spPr>
            <a:xfrm>
              <a:off x="1434877" y="1258345"/>
              <a:ext cx="1685700" cy="78600"/>
            </a:xfrm>
            <a:prstGeom prst="rect">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2" name="Google Shape;5062;p55"/>
            <p:cNvSpPr/>
            <p:nvPr/>
          </p:nvSpPr>
          <p:spPr>
            <a:xfrm>
              <a:off x="1777683" y="2010641"/>
              <a:ext cx="1000200" cy="78600"/>
            </a:xfrm>
            <a:prstGeom prst="rect">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3" name="Google Shape;5063;p55"/>
            <p:cNvSpPr/>
            <p:nvPr/>
          </p:nvSpPr>
          <p:spPr>
            <a:xfrm>
              <a:off x="1092070"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4" name="Google Shape;5064;p55"/>
            <p:cNvSpPr/>
            <p:nvPr/>
          </p:nvSpPr>
          <p:spPr>
            <a:xfrm>
              <a:off x="2463277"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aphicFrame>
        <p:nvGraphicFramePr>
          <p:cNvPr id="5065" name="Google Shape;5065;p55"/>
          <p:cNvGraphicFramePr/>
          <p:nvPr/>
        </p:nvGraphicFramePr>
        <p:xfrm>
          <a:off x="7932934" y="1585267"/>
          <a:ext cx="3321732" cy="1301901"/>
        </p:xfrm>
        <a:graphic>
          <a:graphicData uri="http://schemas.openxmlformats.org/drawingml/2006/table">
            <a:tbl>
              <a:tblPr>
                <a:noFill/>
              </a:tblPr>
              <a:tblGrid>
                <a:gridCol w="830433">
                  <a:extLst>
                    <a:ext uri="{9D8B030D-6E8A-4147-A177-3AD203B41FA5}">
                      <a16:colId xmlns:a16="http://schemas.microsoft.com/office/drawing/2014/main" val="20000"/>
                    </a:ext>
                  </a:extLst>
                </a:gridCol>
                <a:gridCol w="830433">
                  <a:extLst>
                    <a:ext uri="{9D8B030D-6E8A-4147-A177-3AD203B41FA5}">
                      <a16:colId xmlns:a16="http://schemas.microsoft.com/office/drawing/2014/main" val="20001"/>
                    </a:ext>
                  </a:extLst>
                </a:gridCol>
                <a:gridCol w="830433">
                  <a:extLst>
                    <a:ext uri="{9D8B030D-6E8A-4147-A177-3AD203B41FA5}">
                      <a16:colId xmlns:a16="http://schemas.microsoft.com/office/drawing/2014/main" val="20002"/>
                    </a:ext>
                  </a:extLst>
                </a:gridCol>
                <a:gridCol w="830433">
                  <a:extLst>
                    <a:ext uri="{9D8B030D-6E8A-4147-A177-3AD203B41FA5}">
                      <a16:colId xmlns:a16="http://schemas.microsoft.com/office/drawing/2014/main" val="20003"/>
                    </a:ext>
                  </a:extLst>
                </a:gridCol>
              </a:tblGrid>
              <a:tr h="433967">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433967">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433967">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5066" name="Google Shape;5066;p55"/>
          <p:cNvGraphicFramePr/>
          <p:nvPr/>
        </p:nvGraphicFramePr>
        <p:xfrm>
          <a:off x="4475217" y="3097467"/>
          <a:ext cx="3151200" cy="1158099"/>
        </p:xfrm>
        <a:graphic>
          <a:graphicData uri="http://schemas.openxmlformats.org/drawingml/2006/table">
            <a:tbl>
              <a:tblPr>
                <a:noFill/>
              </a:tblPr>
              <a:tblGrid>
                <a:gridCol w="787800">
                  <a:extLst>
                    <a:ext uri="{9D8B030D-6E8A-4147-A177-3AD203B41FA5}">
                      <a16:colId xmlns:a16="http://schemas.microsoft.com/office/drawing/2014/main" val="20000"/>
                    </a:ext>
                  </a:extLst>
                </a:gridCol>
                <a:gridCol w="787800">
                  <a:extLst>
                    <a:ext uri="{9D8B030D-6E8A-4147-A177-3AD203B41FA5}">
                      <a16:colId xmlns:a16="http://schemas.microsoft.com/office/drawing/2014/main" val="20001"/>
                    </a:ext>
                  </a:extLst>
                </a:gridCol>
                <a:gridCol w="787800">
                  <a:extLst>
                    <a:ext uri="{9D8B030D-6E8A-4147-A177-3AD203B41FA5}">
                      <a16:colId xmlns:a16="http://schemas.microsoft.com/office/drawing/2014/main" val="20002"/>
                    </a:ext>
                  </a:extLst>
                </a:gridCol>
                <a:gridCol w="787800">
                  <a:extLst>
                    <a:ext uri="{9D8B030D-6E8A-4147-A177-3AD203B41FA5}">
                      <a16:colId xmlns:a16="http://schemas.microsoft.com/office/drawing/2014/main" val="20003"/>
                    </a:ext>
                  </a:extLst>
                </a:gridCol>
              </a:tblGrid>
              <a:tr h="3860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067" name="Google Shape;5067;p55"/>
          <p:cNvGrpSpPr/>
          <p:nvPr/>
        </p:nvGrpSpPr>
        <p:grpSpPr>
          <a:xfrm>
            <a:off x="5467123" y="3612991"/>
            <a:ext cx="2023248" cy="99280"/>
            <a:chOff x="3980086" y="2804397"/>
            <a:chExt cx="1227600" cy="66900"/>
          </a:xfrm>
        </p:grpSpPr>
        <p:sp>
          <p:nvSpPr>
            <p:cNvPr id="5068" name="Google Shape;5068;p55"/>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9" name="Google Shape;5069;p55"/>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070" name="Google Shape;5070;p55"/>
          <p:cNvGrpSpPr/>
          <p:nvPr/>
        </p:nvGrpSpPr>
        <p:grpSpPr>
          <a:xfrm>
            <a:off x="6300541" y="4003107"/>
            <a:ext cx="1190608" cy="99280"/>
            <a:chOff x="3980086" y="2804397"/>
            <a:chExt cx="1227600" cy="66900"/>
          </a:xfrm>
        </p:grpSpPr>
        <p:sp>
          <p:nvSpPr>
            <p:cNvPr id="5071" name="Google Shape;5071;p55"/>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2" name="Google Shape;5072;p55"/>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073" name="Google Shape;5073;p55"/>
          <p:cNvGrpSpPr/>
          <p:nvPr/>
        </p:nvGrpSpPr>
        <p:grpSpPr>
          <a:xfrm>
            <a:off x="4477997" y="4481618"/>
            <a:ext cx="3150992" cy="1341257"/>
            <a:chOff x="3358415" y="3361302"/>
            <a:chExt cx="2363244" cy="1024695"/>
          </a:xfrm>
        </p:grpSpPr>
        <p:grpSp>
          <p:nvGrpSpPr>
            <p:cNvPr id="5074" name="Google Shape;5074;p55"/>
            <p:cNvGrpSpPr/>
            <p:nvPr/>
          </p:nvGrpSpPr>
          <p:grpSpPr>
            <a:xfrm>
              <a:off x="3358415" y="3361302"/>
              <a:ext cx="441300" cy="1024695"/>
              <a:chOff x="3358415" y="3361302"/>
              <a:chExt cx="441300" cy="1024695"/>
            </a:xfrm>
          </p:grpSpPr>
          <p:sp>
            <p:nvSpPr>
              <p:cNvPr id="5075" name="Google Shape;5075;p55"/>
              <p:cNvSpPr/>
              <p:nvPr/>
            </p:nvSpPr>
            <p:spPr>
              <a:xfrm>
                <a:off x="3358415" y="3361302"/>
                <a:ext cx="441300" cy="136500"/>
              </a:xfrm>
              <a:prstGeom prst="flowChartAlternateProcess">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6" name="Google Shape;5076;p55"/>
              <p:cNvSpPr/>
              <p:nvPr/>
            </p:nvSpPr>
            <p:spPr>
              <a:xfrm>
                <a:off x="3358415" y="353894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7" name="Google Shape;5077;p55"/>
              <p:cNvSpPr/>
              <p:nvPr/>
            </p:nvSpPr>
            <p:spPr>
              <a:xfrm>
                <a:off x="3358415" y="3716591"/>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8" name="Google Shape;5078;p55"/>
              <p:cNvSpPr/>
              <p:nvPr/>
            </p:nvSpPr>
            <p:spPr>
              <a:xfrm>
                <a:off x="3358415" y="389423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9" name="Google Shape;5079;p55"/>
              <p:cNvSpPr/>
              <p:nvPr/>
            </p:nvSpPr>
            <p:spPr>
              <a:xfrm>
                <a:off x="3358415" y="407186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0" name="Google Shape;5080;p55"/>
              <p:cNvSpPr/>
              <p:nvPr/>
            </p:nvSpPr>
            <p:spPr>
              <a:xfrm>
                <a:off x="3358415" y="424949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081" name="Google Shape;5081;p55"/>
            <p:cNvGrpSpPr/>
            <p:nvPr/>
          </p:nvGrpSpPr>
          <p:grpSpPr>
            <a:xfrm>
              <a:off x="3838901" y="3361302"/>
              <a:ext cx="441300" cy="1024695"/>
              <a:chOff x="3838901" y="3361302"/>
              <a:chExt cx="441300" cy="1024695"/>
            </a:xfrm>
          </p:grpSpPr>
          <p:sp>
            <p:nvSpPr>
              <p:cNvPr id="5082" name="Google Shape;5082;p55"/>
              <p:cNvSpPr/>
              <p:nvPr/>
            </p:nvSpPr>
            <p:spPr>
              <a:xfrm>
                <a:off x="3838901" y="3361302"/>
                <a:ext cx="441300" cy="136500"/>
              </a:xfrm>
              <a:prstGeom prst="flowChartAlternateProcess">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3" name="Google Shape;5083;p55"/>
              <p:cNvSpPr/>
              <p:nvPr/>
            </p:nvSpPr>
            <p:spPr>
              <a:xfrm>
                <a:off x="3838901" y="353894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4" name="Google Shape;5084;p55"/>
              <p:cNvSpPr/>
              <p:nvPr/>
            </p:nvSpPr>
            <p:spPr>
              <a:xfrm>
                <a:off x="3838901" y="3716591"/>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5" name="Google Shape;5085;p55"/>
              <p:cNvSpPr/>
              <p:nvPr/>
            </p:nvSpPr>
            <p:spPr>
              <a:xfrm>
                <a:off x="3838901" y="389423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6" name="Google Shape;5086;p55"/>
              <p:cNvSpPr/>
              <p:nvPr/>
            </p:nvSpPr>
            <p:spPr>
              <a:xfrm>
                <a:off x="3838901" y="407186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7" name="Google Shape;5087;p55"/>
              <p:cNvSpPr/>
              <p:nvPr/>
            </p:nvSpPr>
            <p:spPr>
              <a:xfrm>
                <a:off x="3838901" y="424949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088" name="Google Shape;5088;p55"/>
            <p:cNvGrpSpPr/>
            <p:nvPr/>
          </p:nvGrpSpPr>
          <p:grpSpPr>
            <a:xfrm>
              <a:off x="4319387" y="3361302"/>
              <a:ext cx="441300" cy="1024695"/>
              <a:chOff x="4319387" y="3361302"/>
              <a:chExt cx="441300" cy="1024695"/>
            </a:xfrm>
          </p:grpSpPr>
          <p:sp>
            <p:nvSpPr>
              <p:cNvPr id="5089" name="Google Shape;5089;p55"/>
              <p:cNvSpPr/>
              <p:nvPr/>
            </p:nvSpPr>
            <p:spPr>
              <a:xfrm>
                <a:off x="4319387" y="3361302"/>
                <a:ext cx="441300" cy="136500"/>
              </a:xfrm>
              <a:prstGeom prst="flowChartAlternateProcess">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0" name="Google Shape;5090;p55"/>
              <p:cNvSpPr/>
              <p:nvPr/>
            </p:nvSpPr>
            <p:spPr>
              <a:xfrm>
                <a:off x="4319387" y="353894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1" name="Google Shape;5091;p55"/>
              <p:cNvSpPr/>
              <p:nvPr/>
            </p:nvSpPr>
            <p:spPr>
              <a:xfrm>
                <a:off x="4319387" y="3716591"/>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2" name="Google Shape;5092;p55"/>
              <p:cNvSpPr/>
              <p:nvPr/>
            </p:nvSpPr>
            <p:spPr>
              <a:xfrm>
                <a:off x="4319387" y="389423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3" name="Google Shape;5093;p55"/>
              <p:cNvSpPr/>
              <p:nvPr/>
            </p:nvSpPr>
            <p:spPr>
              <a:xfrm>
                <a:off x="4319387" y="407186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4" name="Google Shape;5094;p55"/>
              <p:cNvSpPr/>
              <p:nvPr/>
            </p:nvSpPr>
            <p:spPr>
              <a:xfrm>
                <a:off x="4319387" y="424949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095" name="Google Shape;5095;p55"/>
            <p:cNvGrpSpPr/>
            <p:nvPr/>
          </p:nvGrpSpPr>
          <p:grpSpPr>
            <a:xfrm>
              <a:off x="4799873" y="3361302"/>
              <a:ext cx="441300" cy="1024695"/>
              <a:chOff x="4799873" y="3361302"/>
              <a:chExt cx="441300" cy="1024695"/>
            </a:xfrm>
          </p:grpSpPr>
          <p:sp>
            <p:nvSpPr>
              <p:cNvPr id="5096" name="Google Shape;5096;p55"/>
              <p:cNvSpPr/>
              <p:nvPr/>
            </p:nvSpPr>
            <p:spPr>
              <a:xfrm>
                <a:off x="4799873" y="3361302"/>
                <a:ext cx="441300" cy="136500"/>
              </a:xfrm>
              <a:prstGeom prst="flowChartAlternateProcess">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7" name="Google Shape;5097;p55"/>
              <p:cNvSpPr/>
              <p:nvPr/>
            </p:nvSpPr>
            <p:spPr>
              <a:xfrm>
                <a:off x="4799873" y="353894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8" name="Google Shape;5098;p55"/>
              <p:cNvSpPr/>
              <p:nvPr/>
            </p:nvSpPr>
            <p:spPr>
              <a:xfrm>
                <a:off x="4799873" y="3716591"/>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9" name="Google Shape;5099;p55"/>
              <p:cNvSpPr/>
              <p:nvPr/>
            </p:nvSpPr>
            <p:spPr>
              <a:xfrm>
                <a:off x="4799873" y="389423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0" name="Google Shape;5100;p55"/>
              <p:cNvSpPr/>
              <p:nvPr/>
            </p:nvSpPr>
            <p:spPr>
              <a:xfrm>
                <a:off x="4799873" y="407186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1" name="Google Shape;5101;p55"/>
              <p:cNvSpPr/>
              <p:nvPr/>
            </p:nvSpPr>
            <p:spPr>
              <a:xfrm>
                <a:off x="4799873" y="424949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02" name="Google Shape;5102;p55"/>
            <p:cNvGrpSpPr/>
            <p:nvPr/>
          </p:nvGrpSpPr>
          <p:grpSpPr>
            <a:xfrm>
              <a:off x="5280360" y="3361302"/>
              <a:ext cx="441300" cy="1024695"/>
              <a:chOff x="5280360" y="3361302"/>
              <a:chExt cx="441300" cy="1024695"/>
            </a:xfrm>
          </p:grpSpPr>
          <p:sp>
            <p:nvSpPr>
              <p:cNvPr id="5103" name="Google Shape;5103;p55"/>
              <p:cNvSpPr/>
              <p:nvPr/>
            </p:nvSpPr>
            <p:spPr>
              <a:xfrm>
                <a:off x="5280360" y="3361302"/>
                <a:ext cx="441300" cy="136500"/>
              </a:xfrm>
              <a:prstGeom prst="flowChartAlternateProcess">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4" name="Google Shape;5104;p55"/>
              <p:cNvSpPr/>
              <p:nvPr/>
            </p:nvSpPr>
            <p:spPr>
              <a:xfrm>
                <a:off x="5280360" y="353894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5" name="Google Shape;5105;p55"/>
              <p:cNvSpPr/>
              <p:nvPr/>
            </p:nvSpPr>
            <p:spPr>
              <a:xfrm>
                <a:off x="5280360" y="3716591"/>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6" name="Google Shape;5106;p55"/>
              <p:cNvSpPr/>
              <p:nvPr/>
            </p:nvSpPr>
            <p:spPr>
              <a:xfrm>
                <a:off x="5280360" y="389423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7" name="Google Shape;5107;p55"/>
              <p:cNvSpPr/>
              <p:nvPr/>
            </p:nvSpPr>
            <p:spPr>
              <a:xfrm>
                <a:off x="5280360" y="407186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8" name="Google Shape;5108;p55"/>
              <p:cNvSpPr/>
              <p:nvPr/>
            </p:nvSpPr>
            <p:spPr>
              <a:xfrm>
                <a:off x="5280360" y="424949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aphicFrame>
        <p:nvGraphicFramePr>
          <p:cNvPr id="5109" name="Google Shape;5109;p55"/>
          <p:cNvGraphicFramePr/>
          <p:nvPr/>
        </p:nvGraphicFramePr>
        <p:xfrm>
          <a:off x="966567" y="3097467"/>
          <a:ext cx="3204800" cy="1175199"/>
        </p:xfrm>
        <a:graphic>
          <a:graphicData uri="http://schemas.openxmlformats.org/drawingml/2006/table">
            <a:tbl>
              <a:tblPr>
                <a:noFill/>
              </a:tblPr>
              <a:tblGrid>
                <a:gridCol w="801200">
                  <a:extLst>
                    <a:ext uri="{9D8B030D-6E8A-4147-A177-3AD203B41FA5}">
                      <a16:colId xmlns:a16="http://schemas.microsoft.com/office/drawing/2014/main" val="20000"/>
                    </a:ext>
                  </a:extLst>
                </a:gridCol>
                <a:gridCol w="801200">
                  <a:extLst>
                    <a:ext uri="{9D8B030D-6E8A-4147-A177-3AD203B41FA5}">
                      <a16:colId xmlns:a16="http://schemas.microsoft.com/office/drawing/2014/main" val="20001"/>
                    </a:ext>
                  </a:extLst>
                </a:gridCol>
                <a:gridCol w="801200">
                  <a:extLst>
                    <a:ext uri="{9D8B030D-6E8A-4147-A177-3AD203B41FA5}">
                      <a16:colId xmlns:a16="http://schemas.microsoft.com/office/drawing/2014/main" val="20002"/>
                    </a:ext>
                  </a:extLst>
                </a:gridCol>
                <a:gridCol w="801200">
                  <a:extLst>
                    <a:ext uri="{9D8B030D-6E8A-4147-A177-3AD203B41FA5}">
                      <a16:colId xmlns:a16="http://schemas.microsoft.com/office/drawing/2014/main" val="20003"/>
                    </a:ext>
                  </a:extLst>
                </a:gridCol>
              </a:tblGrid>
              <a:tr h="3917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3917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917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110" name="Google Shape;5110;p55"/>
          <p:cNvGrpSpPr/>
          <p:nvPr/>
        </p:nvGrpSpPr>
        <p:grpSpPr>
          <a:xfrm>
            <a:off x="968600" y="4497100"/>
            <a:ext cx="3204819" cy="1341200"/>
            <a:chOff x="726450" y="3372825"/>
            <a:chExt cx="2403614" cy="1005900"/>
          </a:xfrm>
        </p:grpSpPr>
        <p:grpSp>
          <p:nvGrpSpPr>
            <p:cNvPr id="5111" name="Google Shape;5111;p55"/>
            <p:cNvGrpSpPr/>
            <p:nvPr/>
          </p:nvGrpSpPr>
          <p:grpSpPr>
            <a:xfrm>
              <a:off x="726450" y="3696000"/>
              <a:ext cx="2403614" cy="500898"/>
              <a:chOff x="726450" y="3696000"/>
              <a:chExt cx="2403614" cy="500898"/>
            </a:xfrm>
          </p:grpSpPr>
          <p:sp>
            <p:nvSpPr>
              <p:cNvPr id="5112" name="Google Shape;5112;p55"/>
              <p:cNvSpPr/>
              <p:nvPr/>
            </p:nvSpPr>
            <p:spPr>
              <a:xfrm>
                <a:off x="726450" y="3696000"/>
                <a:ext cx="2403600" cy="167100"/>
              </a:xfrm>
              <a:prstGeom prst="rect">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sp>
            <p:nvSpPr>
              <p:cNvPr id="5113" name="Google Shape;5113;p55"/>
              <p:cNvSpPr/>
              <p:nvPr/>
            </p:nvSpPr>
            <p:spPr>
              <a:xfrm>
                <a:off x="726464" y="4029798"/>
                <a:ext cx="2403600" cy="167100"/>
              </a:xfrm>
              <a:prstGeom prst="rect">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grpSp>
        <p:grpSp>
          <p:nvGrpSpPr>
            <p:cNvPr id="5114" name="Google Shape;5114;p55"/>
            <p:cNvGrpSpPr/>
            <p:nvPr/>
          </p:nvGrpSpPr>
          <p:grpSpPr>
            <a:xfrm>
              <a:off x="1348050" y="3372825"/>
              <a:ext cx="1720425" cy="1005900"/>
              <a:chOff x="1348050" y="3372825"/>
              <a:chExt cx="1720425" cy="1005900"/>
            </a:xfrm>
          </p:grpSpPr>
          <p:sp>
            <p:nvSpPr>
              <p:cNvPr id="5115" name="Google Shape;5115;p55"/>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sp>
            <p:nvSpPr>
              <p:cNvPr id="5116" name="Google Shape;5116;p55"/>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sp>
            <p:nvSpPr>
              <p:cNvPr id="5117" name="Google Shape;5117;p55"/>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sp>
            <p:nvSpPr>
              <p:cNvPr id="5118" name="Google Shape;5118;p55"/>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sp>
            <p:nvSpPr>
              <p:cNvPr id="5119" name="Google Shape;5119;p55"/>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grpSp>
        <p:grpSp>
          <p:nvGrpSpPr>
            <p:cNvPr id="5120" name="Google Shape;5120;p55"/>
            <p:cNvGrpSpPr/>
            <p:nvPr/>
          </p:nvGrpSpPr>
          <p:grpSpPr>
            <a:xfrm>
              <a:off x="1455707" y="3731058"/>
              <a:ext cx="1491150" cy="417657"/>
              <a:chOff x="1455707" y="3731058"/>
              <a:chExt cx="1491150" cy="417657"/>
            </a:xfrm>
          </p:grpSpPr>
          <p:grpSp>
            <p:nvGrpSpPr>
              <p:cNvPr id="5121" name="Google Shape;5121;p55"/>
              <p:cNvGrpSpPr/>
              <p:nvPr/>
            </p:nvGrpSpPr>
            <p:grpSpPr>
              <a:xfrm>
                <a:off x="1472938" y="3745828"/>
                <a:ext cx="72126" cy="53788"/>
                <a:chOff x="1472938" y="3745828"/>
                <a:chExt cx="72126" cy="53788"/>
              </a:xfrm>
            </p:grpSpPr>
            <p:sp>
              <p:nvSpPr>
                <p:cNvPr id="5122" name="Google Shape;5122;p55"/>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3" name="Google Shape;5123;p55"/>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24" name="Google Shape;5124;p55"/>
              <p:cNvGrpSpPr/>
              <p:nvPr/>
            </p:nvGrpSpPr>
            <p:grpSpPr>
              <a:xfrm>
                <a:off x="1819181" y="4089633"/>
                <a:ext cx="72126" cy="53788"/>
                <a:chOff x="1819181" y="4089633"/>
                <a:chExt cx="72126" cy="53788"/>
              </a:xfrm>
            </p:grpSpPr>
            <p:sp>
              <p:nvSpPr>
                <p:cNvPr id="5125" name="Google Shape;5125;p55"/>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6" name="Google Shape;5126;p55"/>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27" name="Google Shape;5127;p55"/>
              <p:cNvGrpSpPr/>
              <p:nvPr/>
            </p:nvGrpSpPr>
            <p:grpSpPr>
              <a:xfrm>
                <a:off x="1455707" y="4084171"/>
                <a:ext cx="64321" cy="64544"/>
                <a:chOff x="1455707" y="4084171"/>
                <a:chExt cx="64321" cy="64544"/>
              </a:xfrm>
            </p:grpSpPr>
            <p:sp>
              <p:nvSpPr>
                <p:cNvPr id="5128" name="Google Shape;5128;p55"/>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9" name="Google Shape;5129;p55"/>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30" name="Google Shape;5130;p55"/>
              <p:cNvGrpSpPr/>
              <p:nvPr/>
            </p:nvGrpSpPr>
            <p:grpSpPr>
              <a:xfrm>
                <a:off x="1818610" y="3731058"/>
                <a:ext cx="64321" cy="64544"/>
                <a:chOff x="1818610" y="3731058"/>
                <a:chExt cx="64321" cy="64544"/>
              </a:xfrm>
            </p:grpSpPr>
            <p:sp>
              <p:nvSpPr>
                <p:cNvPr id="5131" name="Google Shape;5131;p55"/>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2" name="Google Shape;5132;p55"/>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33" name="Google Shape;5133;p55"/>
              <p:cNvGrpSpPr/>
              <p:nvPr/>
            </p:nvGrpSpPr>
            <p:grpSpPr>
              <a:xfrm>
                <a:off x="2172491" y="4089633"/>
                <a:ext cx="72126" cy="53788"/>
                <a:chOff x="2172491" y="4089633"/>
                <a:chExt cx="72126" cy="53788"/>
              </a:xfrm>
            </p:grpSpPr>
            <p:sp>
              <p:nvSpPr>
                <p:cNvPr id="5134" name="Google Shape;5134;p55"/>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5" name="Google Shape;5135;p55"/>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36" name="Google Shape;5136;p55"/>
              <p:cNvGrpSpPr/>
              <p:nvPr/>
            </p:nvGrpSpPr>
            <p:grpSpPr>
              <a:xfrm>
                <a:off x="2171920" y="3731058"/>
                <a:ext cx="64321" cy="64544"/>
                <a:chOff x="2171920" y="3731058"/>
                <a:chExt cx="64321" cy="64544"/>
              </a:xfrm>
            </p:grpSpPr>
            <p:sp>
              <p:nvSpPr>
                <p:cNvPr id="5137" name="Google Shape;5137;p55"/>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8" name="Google Shape;5138;p55"/>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39" name="Google Shape;5139;p55"/>
              <p:cNvGrpSpPr/>
              <p:nvPr/>
            </p:nvGrpSpPr>
            <p:grpSpPr>
              <a:xfrm>
                <a:off x="2874730" y="3745828"/>
                <a:ext cx="72126" cy="53788"/>
                <a:chOff x="2874730" y="3745828"/>
                <a:chExt cx="72126" cy="53788"/>
              </a:xfrm>
            </p:grpSpPr>
            <p:sp>
              <p:nvSpPr>
                <p:cNvPr id="5140" name="Google Shape;5140;p55"/>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1" name="Google Shape;5141;p55"/>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42" name="Google Shape;5142;p55"/>
              <p:cNvGrpSpPr/>
              <p:nvPr/>
            </p:nvGrpSpPr>
            <p:grpSpPr>
              <a:xfrm>
                <a:off x="2878589" y="4081481"/>
                <a:ext cx="64321" cy="64544"/>
                <a:chOff x="2878589" y="4081481"/>
                <a:chExt cx="64321" cy="64544"/>
              </a:xfrm>
            </p:grpSpPr>
            <p:sp>
              <p:nvSpPr>
                <p:cNvPr id="5143" name="Google Shape;5143;p55"/>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4" name="Google Shape;5144;p55"/>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45" name="Google Shape;5145;p55"/>
              <p:cNvGrpSpPr/>
              <p:nvPr/>
            </p:nvGrpSpPr>
            <p:grpSpPr>
              <a:xfrm>
                <a:off x="2525796" y="4089633"/>
                <a:ext cx="72126" cy="53788"/>
                <a:chOff x="2525796" y="4089633"/>
                <a:chExt cx="72126" cy="53788"/>
              </a:xfrm>
            </p:grpSpPr>
            <p:sp>
              <p:nvSpPr>
                <p:cNvPr id="5146" name="Google Shape;5146;p55"/>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7" name="Google Shape;5147;p55"/>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48" name="Google Shape;5148;p55"/>
              <p:cNvGrpSpPr/>
              <p:nvPr/>
            </p:nvGrpSpPr>
            <p:grpSpPr>
              <a:xfrm>
                <a:off x="2525225" y="3731058"/>
                <a:ext cx="64321" cy="64544"/>
                <a:chOff x="2525225" y="3731058"/>
                <a:chExt cx="64321" cy="64544"/>
              </a:xfrm>
            </p:grpSpPr>
            <p:sp>
              <p:nvSpPr>
                <p:cNvPr id="5149" name="Google Shape;5149;p55"/>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0" name="Google Shape;5150;p55"/>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5154"/>
        <p:cNvGrpSpPr/>
        <p:nvPr/>
      </p:nvGrpSpPr>
      <p:grpSpPr>
        <a:xfrm>
          <a:off x="0" y="0"/>
          <a:ext cx="0" cy="0"/>
          <a:chOff x="0" y="0"/>
          <a:chExt cx="0" cy="0"/>
        </a:xfrm>
      </p:grpSpPr>
      <p:grpSp>
        <p:nvGrpSpPr>
          <p:cNvPr id="5155" name="Google Shape;5155;p56"/>
          <p:cNvGrpSpPr/>
          <p:nvPr/>
        </p:nvGrpSpPr>
        <p:grpSpPr>
          <a:xfrm>
            <a:off x="976571" y="1561808"/>
            <a:ext cx="1127895" cy="921003"/>
            <a:chOff x="732428" y="1198513"/>
            <a:chExt cx="845921" cy="690752"/>
          </a:xfrm>
        </p:grpSpPr>
        <p:grpSp>
          <p:nvGrpSpPr>
            <p:cNvPr id="5156" name="Google Shape;5156;p56"/>
            <p:cNvGrpSpPr/>
            <p:nvPr/>
          </p:nvGrpSpPr>
          <p:grpSpPr>
            <a:xfrm>
              <a:off x="823030" y="1198513"/>
              <a:ext cx="755319" cy="690752"/>
              <a:chOff x="823030" y="1198513"/>
              <a:chExt cx="755319" cy="690752"/>
            </a:xfrm>
          </p:grpSpPr>
          <p:sp>
            <p:nvSpPr>
              <p:cNvPr id="5157" name="Google Shape;5157;p56"/>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8" name="Google Shape;5158;p56"/>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59" name="Google Shape;5159;p56"/>
            <p:cNvGrpSpPr/>
            <p:nvPr/>
          </p:nvGrpSpPr>
          <p:grpSpPr>
            <a:xfrm>
              <a:off x="732428" y="1239937"/>
              <a:ext cx="739912" cy="607886"/>
              <a:chOff x="732428" y="1239937"/>
              <a:chExt cx="739912" cy="607886"/>
            </a:xfrm>
          </p:grpSpPr>
          <p:sp>
            <p:nvSpPr>
              <p:cNvPr id="5160" name="Google Shape;5160;p56"/>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1" name="Google Shape;5161;p56"/>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62" name="Google Shape;5162;p56"/>
            <p:cNvGrpSpPr/>
            <p:nvPr/>
          </p:nvGrpSpPr>
          <p:grpSpPr>
            <a:xfrm>
              <a:off x="732428" y="1277018"/>
              <a:ext cx="702832" cy="533758"/>
              <a:chOff x="732428" y="1277018"/>
              <a:chExt cx="702832" cy="533758"/>
            </a:xfrm>
          </p:grpSpPr>
          <p:sp>
            <p:nvSpPr>
              <p:cNvPr id="5163" name="Google Shape;5163;p56"/>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4" name="Google Shape;5164;p56"/>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65" name="Google Shape;5165;p56"/>
            <p:cNvGrpSpPr/>
            <p:nvPr/>
          </p:nvGrpSpPr>
          <p:grpSpPr>
            <a:xfrm>
              <a:off x="931170" y="1306653"/>
              <a:ext cx="647179" cy="474455"/>
              <a:chOff x="931170" y="1306653"/>
              <a:chExt cx="647179" cy="474455"/>
            </a:xfrm>
          </p:grpSpPr>
          <p:sp>
            <p:nvSpPr>
              <p:cNvPr id="5166" name="Google Shape;5166;p56"/>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7" name="Google Shape;5167;p56"/>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168" name="Google Shape;5168;p56"/>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69" name="Google Shape;5169;p56"/>
          <p:cNvGrpSpPr/>
          <p:nvPr/>
        </p:nvGrpSpPr>
        <p:grpSpPr>
          <a:xfrm>
            <a:off x="5285383" y="1561818"/>
            <a:ext cx="846208" cy="933309"/>
            <a:chOff x="5985650" y="2860025"/>
            <a:chExt cx="1396075" cy="1539775"/>
          </a:xfrm>
        </p:grpSpPr>
        <p:sp>
          <p:nvSpPr>
            <p:cNvPr id="5170" name="Google Shape;5170;p56"/>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1" name="Google Shape;5171;p56"/>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2" name="Google Shape;5172;p56"/>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3" name="Google Shape;5173;p56"/>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4" name="Google Shape;5174;p56"/>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5" name="Google Shape;5175;p56"/>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6" name="Google Shape;5176;p56"/>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7" name="Google Shape;5177;p56"/>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8" name="Google Shape;5178;p56"/>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9" name="Google Shape;5179;p56"/>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0" name="Google Shape;5180;p56"/>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1" name="Google Shape;5181;p56"/>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2" name="Google Shape;5182;p56"/>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3" name="Google Shape;5183;p56"/>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4" name="Google Shape;5184;p56"/>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5" name="Google Shape;5185;p56"/>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6" name="Google Shape;5186;p56"/>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7" name="Google Shape;5187;p56"/>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8" name="Google Shape;5188;p56"/>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9" name="Google Shape;5189;p56"/>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0" name="Google Shape;5190;p56"/>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1" name="Google Shape;5191;p56"/>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2" name="Google Shape;5192;p56"/>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3" name="Google Shape;5193;p56"/>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4" name="Google Shape;5194;p56"/>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5" name="Google Shape;5195;p56"/>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6" name="Google Shape;5196;p56"/>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7" name="Google Shape;5197;p56"/>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8" name="Google Shape;5198;p56"/>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9" name="Google Shape;5199;p56"/>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0" name="Google Shape;5200;p56"/>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1" name="Google Shape;5201;p56"/>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02" name="Google Shape;5202;p56"/>
          <p:cNvGrpSpPr/>
          <p:nvPr/>
        </p:nvGrpSpPr>
        <p:grpSpPr>
          <a:xfrm>
            <a:off x="6292917" y="1561809"/>
            <a:ext cx="967793" cy="933300"/>
            <a:chOff x="4249973" y="1201875"/>
            <a:chExt cx="1958568" cy="1888762"/>
          </a:xfrm>
        </p:grpSpPr>
        <p:sp>
          <p:nvSpPr>
            <p:cNvPr id="5203" name="Google Shape;5203;p56"/>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204" name="Google Shape;5204;p56"/>
            <p:cNvGrpSpPr/>
            <p:nvPr/>
          </p:nvGrpSpPr>
          <p:grpSpPr>
            <a:xfrm>
              <a:off x="5853086" y="1789142"/>
              <a:ext cx="355454" cy="1048099"/>
              <a:chOff x="5576108" y="2016725"/>
              <a:chExt cx="565200" cy="1666560"/>
            </a:xfrm>
          </p:grpSpPr>
          <p:sp>
            <p:nvSpPr>
              <p:cNvPr id="5205" name="Google Shape;5205;p56"/>
              <p:cNvSpPr/>
              <p:nvPr/>
            </p:nvSpPr>
            <p:spPr>
              <a:xfrm>
                <a:off x="5576108" y="2016725"/>
                <a:ext cx="565200" cy="565500"/>
              </a:xfrm>
              <a:prstGeom prst="ellipse">
                <a:avLst/>
              </a:prstGeom>
              <a:solidFill>
                <a:srgbClr val="667E92"/>
              </a:solidFill>
              <a:ln>
                <a:noFill/>
              </a:ln>
            </p:spPr>
            <p:txBody>
              <a:bodyPr spcFirstLastPara="1" wrap="square" lIns="121900" tIns="121900" rIns="121900" bIns="121900" anchor="ctr" anchorCtr="0">
                <a:noAutofit/>
              </a:bodyPr>
              <a:lstStyle/>
              <a:p>
                <a:pPr algn="ctr" defTabSz="1219170">
                  <a:buClr>
                    <a:srgbClr val="000000"/>
                  </a:buClr>
                </a:pPr>
                <a:endParaRPr sz="1600" kern="0">
                  <a:solidFill>
                    <a:srgbClr val="FFFFFF"/>
                  </a:solidFill>
                  <a:latin typeface="Roboto Medium"/>
                  <a:ea typeface="Roboto Medium"/>
                  <a:cs typeface="Roboto Medium"/>
                  <a:sym typeface="Roboto Medium"/>
                </a:endParaRPr>
              </a:p>
            </p:txBody>
          </p:sp>
          <p:sp>
            <p:nvSpPr>
              <p:cNvPr id="5206" name="Google Shape;5206;p56"/>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07" name="Google Shape;5207;p56"/>
            <p:cNvGrpSpPr/>
            <p:nvPr/>
          </p:nvGrpSpPr>
          <p:grpSpPr>
            <a:xfrm>
              <a:off x="4869455" y="2691676"/>
              <a:ext cx="1013897" cy="398961"/>
              <a:chOff x="4012057" y="3451825"/>
              <a:chExt cx="1612175" cy="634379"/>
            </a:xfrm>
          </p:grpSpPr>
          <p:sp>
            <p:nvSpPr>
              <p:cNvPr id="5208" name="Google Shape;5208;p56"/>
              <p:cNvSpPr/>
              <p:nvPr/>
            </p:nvSpPr>
            <p:spPr>
              <a:xfrm>
                <a:off x="5059033" y="3451825"/>
                <a:ext cx="565200" cy="565500"/>
              </a:xfrm>
              <a:prstGeom prst="ellipse">
                <a:avLst/>
              </a:prstGeom>
              <a:solidFill>
                <a:srgbClr val="667E92"/>
              </a:solidFill>
              <a:ln>
                <a:noFill/>
              </a:ln>
            </p:spPr>
            <p:txBody>
              <a:bodyPr spcFirstLastPara="1" wrap="square" lIns="121900" tIns="121900" rIns="121900" bIns="121900" anchor="ctr" anchorCtr="0">
                <a:noAutofit/>
              </a:bodyPr>
              <a:lstStyle/>
              <a:p>
                <a:pPr algn="ctr" defTabSz="1219170">
                  <a:buClr>
                    <a:srgbClr val="000000"/>
                  </a:buClr>
                </a:pPr>
                <a:endParaRPr sz="1600" kern="0">
                  <a:solidFill>
                    <a:srgbClr val="FFFFFF"/>
                  </a:solidFill>
                  <a:latin typeface="Roboto Medium"/>
                  <a:ea typeface="Roboto Medium"/>
                  <a:cs typeface="Roboto Medium"/>
                  <a:sym typeface="Roboto Medium"/>
                </a:endParaRPr>
              </a:p>
            </p:txBody>
          </p:sp>
          <p:sp>
            <p:nvSpPr>
              <p:cNvPr id="5209" name="Google Shape;5209;p56"/>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10" name="Google Shape;5210;p56"/>
            <p:cNvGrpSpPr/>
            <p:nvPr/>
          </p:nvGrpSpPr>
          <p:grpSpPr>
            <a:xfrm>
              <a:off x="4276937" y="2155961"/>
              <a:ext cx="651965" cy="891358"/>
              <a:chOff x="3069908" y="2599997"/>
              <a:chExt cx="1036675" cy="1417328"/>
            </a:xfrm>
          </p:grpSpPr>
          <p:sp>
            <p:nvSpPr>
              <p:cNvPr id="5211" name="Google Shape;5211;p56"/>
              <p:cNvSpPr/>
              <p:nvPr/>
            </p:nvSpPr>
            <p:spPr>
              <a:xfrm>
                <a:off x="3541383" y="3451825"/>
                <a:ext cx="565200" cy="565500"/>
              </a:xfrm>
              <a:prstGeom prst="ellipse">
                <a:avLst/>
              </a:prstGeom>
              <a:solidFill>
                <a:srgbClr val="667E92"/>
              </a:solidFill>
              <a:ln>
                <a:noFill/>
              </a:ln>
            </p:spPr>
            <p:txBody>
              <a:bodyPr spcFirstLastPara="1" wrap="square" lIns="121900" tIns="121900" rIns="121900" bIns="121900" anchor="ctr" anchorCtr="0">
                <a:noAutofit/>
              </a:bodyPr>
              <a:lstStyle/>
              <a:p>
                <a:pPr algn="ctr" defTabSz="1219170">
                  <a:buClr>
                    <a:srgbClr val="000000"/>
                  </a:buClr>
                </a:pPr>
                <a:endParaRPr sz="1600" kern="0">
                  <a:solidFill>
                    <a:srgbClr val="FFFFFF"/>
                  </a:solidFill>
                  <a:latin typeface="Roboto Medium"/>
                  <a:ea typeface="Roboto Medium"/>
                  <a:cs typeface="Roboto Medium"/>
                  <a:sym typeface="Roboto Medium"/>
                </a:endParaRPr>
              </a:p>
            </p:txBody>
          </p:sp>
          <p:sp>
            <p:nvSpPr>
              <p:cNvPr id="5212" name="Google Shape;5212;p56"/>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13" name="Google Shape;5213;p56"/>
            <p:cNvGrpSpPr/>
            <p:nvPr/>
          </p:nvGrpSpPr>
          <p:grpSpPr>
            <a:xfrm>
              <a:off x="5054918" y="1201875"/>
              <a:ext cx="999548" cy="602711"/>
              <a:chOff x="4306958" y="1082925"/>
              <a:chExt cx="1589359" cy="958358"/>
            </a:xfrm>
          </p:grpSpPr>
          <p:sp>
            <p:nvSpPr>
              <p:cNvPr id="5214" name="Google Shape;5214;p56"/>
              <p:cNvSpPr/>
              <p:nvPr/>
            </p:nvSpPr>
            <p:spPr>
              <a:xfrm>
                <a:off x="4306958" y="1082925"/>
                <a:ext cx="565200" cy="565500"/>
              </a:xfrm>
              <a:prstGeom prst="ellipse">
                <a:avLst/>
              </a:prstGeom>
              <a:solidFill>
                <a:srgbClr val="5F7D95"/>
              </a:solidFill>
              <a:ln>
                <a:noFill/>
              </a:ln>
            </p:spPr>
            <p:txBody>
              <a:bodyPr spcFirstLastPara="1" wrap="square" lIns="121900" tIns="121900" rIns="121900" bIns="121900" anchor="ctr" anchorCtr="0">
                <a:noAutofit/>
              </a:bodyPr>
              <a:lstStyle/>
              <a:p>
                <a:pPr algn="ctr" defTabSz="1219170">
                  <a:buClr>
                    <a:srgbClr val="000000"/>
                  </a:buClr>
                </a:pPr>
                <a:endParaRPr sz="1600" kern="0">
                  <a:solidFill>
                    <a:srgbClr val="FFFFFF"/>
                  </a:solidFill>
                  <a:latin typeface="Roboto Medium"/>
                  <a:ea typeface="Roboto Medium"/>
                  <a:cs typeface="Roboto Medium"/>
                  <a:sym typeface="Roboto Medium"/>
                </a:endParaRPr>
              </a:p>
            </p:txBody>
          </p:sp>
          <p:sp>
            <p:nvSpPr>
              <p:cNvPr id="5215" name="Google Shape;5215;p56"/>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16" name="Google Shape;5216;p56"/>
            <p:cNvGrpSpPr/>
            <p:nvPr/>
          </p:nvGrpSpPr>
          <p:grpSpPr>
            <a:xfrm>
              <a:off x="4249973" y="1303451"/>
              <a:ext cx="799317" cy="841334"/>
              <a:chOff x="3027033" y="1244439"/>
              <a:chExt cx="1270977" cy="1337786"/>
            </a:xfrm>
          </p:grpSpPr>
          <p:sp>
            <p:nvSpPr>
              <p:cNvPr id="5217" name="Google Shape;5217;p56"/>
              <p:cNvSpPr/>
              <p:nvPr/>
            </p:nvSpPr>
            <p:spPr>
              <a:xfrm>
                <a:off x="3027033" y="2016725"/>
                <a:ext cx="565200" cy="565500"/>
              </a:xfrm>
              <a:prstGeom prst="ellipse">
                <a:avLst/>
              </a:prstGeom>
              <a:solidFill>
                <a:srgbClr val="667E92"/>
              </a:solidFill>
              <a:ln>
                <a:noFill/>
              </a:ln>
            </p:spPr>
            <p:txBody>
              <a:bodyPr spcFirstLastPara="1" wrap="square" lIns="121900" tIns="121900" rIns="121900" bIns="121900" anchor="ctr" anchorCtr="0">
                <a:noAutofit/>
              </a:bodyPr>
              <a:lstStyle/>
              <a:p>
                <a:pPr algn="ctr" defTabSz="1219170">
                  <a:buClr>
                    <a:srgbClr val="000000"/>
                  </a:buClr>
                </a:pPr>
                <a:endParaRPr sz="1600" kern="0">
                  <a:solidFill>
                    <a:srgbClr val="FFFFFF"/>
                  </a:solidFill>
                  <a:latin typeface="Roboto Medium"/>
                  <a:ea typeface="Roboto Medium"/>
                  <a:cs typeface="Roboto Medium"/>
                  <a:sym typeface="Roboto Medium"/>
                </a:endParaRPr>
              </a:p>
            </p:txBody>
          </p:sp>
          <p:sp>
            <p:nvSpPr>
              <p:cNvPr id="5218" name="Google Shape;5218;p56"/>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219" name="Google Shape;5219;p56"/>
          <p:cNvGrpSpPr/>
          <p:nvPr/>
        </p:nvGrpSpPr>
        <p:grpSpPr>
          <a:xfrm>
            <a:off x="5430069" y="2744183"/>
            <a:ext cx="1001025" cy="911712"/>
            <a:chOff x="4204684" y="2104422"/>
            <a:chExt cx="699822" cy="637382"/>
          </a:xfrm>
        </p:grpSpPr>
        <p:grpSp>
          <p:nvGrpSpPr>
            <p:cNvPr id="5220" name="Google Shape;5220;p56"/>
            <p:cNvGrpSpPr/>
            <p:nvPr/>
          </p:nvGrpSpPr>
          <p:grpSpPr>
            <a:xfrm>
              <a:off x="4204684" y="2430067"/>
              <a:ext cx="342957" cy="311738"/>
              <a:chOff x="4204684" y="2430067"/>
              <a:chExt cx="342957" cy="311738"/>
            </a:xfrm>
          </p:grpSpPr>
          <p:sp>
            <p:nvSpPr>
              <p:cNvPr id="5221" name="Google Shape;5221;p56"/>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2" name="Google Shape;5222;p56"/>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23" name="Google Shape;5223;p56"/>
            <p:cNvGrpSpPr/>
            <p:nvPr/>
          </p:nvGrpSpPr>
          <p:grpSpPr>
            <a:xfrm>
              <a:off x="4561586" y="2430067"/>
              <a:ext cx="342920" cy="311738"/>
              <a:chOff x="4561586" y="2430067"/>
              <a:chExt cx="342920" cy="311738"/>
            </a:xfrm>
          </p:grpSpPr>
          <p:sp>
            <p:nvSpPr>
              <p:cNvPr id="5224" name="Google Shape;5224;p56"/>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5" name="Google Shape;5225;p56"/>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26" name="Google Shape;5226;p56"/>
            <p:cNvGrpSpPr/>
            <p:nvPr/>
          </p:nvGrpSpPr>
          <p:grpSpPr>
            <a:xfrm>
              <a:off x="4561586" y="2104422"/>
              <a:ext cx="342920" cy="311738"/>
              <a:chOff x="4561586" y="2104422"/>
              <a:chExt cx="342920" cy="311738"/>
            </a:xfrm>
          </p:grpSpPr>
          <p:sp>
            <p:nvSpPr>
              <p:cNvPr id="5227" name="Google Shape;5227;p56"/>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8" name="Google Shape;5228;p56"/>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29" name="Google Shape;5229;p56"/>
            <p:cNvGrpSpPr/>
            <p:nvPr/>
          </p:nvGrpSpPr>
          <p:grpSpPr>
            <a:xfrm>
              <a:off x="4204684" y="2104422"/>
              <a:ext cx="342957" cy="311664"/>
              <a:chOff x="4204684" y="2104422"/>
              <a:chExt cx="342957" cy="311664"/>
            </a:xfrm>
          </p:grpSpPr>
          <p:sp>
            <p:nvSpPr>
              <p:cNvPr id="5230" name="Google Shape;5230;p56"/>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1" name="Google Shape;5231;p56"/>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232" name="Google Shape;5232;p56"/>
          <p:cNvGrpSpPr/>
          <p:nvPr/>
        </p:nvGrpSpPr>
        <p:grpSpPr>
          <a:xfrm>
            <a:off x="7382646" y="1561802"/>
            <a:ext cx="880788" cy="918489"/>
            <a:chOff x="5830645" y="1267368"/>
            <a:chExt cx="530340" cy="553040"/>
          </a:xfrm>
        </p:grpSpPr>
        <p:sp>
          <p:nvSpPr>
            <p:cNvPr id="5233" name="Google Shape;5233;p56"/>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234" name="Google Shape;5234;p56"/>
            <p:cNvGrpSpPr/>
            <p:nvPr/>
          </p:nvGrpSpPr>
          <p:grpSpPr>
            <a:xfrm>
              <a:off x="5830645" y="1267368"/>
              <a:ext cx="259743" cy="269909"/>
              <a:chOff x="5830645" y="1267368"/>
              <a:chExt cx="259743" cy="269909"/>
            </a:xfrm>
          </p:grpSpPr>
          <p:sp>
            <p:nvSpPr>
              <p:cNvPr id="5235" name="Google Shape;5235;p56"/>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6" name="Google Shape;5236;p56"/>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37" name="Google Shape;5237;p56"/>
            <p:cNvGrpSpPr/>
            <p:nvPr/>
          </p:nvGrpSpPr>
          <p:grpSpPr>
            <a:xfrm>
              <a:off x="6101293" y="1267368"/>
              <a:ext cx="259692" cy="269909"/>
              <a:chOff x="6101293" y="1267368"/>
              <a:chExt cx="259692" cy="269909"/>
            </a:xfrm>
          </p:grpSpPr>
          <p:sp>
            <p:nvSpPr>
              <p:cNvPr id="5238" name="Google Shape;5238;p56"/>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9" name="Google Shape;5239;p56"/>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40" name="Google Shape;5240;p56"/>
            <p:cNvGrpSpPr/>
            <p:nvPr/>
          </p:nvGrpSpPr>
          <p:grpSpPr>
            <a:xfrm>
              <a:off x="5830645" y="1550500"/>
              <a:ext cx="259692" cy="269909"/>
              <a:chOff x="5830645" y="1550500"/>
              <a:chExt cx="259692" cy="269909"/>
            </a:xfrm>
          </p:grpSpPr>
          <p:sp>
            <p:nvSpPr>
              <p:cNvPr id="5241" name="Google Shape;5241;p56"/>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2" name="Google Shape;5242;p56"/>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43" name="Google Shape;5243;p56"/>
            <p:cNvGrpSpPr/>
            <p:nvPr/>
          </p:nvGrpSpPr>
          <p:grpSpPr>
            <a:xfrm>
              <a:off x="6101293" y="1550500"/>
              <a:ext cx="259692" cy="269909"/>
              <a:chOff x="6101293" y="1550500"/>
              <a:chExt cx="259692" cy="269909"/>
            </a:xfrm>
          </p:grpSpPr>
          <p:sp>
            <p:nvSpPr>
              <p:cNvPr id="5244" name="Google Shape;5244;p56"/>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5" name="Google Shape;5245;p56"/>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246" name="Google Shape;5246;p56"/>
          <p:cNvGrpSpPr/>
          <p:nvPr/>
        </p:nvGrpSpPr>
        <p:grpSpPr>
          <a:xfrm>
            <a:off x="985517" y="2749080"/>
            <a:ext cx="929539" cy="906099"/>
            <a:chOff x="2679875" y="2361475"/>
            <a:chExt cx="780425" cy="760575"/>
          </a:xfrm>
        </p:grpSpPr>
        <p:sp>
          <p:nvSpPr>
            <p:cNvPr id="5247" name="Google Shape;5247;p56"/>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8" name="Google Shape;5248;p56"/>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9" name="Google Shape;5249;p56"/>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0" name="Google Shape;5250;p56"/>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1" name="Google Shape;5251;p56"/>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2" name="Google Shape;5252;p56"/>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53" name="Google Shape;5253;p56"/>
          <p:cNvGrpSpPr/>
          <p:nvPr/>
        </p:nvGrpSpPr>
        <p:grpSpPr>
          <a:xfrm>
            <a:off x="4184397" y="1561870"/>
            <a:ext cx="981105" cy="912729"/>
            <a:chOff x="3351965" y="1148808"/>
            <a:chExt cx="750770" cy="698375"/>
          </a:xfrm>
        </p:grpSpPr>
        <p:grpSp>
          <p:nvGrpSpPr>
            <p:cNvPr id="5254" name="Google Shape;5254;p56"/>
            <p:cNvGrpSpPr/>
            <p:nvPr/>
          </p:nvGrpSpPr>
          <p:grpSpPr>
            <a:xfrm>
              <a:off x="3586796" y="1148808"/>
              <a:ext cx="294857" cy="286830"/>
              <a:chOff x="3750225" y="1774000"/>
              <a:chExt cx="149575" cy="145525"/>
            </a:xfrm>
          </p:grpSpPr>
          <p:sp>
            <p:nvSpPr>
              <p:cNvPr id="5255" name="Google Shape;5255;p56"/>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6" name="Google Shape;5256;p56"/>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57" name="Google Shape;5257;p56"/>
            <p:cNvGrpSpPr/>
            <p:nvPr/>
          </p:nvGrpSpPr>
          <p:grpSpPr>
            <a:xfrm>
              <a:off x="3779245" y="1375768"/>
              <a:ext cx="323490" cy="286978"/>
              <a:chOff x="3847850" y="1889150"/>
              <a:chExt cx="164100" cy="145600"/>
            </a:xfrm>
          </p:grpSpPr>
          <p:sp>
            <p:nvSpPr>
              <p:cNvPr id="5258" name="Google Shape;5258;p56"/>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9" name="Google Shape;5259;p56"/>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60" name="Google Shape;5260;p56"/>
            <p:cNvGrpSpPr/>
            <p:nvPr/>
          </p:nvGrpSpPr>
          <p:grpSpPr>
            <a:xfrm>
              <a:off x="3351965" y="1330435"/>
              <a:ext cx="295449" cy="285401"/>
              <a:chOff x="3631100" y="1866150"/>
              <a:chExt cx="149875" cy="144800"/>
            </a:xfrm>
          </p:grpSpPr>
          <p:sp>
            <p:nvSpPr>
              <p:cNvPr id="5261" name="Google Shape;5261;p56"/>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2" name="Google Shape;5262;p56"/>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63" name="Google Shape;5263;p56"/>
            <p:cNvGrpSpPr/>
            <p:nvPr/>
          </p:nvGrpSpPr>
          <p:grpSpPr>
            <a:xfrm>
              <a:off x="3548208" y="1560352"/>
              <a:ext cx="294808" cy="286830"/>
              <a:chOff x="3730650" y="1982800"/>
              <a:chExt cx="149550" cy="145525"/>
            </a:xfrm>
          </p:grpSpPr>
          <p:sp>
            <p:nvSpPr>
              <p:cNvPr id="5264" name="Google Shape;5264;p56"/>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5" name="Google Shape;5265;p56"/>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266" name="Google Shape;5266;p56"/>
          <p:cNvGrpSpPr/>
          <p:nvPr/>
        </p:nvGrpSpPr>
        <p:grpSpPr>
          <a:xfrm>
            <a:off x="10186600" y="1561809"/>
            <a:ext cx="1072753" cy="903727"/>
            <a:chOff x="7636443" y="1204988"/>
            <a:chExt cx="804565" cy="677795"/>
          </a:xfrm>
        </p:grpSpPr>
        <p:grpSp>
          <p:nvGrpSpPr>
            <p:cNvPr id="5267" name="Google Shape;5267;p56"/>
            <p:cNvGrpSpPr/>
            <p:nvPr/>
          </p:nvGrpSpPr>
          <p:grpSpPr>
            <a:xfrm>
              <a:off x="7636443" y="1509705"/>
              <a:ext cx="804565" cy="373078"/>
              <a:chOff x="7636443" y="1509705"/>
              <a:chExt cx="804565" cy="373078"/>
            </a:xfrm>
          </p:grpSpPr>
          <p:sp>
            <p:nvSpPr>
              <p:cNvPr id="5268" name="Google Shape;5268;p56"/>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9" name="Google Shape;5269;p56"/>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70" name="Google Shape;5270;p56"/>
            <p:cNvGrpSpPr/>
            <p:nvPr/>
          </p:nvGrpSpPr>
          <p:grpSpPr>
            <a:xfrm>
              <a:off x="7636443" y="1408133"/>
              <a:ext cx="804565" cy="373078"/>
              <a:chOff x="7636443" y="1408133"/>
              <a:chExt cx="804565" cy="373078"/>
            </a:xfrm>
          </p:grpSpPr>
          <p:sp>
            <p:nvSpPr>
              <p:cNvPr id="5271" name="Google Shape;5271;p56"/>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2" name="Google Shape;5272;p56"/>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73" name="Google Shape;5273;p56"/>
            <p:cNvGrpSpPr/>
            <p:nvPr/>
          </p:nvGrpSpPr>
          <p:grpSpPr>
            <a:xfrm>
              <a:off x="7636443" y="1306560"/>
              <a:ext cx="804565" cy="373078"/>
              <a:chOff x="7636443" y="1306560"/>
              <a:chExt cx="804565" cy="373078"/>
            </a:xfrm>
          </p:grpSpPr>
          <p:sp>
            <p:nvSpPr>
              <p:cNvPr id="5274" name="Google Shape;5274;p56"/>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5" name="Google Shape;5275;p56"/>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76" name="Google Shape;5276;p56"/>
            <p:cNvGrpSpPr/>
            <p:nvPr/>
          </p:nvGrpSpPr>
          <p:grpSpPr>
            <a:xfrm>
              <a:off x="7636443" y="1204988"/>
              <a:ext cx="804565" cy="373078"/>
              <a:chOff x="7636443" y="1204988"/>
              <a:chExt cx="804565" cy="373078"/>
            </a:xfrm>
          </p:grpSpPr>
          <p:sp>
            <p:nvSpPr>
              <p:cNvPr id="5277" name="Google Shape;5277;p56"/>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8" name="Google Shape;5278;p56"/>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279" name="Google Shape;5279;p56"/>
          <p:cNvGrpSpPr/>
          <p:nvPr/>
        </p:nvGrpSpPr>
        <p:grpSpPr>
          <a:xfrm>
            <a:off x="6638396" y="2771695"/>
            <a:ext cx="881785" cy="881584"/>
            <a:chOff x="3990000" y="975400"/>
            <a:chExt cx="3934200" cy="3933300"/>
          </a:xfrm>
        </p:grpSpPr>
        <p:sp>
          <p:nvSpPr>
            <p:cNvPr id="5280" name="Google Shape;5280;p56"/>
            <p:cNvSpPr/>
            <p:nvPr/>
          </p:nvSpPr>
          <p:spPr>
            <a:xfrm>
              <a:off x="3990000" y="975400"/>
              <a:ext cx="3934200" cy="39333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1" name="Google Shape;5281;p56"/>
            <p:cNvSpPr/>
            <p:nvPr/>
          </p:nvSpPr>
          <p:spPr>
            <a:xfrm>
              <a:off x="4346550" y="1331800"/>
              <a:ext cx="3221100" cy="32205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2" name="Google Shape;5282;p56"/>
            <p:cNvSpPr/>
            <p:nvPr/>
          </p:nvSpPr>
          <p:spPr>
            <a:xfrm>
              <a:off x="4786800" y="1771750"/>
              <a:ext cx="2340600" cy="2340600"/>
            </a:xfrm>
            <a:prstGeom prst="ellipse">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3" name="Google Shape;5283;p56"/>
            <p:cNvSpPr/>
            <p:nvPr/>
          </p:nvSpPr>
          <p:spPr>
            <a:xfrm>
              <a:off x="5218650" y="2203450"/>
              <a:ext cx="1476900" cy="1477200"/>
            </a:xfrm>
            <a:prstGeom prst="ellipse">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84" name="Google Shape;5284;p56"/>
          <p:cNvGrpSpPr/>
          <p:nvPr/>
        </p:nvGrpSpPr>
        <p:grpSpPr>
          <a:xfrm>
            <a:off x="8829926" y="2743213"/>
            <a:ext cx="1158508" cy="912321"/>
            <a:chOff x="6598259" y="2078634"/>
            <a:chExt cx="868881" cy="684241"/>
          </a:xfrm>
        </p:grpSpPr>
        <p:sp>
          <p:nvSpPr>
            <p:cNvPr id="5285" name="Google Shape;5285;p56"/>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6" name="Google Shape;5286;p56"/>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7" name="Google Shape;5287;p56"/>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8" name="Google Shape;5288;p56"/>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9" name="Google Shape;5289;p56"/>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0" name="Google Shape;5290;p56"/>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291" name="Google Shape;5291;p56"/>
            <p:cNvGrpSpPr/>
            <p:nvPr/>
          </p:nvGrpSpPr>
          <p:grpSpPr>
            <a:xfrm>
              <a:off x="6808175" y="2078634"/>
              <a:ext cx="452229" cy="684241"/>
              <a:chOff x="6808175" y="2078634"/>
              <a:chExt cx="452229" cy="684241"/>
            </a:xfrm>
          </p:grpSpPr>
          <p:sp>
            <p:nvSpPr>
              <p:cNvPr id="5292" name="Google Shape;5292;p56"/>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3" name="Google Shape;5293;p56"/>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4" name="Google Shape;5294;p56"/>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5" name="Google Shape;5295;p56"/>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6" name="Google Shape;5296;p56"/>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7" name="Google Shape;5297;p56"/>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298" name="Google Shape;5298;p56"/>
              <p:cNvGrpSpPr/>
              <p:nvPr/>
            </p:nvGrpSpPr>
            <p:grpSpPr>
              <a:xfrm>
                <a:off x="6821586" y="2078634"/>
                <a:ext cx="426871" cy="684241"/>
                <a:chOff x="6821586" y="2078634"/>
                <a:chExt cx="426871" cy="684241"/>
              </a:xfrm>
            </p:grpSpPr>
            <p:grpSp>
              <p:nvGrpSpPr>
                <p:cNvPr id="5299" name="Google Shape;5299;p56"/>
                <p:cNvGrpSpPr/>
                <p:nvPr/>
              </p:nvGrpSpPr>
              <p:grpSpPr>
                <a:xfrm>
                  <a:off x="6821586" y="2078634"/>
                  <a:ext cx="426871" cy="684241"/>
                  <a:chOff x="6821586" y="2078634"/>
                  <a:chExt cx="426871" cy="684241"/>
                </a:xfrm>
              </p:grpSpPr>
              <p:sp>
                <p:nvSpPr>
                  <p:cNvPr id="5300" name="Google Shape;5300;p56"/>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1" name="Google Shape;5301;p56"/>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2" name="Google Shape;5302;p56"/>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3" name="Google Shape;5303;p56"/>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4" name="Google Shape;5304;p56"/>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5" name="Google Shape;5305;p56"/>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6" name="Google Shape;5306;p56"/>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7" name="Google Shape;5307;p56"/>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8" name="Google Shape;5308;p56"/>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9" name="Google Shape;5309;p56"/>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0" name="Google Shape;5310;p56"/>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1" name="Google Shape;5311;p56"/>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2" name="Google Shape;5312;p56"/>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3" name="Google Shape;5313;p56"/>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4" name="Google Shape;5314;p56"/>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5" name="Google Shape;5315;p56"/>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6" name="Google Shape;5316;p56"/>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7" name="Google Shape;5317;p56"/>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8" name="Google Shape;5318;p56"/>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319" name="Google Shape;5319;p56"/>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0" name="Google Shape;5320;p56"/>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1" name="Google Shape;5321;p56"/>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2" name="Google Shape;5322;p56"/>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3" name="Google Shape;5323;p56"/>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4" name="Google Shape;5324;p56"/>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5325" name="Google Shape;5325;p56"/>
          <p:cNvGrpSpPr/>
          <p:nvPr/>
        </p:nvGrpSpPr>
        <p:grpSpPr>
          <a:xfrm>
            <a:off x="7727480" y="2750691"/>
            <a:ext cx="895144" cy="895144"/>
            <a:chOff x="6535625" y="760425"/>
            <a:chExt cx="1665900" cy="1665900"/>
          </a:xfrm>
        </p:grpSpPr>
        <p:sp>
          <p:nvSpPr>
            <p:cNvPr id="5326" name="Google Shape;5326;p56"/>
            <p:cNvSpPr/>
            <p:nvPr/>
          </p:nvSpPr>
          <p:spPr>
            <a:xfrm>
              <a:off x="6535625" y="760425"/>
              <a:ext cx="1665900" cy="1665900"/>
            </a:xfrm>
            <a:prstGeom prst="ellipse">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7" name="Google Shape;5327;p56"/>
            <p:cNvSpPr/>
            <p:nvPr/>
          </p:nvSpPr>
          <p:spPr>
            <a:xfrm>
              <a:off x="6713675" y="1116525"/>
              <a:ext cx="1309800" cy="13098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8" name="Google Shape;5328;p56"/>
            <p:cNvSpPr/>
            <p:nvPr/>
          </p:nvSpPr>
          <p:spPr>
            <a:xfrm>
              <a:off x="6831275" y="1351725"/>
              <a:ext cx="1074600" cy="1074600"/>
            </a:xfrm>
            <a:prstGeom prst="ellipse">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9" name="Google Shape;5329;p56"/>
            <p:cNvSpPr/>
            <p:nvPr/>
          </p:nvSpPr>
          <p:spPr>
            <a:xfrm>
              <a:off x="6942425" y="1574025"/>
              <a:ext cx="852300" cy="852300"/>
            </a:xfrm>
            <a:prstGeom prst="ellipse">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30" name="Google Shape;5330;p56"/>
          <p:cNvGrpSpPr/>
          <p:nvPr/>
        </p:nvGrpSpPr>
        <p:grpSpPr>
          <a:xfrm>
            <a:off x="976570" y="4975224"/>
            <a:ext cx="1787719" cy="854440"/>
            <a:chOff x="238125" y="1151100"/>
            <a:chExt cx="7139450" cy="3412300"/>
          </a:xfrm>
        </p:grpSpPr>
        <p:sp>
          <p:nvSpPr>
            <p:cNvPr id="5331" name="Google Shape;5331;p56"/>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2" name="Google Shape;5332;p56"/>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3" name="Google Shape;5333;p56"/>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4" name="Google Shape;5334;p56"/>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5" name="Google Shape;5335;p56"/>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6" name="Google Shape;5336;p56"/>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7" name="Google Shape;5337;p56"/>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8" name="Google Shape;5338;p56"/>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9" name="Google Shape;5339;p56"/>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0" name="Google Shape;5340;p56"/>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1" name="Google Shape;5341;p56"/>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2" name="Google Shape;5342;p56"/>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43" name="Google Shape;5343;p56"/>
          <p:cNvGrpSpPr/>
          <p:nvPr/>
        </p:nvGrpSpPr>
        <p:grpSpPr>
          <a:xfrm>
            <a:off x="7466201" y="3912932"/>
            <a:ext cx="1313809" cy="781019"/>
            <a:chOff x="5145061" y="2881789"/>
            <a:chExt cx="1107641" cy="658458"/>
          </a:xfrm>
        </p:grpSpPr>
        <p:grpSp>
          <p:nvGrpSpPr>
            <p:cNvPr id="5344" name="Google Shape;5344;p56"/>
            <p:cNvGrpSpPr/>
            <p:nvPr/>
          </p:nvGrpSpPr>
          <p:grpSpPr>
            <a:xfrm>
              <a:off x="5722989" y="3244587"/>
              <a:ext cx="529713" cy="295659"/>
              <a:chOff x="5722989" y="3244587"/>
              <a:chExt cx="529713" cy="295659"/>
            </a:xfrm>
          </p:grpSpPr>
          <p:sp>
            <p:nvSpPr>
              <p:cNvPr id="5345" name="Google Shape;5345;p56"/>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sp>
            <p:nvSpPr>
              <p:cNvPr id="5346" name="Google Shape;5346;p56"/>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grpSp>
        <p:grpSp>
          <p:nvGrpSpPr>
            <p:cNvPr id="5347" name="Google Shape;5347;p56"/>
            <p:cNvGrpSpPr/>
            <p:nvPr/>
          </p:nvGrpSpPr>
          <p:grpSpPr>
            <a:xfrm>
              <a:off x="5145061" y="3244587"/>
              <a:ext cx="536807" cy="295659"/>
              <a:chOff x="5145061" y="3244587"/>
              <a:chExt cx="536807" cy="295659"/>
            </a:xfrm>
          </p:grpSpPr>
          <p:sp>
            <p:nvSpPr>
              <p:cNvPr id="5348" name="Google Shape;5348;p56"/>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sp>
            <p:nvSpPr>
              <p:cNvPr id="5349" name="Google Shape;5349;p56"/>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grpSp>
        <p:grpSp>
          <p:nvGrpSpPr>
            <p:cNvPr id="5350" name="Google Shape;5350;p56"/>
            <p:cNvGrpSpPr/>
            <p:nvPr/>
          </p:nvGrpSpPr>
          <p:grpSpPr>
            <a:xfrm>
              <a:off x="5341327" y="2898245"/>
              <a:ext cx="532309" cy="614891"/>
              <a:chOff x="5341327" y="2898245"/>
              <a:chExt cx="532309" cy="614891"/>
            </a:xfrm>
          </p:grpSpPr>
          <p:sp>
            <p:nvSpPr>
              <p:cNvPr id="5351" name="Google Shape;5351;p56"/>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sp>
            <p:nvSpPr>
              <p:cNvPr id="5352" name="Google Shape;5352;p56"/>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grpSp>
        <p:grpSp>
          <p:nvGrpSpPr>
            <p:cNvPr id="5353" name="Google Shape;5353;p56"/>
            <p:cNvGrpSpPr/>
            <p:nvPr/>
          </p:nvGrpSpPr>
          <p:grpSpPr>
            <a:xfrm>
              <a:off x="5532290" y="2881789"/>
              <a:ext cx="620516" cy="305456"/>
              <a:chOff x="5532290" y="2881789"/>
              <a:chExt cx="620516" cy="305456"/>
            </a:xfrm>
          </p:grpSpPr>
          <p:sp>
            <p:nvSpPr>
              <p:cNvPr id="5354" name="Google Shape;5354;p56"/>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sp>
            <p:nvSpPr>
              <p:cNvPr id="5355" name="Google Shape;5355;p56"/>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grpSp>
      </p:grpSp>
      <p:grpSp>
        <p:nvGrpSpPr>
          <p:cNvPr id="5356" name="Google Shape;5356;p56"/>
          <p:cNvGrpSpPr/>
          <p:nvPr/>
        </p:nvGrpSpPr>
        <p:grpSpPr>
          <a:xfrm>
            <a:off x="10904764" y="4969010"/>
            <a:ext cx="358757" cy="860655"/>
            <a:chOff x="7026852" y="3311869"/>
            <a:chExt cx="434331" cy="1041954"/>
          </a:xfrm>
        </p:grpSpPr>
        <p:sp>
          <p:nvSpPr>
            <p:cNvPr id="5357" name="Google Shape;5357;p56"/>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8" name="Google Shape;5358;p56"/>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9" name="Google Shape;5359;p56"/>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60" name="Google Shape;5360;p56"/>
          <p:cNvGrpSpPr/>
          <p:nvPr/>
        </p:nvGrpSpPr>
        <p:grpSpPr>
          <a:xfrm>
            <a:off x="8260205" y="5021327"/>
            <a:ext cx="391843" cy="391781"/>
            <a:chOff x="4873519" y="3311869"/>
            <a:chExt cx="499374" cy="499296"/>
          </a:xfrm>
        </p:grpSpPr>
        <p:sp>
          <p:nvSpPr>
            <p:cNvPr id="5361" name="Google Shape;5361;p56"/>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2" name="Google Shape;5362;p56"/>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63" name="Google Shape;5363;p56"/>
          <p:cNvGrpSpPr/>
          <p:nvPr/>
        </p:nvGrpSpPr>
        <p:grpSpPr>
          <a:xfrm>
            <a:off x="8260205" y="5437821"/>
            <a:ext cx="391843" cy="391843"/>
            <a:chOff x="4873519" y="3875839"/>
            <a:chExt cx="499374" cy="499374"/>
          </a:xfrm>
        </p:grpSpPr>
        <p:sp>
          <p:nvSpPr>
            <p:cNvPr id="5364" name="Google Shape;5364;p56"/>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5" name="Google Shape;5365;p56"/>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66" name="Google Shape;5366;p56"/>
          <p:cNvGrpSpPr/>
          <p:nvPr/>
        </p:nvGrpSpPr>
        <p:grpSpPr>
          <a:xfrm>
            <a:off x="3234242" y="2733759"/>
            <a:ext cx="930805" cy="930944"/>
            <a:chOff x="2565073" y="2075876"/>
            <a:chExt cx="672482" cy="672518"/>
          </a:xfrm>
        </p:grpSpPr>
        <p:sp>
          <p:nvSpPr>
            <p:cNvPr id="5367" name="Google Shape;5367;p56"/>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8" name="Google Shape;5368;p56"/>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9" name="Google Shape;5369;p56"/>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0" name="Google Shape;5370;p56"/>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1" name="Google Shape;5371;p56"/>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2" name="Google Shape;5372;p56"/>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73" name="Google Shape;5373;p56"/>
          <p:cNvGrpSpPr/>
          <p:nvPr/>
        </p:nvGrpSpPr>
        <p:grpSpPr>
          <a:xfrm>
            <a:off x="7532123" y="4979893"/>
            <a:ext cx="584472" cy="849772"/>
            <a:chOff x="1697726" y="3244179"/>
            <a:chExt cx="788124" cy="1146069"/>
          </a:xfrm>
        </p:grpSpPr>
        <p:sp>
          <p:nvSpPr>
            <p:cNvPr id="5374" name="Google Shape;5374;p56"/>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5" name="Google Shape;5375;p56"/>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376" name="Google Shape;5376;p56"/>
          <p:cNvSpPr/>
          <p:nvPr/>
        </p:nvSpPr>
        <p:spPr>
          <a:xfrm>
            <a:off x="10861801" y="4830271"/>
            <a:ext cx="272" cy="5"/>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377" name="Google Shape;5377;p56"/>
          <p:cNvGrpSpPr/>
          <p:nvPr/>
        </p:nvGrpSpPr>
        <p:grpSpPr>
          <a:xfrm>
            <a:off x="10200409" y="2751043"/>
            <a:ext cx="1066087" cy="893709"/>
            <a:chOff x="7617850" y="2063282"/>
            <a:chExt cx="799565" cy="670282"/>
          </a:xfrm>
        </p:grpSpPr>
        <p:cxnSp>
          <p:nvCxnSpPr>
            <p:cNvPr id="5378" name="Google Shape;5378;p56"/>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379" name="Google Shape;5379;p56"/>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380" name="Google Shape;5380;p56"/>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381" name="Google Shape;5381;p56"/>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382" name="Google Shape;5382;p56"/>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5383" name="Google Shape;5383;p56"/>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5384" name="Google Shape;5384;p56"/>
            <p:cNvGrpSpPr/>
            <p:nvPr/>
          </p:nvGrpSpPr>
          <p:grpSpPr>
            <a:xfrm>
              <a:off x="7734309" y="2063282"/>
              <a:ext cx="570957" cy="620095"/>
              <a:chOff x="7734309" y="2063282"/>
              <a:chExt cx="570957" cy="620095"/>
            </a:xfrm>
          </p:grpSpPr>
          <p:grpSp>
            <p:nvGrpSpPr>
              <p:cNvPr id="5385" name="Google Shape;5385;p56"/>
              <p:cNvGrpSpPr/>
              <p:nvPr/>
            </p:nvGrpSpPr>
            <p:grpSpPr>
              <a:xfrm>
                <a:off x="8031573" y="2063282"/>
                <a:ext cx="273693" cy="620095"/>
                <a:chOff x="8031573" y="2063282"/>
                <a:chExt cx="273693" cy="620095"/>
              </a:xfrm>
            </p:grpSpPr>
            <p:sp>
              <p:nvSpPr>
                <p:cNvPr id="5386" name="Google Shape;5386;p56"/>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7" name="Google Shape;5387;p56"/>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8" name="Google Shape;5388;p56"/>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9" name="Google Shape;5389;p56"/>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90" name="Google Shape;5390;p56"/>
              <p:cNvGrpSpPr/>
              <p:nvPr/>
            </p:nvGrpSpPr>
            <p:grpSpPr>
              <a:xfrm flipH="1">
                <a:off x="7734309" y="2063282"/>
                <a:ext cx="273693" cy="620095"/>
                <a:chOff x="8031573" y="2063282"/>
                <a:chExt cx="273693" cy="620095"/>
              </a:xfrm>
            </p:grpSpPr>
            <p:sp>
              <p:nvSpPr>
                <p:cNvPr id="5391" name="Google Shape;5391;p56"/>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2" name="Google Shape;5392;p56"/>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3" name="Google Shape;5393;p56"/>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4" name="Google Shape;5394;p56"/>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sp>
        <p:nvSpPr>
          <p:cNvPr id="5395" name="Google Shape;5395;p56"/>
          <p:cNvSpPr/>
          <p:nvPr/>
        </p:nvSpPr>
        <p:spPr>
          <a:xfrm>
            <a:off x="9480748" y="5007163"/>
            <a:ext cx="744989" cy="822503"/>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6" name="Google Shape;5396;p56"/>
          <p:cNvSpPr/>
          <p:nvPr/>
        </p:nvSpPr>
        <p:spPr>
          <a:xfrm rot="10800000">
            <a:off x="8795658" y="5003715"/>
            <a:ext cx="541481" cy="825949"/>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397" name="Google Shape;5397;p56"/>
          <p:cNvGrpSpPr/>
          <p:nvPr/>
        </p:nvGrpSpPr>
        <p:grpSpPr>
          <a:xfrm>
            <a:off x="10449218" y="3889020"/>
            <a:ext cx="803423" cy="802512"/>
            <a:chOff x="1186975" y="238125"/>
            <a:chExt cx="5244275" cy="5238325"/>
          </a:xfrm>
        </p:grpSpPr>
        <p:sp>
          <p:nvSpPr>
            <p:cNvPr id="5398" name="Google Shape;5398;p56"/>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9" name="Google Shape;5399;p56"/>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0" name="Google Shape;5400;p56"/>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1" name="Google Shape;5401;p56"/>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02" name="Google Shape;5402;p56"/>
          <p:cNvGrpSpPr/>
          <p:nvPr/>
        </p:nvGrpSpPr>
        <p:grpSpPr>
          <a:xfrm>
            <a:off x="4372867" y="2741665"/>
            <a:ext cx="869131" cy="916451"/>
            <a:chOff x="3400515" y="2056248"/>
            <a:chExt cx="698134" cy="735987"/>
          </a:xfrm>
        </p:grpSpPr>
        <p:grpSp>
          <p:nvGrpSpPr>
            <p:cNvPr id="5403" name="Google Shape;5403;p56"/>
            <p:cNvGrpSpPr/>
            <p:nvPr/>
          </p:nvGrpSpPr>
          <p:grpSpPr>
            <a:xfrm>
              <a:off x="3400515" y="2283913"/>
              <a:ext cx="312919" cy="219900"/>
              <a:chOff x="3400515" y="2283913"/>
              <a:chExt cx="312919" cy="219900"/>
            </a:xfrm>
          </p:grpSpPr>
          <p:sp>
            <p:nvSpPr>
              <p:cNvPr id="5404" name="Google Shape;5404;p56"/>
              <p:cNvSpPr/>
              <p:nvPr/>
            </p:nvSpPr>
            <p:spPr>
              <a:xfrm>
                <a:off x="3493534" y="2283913"/>
                <a:ext cx="219900" cy="219900"/>
              </a:xfrm>
              <a:prstGeom prst="ellipse">
                <a:avLst/>
              </a:prstGeom>
              <a:solidFill>
                <a:srgbClr val="435D74"/>
              </a:solidFill>
              <a:ln>
                <a:noFill/>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cxnSp>
            <p:nvCxnSpPr>
              <p:cNvPr id="5405" name="Google Shape;5405;p56"/>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5406" name="Google Shape;5406;p56"/>
            <p:cNvGrpSpPr/>
            <p:nvPr/>
          </p:nvGrpSpPr>
          <p:grpSpPr>
            <a:xfrm>
              <a:off x="3547823" y="2461089"/>
              <a:ext cx="219900" cy="331146"/>
              <a:chOff x="3547823" y="2461089"/>
              <a:chExt cx="219900" cy="331146"/>
            </a:xfrm>
          </p:grpSpPr>
          <p:sp>
            <p:nvSpPr>
              <p:cNvPr id="5407" name="Google Shape;5407;p56"/>
              <p:cNvSpPr/>
              <p:nvPr/>
            </p:nvSpPr>
            <p:spPr>
              <a:xfrm>
                <a:off x="3547823" y="2461089"/>
                <a:ext cx="219900" cy="219900"/>
              </a:xfrm>
              <a:prstGeom prst="ellipse">
                <a:avLst/>
              </a:prstGeom>
              <a:solidFill>
                <a:srgbClr val="5F7D95"/>
              </a:solidFill>
              <a:ln>
                <a:noFill/>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cxnSp>
            <p:nvCxnSpPr>
              <p:cNvPr id="5408" name="Google Shape;5408;p56"/>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5409" name="Google Shape;5409;p56"/>
            <p:cNvGrpSpPr/>
            <p:nvPr/>
          </p:nvGrpSpPr>
          <p:grpSpPr>
            <a:xfrm>
              <a:off x="3734138" y="2461089"/>
              <a:ext cx="219900" cy="331146"/>
              <a:chOff x="3734138" y="2461089"/>
              <a:chExt cx="219900" cy="331146"/>
            </a:xfrm>
          </p:grpSpPr>
          <p:sp>
            <p:nvSpPr>
              <p:cNvPr id="5410" name="Google Shape;5410;p56"/>
              <p:cNvSpPr/>
              <p:nvPr/>
            </p:nvSpPr>
            <p:spPr>
              <a:xfrm>
                <a:off x="3734138" y="2461089"/>
                <a:ext cx="219900" cy="219900"/>
              </a:xfrm>
              <a:prstGeom prst="ellipse">
                <a:avLst/>
              </a:prstGeom>
              <a:solidFill>
                <a:srgbClr val="869FB2"/>
              </a:solidFill>
              <a:ln>
                <a:noFill/>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cxnSp>
            <p:nvCxnSpPr>
              <p:cNvPr id="5411" name="Google Shape;5411;p56"/>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5412" name="Google Shape;5412;p56"/>
            <p:cNvGrpSpPr/>
            <p:nvPr/>
          </p:nvGrpSpPr>
          <p:grpSpPr>
            <a:xfrm>
              <a:off x="3787560" y="2281742"/>
              <a:ext cx="311089" cy="219900"/>
              <a:chOff x="3787560" y="2281742"/>
              <a:chExt cx="311089" cy="219900"/>
            </a:xfrm>
          </p:grpSpPr>
          <p:sp>
            <p:nvSpPr>
              <p:cNvPr id="5413" name="Google Shape;5413;p56"/>
              <p:cNvSpPr/>
              <p:nvPr/>
            </p:nvSpPr>
            <p:spPr>
              <a:xfrm>
                <a:off x="3787560" y="2281742"/>
                <a:ext cx="219900" cy="219900"/>
              </a:xfrm>
              <a:prstGeom prst="ellipse">
                <a:avLst/>
              </a:prstGeom>
              <a:solidFill>
                <a:srgbClr val="A5B7C6"/>
              </a:solidFill>
              <a:ln>
                <a:noFill/>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cxnSp>
            <p:nvCxnSpPr>
              <p:cNvPr id="5414" name="Google Shape;5414;p56"/>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5415" name="Google Shape;5415;p56"/>
            <p:cNvGrpSpPr/>
            <p:nvPr/>
          </p:nvGrpSpPr>
          <p:grpSpPr>
            <a:xfrm>
              <a:off x="3637290" y="2056248"/>
              <a:ext cx="219900" cy="330736"/>
              <a:chOff x="3637290" y="2056248"/>
              <a:chExt cx="219900" cy="330736"/>
            </a:xfrm>
          </p:grpSpPr>
          <p:sp>
            <p:nvSpPr>
              <p:cNvPr id="5416" name="Google Shape;5416;p56"/>
              <p:cNvSpPr/>
              <p:nvPr/>
            </p:nvSpPr>
            <p:spPr>
              <a:xfrm>
                <a:off x="3637290" y="2167085"/>
                <a:ext cx="219900" cy="219900"/>
              </a:xfrm>
              <a:prstGeom prst="ellipse">
                <a:avLst/>
              </a:prstGeom>
              <a:solidFill>
                <a:srgbClr val="BAC8D3"/>
              </a:solidFill>
              <a:ln>
                <a:noFill/>
              </a:ln>
            </p:spPr>
            <p:txBody>
              <a:bodyPr spcFirstLastPara="1" wrap="square" lIns="91433" tIns="45700" rIns="91433" bIns="45700" anchor="ctr" anchorCtr="0">
                <a:noAutofit/>
              </a:bodyPr>
              <a:lstStyle/>
              <a:p>
                <a:pPr algn="ctr" defTabSz="1219170">
                  <a:buClr>
                    <a:srgbClr val="000000"/>
                  </a:buClr>
                </a:pPr>
                <a:endParaRPr sz="1867" kern="0">
                  <a:solidFill>
                    <a:srgbClr val="FFFFFF"/>
                  </a:solidFill>
                  <a:latin typeface="Calibri"/>
                  <a:ea typeface="Calibri"/>
                  <a:cs typeface="Calibri"/>
                  <a:sym typeface="Calibri"/>
                </a:endParaRPr>
              </a:p>
            </p:txBody>
          </p:sp>
          <p:cxnSp>
            <p:nvCxnSpPr>
              <p:cNvPr id="5417" name="Google Shape;5417;p56"/>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5418" name="Google Shape;5418;p56"/>
          <p:cNvGrpSpPr/>
          <p:nvPr/>
        </p:nvGrpSpPr>
        <p:grpSpPr>
          <a:xfrm>
            <a:off x="3428475" y="3901673"/>
            <a:ext cx="1690859" cy="789859"/>
            <a:chOff x="238125" y="1188750"/>
            <a:chExt cx="7140450" cy="3335550"/>
          </a:xfrm>
        </p:grpSpPr>
        <p:sp>
          <p:nvSpPr>
            <p:cNvPr id="5419" name="Google Shape;5419;p56"/>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0" name="Google Shape;5420;p56"/>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1" name="Google Shape;5421;p56"/>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2" name="Google Shape;5422;p56"/>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3" name="Google Shape;5423;p56"/>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24" name="Google Shape;5424;p56"/>
          <p:cNvGrpSpPr/>
          <p:nvPr/>
        </p:nvGrpSpPr>
        <p:grpSpPr>
          <a:xfrm>
            <a:off x="8905676" y="3904547"/>
            <a:ext cx="1405259" cy="786863"/>
            <a:chOff x="238125" y="1335475"/>
            <a:chExt cx="5418735" cy="3034175"/>
          </a:xfrm>
        </p:grpSpPr>
        <p:sp>
          <p:nvSpPr>
            <p:cNvPr id="5425" name="Google Shape;5425;p56"/>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6" name="Google Shape;5426;p56"/>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7" name="Google Shape;5427;p56"/>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28" name="Google Shape;5428;p56"/>
          <p:cNvGrpSpPr/>
          <p:nvPr/>
        </p:nvGrpSpPr>
        <p:grpSpPr>
          <a:xfrm>
            <a:off x="5480089" y="4977746"/>
            <a:ext cx="1690943" cy="851919"/>
            <a:chOff x="3967651" y="3645904"/>
            <a:chExt cx="1479304" cy="745292"/>
          </a:xfrm>
        </p:grpSpPr>
        <p:grpSp>
          <p:nvGrpSpPr>
            <p:cNvPr id="5429" name="Google Shape;5429;p56"/>
            <p:cNvGrpSpPr/>
            <p:nvPr/>
          </p:nvGrpSpPr>
          <p:grpSpPr>
            <a:xfrm>
              <a:off x="3967651" y="4009026"/>
              <a:ext cx="1479304" cy="382170"/>
              <a:chOff x="3967651" y="4009026"/>
              <a:chExt cx="1479304" cy="382170"/>
            </a:xfrm>
          </p:grpSpPr>
          <p:grpSp>
            <p:nvGrpSpPr>
              <p:cNvPr id="5430" name="Google Shape;5430;p56"/>
              <p:cNvGrpSpPr/>
              <p:nvPr/>
            </p:nvGrpSpPr>
            <p:grpSpPr>
              <a:xfrm>
                <a:off x="4892216" y="4195630"/>
                <a:ext cx="554739" cy="195566"/>
                <a:chOff x="3604375" y="4892160"/>
                <a:chExt cx="1651500" cy="582215"/>
              </a:xfrm>
            </p:grpSpPr>
            <p:sp>
              <p:nvSpPr>
                <p:cNvPr id="5431" name="Google Shape;5431;p56"/>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2" name="Google Shape;5432;p56"/>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33" name="Google Shape;5433;p56"/>
              <p:cNvGrpSpPr/>
              <p:nvPr/>
            </p:nvGrpSpPr>
            <p:grpSpPr>
              <a:xfrm>
                <a:off x="3967651" y="4146303"/>
                <a:ext cx="579402" cy="244893"/>
                <a:chOff x="851875" y="4745310"/>
                <a:chExt cx="1724925" cy="729065"/>
              </a:xfrm>
            </p:grpSpPr>
            <p:sp>
              <p:nvSpPr>
                <p:cNvPr id="5434" name="Google Shape;5434;p56"/>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5" name="Google Shape;5435;p56"/>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36" name="Google Shape;5436;p56"/>
              <p:cNvGrpSpPr/>
              <p:nvPr/>
            </p:nvGrpSpPr>
            <p:grpSpPr>
              <a:xfrm>
                <a:off x="4460753" y="4009026"/>
                <a:ext cx="493110" cy="382170"/>
                <a:chOff x="2319875" y="4336625"/>
                <a:chExt cx="1468025" cy="1137750"/>
              </a:xfrm>
            </p:grpSpPr>
            <p:sp>
              <p:nvSpPr>
                <p:cNvPr id="5437" name="Google Shape;5437;p56"/>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8" name="Google Shape;5438;p56"/>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439" name="Google Shape;5439;p56"/>
            <p:cNvGrpSpPr/>
            <p:nvPr/>
          </p:nvGrpSpPr>
          <p:grpSpPr>
            <a:xfrm>
              <a:off x="4479443" y="3645904"/>
              <a:ext cx="455965" cy="388789"/>
              <a:chOff x="2957425" y="238100"/>
              <a:chExt cx="1910200" cy="1628775"/>
            </a:xfrm>
          </p:grpSpPr>
          <p:sp>
            <p:nvSpPr>
              <p:cNvPr id="5440" name="Google Shape;5440;p56"/>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1" name="Google Shape;5441;p56"/>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2" name="Google Shape;5442;p56"/>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3" name="Google Shape;5443;p56"/>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4" name="Google Shape;5444;p56"/>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5" name="Google Shape;5445;p56"/>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6" name="Google Shape;5446;p56"/>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7" name="Google Shape;5447;p56"/>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8" name="Google Shape;5448;p56"/>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9" name="Google Shape;5449;p56"/>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450" name="Google Shape;5450;p56"/>
          <p:cNvGrpSpPr/>
          <p:nvPr/>
        </p:nvGrpSpPr>
        <p:grpSpPr>
          <a:xfrm>
            <a:off x="3328239" y="4979347"/>
            <a:ext cx="1657504" cy="850319"/>
            <a:chOff x="2496310" y="3693351"/>
            <a:chExt cx="1342906" cy="688926"/>
          </a:xfrm>
        </p:grpSpPr>
        <p:grpSp>
          <p:nvGrpSpPr>
            <p:cNvPr id="5451" name="Google Shape;5451;p56"/>
            <p:cNvGrpSpPr/>
            <p:nvPr/>
          </p:nvGrpSpPr>
          <p:grpSpPr>
            <a:xfrm>
              <a:off x="2496310" y="3693351"/>
              <a:ext cx="1342906" cy="688875"/>
              <a:chOff x="2496310" y="3693351"/>
              <a:chExt cx="1342906" cy="688875"/>
            </a:xfrm>
          </p:grpSpPr>
          <p:sp>
            <p:nvSpPr>
              <p:cNvPr id="5452" name="Google Shape;5452;p56"/>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3" name="Google Shape;5453;p56"/>
              <p:cNvSpPr/>
              <p:nvPr/>
            </p:nvSpPr>
            <p:spPr>
              <a:xfrm>
                <a:off x="3420688" y="3858516"/>
                <a:ext cx="65100" cy="651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4" name="Google Shape;5454;p56"/>
              <p:cNvSpPr/>
              <p:nvPr/>
            </p:nvSpPr>
            <p:spPr>
              <a:xfrm>
                <a:off x="3135700" y="3791751"/>
                <a:ext cx="65100" cy="651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5" name="Google Shape;5455;p56"/>
              <p:cNvSpPr/>
              <p:nvPr/>
            </p:nvSpPr>
            <p:spPr>
              <a:xfrm>
                <a:off x="3620515" y="4032917"/>
                <a:ext cx="65100" cy="651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6" name="Google Shape;5456;p56"/>
              <p:cNvSpPr/>
              <p:nvPr/>
            </p:nvSpPr>
            <p:spPr>
              <a:xfrm>
                <a:off x="2843808" y="3858516"/>
                <a:ext cx="65100" cy="651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7" name="Google Shape;5457;p56"/>
              <p:cNvSpPr/>
              <p:nvPr/>
            </p:nvSpPr>
            <p:spPr>
              <a:xfrm>
                <a:off x="2652010" y="4032917"/>
                <a:ext cx="65100" cy="651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458" name="Google Shape;5458;p56"/>
              <p:cNvCxnSpPr>
                <a:stCxn id="5456"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5459" name="Google Shape;5459;p56"/>
              <p:cNvCxnSpPr>
                <a:stCxn id="5453"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5460" name="Google Shape;5460;p56"/>
              <p:cNvCxnSpPr>
                <a:stCxn id="5454"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5461" name="Google Shape;5461;p56"/>
              <p:cNvCxnSpPr>
                <a:stCxn id="5457"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5462" name="Google Shape;5462;p56"/>
              <p:cNvCxnSpPr>
                <a:stCxn id="5455"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5463" name="Google Shape;5463;p56"/>
            <p:cNvGrpSpPr/>
            <p:nvPr/>
          </p:nvGrpSpPr>
          <p:grpSpPr>
            <a:xfrm>
              <a:off x="2675275" y="3930557"/>
              <a:ext cx="1003306" cy="451719"/>
              <a:chOff x="2675275" y="4174282"/>
              <a:chExt cx="1003306" cy="451719"/>
            </a:xfrm>
          </p:grpSpPr>
          <p:sp>
            <p:nvSpPr>
              <p:cNvPr id="5464" name="Google Shape;5464;p56"/>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5" name="Google Shape;5465;p56"/>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6" name="Google Shape;5466;p56"/>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467" name="Google Shape;5467;p56"/>
          <p:cNvGrpSpPr/>
          <p:nvPr/>
        </p:nvGrpSpPr>
        <p:grpSpPr>
          <a:xfrm>
            <a:off x="2226467" y="1561809"/>
            <a:ext cx="766015" cy="1166279"/>
            <a:chOff x="1715404" y="1112080"/>
            <a:chExt cx="642270" cy="977984"/>
          </a:xfrm>
        </p:grpSpPr>
        <p:grpSp>
          <p:nvGrpSpPr>
            <p:cNvPr id="5468" name="Google Shape;5468;p56"/>
            <p:cNvGrpSpPr/>
            <p:nvPr/>
          </p:nvGrpSpPr>
          <p:grpSpPr>
            <a:xfrm>
              <a:off x="1715404" y="1112080"/>
              <a:ext cx="642270" cy="977984"/>
              <a:chOff x="1715404" y="1112080"/>
              <a:chExt cx="642270" cy="977984"/>
            </a:xfrm>
          </p:grpSpPr>
          <p:sp>
            <p:nvSpPr>
              <p:cNvPr id="5469" name="Google Shape;5469;p56"/>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0" name="Google Shape;5470;p56"/>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71" name="Google Shape;5471;p56"/>
            <p:cNvGrpSpPr/>
            <p:nvPr/>
          </p:nvGrpSpPr>
          <p:grpSpPr>
            <a:xfrm>
              <a:off x="1768927" y="1165603"/>
              <a:ext cx="535225" cy="851367"/>
              <a:chOff x="1768927" y="1165603"/>
              <a:chExt cx="535225" cy="851367"/>
            </a:xfrm>
          </p:grpSpPr>
          <p:sp>
            <p:nvSpPr>
              <p:cNvPr id="5472" name="Google Shape;5472;p56"/>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3" name="Google Shape;5473;p56"/>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74" name="Google Shape;5474;p56"/>
            <p:cNvGrpSpPr/>
            <p:nvPr/>
          </p:nvGrpSpPr>
          <p:grpSpPr>
            <a:xfrm>
              <a:off x="1822449" y="1219125"/>
              <a:ext cx="428180" cy="718859"/>
              <a:chOff x="1822449" y="1219125"/>
              <a:chExt cx="428180" cy="718859"/>
            </a:xfrm>
          </p:grpSpPr>
          <p:sp>
            <p:nvSpPr>
              <p:cNvPr id="5475" name="Google Shape;5475;p56"/>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6" name="Google Shape;5476;p56"/>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77" name="Google Shape;5477;p56"/>
            <p:cNvGrpSpPr/>
            <p:nvPr/>
          </p:nvGrpSpPr>
          <p:grpSpPr>
            <a:xfrm>
              <a:off x="1875972" y="1272648"/>
              <a:ext cx="321135" cy="586939"/>
              <a:chOff x="1875972" y="1272648"/>
              <a:chExt cx="321135" cy="586939"/>
            </a:xfrm>
          </p:grpSpPr>
          <p:sp>
            <p:nvSpPr>
              <p:cNvPr id="5478" name="Google Shape;5478;p56"/>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9" name="Google Shape;5479;p56"/>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480" name="Google Shape;5480;p56"/>
          <p:cNvGrpSpPr/>
          <p:nvPr/>
        </p:nvGrpSpPr>
        <p:grpSpPr>
          <a:xfrm>
            <a:off x="10369349" y="4970771"/>
            <a:ext cx="391807" cy="858893"/>
            <a:chOff x="241025" y="3151575"/>
            <a:chExt cx="293855" cy="644170"/>
          </a:xfrm>
        </p:grpSpPr>
        <p:sp>
          <p:nvSpPr>
            <p:cNvPr id="5481" name="Google Shape;5481;p56"/>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2" name="Google Shape;5482;p56"/>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83" name="Google Shape;5483;p56"/>
          <p:cNvGrpSpPr/>
          <p:nvPr/>
        </p:nvGrpSpPr>
        <p:grpSpPr>
          <a:xfrm>
            <a:off x="966660" y="3904104"/>
            <a:ext cx="2372865" cy="788827"/>
            <a:chOff x="246070" y="1983375"/>
            <a:chExt cx="1855347" cy="616849"/>
          </a:xfrm>
        </p:grpSpPr>
        <p:sp>
          <p:nvSpPr>
            <p:cNvPr id="5484" name="Google Shape;5484;p56"/>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5" name="Google Shape;5485;p56"/>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6" name="Google Shape;5486;p56"/>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7" name="Google Shape;5487;p56"/>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8" name="Google Shape;5488;p56"/>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9" name="Google Shape;5489;p56"/>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0" name="Google Shape;5490;p56"/>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1" name="Google Shape;5491;p56"/>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2" name="Google Shape;5492;p56"/>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93" name="Google Shape;5493;p56"/>
          <p:cNvGrpSpPr/>
          <p:nvPr/>
        </p:nvGrpSpPr>
        <p:grpSpPr>
          <a:xfrm>
            <a:off x="3114482" y="1561809"/>
            <a:ext cx="948073" cy="994657"/>
            <a:chOff x="2496269" y="1171698"/>
            <a:chExt cx="761953" cy="799392"/>
          </a:xfrm>
        </p:grpSpPr>
        <p:grpSp>
          <p:nvGrpSpPr>
            <p:cNvPr id="5494" name="Google Shape;5494;p56"/>
            <p:cNvGrpSpPr/>
            <p:nvPr/>
          </p:nvGrpSpPr>
          <p:grpSpPr>
            <a:xfrm>
              <a:off x="2496269" y="1171698"/>
              <a:ext cx="761953" cy="723022"/>
              <a:chOff x="2496269" y="1171698"/>
              <a:chExt cx="761953" cy="723022"/>
            </a:xfrm>
          </p:grpSpPr>
          <p:sp>
            <p:nvSpPr>
              <p:cNvPr id="5495" name="Google Shape;5495;p56"/>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6" name="Google Shape;5496;p56"/>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497" name="Google Shape;5497;p56"/>
              <p:cNvGrpSpPr/>
              <p:nvPr/>
            </p:nvGrpSpPr>
            <p:grpSpPr>
              <a:xfrm>
                <a:off x="2496269" y="1171698"/>
                <a:ext cx="761953" cy="723022"/>
                <a:chOff x="2496269" y="1120652"/>
                <a:chExt cx="761953" cy="723022"/>
              </a:xfrm>
            </p:grpSpPr>
            <p:grpSp>
              <p:nvGrpSpPr>
                <p:cNvPr id="5498" name="Google Shape;5498;p56"/>
                <p:cNvGrpSpPr/>
                <p:nvPr/>
              </p:nvGrpSpPr>
              <p:grpSpPr>
                <a:xfrm>
                  <a:off x="2496269" y="1120652"/>
                  <a:ext cx="761953" cy="723022"/>
                  <a:chOff x="2496269" y="1120652"/>
                  <a:chExt cx="761953" cy="723022"/>
                </a:xfrm>
              </p:grpSpPr>
              <p:grpSp>
                <p:nvGrpSpPr>
                  <p:cNvPr id="5499" name="Google Shape;5499;p56"/>
                  <p:cNvGrpSpPr/>
                  <p:nvPr/>
                </p:nvGrpSpPr>
                <p:grpSpPr>
                  <a:xfrm>
                    <a:off x="2496269" y="1304589"/>
                    <a:ext cx="407089" cy="305057"/>
                    <a:chOff x="2496269" y="1304589"/>
                    <a:chExt cx="407089" cy="305057"/>
                  </a:xfrm>
                </p:grpSpPr>
                <p:sp>
                  <p:nvSpPr>
                    <p:cNvPr id="5500" name="Google Shape;5500;p56"/>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1" name="Google Shape;5501;p56"/>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02" name="Google Shape;5502;p56"/>
                  <p:cNvGrpSpPr/>
                  <p:nvPr/>
                </p:nvGrpSpPr>
                <p:grpSpPr>
                  <a:xfrm>
                    <a:off x="2586468" y="1493376"/>
                    <a:ext cx="358850" cy="349656"/>
                    <a:chOff x="2586468" y="1493376"/>
                    <a:chExt cx="358850" cy="349656"/>
                  </a:xfrm>
                </p:grpSpPr>
                <p:sp>
                  <p:nvSpPr>
                    <p:cNvPr id="5503" name="Google Shape;5503;p56"/>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4" name="Google Shape;5504;p56"/>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05" name="Google Shape;5505;p56"/>
                  <p:cNvGrpSpPr/>
                  <p:nvPr/>
                </p:nvGrpSpPr>
                <p:grpSpPr>
                  <a:xfrm>
                    <a:off x="2807939" y="1494024"/>
                    <a:ext cx="358857" cy="349650"/>
                    <a:chOff x="2807939" y="1494024"/>
                    <a:chExt cx="358857" cy="349650"/>
                  </a:xfrm>
                </p:grpSpPr>
                <p:sp>
                  <p:nvSpPr>
                    <p:cNvPr id="5506" name="Google Shape;5506;p56"/>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7" name="Google Shape;5507;p56"/>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08" name="Google Shape;5508;p56"/>
                  <p:cNvGrpSpPr/>
                  <p:nvPr/>
                </p:nvGrpSpPr>
                <p:grpSpPr>
                  <a:xfrm>
                    <a:off x="2851133" y="1305635"/>
                    <a:ext cx="407089" cy="305057"/>
                    <a:chOff x="2851133" y="1305635"/>
                    <a:chExt cx="407089" cy="305057"/>
                  </a:xfrm>
                </p:grpSpPr>
                <p:sp>
                  <p:nvSpPr>
                    <p:cNvPr id="5509" name="Google Shape;5509;p56"/>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0" name="Google Shape;5510;p56"/>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11" name="Google Shape;5511;p56"/>
                  <p:cNvGrpSpPr/>
                  <p:nvPr/>
                </p:nvGrpSpPr>
                <p:grpSpPr>
                  <a:xfrm>
                    <a:off x="2727495" y="1120652"/>
                    <a:ext cx="300271" cy="396358"/>
                    <a:chOff x="2727495" y="1120652"/>
                    <a:chExt cx="300271" cy="396358"/>
                  </a:xfrm>
                </p:grpSpPr>
                <p:sp>
                  <p:nvSpPr>
                    <p:cNvPr id="5512" name="Google Shape;5512;p56"/>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3" name="Google Shape;5513;p56"/>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514" name="Google Shape;5514;p56"/>
                <p:cNvGrpSpPr/>
                <p:nvPr/>
              </p:nvGrpSpPr>
              <p:grpSpPr>
                <a:xfrm>
                  <a:off x="2722305" y="1350460"/>
                  <a:ext cx="308357" cy="308344"/>
                  <a:chOff x="2722305" y="1350460"/>
                  <a:chExt cx="308357" cy="308344"/>
                </a:xfrm>
              </p:grpSpPr>
              <p:sp>
                <p:nvSpPr>
                  <p:cNvPr id="5515" name="Google Shape;5515;p56"/>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516" name="Google Shape;5516;p56"/>
                  <p:cNvGrpSpPr/>
                  <p:nvPr/>
                </p:nvGrpSpPr>
                <p:grpSpPr>
                  <a:xfrm>
                    <a:off x="2725064" y="1364529"/>
                    <a:ext cx="297954" cy="280182"/>
                    <a:chOff x="2725064" y="1364529"/>
                    <a:chExt cx="297954" cy="280182"/>
                  </a:xfrm>
                </p:grpSpPr>
                <p:sp>
                  <p:nvSpPr>
                    <p:cNvPr id="5517" name="Google Shape;5517;p56"/>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8" name="Google Shape;5518;p56"/>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9" name="Google Shape;5519;p56"/>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0" name="Google Shape;5520;p56"/>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1" name="Google Shape;5521;p56"/>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sp>
          <p:nvSpPr>
            <p:cNvPr id="5522" name="Google Shape;5522;p56"/>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3" name="Google Shape;5523;p56"/>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4" name="Google Shape;5524;p56"/>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5" name="Google Shape;5525;p56"/>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6" name="Google Shape;5526;p56"/>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27" name="Google Shape;5527;p56"/>
          <p:cNvGrpSpPr/>
          <p:nvPr/>
        </p:nvGrpSpPr>
        <p:grpSpPr>
          <a:xfrm>
            <a:off x="5232748" y="3903283"/>
            <a:ext cx="2092192" cy="788020"/>
            <a:chOff x="3820100" y="3023049"/>
            <a:chExt cx="1303926" cy="491162"/>
          </a:xfrm>
        </p:grpSpPr>
        <p:grpSp>
          <p:nvGrpSpPr>
            <p:cNvPr id="5528" name="Google Shape;5528;p56"/>
            <p:cNvGrpSpPr/>
            <p:nvPr/>
          </p:nvGrpSpPr>
          <p:grpSpPr>
            <a:xfrm>
              <a:off x="3820100" y="3023072"/>
              <a:ext cx="1303926" cy="491139"/>
              <a:chOff x="3820100" y="3023072"/>
              <a:chExt cx="1303926" cy="491139"/>
            </a:xfrm>
          </p:grpSpPr>
          <p:sp>
            <p:nvSpPr>
              <p:cNvPr id="5529" name="Google Shape;5529;p56"/>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0" name="Google Shape;5530;p56"/>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31" name="Google Shape;5531;p56"/>
            <p:cNvGrpSpPr/>
            <p:nvPr/>
          </p:nvGrpSpPr>
          <p:grpSpPr>
            <a:xfrm>
              <a:off x="4132439" y="3023645"/>
              <a:ext cx="393633" cy="177096"/>
              <a:chOff x="4132439" y="3023645"/>
              <a:chExt cx="393633" cy="177096"/>
            </a:xfrm>
          </p:grpSpPr>
          <p:sp>
            <p:nvSpPr>
              <p:cNvPr id="5532" name="Google Shape;5532;p56"/>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3" name="Google Shape;5533;p56"/>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34" name="Google Shape;5534;p56"/>
            <p:cNvGrpSpPr/>
            <p:nvPr/>
          </p:nvGrpSpPr>
          <p:grpSpPr>
            <a:xfrm>
              <a:off x="3921811" y="3023049"/>
              <a:ext cx="1002397" cy="388943"/>
              <a:chOff x="3921811" y="3023049"/>
              <a:chExt cx="1002397" cy="388943"/>
            </a:xfrm>
          </p:grpSpPr>
          <p:sp>
            <p:nvSpPr>
              <p:cNvPr id="5535" name="Google Shape;5535;p56"/>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6" name="Google Shape;5536;p56"/>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37" name="Google Shape;5537;p56"/>
            <p:cNvGrpSpPr/>
            <p:nvPr/>
          </p:nvGrpSpPr>
          <p:grpSpPr>
            <a:xfrm>
              <a:off x="4023645" y="3023049"/>
              <a:ext cx="683032" cy="286722"/>
              <a:chOff x="4023645" y="3023049"/>
              <a:chExt cx="683032" cy="286722"/>
            </a:xfrm>
          </p:grpSpPr>
          <p:sp>
            <p:nvSpPr>
              <p:cNvPr id="5538" name="Google Shape;5538;p56"/>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9" name="Google Shape;5539;p56"/>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540" name="Google Shape;5540;p56"/>
          <p:cNvGrpSpPr/>
          <p:nvPr/>
        </p:nvGrpSpPr>
        <p:grpSpPr>
          <a:xfrm>
            <a:off x="2075577" y="2739077"/>
            <a:ext cx="951363" cy="917367"/>
            <a:chOff x="1706078" y="2092648"/>
            <a:chExt cx="660913" cy="637296"/>
          </a:xfrm>
        </p:grpSpPr>
        <p:sp>
          <p:nvSpPr>
            <p:cNvPr id="5541" name="Google Shape;5541;p56"/>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542" name="Google Shape;5542;p56"/>
            <p:cNvGrpSpPr/>
            <p:nvPr/>
          </p:nvGrpSpPr>
          <p:grpSpPr>
            <a:xfrm>
              <a:off x="1706078" y="2092648"/>
              <a:ext cx="660913" cy="575241"/>
              <a:chOff x="1706078" y="2092648"/>
              <a:chExt cx="660913" cy="575241"/>
            </a:xfrm>
          </p:grpSpPr>
          <p:sp>
            <p:nvSpPr>
              <p:cNvPr id="5543" name="Google Shape;5543;p56"/>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4" name="Google Shape;5544;p56"/>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5" name="Google Shape;5545;p56"/>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546" name="Google Shape;5546;p56"/>
          <p:cNvGrpSpPr/>
          <p:nvPr/>
        </p:nvGrpSpPr>
        <p:grpSpPr>
          <a:xfrm>
            <a:off x="8424723" y="1562475"/>
            <a:ext cx="1756612" cy="912224"/>
            <a:chOff x="238125" y="999450"/>
            <a:chExt cx="7140700" cy="3708225"/>
          </a:xfrm>
        </p:grpSpPr>
        <p:sp>
          <p:nvSpPr>
            <p:cNvPr id="5547" name="Google Shape;5547;p56"/>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8" name="Google Shape;5548;p56"/>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9" name="Google Shape;5549;p56"/>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0" name="Google Shape;5550;p56"/>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1" name="Google Shape;5551;p56"/>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2" name="Google Shape;5552;p56"/>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3" name="Google Shape;5553;p56"/>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4" name="Google Shape;5554;p56"/>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5" name="Google Shape;5555;p56"/>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5559"/>
        <p:cNvGrpSpPr/>
        <p:nvPr/>
      </p:nvGrpSpPr>
      <p:grpSpPr>
        <a:xfrm>
          <a:off x="0" y="0"/>
          <a:ext cx="0" cy="0"/>
          <a:chOff x="0" y="0"/>
          <a:chExt cx="0" cy="0"/>
        </a:xfrm>
      </p:grpSpPr>
      <p:grpSp>
        <p:nvGrpSpPr>
          <p:cNvPr id="5560" name="Google Shape;5560;p57"/>
          <p:cNvGrpSpPr/>
          <p:nvPr/>
        </p:nvGrpSpPr>
        <p:grpSpPr>
          <a:xfrm>
            <a:off x="972318" y="1572887"/>
            <a:ext cx="2181489" cy="2034859"/>
            <a:chOff x="729238" y="1179665"/>
            <a:chExt cx="1636117" cy="1526144"/>
          </a:xfrm>
        </p:grpSpPr>
        <p:grpSp>
          <p:nvGrpSpPr>
            <p:cNvPr id="5561" name="Google Shape;5561;p57"/>
            <p:cNvGrpSpPr/>
            <p:nvPr/>
          </p:nvGrpSpPr>
          <p:grpSpPr>
            <a:xfrm>
              <a:off x="729238" y="1179665"/>
              <a:ext cx="80700" cy="1526144"/>
              <a:chOff x="729238" y="1179665"/>
              <a:chExt cx="80700" cy="1526144"/>
            </a:xfrm>
          </p:grpSpPr>
          <p:sp>
            <p:nvSpPr>
              <p:cNvPr id="5562" name="Google Shape;5562;p57"/>
              <p:cNvSpPr/>
              <p:nvPr/>
            </p:nvSpPr>
            <p:spPr>
              <a:xfrm>
                <a:off x="729238"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3" name="Google Shape;5563;p57"/>
              <p:cNvSpPr/>
              <p:nvPr/>
            </p:nvSpPr>
            <p:spPr>
              <a:xfrm>
                <a:off x="729238"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4" name="Google Shape;5564;p57"/>
              <p:cNvSpPr/>
              <p:nvPr/>
            </p:nvSpPr>
            <p:spPr>
              <a:xfrm>
                <a:off x="729238"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5" name="Google Shape;5565;p57"/>
              <p:cNvSpPr/>
              <p:nvPr/>
            </p:nvSpPr>
            <p:spPr>
              <a:xfrm>
                <a:off x="729238"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6" name="Google Shape;5566;p57"/>
              <p:cNvSpPr/>
              <p:nvPr/>
            </p:nvSpPr>
            <p:spPr>
              <a:xfrm>
                <a:off x="729238" y="1821630"/>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7" name="Google Shape;5567;p57"/>
              <p:cNvSpPr/>
              <p:nvPr/>
            </p:nvSpPr>
            <p:spPr>
              <a:xfrm>
                <a:off x="729238" y="1982326"/>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8" name="Google Shape;5568;p57"/>
              <p:cNvSpPr/>
              <p:nvPr/>
            </p:nvSpPr>
            <p:spPr>
              <a:xfrm>
                <a:off x="72923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9" name="Google Shape;5569;p57"/>
              <p:cNvSpPr/>
              <p:nvPr/>
            </p:nvSpPr>
            <p:spPr>
              <a:xfrm>
                <a:off x="72923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0" name="Google Shape;5570;p57"/>
              <p:cNvSpPr/>
              <p:nvPr/>
            </p:nvSpPr>
            <p:spPr>
              <a:xfrm>
                <a:off x="72923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1" name="Google Shape;5571;p57"/>
              <p:cNvSpPr/>
              <p:nvPr/>
            </p:nvSpPr>
            <p:spPr>
              <a:xfrm>
                <a:off x="72923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72" name="Google Shape;5572;p57"/>
            <p:cNvGrpSpPr/>
            <p:nvPr/>
          </p:nvGrpSpPr>
          <p:grpSpPr>
            <a:xfrm>
              <a:off x="903098" y="1179665"/>
              <a:ext cx="80700" cy="1526144"/>
              <a:chOff x="903098" y="1179665"/>
              <a:chExt cx="80700" cy="1526144"/>
            </a:xfrm>
          </p:grpSpPr>
          <p:sp>
            <p:nvSpPr>
              <p:cNvPr id="5573" name="Google Shape;5573;p57"/>
              <p:cNvSpPr/>
              <p:nvPr/>
            </p:nvSpPr>
            <p:spPr>
              <a:xfrm>
                <a:off x="903098"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4" name="Google Shape;5574;p57"/>
              <p:cNvSpPr/>
              <p:nvPr/>
            </p:nvSpPr>
            <p:spPr>
              <a:xfrm>
                <a:off x="903098"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5" name="Google Shape;5575;p57"/>
              <p:cNvSpPr/>
              <p:nvPr/>
            </p:nvSpPr>
            <p:spPr>
              <a:xfrm>
                <a:off x="903098"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6" name="Google Shape;5576;p57"/>
              <p:cNvSpPr/>
              <p:nvPr/>
            </p:nvSpPr>
            <p:spPr>
              <a:xfrm>
                <a:off x="903098"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7" name="Google Shape;5577;p57"/>
              <p:cNvSpPr/>
              <p:nvPr/>
            </p:nvSpPr>
            <p:spPr>
              <a:xfrm>
                <a:off x="903098"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8" name="Google Shape;5578;p57"/>
              <p:cNvSpPr/>
              <p:nvPr/>
            </p:nvSpPr>
            <p:spPr>
              <a:xfrm>
                <a:off x="903098" y="198232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9" name="Google Shape;5579;p57"/>
              <p:cNvSpPr/>
              <p:nvPr/>
            </p:nvSpPr>
            <p:spPr>
              <a:xfrm>
                <a:off x="90309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0" name="Google Shape;5580;p57"/>
              <p:cNvSpPr/>
              <p:nvPr/>
            </p:nvSpPr>
            <p:spPr>
              <a:xfrm>
                <a:off x="90309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1" name="Google Shape;5581;p57"/>
              <p:cNvSpPr/>
              <p:nvPr/>
            </p:nvSpPr>
            <p:spPr>
              <a:xfrm>
                <a:off x="90309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2" name="Google Shape;5582;p57"/>
              <p:cNvSpPr/>
              <p:nvPr/>
            </p:nvSpPr>
            <p:spPr>
              <a:xfrm>
                <a:off x="90309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83" name="Google Shape;5583;p57"/>
            <p:cNvGrpSpPr/>
            <p:nvPr/>
          </p:nvGrpSpPr>
          <p:grpSpPr>
            <a:xfrm>
              <a:off x="1076958" y="1179665"/>
              <a:ext cx="80700" cy="1526144"/>
              <a:chOff x="1076958" y="1179665"/>
              <a:chExt cx="80700" cy="1526144"/>
            </a:xfrm>
          </p:grpSpPr>
          <p:sp>
            <p:nvSpPr>
              <p:cNvPr id="5584" name="Google Shape;5584;p57"/>
              <p:cNvSpPr/>
              <p:nvPr/>
            </p:nvSpPr>
            <p:spPr>
              <a:xfrm>
                <a:off x="1076958"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5" name="Google Shape;5585;p57"/>
              <p:cNvSpPr/>
              <p:nvPr/>
            </p:nvSpPr>
            <p:spPr>
              <a:xfrm>
                <a:off x="1076958"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6" name="Google Shape;5586;p57"/>
              <p:cNvSpPr/>
              <p:nvPr/>
            </p:nvSpPr>
            <p:spPr>
              <a:xfrm>
                <a:off x="1076958"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7" name="Google Shape;5587;p57"/>
              <p:cNvSpPr/>
              <p:nvPr/>
            </p:nvSpPr>
            <p:spPr>
              <a:xfrm>
                <a:off x="1076958"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8" name="Google Shape;5588;p57"/>
              <p:cNvSpPr/>
              <p:nvPr/>
            </p:nvSpPr>
            <p:spPr>
              <a:xfrm>
                <a:off x="1076958"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9" name="Google Shape;5589;p57"/>
              <p:cNvSpPr/>
              <p:nvPr/>
            </p:nvSpPr>
            <p:spPr>
              <a:xfrm>
                <a:off x="1076958" y="198232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0" name="Google Shape;5590;p57"/>
              <p:cNvSpPr/>
              <p:nvPr/>
            </p:nvSpPr>
            <p:spPr>
              <a:xfrm>
                <a:off x="1076958" y="214302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1" name="Google Shape;5591;p57"/>
              <p:cNvSpPr/>
              <p:nvPr/>
            </p:nvSpPr>
            <p:spPr>
              <a:xfrm>
                <a:off x="107695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2" name="Google Shape;5592;p57"/>
              <p:cNvSpPr/>
              <p:nvPr/>
            </p:nvSpPr>
            <p:spPr>
              <a:xfrm>
                <a:off x="107695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3" name="Google Shape;5593;p57"/>
              <p:cNvSpPr/>
              <p:nvPr/>
            </p:nvSpPr>
            <p:spPr>
              <a:xfrm>
                <a:off x="107695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94" name="Google Shape;5594;p57"/>
            <p:cNvGrpSpPr/>
            <p:nvPr/>
          </p:nvGrpSpPr>
          <p:grpSpPr>
            <a:xfrm>
              <a:off x="1247707" y="1179665"/>
              <a:ext cx="80700" cy="1526144"/>
              <a:chOff x="1247707" y="1179665"/>
              <a:chExt cx="80700" cy="1526144"/>
            </a:xfrm>
          </p:grpSpPr>
          <p:sp>
            <p:nvSpPr>
              <p:cNvPr id="5595" name="Google Shape;5595;p57"/>
              <p:cNvSpPr/>
              <p:nvPr/>
            </p:nvSpPr>
            <p:spPr>
              <a:xfrm>
                <a:off x="1247707"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6" name="Google Shape;5596;p57"/>
              <p:cNvSpPr/>
              <p:nvPr/>
            </p:nvSpPr>
            <p:spPr>
              <a:xfrm>
                <a:off x="1247707"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7" name="Google Shape;5597;p57"/>
              <p:cNvSpPr/>
              <p:nvPr/>
            </p:nvSpPr>
            <p:spPr>
              <a:xfrm>
                <a:off x="1247707"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8" name="Google Shape;5598;p57"/>
              <p:cNvSpPr/>
              <p:nvPr/>
            </p:nvSpPr>
            <p:spPr>
              <a:xfrm>
                <a:off x="1247707" y="166175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9" name="Google Shape;5599;p57"/>
              <p:cNvSpPr/>
              <p:nvPr/>
            </p:nvSpPr>
            <p:spPr>
              <a:xfrm>
                <a:off x="1247707" y="1821630"/>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0" name="Google Shape;5600;p57"/>
              <p:cNvSpPr/>
              <p:nvPr/>
            </p:nvSpPr>
            <p:spPr>
              <a:xfrm>
                <a:off x="1247707" y="1982326"/>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1" name="Google Shape;5601;p57"/>
              <p:cNvSpPr/>
              <p:nvPr/>
            </p:nvSpPr>
            <p:spPr>
              <a:xfrm>
                <a:off x="124770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2" name="Google Shape;5602;p57"/>
              <p:cNvSpPr/>
              <p:nvPr/>
            </p:nvSpPr>
            <p:spPr>
              <a:xfrm>
                <a:off x="124770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3" name="Google Shape;5603;p57"/>
              <p:cNvSpPr/>
              <p:nvPr/>
            </p:nvSpPr>
            <p:spPr>
              <a:xfrm>
                <a:off x="124770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4" name="Google Shape;5604;p57"/>
              <p:cNvSpPr/>
              <p:nvPr/>
            </p:nvSpPr>
            <p:spPr>
              <a:xfrm>
                <a:off x="124770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05" name="Google Shape;5605;p57"/>
            <p:cNvGrpSpPr/>
            <p:nvPr/>
          </p:nvGrpSpPr>
          <p:grpSpPr>
            <a:xfrm>
              <a:off x="1421567" y="1179665"/>
              <a:ext cx="80700" cy="1526144"/>
              <a:chOff x="1421567" y="1179665"/>
              <a:chExt cx="80700" cy="1526144"/>
            </a:xfrm>
          </p:grpSpPr>
          <p:sp>
            <p:nvSpPr>
              <p:cNvPr id="5606" name="Google Shape;5606;p57"/>
              <p:cNvSpPr/>
              <p:nvPr/>
            </p:nvSpPr>
            <p:spPr>
              <a:xfrm>
                <a:off x="1421567"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7" name="Google Shape;5607;p57"/>
              <p:cNvSpPr/>
              <p:nvPr/>
            </p:nvSpPr>
            <p:spPr>
              <a:xfrm>
                <a:off x="1421567"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8" name="Google Shape;5608;p57"/>
              <p:cNvSpPr/>
              <p:nvPr/>
            </p:nvSpPr>
            <p:spPr>
              <a:xfrm>
                <a:off x="1421567"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9" name="Google Shape;5609;p57"/>
              <p:cNvSpPr/>
              <p:nvPr/>
            </p:nvSpPr>
            <p:spPr>
              <a:xfrm>
                <a:off x="1421567"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0" name="Google Shape;5610;p57"/>
              <p:cNvSpPr/>
              <p:nvPr/>
            </p:nvSpPr>
            <p:spPr>
              <a:xfrm>
                <a:off x="1421567"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1" name="Google Shape;5611;p57"/>
              <p:cNvSpPr/>
              <p:nvPr/>
            </p:nvSpPr>
            <p:spPr>
              <a:xfrm>
                <a:off x="1421567" y="198232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2" name="Google Shape;5612;p57"/>
              <p:cNvSpPr/>
              <p:nvPr/>
            </p:nvSpPr>
            <p:spPr>
              <a:xfrm>
                <a:off x="1421567" y="214302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3" name="Google Shape;5613;p57"/>
              <p:cNvSpPr/>
              <p:nvPr/>
            </p:nvSpPr>
            <p:spPr>
              <a:xfrm>
                <a:off x="1421567" y="2303717"/>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4" name="Google Shape;5614;p57"/>
              <p:cNvSpPr/>
              <p:nvPr/>
            </p:nvSpPr>
            <p:spPr>
              <a:xfrm>
                <a:off x="142156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5" name="Google Shape;5615;p57"/>
              <p:cNvSpPr/>
              <p:nvPr/>
            </p:nvSpPr>
            <p:spPr>
              <a:xfrm>
                <a:off x="142156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16" name="Google Shape;5616;p57"/>
            <p:cNvGrpSpPr/>
            <p:nvPr/>
          </p:nvGrpSpPr>
          <p:grpSpPr>
            <a:xfrm>
              <a:off x="1592327" y="1179665"/>
              <a:ext cx="80700" cy="1526144"/>
              <a:chOff x="1592327" y="1179665"/>
              <a:chExt cx="80700" cy="1526144"/>
            </a:xfrm>
          </p:grpSpPr>
          <p:sp>
            <p:nvSpPr>
              <p:cNvPr id="5617" name="Google Shape;5617;p57"/>
              <p:cNvSpPr/>
              <p:nvPr/>
            </p:nvSpPr>
            <p:spPr>
              <a:xfrm>
                <a:off x="1592327"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8" name="Google Shape;5618;p57"/>
              <p:cNvSpPr/>
              <p:nvPr/>
            </p:nvSpPr>
            <p:spPr>
              <a:xfrm>
                <a:off x="1592327"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9" name="Google Shape;5619;p57"/>
              <p:cNvSpPr/>
              <p:nvPr/>
            </p:nvSpPr>
            <p:spPr>
              <a:xfrm>
                <a:off x="1592327"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0" name="Google Shape;5620;p57"/>
              <p:cNvSpPr/>
              <p:nvPr/>
            </p:nvSpPr>
            <p:spPr>
              <a:xfrm>
                <a:off x="1592327"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1" name="Google Shape;5621;p57"/>
              <p:cNvSpPr/>
              <p:nvPr/>
            </p:nvSpPr>
            <p:spPr>
              <a:xfrm>
                <a:off x="1592327"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2" name="Google Shape;5622;p57"/>
              <p:cNvSpPr/>
              <p:nvPr/>
            </p:nvSpPr>
            <p:spPr>
              <a:xfrm>
                <a:off x="1592327" y="198232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3" name="Google Shape;5623;p57"/>
              <p:cNvSpPr/>
              <p:nvPr/>
            </p:nvSpPr>
            <p:spPr>
              <a:xfrm>
                <a:off x="159232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4" name="Google Shape;5624;p57"/>
              <p:cNvSpPr/>
              <p:nvPr/>
            </p:nvSpPr>
            <p:spPr>
              <a:xfrm>
                <a:off x="159232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5" name="Google Shape;5625;p57"/>
              <p:cNvSpPr/>
              <p:nvPr/>
            </p:nvSpPr>
            <p:spPr>
              <a:xfrm>
                <a:off x="159232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6" name="Google Shape;5626;p57"/>
              <p:cNvSpPr/>
              <p:nvPr/>
            </p:nvSpPr>
            <p:spPr>
              <a:xfrm>
                <a:off x="159232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27" name="Google Shape;5627;p57"/>
            <p:cNvGrpSpPr/>
            <p:nvPr/>
          </p:nvGrpSpPr>
          <p:grpSpPr>
            <a:xfrm>
              <a:off x="1766187" y="1179665"/>
              <a:ext cx="80700" cy="1526144"/>
              <a:chOff x="1766187" y="1179665"/>
              <a:chExt cx="80700" cy="1526144"/>
            </a:xfrm>
          </p:grpSpPr>
          <p:sp>
            <p:nvSpPr>
              <p:cNvPr id="5628" name="Google Shape;5628;p57"/>
              <p:cNvSpPr/>
              <p:nvPr/>
            </p:nvSpPr>
            <p:spPr>
              <a:xfrm>
                <a:off x="1766187"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9" name="Google Shape;5629;p57"/>
              <p:cNvSpPr/>
              <p:nvPr/>
            </p:nvSpPr>
            <p:spPr>
              <a:xfrm>
                <a:off x="1766187"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0" name="Google Shape;5630;p57"/>
              <p:cNvSpPr/>
              <p:nvPr/>
            </p:nvSpPr>
            <p:spPr>
              <a:xfrm>
                <a:off x="1766187"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1" name="Google Shape;5631;p57"/>
              <p:cNvSpPr/>
              <p:nvPr/>
            </p:nvSpPr>
            <p:spPr>
              <a:xfrm>
                <a:off x="1766187"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2" name="Google Shape;5632;p57"/>
              <p:cNvSpPr/>
              <p:nvPr/>
            </p:nvSpPr>
            <p:spPr>
              <a:xfrm>
                <a:off x="1766187"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3" name="Google Shape;5633;p57"/>
              <p:cNvSpPr/>
              <p:nvPr/>
            </p:nvSpPr>
            <p:spPr>
              <a:xfrm>
                <a:off x="1766187" y="198232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4" name="Google Shape;5634;p57"/>
              <p:cNvSpPr/>
              <p:nvPr/>
            </p:nvSpPr>
            <p:spPr>
              <a:xfrm>
                <a:off x="1766187" y="214302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5" name="Google Shape;5635;p57"/>
              <p:cNvSpPr/>
              <p:nvPr/>
            </p:nvSpPr>
            <p:spPr>
              <a:xfrm>
                <a:off x="1766187" y="2303717"/>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6" name="Google Shape;5636;p57"/>
              <p:cNvSpPr/>
              <p:nvPr/>
            </p:nvSpPr>
            <p:spPr>
              <a:xfrm>
                <a:off x="1766187" y="2464413"/>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7" name="Google Shape;5637;p57"/>
              <p:cNvSpPr/>
              <p:nvPr/>
            </p:nvSpPr>
            <p:spPr>
              <a:xfrm>
                <a:off x="176618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38" name="Google Shape;5638;p57"/>
            <p:cNvGrpSpPr/>
            <p:nvPr/>
          </p:nvGrpSpPr>
          <p:grpSpPr>
            <a:xfrm>
              <a:off x="1936935" y="1179665"/>
              <a:ext cx="80700" cy="1526144"/>
              <a:chOff x="1936935" y="1179665"/>
              <a:chExt cx="80700" cy="1526144"/>
            </a:xfrm>
          </p:grpSpPr>
          <p:sp>
            <p:nvSpPr>
              <p:cNvPr id="5639" name="Google Shape;5639;p57"/>
              <p:cNvSpPr/>
              <p:nvPr/>
            </p:nvSpPr>
            <p:spPr>
              <a:xfrm>
                <a:off x="1936935"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0" name="Google Shape;5640;p57"/>
              <p:cNvSpPr/>
              <p:nvPr/>
            </p:nvSpPr>
            <p:spPr>
              <a:xfrm>
                <a:off x="1936935"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1" name="Google Shape;5641;p57"/>
              <p:cNvSpPr/>
              <p:nvPr/>
            </p:nvSpPr>
            <p:spPr>
              <a:xfrm>
                <a:off x="1936935"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2" name="Google Shape;5642;p57"/>
              <p:cNvSpPr/>
              <p:nvPr/>
            </p:nvSpPr>
            <p:spPr>
              <a:xfrm>
                <a:off x="1936935"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3" name="Google Shape;5643;p57"/>
              <p:cNvSpPr/>
              <p:nvPr/>
            </p:nvSpPr>
            <p:spPr>
              <a:xfrm>
                <a:off x="1936935"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4" name="Google Shape;5644;p57"/>
              <p:cNvSpPr/>
              <p:nvPr/>
            </p:nvSpPr>
            <p:spPr>
              <a:xfrm>
                <a:off x="193693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5" name="Google Shape;5645;p57"/>
              <p:cNvSpPr/>
              <p:nvPr/>
            </p:nvSpPr>
            <p:spPr>
              <a:xfrm>
                <a:off x="193693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6" name="Google Shape;5646;p57"/>
              <p:cNvSpPr/>
              <p:nvPr/>
            </p:nvSpPr>
            <p:spPr>
              <a:xfrm>
                <a:off x="193693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7" name="Google Shape;5647;p57"/>
              <p:cNvSpPr/>
              <p:nvPr/>
            </p:nvSpPr>
            <p:spPr>
              <a:xfrm>
                <a:off x="193693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8" name="Google Shape;5648;p57"/>
              <p:cNvSpPr/>
              <p:nvPr/>
            </p:nvSpPr>
            <p:spPr>
              <a:xfrm>
                <a:off x="193693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49" name="Google Shape;5649;p57"/>
            <p:cNvGrpSpPr/>
            <p:nvPr/>
          </p:nvGrpSpPr>
          <p:grpSpPr>
            <a:xfrm>
              <a:off x="2110795" y="1179665"/>
              <a:ext cx="80700" cy="1526144"/>
              <a:chOff x="2110795" y="1179665"/>
              <a:chExt cx="80700" cy="1526144"/>
            </a:xfrm>
          </p:grpSpPr>
          <p:sp>
            <p:nvSpPr>
              <p:cNvPr id="5650" name="Google Shape;5650;p57"/>
              <p:cNvSpPr/>
              <p:nvPr/>
            </p:nvSpPr>
            <p:spPr>
              <a:xfrm>
                <a:off x="2110795"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1" name="Google Shape;5651;p57"/>
              <p:cNvSpPr/>
              <p:nvPr/>
            </p:nvSpPr>
            <p:spPr>
              <a:xfrm>
                <a:off x="2110795"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2" name="Google Shape;5652;p57"/>
              <p:cNvSpPr/>
              <p:nvPr/>
            </p:nvSpPr>
            <p:spPr>
              <a:xfrm>
                <a:off x="2110795"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3" name="Google Shape;5653;p57"/>
              <p:cNvSpPr/>
              <p:nvPr/>
            </p:nvSpPr>
            <p:spPr>
              <a:xfrm>
                <a:off x="2110795"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4" name="Google Shape;5654;p57"/>
              <p:cNvSpPr/>
              <p:nvPr/>
            </p:nvSpPr>
            <p:spPr>
              <a:xfrm>
                <a:off x="2110795" y="1821630"/>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5" name="Google Shape;5655;p57"/>
              <p:cNvSpPr/>
              <p:nvPr/>
            </p:nvSpPr>
            <p:spPr>
              <a:xfrm>
                <a:off x="211079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6" name="Google Shape;5656;p57"/>
              <p:cNvSpPr/>
              <p:nvPr/>
            </p:nvSpPr>
            <p:spPr>
              <a:xfrm>
                <a:off x="211079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7" name="Google Shape;5657;p57"/>
              <p:cNvSpPr/>
              <p:nvPr/>
            </p:nvSpPr>
            <p:spPr>
              <a:xfrm>
                <a:off x="211079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8" name="Google Shape;5658;p57"/>
              <p:cNvSpPr/>
              <p:nvPr/>
            </p:nvSpPr>
            <p:spPr>
              <a:xfrm>
                <a:off x="211079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9" name="Google Shape;5659;p57"/>
              <p:cNvSpPr/>
              <p:nvPr/>
            </p:nvSpPr>
            <p:spPr>
              <a:xfrm>
                <a:off x="211079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60" name="Google Shape;5660;p57"/>
            <p:cNvGrpSpPr/>
            <p:nvPr/>
          </p:nvGrpSpPr>
          <p:grpSpPr>
            <a:xfrm>
              <a:off x="2284655" y="1179665"/>
              <a:ext cx="80700" cy="1526144"/>
              <a:chOff x="2284655" y="1179665"/>
              <a:chExt cx="80700" cy="1526144"/>
            </a:xfrm>
          </p:grpSpPr>
          <p:sp>
            <p:nvSpPr>
              <p:cNvPr id="5661" name="Google Shape;5661;p57"/>
              <p:cNvSpPr/>
              <p:nvPr/>
            </p:nvSpPr>
            <p:spPr>
              <a:xfrm>
                <a:off x="2284655"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2" name="Google Shape;5662;p57"/>
              <p:cNvSpPr/>
              <p:nvPr/>
            </p:nvSpPr>
            <p:spPr>
              <a:xfrm>
                <a:off x="2284655"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3" name="Google Shape;5663;p57"/>
              <p:cNvSpPr/>
              <p:nvPr/>
            </p:nvSpPr>
            <p:spPr>
              <a:xfrm>
                <a:off x="2284655"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4" name="Google Shape;5664;p57"/>
              <p:cNvSpPr/>
              <p:nvPr/>
            </p:nvSpPr>
            <p:spPr>
              <a:xfrm>
                <a:off x="2284655"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5" name="Google Shape;5665;p57"/>
              <p:cNvSpPr/>
              <p:nvPr/>
            </p:nvSpPr>
            <p:spPr>
              <a:xfrm>
                <a:off x="2284655"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6" name="Google Shape;5666;p57"/>
              <p:cNvSpPr/>
              <p:nvPr/>
            </p:nvSpPr>
            <p:spPr>
              <a:xfrm>
                <a:off x="2284655" y="198232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7" name="Google Shape;5667;p57"/>
              <p:cNvSpPr/>
              <p:nvPr/>
            </p:nvSpPr>
            <p:spPr>
              <a:xfrm>
                <a:off x="228465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8" name="Google Shape;5668;p57"/>
              <p:cNvSpPr/>
              <p:nvPr/>
            </p:nvSpPr>
            <p:spPr>
              <a:xfrm>
                <a:off x="228465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9" name="Google Shape;5669;p57"/>
              <p:cNvSpPr/>
              <p:nvPr/>
            </p:nvSpPr>
            <p:spPr>
              <a:xfrm>
                <a:off x="228465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0" name="Google Shape;5670;p57"/>
              <p:cNvSpPr/>
              <p:nvPr/>
            </p:nvSpPr>
            <p:spPr>
              <a:xfrm>
                <a:off x="228465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671" name="Google Shape;5671;p57"/>
          <p:cNvGrpSpPr/>
          <p:nvPr/>
        </p:nvGrpSpPr>
        <p:grpSpPr>
          <a:xfrm>
            <a:off x="3498539" y="1598405"/>
            <a:ext cx="1818997" cy="1469511"/>
            <a:chOff x="2623904" y="1198803"/>
            <a:chExt cx="1364248" cy="1102133"/>
          </a:xfrm>
        </p:grpSpPr>
        <p:grpSp>
          <p:nvGrpSpPr>
            <p:cNvPr id="5672" name="Google Shape;5672;p57"/>
            <p:cNvGrpSpPr/>
            <p:nvPr/>
          </p:nvGrpSpPr>
          <p:grpSpPr>
            <a:xfrm>
              <a:off x="2623907" y="1198803"/>
              <a:ext cx="1364245" cy="273000"/>
              <a:chOff x="2623907" y="1198803"/>
              <a:chExt cx="1364245" cy="273000"/>
            </a:xfrm>
          </p:grpSpPr>
          <p:sp>
            <p:nvSpPr>
              <p:cNvPr id="5673" name="Google Shape;5673;p57"/>
              <p:cNvSpPr/>
              <p:nvPr/>
            </p:nvSpPr>
            <p:spPr>
              <a:xfrm>
                <a:off x="2623907"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4" name="Google Shape;5674;p57"/>
              <p:cNvSpPr/>
              <p:nvPr/>
            </p:nvSpPr>
            <p:spPr>
              <a:xfrm>
                <a:off x="2896718"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5" name="Google Shape;5675;p57"/>
              <p:cNvSpPr/>
              <p:nvPr/>
            </p:nvSpPr>
            <p:spPr>
              <a:xfrm>
                <a:off x="3169529"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6" name="Google Shape;5676;p57"/>
              <p:cNvSpPr/>
              <p:nvPr/>
            </p:nvSpPr>
            <p:spPr>
              <a:xfrm>
                <a:off x="3442341"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7" name="Google Shape;5677;p57"/>
              <p:cNvSpPr/>
              <p:nvPr/>
            </p:nvSpPr>
            <p:spPr>
              <a:xfrm>
                <a:off x="3715152" y="1198803"/>
                <a:ext cx="273000" cy="273000"/>
              </a:xfrm>
              <a:prstGeom prst="diamond">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78" name="Google Shape;5678;p57"/>
            <p:cNvGrpSpPr/>
            <p:nvPr/>
          </p:nvGrpSpPr>
          <p:grpSpPr>
            <a:xfrm>
              <a:off x="2623904" y="1476964"/>
              <a:ext cx="1364245" cy="273000"/>
              <a:chOff x="2623904" y="1476964"/>
              <a:chExt cx="1364245" cy="273000"/>
            </a:xfrm>
          </p:grpSpPr>
          <p:sp>
            <p:nvSpPr>
              <p:cNvPr id="5679" name="Google Shape;5679;p57"/>
              <p:cNvSpPr/>
              <p:nvPr/>
            </p:nvSpPr>
            <p:spPr>
              <a:xfrm>
                <a:off x="2623904"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0" name="Google Shape;5680;p57"/>
              <p:cNvSpPr/>
              <p:nvPr/>
            </p:nvSpPr>
            <p:spPr>
              <a:xfrm>
                <a:off x="2896716"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1" name="Google Shape;5681;p57"/>
              <p:cNvSpPr/>
              <p:nvPr/>
            </p:nvSpPr>
            <p:spPr>
              <a:xfrm>
                <a:off x="3169527" y="1476964"/>
                <a:ext cx="273000" cy="273000"/>
              </a:xfrm>
              <a:prstGeom prst="diamond">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2" name="Google Shape;5682;p57"/>
              <p:cNvSpPr/>
              <p:nvPr/>
            </p:nvSpPr>
            <p:spPr>
              <a:xfrm>
                <a:off x="3442338" y="1476964"/>
                <a:ext cx="273000" cy="273000"/>
              </a:xfrm>
              <a:prstGeom prst="diamond">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3" name="Google Shape;5683;p57"/>
              <p:cNvSpPr/>
              <p:nvPr/>
            </p:nvSpPr>
            <p:spPr>
              <a:xfrm>
                <a:off x="3715149" y="1476964"/>
                <a:ext cx="273000" cy="273000"/>
              </a:xfrm>
              <a:prstGeom prst="diamond">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84" name="Google Shape;5684;p57"/>
            <p:cNvGrpSpPr/>
            <p:nvPr/>
          </p:nvGrpSpPr>
          <p:grpSpPr>
            <a:xfrm>
              <a:off x="2623907" y="1749775"/>
              <a:ext cx="1364245" cy="273000"/>
              <a:chOff x="2623907" y="1749775"/>
              <a:chExt cx="1364245" cy="273000"/>
            </a:xfrm>
          </p:grpSpPr>
          <p:sp>
            <p:nvSpPr>
              <p:cNvPr id="5685" name="Google Shape;5685;p57"/>
              <p:cNvSpPr/>
              <p:nvPr/>
            </p:nvSpPr>
            <p:spPr>
              <a:xfrm>
                <a:off x="2623907"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6" name="Google Shape;5686;p57"/>
              <p:cNvSpPr/>
              <p:nvPr/>
            </p:nvSpPr>
            <p:spPr>
              <a:xfrm>
                <a:off x="2896718"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7" name="Google Shape;5687;p57"/>
              <p:cNvSpPr/>
              <p:nvPr/>
            </p:nvSpPr>
            <p:spPr>
              <a:xfrm>
                <a:off x="3169529"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8" name="Google Shape;5688;p57"/>
              <p:cNvSpPr/>
              <p:nvPr/>
            </p:nvSpPr>
            <p:spPr>
              <a:xfrm>
                <a:off x="3442341" y="1749775"/>
                <a:ext cx="273000" cy="273000"/>
              </a:xfrm>
              <a:prstGeom prst="diamond">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9" name="Google Shape;5689;p57"/>
              <p:cNvSpPr/>
              <p:nvPr/>
            </p:nvSpPr>
            <p:spPr>
              <a:xfrm>
                <a:off x="3715152" y="1749775"/>
                <a:ext cx="273000" cy="273000"/>
              </a:xfrm>
              <a:prstGeom prst="diamond">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90" name="Google Shape;5690;p57"/>
            <p:cNvGrpSpPr/>
            <p:nvPr/>
          </p:nvGrpSpPr>
          <p:grpSpPr>
            <a:xfrm>
              <a:off x="2623904" y="2027936"/>
              <a:ext cx="1364245" cy="273000"/>
              <a:chOff x="2623904" y="2027936"/>
              <a:chExt cx="1364245" cy="273000"/>
            </a:xfrm>
          </p:grpSpPr>
          <p:sp>
            <p:nvSpPr>
              <p:cNvPr id="5691" name="Google Shape;5691;p57"/>
              <p:cNvSpPr/>
              <p:nvPr/>
            </p:nvSpPr>
            <p:spPr>
              <a:xfrm>
                <a:off x="2623904"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2" name="Google Shape;5692;p57"/>
              <p:cNvSpPr/>
              <p:nvPr/>
            </p:nvSpPr>
            <p:spPr>
              <a:xfrm>
                <a:off x="2896716"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3" name="Google Shape;5693;p57"/>
              <p:cNvSpPr/>
              <p:nvPr/>
            </p:nvSpPr>
            <p:spPr>
              <a:xfrm>
                <a:off x="3169527"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4" name="Google Shape;5694;p57"/>
              <p:cNvSpPr/>
              <p:nvPr/>
            </p:nvSpPr>
            <p:spPr>
              <a:xfrm>
                <a:off x="3442338"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5" name="Google Shape;5695;p57"/>
              <p:cNvSpPr/>
              <p:nvPr/>
            </p:nvSpPr>
            <p:spPr>
              <a:xfrm>
                <a:off x="3715149"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696" name="Google Shape;5696;p57"/>
          <p:cNvGrpSpPr/>
          <p:nvPr/>
        </p:nvGrpSpPr>
        <p:grpSpPr>
          <a:xfrm>
            <a:off x="3484487" y="3543835"/>
            <a:ext cx="1850055" cy="212165"/>
            <a:chOff x="3200660" y="2180272"/>
            <a:chExt cx="2563824" cy="378237"/>
          </a:xfrm>
        </p:grpSpPr>
        <p:sp>
          <p:nvSpPr>
            <p:cNvPr id="5697" name="Google Shape;5697;p57"/>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8" name="Google Shape;5698;p57"/>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9" name="Google Shape;5699;p57"/>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0" name="Google Shape;5700;p57"/>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1" name="Google Shape;5701;p57"/>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2" name="Google Shape;5702;p57"/>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3" name="Google Shape;5703;p57"/>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4" name="Google Shape;5704;p57"/>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5" name="Google Shape;5705;p57"/>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6" name="Google Shape;5706;p57"/>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7" name="Google Shape;5707;p57"/>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8" name="Google Shape;5708;p57"/>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9" name="Google Shape;5709;p57"/>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0" name="Google Shape;5710;p57"/>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1" name="Google Shape;5711;p57"/>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2" name="Google Shape;5712;p57"/>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3" name="Google Shape;5713;p57"/>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4" name="Google Shape;5714;p57"/>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15" name="Google Shape;5715;p57"/>
          <p:cNvGrpSpPr/>
          <p:nvPr/>
        </p:nvGrpSpPr>
        <p:grpSpPr>
          <a:xfrm>
            <a:off x="3479853" y="3914188"/>
            <a:ext cx="1854003" cy="212833"/>
            <a:chOff x="3530150" y="2790075"/>
            <a:chExt cx="1962600" cy="225300"/>
          </a:xfrm>
        </p:grpSpPr>
        <p:sp>
          <p:nvSpPr>
            <p:cNvPr id="5716" name="Google Shape;5716;p57"/>
            <p:cNvSpPr/>
            <p:nvPr/>
          </p:nvSpPr>
          <p:spPr>
            <a:xfrm>
              <a:off x="3530150" y="2790075"/>
              <a:ext cx="1962600" cy="2253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7" name="Google Shape;5717;p57"/>
            <p:cNvSpPr/>
            <p:nvPr/>
          </p:nvSpPr>
          <p:spPr>
            <a:xfrm>
              <a:off x="3530150" y="2790075"/>
              <a:ext cx="1110000" cy="225300"/>
            </a:xfrm>
            <a:prstGeom prst="rect">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18" name="Google Shape;5718;p57"/>
          <p:cNvGrpSpPr/>
          <p:nvPr/>
        </p:nvGrpSpPr>
        <p:grpSpPr>
          <a:xfrm>
            <a:off x="3479931" y="4285207"/>
            <a:ext cx="1882172" cy="205567"/>
            <a:chOff x="3558802" y="4011244"/>
            <a:chExt cx="1866000" cy="111600"/>
          </a:xfrm>
        </p:grpSpPr>
        <p:sp>
          <p:nvSpPr>
            <p:cNvPr id="5719" name="Google Shape;5719;p57"/>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0" name="Google Shape;5720;p57"/>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21" name="Google Shape;5721;p57"/>
          <p:cNvGrpSpPr/>
          <p:nvPr/>
        </p:nvGrpSpPr>
        <p:grpSpPr>
          <a:xfrm>
            <a:off x="3480314" y="3225968"/>
            <a:ext cx="1844671" cy="159681"/>
            <a:chOff x="3465975" y="2270258"/>
            <a:chExt cx="1986364" cy="171947"/>
          </a:xfrm>
        </p:grpSpPr>
        <p:sp>
          <p:nvSpPr>
            <p:cNvPr id="5722" name="Google Shape;5722;p57"/>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3" name="Google Shape;5723;p57"/>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4" name="Google Shape;5724;p57"/>
            <p:cNvSpPr/>
            <p:nvPr/>
          </p:nvSpPr>
          <p:spPr>
            <a:xfrm rot="-5400000">
              <a:off x="4243603" y="2270305"/>
              <a:ext cx="171900" cy="171900"/>
            </a:xfrm>
            <a:prstGeom prst="ellipse">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5" name="Google Shape;5725;p57"/>
            <p:cNvSpPr/>
            <p:nvPr/>
          </p:nvSpPr>
          <p:spPr>
            <a:xfrm rot="-5400000">
              <a:off x="4502812" y="2270305"/>
              <a:ext cx="171900" cy="171900"/>
            </a:xfrm>
            <a:prstGeom prst="ellipse">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6" name="Google Shape;5726;p57"/>
            <p:cNvSpPr/>
            <p:nvPr/>
          </p:nvSpPr>
          <p:spPr>
            <a:xfrm rot="-5400000">
              <a:off x="4762021" y="2270305"/>
              <a:ext cx="171900" cy="171900"/>
            </a:xfrm>
            <a:prstGeom prst="ellipse">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7" name="Google Shape;5727;p57"/>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8" name="Google Shape;5728;p57"/>
            <p:cNvSpPr/>
            <p:nvPr/>
          </p:nvSpPr>
          <p:spPr>
            <a:xfrm rot="-5400000">
              <a:off x="5021230" y="2270258"/>
              <a:ext cx="171900" cy="171900"/>
            </a:xfrm>
            <a:prstGeom prst="ellipse">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9" name="Google Shape;5729;p57"/>
            <p:cNvSpPr/>
            <p:nvPr/>
          </p:nvSpPr>
          <p:spPr>
            <a:xfrm rot="-5400000">
              <a:off x="5280440" y="2270258"/>
              <a:ext cx="171900" cy="171900"/>
            </a:xfrm>
            <a:prstGeom prst="ellipse">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30" name="Google Shape;5730;p57"/>
          <p:cNvGrpSpPr/>
          <p:nvPr/>
        </p:nvGrpSpPr>
        <p:grpSpPr>
          <a:xfrm>
            <a:off x="3494992" y="5044331"/>
            <a:ext cx="1826041" cy="260613"/>
            <a:chOff x="723300" y="4253549"/>
            <a:chExt cx="2276482" cy="324900"/>
          </a:xfrm>
        </p:grpSpPr>
        <p:sp>
          <p:nvSpPr>
            <p:cNvPr id="5731" name="Google Shape;5731;p57"/>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2" name="Google Shape;5732;p57"/>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3" name="Google Shape;5733;p57"/>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4" name="Google Shape;5734;p57"/>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5" name="Google Shape;5735;p57"/>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36" name="Google Shape;5736;p57"/>
          <p:cNvGrpSpPr/>
          <p:nvPr/>
        </p:nvGrpSpPr>
        <p:grpSpPr>
          <a:xfrm>
            <a:off x="3481071" y="4645986"/>
            <a:ext cx="1852088" cy="240159"/>
            <a:chOff x="705948" y="3788465"/>
            <a:chExt cx="2308953" cy="299400"/>
          </a:xfrm>
        </p:grpSpPr>
        <p:sp>
          <p:nvSpPr>
            <p:cNvPr id="5737" name="Google Shape;5737;p57"/>
            <p:cNvSpPr/>
            <p:nvPr/>
          </p:nvSpPr>
          <p:spPr>
            <a:xfrm>
              <a:off x="705948"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8" name="Google Shape;5738;p57"/>
            <p:cNvSpPr/>
            <p:nvPr/>
          </p:nvSpPr>
          <p:spPr>
            <a:xfrm>
              <a:off x="1209923"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9" name="Google Shape;5739;p57"/>
            <p:cNvSpPr/>
            <p:nvPr/>
          </p:nvSpPr>
          <p:spPr>
            <a:xfrm>
              <a:off x="1713905"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0" name="Google Shape;5740;p57"/>
            <p:cNvSpPr/>
            <p:nvPr/>
          </p:nvSpPr>
          <p:spPr>
            <a:xfrm>
              <a:off x="2189639" y="3788465"/>
              <a:ext cx="335400" cy="299400"/>
            </a:xfrm>
            <a:prstGeom prst="hear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1" name="Google Shape;5741;p57"/>
            <p:cNvSpPr/>
            <p:nvPr/>
          </p:nvSpPr>
          <p:spPr>
            <a:xfrm>
              <a:off x="2679500" y="3788465"/>
              <a:ext cx="335400" cy="299400"/>
            </a:xfrm>
            <a:prstGeom prst="hear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42" name="Google Shape;5742;p57"/>
          <p:cNvGrpSpPr/>
          <p:nvPr/>
        </p:nvGrpSpPr>
        <p:grpSpPr>
          <a:xfrm>
            <a:off x="5610393" y="2784591"/>
            <a:ext cx="1911761" cy="255335"/>
            <a:chOff x="4273350" y="2088443"/>
            <a:chExt cx="1433821" cy="191501"/>
          </a:xfrm>
        </p:grpSpPr>
        <p:grpSp>
          <p:nvGrpSpPr>
            <p:cNvPr id="5743" name="Google Shape;5743;p57"/>
            <p:cNvGrpSpPr/>
            <p:nvPr/>
          </p:nvGrpSpPr>
          <p:grpSpPr>
            <a:xfrm>
              <a:off x="4273350" y="2088443"/>
              <a:ext cx="1433821" cy="0"/>
              <a:chOff x="5224975" y="2962250"/>
              <a:chExt cx="1544400" cy="0"/>
            </a:xfrm>
          </p:grpSpPr>
          <p:cxnSp>
            <p:nvCxnSpPr>
              <p:cNvPr id="5744" name="Google Shape;5744;p57"/>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5745" name="Google Shape;5745;p57"/>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5746" name="Google Shape;5746;p57"/>
            <p:cNvGrpSpPr/>
            <p:nvPr/>
          </p:nvGrpSpPr>
          <p:grpSpPr>
            <a:xfrm>
              <a:off x="4273350" y="2279944"/>
              <a:ext cx="1433821" cy="0"/>
              <a:chOff x="5224975" y="2962250"/>
              <a:chExt cx="1544400" cy="0"/>
            </a:xfrm>
          </p:grpSpPr>
          <p:cxnSp>
            <p:nvCxnSpPr>
              <p:cNvPr id="5747" name="Google Shape;5747;p57"/>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5748" name="Google Shape;5748;p57"/>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5749" name="Google Shape;5749;p57"/>
          <p:cNvGrpSpPr/>
          <p:nvPr/>
        </p:nvGrpSpPr>
        <p:grpSpPr>
          <a:xfrm>
            <a:off x="3544989" y="5463129"/>
            <a:ext cx="1739479" cy="392099"/>
            <a:chOff x="2658741" y="4097347"/>
            <a:chExt cx="1304609" cy="294074"/>
          </a:xfrm>
        </p:grpSpPr>
        <p:grpSp>
          <p:nvGrpSpPr>
            <p:cNvPr id="5750" name="Google Shape;5750;p57"/>
            <p:cNvGrpSpPr/>
            <p:nvPr/>
          </p:nvGrpSpPr>
          <p:grpSpPr>
            <a:xfrm>
              <a:off x="2658741" y="4097347"/>
              <a:ext cx="118572" cy="294074"/>
              <a:chOff x="3343310" y="4475555"/>
              <a:chExt cx="127717" cy="316753"/>
            </a:xfrm>
          </p:grpSpPr>
          <p:sp>
            <p:nvSpPr>
              <p:cNvPr id="5751" name="Google Shape;5751;p57"/>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2" name="Google Shape;5752;p57"/>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53" name="Google Shape;5753;p57"/>
            <p:cNvGrpSpPr/>
            <p:nvPr/>
          </p:nvGrpSpPr>
          <p:grpSpPr>
            <a:xfrm>
              <a:off x="3815519" y="4098388"/>
              <a:ext cx="147831" cy="291991"/>
              <a:chOff x="3527539" y="4476677"/>
              <a:chExt cx="159232" cy="314510"/>
            </a:xfrm>
          </p:grpSpPr>
          <p:sp>
            <p:nvSpPr>
              <p:cNvPr id="5754" name="Google Shape;5754;p5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5" name="Google Shape;5755;p5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56" name="Google Shape;5756;p57"/>
            <p:cNvGrpSpPr/>
            <p:nvPr/>
          </p:nvGrpSpPr>
          <p:grpSpPr>
            <a:xfrm>
              <a:off x="3511696" y="4098388"/>
              <a:ext cx="147831" cy="291991"/>
              <a:chOff x="3527539" y="4476677"/>
              <a:chExt cx="159232" cy="314510"/>
            </a:xfrm>
          </p:grpSpPr>
          <p:sp>
            <p:nvSpPr>
              <p:cNvPr id="5757" name="Google Shape;5757;p5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8" name="Google Shape;5758;p5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59" name="Google Shape;5759;p57"/>
            <p:cNvGrpSpPr/>
            <p:nvPr/>
          </p:nvGrpSpPr>
          <p:grpSpPr>
            <a:xfrm>
              <a:off x="3207874" y="4098388"/>
              <a:ext cx="147831" cy="291991"/>
              <a:chOff x="3527539" y="4476677"/>
              <a:chExt cx="159232" cy="314510"/>
            </a:xfrm>
          </p:grpSpPr>
          <p:sp>
            <p:nvSpPr>
              <p:cNvPr id="5760" name="Google Shape;5760;p5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1" name="Google Shape;5761;p5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62" name="Google Shape;5762;p57"/>
            <p:cNvGrpSpPr/>
            <p:nvPr/>
          </p:nvGrpSpPr>
          <p:grpSpPr>
            <a:xfrm>
              <a:off x="2933305" y="4097347"/>
              <a:ext cx="118572" cy="294074"/>
              <a:chOff x="3343310" y="4475555"/>
              <a:chExt cx="127717" cy="316753"/>
            </a:xfrm>
          </p:grpSpPr>
          <p:sp>
            <p:nvSpPr>
              <p:cNvPr id="5763" name="Google Shape;5763;p57"/>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4" name="Google Shape;5764;p57"/>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765" name="Google Shape;5765;p57"/>
          <p:cNvGrpSpPr/>
          <p:nvPr/>
        </p:nvGrpSpPr>
        <p:grpSpPr>
          <a:xfrm>
            <a:off x="5612466" y="1568056"/>
            <a:ext cx="1907615" cy="1001649"/>
            <a:chOff x="5159450" y="1919950"/>
            <a:chExt cx="1541050" cy="862500"/>
          </a:xfrm>
        </p:grpSpPr>
        <p:sp>
          <p:nvSpPr>
            <p:cNvPr id="5766" name="Google Shape;5766;p57"/>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5767" name="Google Shape;5767;p57"/>
            <p:cNvGrpSpPr/>
            <p:nvPr/>
          </p:nvGrpSpPr>
          <p:grpSpPr>
            <a:xfrm>
              <a:off x="5159450" y="1919950"/>
              <a:ext cx="1541050" cy="862500"/>
              <a:chOff x="5159450" y="1919950"/>
              <a:chExt cx="1541050" cy="862500"/>
            </a:xfrm>
          </p:grpSpPr>
          <p:cxnSp>
            <p:nvCxnSpPr>
              <p:cNvPr id="5768" name="Google Shape;5768;p57"/>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5769" name="Google Shape;5769;p57"/>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5770" name="Google Shape;5770;p57"/>
          <p:cNvGrpSpPr/>
          <p:nvPr/>
        </p:nvGrpSpPr>
        <p:grpSpPr>
          <a:xfrm>
            <a:off x="5676648" y="3253081"/>
            <a:ext cx="1779248" cy="1290552"/>
            <a:chOff x="4294923" y="2439811"/>
            <a:chExt cx="1334436" cy="967914"/>
          </a:xfrm>
        </p:grpSpPr>
        <p:grpSp>
          <p:nvGrpSpPr>
            <p:cNvPr id="5771" name="Google Shape;5771;p57"/>
            <p:cNvGrpSpPr/>
            <p:nvPr/>
          </p:nvGrpSpPr>
          <p:grpSpPr>
            <a:xfrm>
              <a:off x="4960455" y="2469658"/>
              <a:ext cx="668904" cy="885524"/>
              <a:chOff x="4960455" y="2469658"/>
              <a:chExt cx="668904" cy="885524"/>
            </a:xfrm>
          </p:grpSpPr>
          <p:sp>
            <p:nvSpPr>
              <p:cNvPr id="5772" name="Google Shape;5772;p57"/>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3" name="Google Shape;5773;p57"/>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4" name="Google Shape;5774;p57"/>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5" name="Google Shape;5775;p57"/>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6" name="Google Shape;5776;p57"/>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7" name="Google Shape;5777;p57"/>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78" name="Google Shape;5778;p57"/>
            <p:cNvGrpSpPr/>
            <p:nvPr/>
          </p:nvGrpSpPr>
          <p:grpSpPr>
            <a:xfrm>
              <a:off x="4294923" y="2469658"/>
              <a:ext cx="668951" cy="885524"/>
              <a:chOff x="4294923" y="2469658"/>
              <a:chExt cx="668951" cy="885524"/>
            </a:xfrm>
          </p:grpSpPr>
          <p:sp>
            <p:nvSpPr>
              <p:cNvPr id="5779" name="Google Shape;5779;p57"/>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0" name="Google Shape;5780;p57"/>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1" name="Google Shape;5781;p57"/>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2" name="Google Shape;5782;p57"/>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3" name="Google Shape;5783;p57"/>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4" name="Google Shape;5784;p57"/>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785" name="Google Shape;5785;p57"/>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86" name="Google Shape;5786;p57"/>
          <p:cNvGrpSpPr/>
          <p:nvPr/>
        </p:nvGrpSpPr>
        <p:grpSpPr>
          <a:xfrm>
            <a:off x="5658254" y="4659009"/>
            <a:ext cx="1907932" cy="1196385"/>
            <a:chOff x="4351371" y="3547942"/>
            <a:chExt cx="1345130" cy="843475"/>
          </a:xfrm>
        </p:grpSpPr>
        <p:grpSp>
          <p:nvGrpSpPr>
            <p:cNvPr id="5787" name="Google Shape;5787;p57"/>
            <p:cNvGrpSpPr/>
            <p:nvPr/>
          </p:nvGrpSpPr>
          <p:grpSpPr>
            <a:xfrm>
              <a:off x="4351371" y="4209917"/>
              <a:ext cx="1345130" cy="181500"/>
              <a:chOff x="4351371" y="4209917"/>
              <a:chExt cx="1345130" cy="181500"/>
            </a:xfrm>
          </p:grpSpPr>
          <p:sp>
            <p:nvSpPr>
              <p:cNvPr id="5788" name="Google Shape;5788;p57"/>
              <p:cNvSpPr/>
              <p:nvPr/>
            </p:nvSpPr>
            <p:spPr>
              <a:xfrm rot="10800000">
                <a:off x="4351371" y="4209917"/>
                <a:ext cx="1281600" cy="181500"/>
              </a:xfrm>
              <a:prstGeom prst="rect">
                <a:avLst/>
              </a:pr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789" name="Google Shape;5789;p57"/>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5790" name="Google Shape;5790;p57"/>
            <p:cNvGrpSpPr/>
            <p:nvPr/>
          </p:nvGrpSpPr>
          <p:grpSpPr>
            <a:xfrm>
              <a:off x="4403010" y="3985221"/>
              <a:ext cx="1109518" cy="181500"/>
              <a:chOff x="4403010" y="3985221"/>
              <a:chExt cx="1109518" cy="181500"/>
            </a:xfrm>
          </p:grpSpPr>
          <p:sp>
            <p:nvSpPr>
              <p:cNvPr id="5791" name="Google Shape;5791;p57"/>
              <p:cNvSpPr/>
              <p:nvPr/>
            </p:nvSpPr>
            <p:spPr>
              <a:xfrm rot="10800000">
                <a:off x="4471829" y="3985221"/>
                <a:ext cx="1040700" cy="181500"/>
              </a:xfrm>
              <a:prstGeom prst="rect">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792" name="Google Shape;5792;p57"/>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5793" name="Google Shape;5793;p57"/>
            <p:cNvGrpSpPr/>
            <p:nvPr/>
          </p:nvGrpSpPr>
          <p:grpSpPr>
            <a:xfrm>
              <a:off x="4618704" y="3766582"/>
              <a:ext cx="807858" cy="181500"/>
              <a:chOff x="4618704" y="3766582"/>
              <a:chExt cx="807858" cy="181500"/>
            </a:xfrm>
          </p:grpSpPr>
          <p:sp>
            <p:nvSpPr>
              <p:cNvPr id="5794" name="Google Shape;5794;p57"/>
              <p:cNvSpPr/>
              <p:nvPr/>
            </p:nvSpPr>
            <p:spPr>
              <a:xfrm rot="10800000">
                <a:off x="4618704" y="3766582"/>
                <a:ext cx="747000" cy="181500"/>
              </a:xfrm>
              <a:prstGeom prst="rect">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795" name="Google Shape;5795;p57"/>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5796" name="Google Shape;5796;p57"/>
            <p:cNvGrpSpPr/>
            <p:nvPr/>
          </p:nvGrpSpPr>
          <p:grpSpPr>
            <a:xfrm>
              <a:off x="4735238" y="3547942"/>
              <a:ext cx="462839" cy="181500"/>
              <a:chOff x="4735238" y="3547942"/>
              <a:chExt cx="462839" cy="181500"/>
            </a:xfrm>
          </p:grpSpPr>
          <p:sp>
            <p:nvSpPr>
              <p:cNvPr id="5797" name="Google Shape;5797;p57"/>
              <p:cNvSpPr/>
              <p:nvPr/>
            </p:nvSpPr>
            <p:spPr>
              <a:xfrm rot="10800000">
                <a:off x="4786477" y="3547942"/>
                <a:ext cx="411600" cy="1815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798" name="Google Shape;5798;p57"/>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5799" name="Google Shape;5799;p57"/>
          <p:cNvGrpSpPr/>
          <p:nvPr/>
        </p:nvGrpSpPr>
        <p:grpSpPr>
          <a:xfrm>
            <a:off x="9893397" y="3239441"/>
            <a:ext cx="1361273" cy="1238471"/>
            <a:chOff x="926675" y="238125"/>
            <a:chExt cx="5755100" cy="5232975"/>
          </a:xfrm>
        </p:grpSpPr>
        <p:sp>
          <p:nvSpPr>
            <p:cNvPr id="5800" name="Google Shape;5800;p57"/>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1" name="Google Shape;5801;p57"/>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2" name="Google Shape;5802;p57"/>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3" name="Google Shape;5803;p57"/>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04" name="Google Shape;5804;p57"/>
          <p:cNvGrpSpPr/>
          <p:nvPr/>
        </p:nvGrpSpPr>
        <p:grpSpPr>
          <a:xfrm>
            <a:off x="969895" y="3771087"/>
            <a:ext cx="2260499" cy="2081116"/>
            <a:chOff x="727421" y="2828315"/>
            <a:chExt cx="1695374" cy="1560837"/>
          </a:xfrm>
        </p:grpSpPr>
        <p:grpSp>
          <p:nvGrpSpPr>
            <p:cNvPr id="5805" name="Google Shape;5805;p57"/>
            <p:cNvGrpSpPr/>
            <p:nvPr/>
          </p:nvGrpSpPr>
          <p:grpSpPr>
            <a:xfrm>
              <a:off x="727421" y="2828315"/>
              <a:ext cx="1695374" cy="1560837"/>
              <a:chOff x="734799" y="2782450"/>
              <a:chExt cx="1571100" cy="1577400"/>
            </a:xfrm>
          </p:grpSpPr>
          <p:cxnSp>
            <p:nvCxnSpPr>
              <p:cNvPr id="5806" name="Google Shape;5806;p57"/>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5807" name="Google Shape;5807;p57"/>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5808" name="Google Shape;5808;p57"/>
            <p:cNvGrpSpPr/>
            <p:nvPr/>
          </p:nvGrpSpPr>
          <p:grpSpPr>
            <a:xfrm>
              <a:off x="819108" y="2882501"/>
              <a:ext cx="1556791" cy="1426186"/>
              <a:chOff x="819108" y="2882501"/>
              <a:chExt cx="1556791" cy="1426186"/>
            </a:xfrm>
          </p:grpSpPr>
          <p:grpSp>
            <p:nvGrpSpPr>
              <p:cNvPr id="5809" name="Google Shape;5809;p57"/>
              <p:cNvGrpSpPr/>
              <p:nvPr/>
            </p:nvGrpSpPr>
            <p:grpSpPr>
              <a:xfrm>
                <a:off x="819108" y="2882501"/>
                <a:ext cx="103104" cy="1426186"/>
                <a:chOff x="4674013" y="3100904"/>
                <a:chExt cx="122758" cy="1698043"/>
              </a:xfrm>
            </p:grpSpPr>
            <p:sp>
              <p:nvSpPr>
                <p:cNvPr id="5810" name="Google Shape;5810;p57"/>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1" name="Google Shape;5811;p57"/>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2" name="Google Shape;5812;p57"/>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3" name="Google Shape;5813;p57"/>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4" name="Google Shape;5814;p57"/>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5" name="Google Shape;5815;p57"/>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6" name="Google Shape;5816;p57"/>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17" name="Google Shape;5817;p57"/>
              <p:cNvGrpSpPr/>
              <p:nvPr/>
            </p:nvGrpSpPr>
            <p:grpSpPr>
              <a:xfrm>
                <a:off x="1062475" y="2882501"/>
                <a:ext cx="103104" cy="1426186"/>
                <a:chOff x="4940438" y="3100904"/>
                <a:chExt cx="122758" cy="1698043"/>
              </a:xfrm>
            </p:grpSpPr>
            <p:sp>
              <p:nvSpPr>
                <p:cNvPr id="5818" name="Google Shape;5818;p57"/>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9" name="Google Shape;5819;p57"/>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0" name="Google Shape;5820;p57"/>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1" name="Google Shape;5821;p57"/>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2" name="Google Shape;5822;p57"/>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3" name="Google Shape;5823;p57"/>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4" name="Google Shape;5824;p57"/>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25" name="Google Shape;5825;p57"/>
              <p:cNvGrpSpPr/>
              <p:nvPr/>
            </p:nvGrpSpPr>
            <p:grpSpPr>
              <a:xfrm>
                <a:off x="1299324" y="2882501"/>
                <a:ext cx="103104" cy="1426186"/>
                <a:chOff x="5206863" y="3100904"/>
                <a:chExt cx="122758" cy="1698043"/>
              </a:xfrm>
            </p:grpSpPr>
            <p:sp>
              <p:nvSpPr>
                <p:cNvPr id="5826" name="Google Shape;5826;p57"/>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7" name="Google Shape;5827;p57"/>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8" name="Google Shape;5828;p57"/>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9" name="Google Shape;5829;p57"/>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0" name="Google Shape;5830;p57"/>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1" name="Google Shape;5831;p57"/>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2" name="Google Shape;5832;p57"/>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33" name="Google Shape;5833;p57"/>
              <p:cNvGrpSpPr/>
              <p:nvPr/>
            </p:nvGrpSpPr>
            <p:grpSpPr>
              <a:xfrm>
                <a:off x="1786057" y="2882501"/>
                <a:ext cx="103104" cy="1426186"/>
                <a:chOff x="6006138" y="3143629"/>
                <a:chExt cx="122758" cy="1698043"/>
              </a:xfrm>
            </p:grpSpPr>
            <p:sp>
              <p:nvSpPr>
                <p:cNvPr id="5834" name="Google Shape;5834;p57"/>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5" name="Google Shape;5835;p57"/>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6" name="Google Shape;5836;p57"/>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7" name="Google Shape;5837;p57"/>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8" name="Google Shape;5838;p57"/>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9" name="Google Shape;5839;p57"/>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0" name="Google Shape;5840;p57"/>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41" name="Google Shape;5841;p57"/>
              <p:cNvGrpSpPr/>
              <p:nvPr/>
            </p:nvGrpSpPr>
            <p:grpSpPr>
              <a:xfrm>
                <a:off x="2029422" y="2882501"/>
                <a:ext cx="103104" cy="1426186"/>
                <a:chOff x="6805413" y="3100904"/>
                <a:chExt cx="122758" cy="1698043"/>
              </a:xfrm>
            </p:grpSpPr>
            <p:sp>
              <p:nvSpPr>
                <p:cNvPr id="5842" name="Google Shape;5842;p57"/>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3" name="Google Shape;5843;p57"/>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4" name="Google Shape;5844;p57"/>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5" name="Google Shape;5845;p57"/>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6" name="Google Shape;5846;p57"/>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7" name="Google Shape;5847;p57"/>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8" name="Google Shape;5848;p57"/>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49" name="Google Shape;5849;p57"/>
              <p:cNvGrpSpPr/>
              <p:nvPr/>
            </p:nvGrpSpPr>
            <p:grpSpPr>
              <a:xfrm>
                <a:off x="2272795" y="2882501"/>
                <a:ext cx="103104" cy="1426186"/>
                <a:chOff x="5206863" y="3100904"/>
                <a:chExt cx="122758" cy="1698043"/>
              </a:xfrm>
            </p:grpSpPr>
            <p:sp>
              <p:nvSpPr>
                <p:cNvPr id="5850" name="Google Shape;5850;p57"/>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1" name="Google Shape;5851;p57"/>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2" name="Google Shape;5852;p57"/>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3" name="Google Shape;5853;p57"/>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4" name="Google Shape;5854;p57"/>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5" name="Google Shape;5855;p57"/>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6" name="Google Shape;5856;p57"/>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57" name="Google Shape;5857;p57"/>
              <p:cNvGrpSpPr/>
              <p:nvPr/>
            </p:nvGrpSpPr>
            <p:grpSpPr>
              <a:xfrm>
                <a:off x="1542694" y="2882501"/>
                <a:ext cx="103104" cy="1426186"/>
                <a:chOff x="6006138" y="3143629"/>
                <a:chExt cx="122758" cy="1698043"/>
              </a:xfrm>
            </p:grpSpPr>
            <p:sp>
              <p:nvSpPr>
                <p:cNvPr id="5858" name="Google Shape;5858;p57"/>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9" name="Google Shape;5859;p57"/>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0" name="Google Shape;5860;p57"/>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1" name="Google Shape;5861;p57"/>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2" name="Google Shape;5862;p57"/>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3" name="Google Shape;5863;p57"/>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4" name="Google Shape;5864;p57"/>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5865" name="Google Shape;5865;p57"/>
          <p:cNvGrpSpPr/>
          <p:nvPr/>
        </p:nvGrpSpPr>
        <p:grpSpPr>
          <a:xfrm>
            <a:off x="7577963" y="4690717"/>
            <a:ext cx="3666603" cy="1160903"/>
            <a:chOff x="238125" y="1725700"/>
            <a:chExt cx="7139025" cy="2260325"/>
          </a:xfrm>
        </p:grpSpPr>
        <p:sp>
          <p:nvSpPr>
            <p:cNvPr id="5866" name="Google Shape;5866;p57"/>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7" name="Google Shape;5867;p57"/>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8" name="Google Shape;5868;p57"/>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9" name="Google Shape;5869;p57"/>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0" name="Google Shape;5870;p57"/>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1" name="Google Shape;5871;p57"/>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2" name="Google Shape;5872;p57"/>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3" name="Google Shape;5873;p57"/>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4" name="Google Shape;5874;p57"/>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5" name="Google Shape;5875;p57"/>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76" name="Google Shape;5876;p57"/>
          <p:cNvGrpSpPr/>
          <p:nvPr/>
        </p:nvGrpSpPr>
        <p:grpSpPr>
          <a:xfrm>
            <a:off x="7938181" y="3279712"/>
            <a:ext cx="1473936" cy="1222329"/>
            <a:chOff x="5249100" y="1210600"/>
            <a:chExt cx="3502700" cy="2904775"/>
          </a:xfrm>
        </p:grpSpPr>
        <p:sp>
          <p:nvSpPr>
            <p:cNvPr id="5877" name="Google Shape;5877;p57"/>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8" name="Google Shape;5878;p57"/>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9" name="Google Shape;5879;p57"/>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0" name="Google Shape;5880;p57"/>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881" name="Google Shape;5881;p57"/>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5882" name="Google Shape;5882;p57"/>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5883" name="Google Shape;5883;p57"/>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5884" name="Google Shape;5884;p57"/>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5885" name="Google Shape;5885;p57"/>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86" name="Google Shape;5886;p57"/>
          <p:cNvGrpSpPr/>
          <p:nvPr/>
        </p:nvGrpSpPr>
        <p:grpSpPr>
          <a:xfrm>
            <a:off x="9514911" y="1572268"/>
            <a:ext cx="1739533" cy="1499808"/>
            <a:chOff x="7287122" y="1165658"/>
            <a:chExt cx="1219413" cy="1051365"/>
          </a:xfrm>
        </p:grpSpPr>
        <p:grpSp>
          <p:nvGrpSpPr>
            <p:cNvPr id="5887" name="Google Shape;5887;p57"/>
            <p:cNvGrpSpPr/>
            <p:nvPr/>
          </p:nvGrpSpPr>
          <p:grpSpPr>
            <a:xfrm>
              <a:off x="7287122" y="1969723"/>
              <a:ext cx="1219413" cy="247300"/>
              <a:chOff x="7287122" y="1969723"/>
              <a:chExt cx="1219413" cy="247300"/>
            </a:xfrm>
          </p:grpSpPr>
          <p:sp>
            <p:nvSpPr>
              <p:cNvPr id="5888" name="Google Shape;5888;p57"/>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889" name="Google Shape;5889;p57"/>
              <p:cNvGrpSpPr/>
              <p:nvPr/>
            </p:nvGrpSpPr>
            <p:grpSpPr>
              <a:xfrm>
                <a:off x="7287122" y="2063892"/>
                <a:ext cx="1151753" cy="73428"/>
                <a:chOff x="7287122" y="2063892"/>
                <a:chExt cx="1151753" cy="73428"/>
              </a:xfrm>
            </p:grpSpPr>
            <p:sp>
              <p:nvSpPr>
                <p:cNvPr id="5890" name="Google Shape;5890;p57"/>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891" name="Google Shape;5891;p57"/>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5892" name="Google Shape;5892;p57"/>
            <p:cNvGrpSpPr/>
            <p:nvPr/>
          </p:nvGrpSpPr>
          <p:grpSpPr>
            <a:xfrm>
              <a:off x="7287122" y="1712201"/>
              <a:ext cx="1219403" cy="246767"/>
              <a:chOff x="7287122" y="1712201"/>
              <a:chExt cx="1219403" cy="246767"/>
            </a:xfrm>
          </p:grpSpPr>
          <p:sp>
            <p:nvSpPr>
              <p:cNvPr id="5893" name="Google Shape;5893;p57"/>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894" name="Google Shape;5894;p57"/>
              <p:cNvGrpSpPr/>
              <p:nvPr/>
            </p:nvGrpSpPr>
            <p:grpSpPr>
              <a:xfrm>
                <a:off x="7287122" y="1842861"/>
                <a:ext cx="1005303" cy="73419"/>
                <a:chOff x="7287122" y="1842861"/>
                <a:chExt cx="1005303" cy="73419"/>
              </a:xfrm>
            </p:grpSpPr>
            <p:sp>
              <p:nvSpPr>
                <p:cNvPr id="5895" name="Google Shape;5895;p57"/>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896" name="Google Shape;5896;p57"/>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5897" name="Google Shape;5897;p57"/>
            <p:cNvGrpSpPr/>
            <p:nvPr/>
          </p:nvGrpSpPr>
          <p:grpSpPr>
            <a:xfrm>
              <a:off x="7287122" y="1447520"/>
              <a:ext cx="1219403" cy="286667"/>
              <a:chOff x="7287122" y="1447520"/>
              <a:chExt cx="1219403" cy="286667"/>
            </a:xfrm>
          </p:grpSpPr>
          <p:sp>
            <p:nvSpPr>
              <p:cNvPr id="5898" name="Google Shape;5898;p57"/>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899" name="Google Shape;5899;p57"/>
              <p:cNvGrpSpPr/>
              <p:nvPr/>
            </p:nvGrpSpPr>
            <p:grpSpPr>
              <a:xfrm>
                <a:off x="7287122" y="1581977"/>
                <a:ext cx="852803" cy="73428"/>
                <a:chOff x="7287122" y="1581977"/>
                <a:chExt cx="852803" cy="73428"/>
              </a:xfrm>
            </p:grpSpPr>
            <p:sp>
              <p:nvSpPr>
                <p:cNvPr id="5900" name="Google Shape;5900;p57"/>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901" name="Google Shape;5901;p57"/>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5902" name="Google Shape;5902;p57"/>
            <p:cNvGrpSpPr/>
            <p:nvPr/>
          </p:nvGrpSpPr>
          <p:grpSpPr>
            <a:xfrm>
              <a:off x="7287122" y="1165658"/>
              <a:ext cx="1219403" cy="344253"/>
              <a:chOff x="7287122" y="1165658"/>
              <a:chExt cx="1219403" cy="344253"/>
            </a:xfrm>
          </p:grpSpPr>
          <p:sp>
            <p:nvSpPr>
              <p:cNvPr id="5903" name="Google Shape;5903;p57"/>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904" name="Google Shape;5904;p57"/>
              <p:cNvGrpSpPr/>
              <p:nvPr/>
            </p:nvGrpSpPr>
            <p:grpSpPr>
              <a:xfrm>
                <a:off x="7287122" y="1341025"/>
                <a:ext cx="695703" cy="73419"/>
                <a:chOff x="7287122" y="1341025"/>
                <a:chExt cx="695703" cy="73419"/>
              </a:xfrm>
            </p:grpSpPr>
            <p:sp>
              <p:nvSpPr>
                <p:cNvPr id="5905" name="Google Shape;5905;p57"/>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906" name="Google Shape;5906;p57"/>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5907" name="Google Shape;5907;p57"/>
          <p:cNvGrpSpPr/>
          <p:nvPr/>
        </p:nvGrpSpPr>
        <p:grpSpPr>
          <a:xfrm>
            <a:off x="7736902" y="1580299"/>
            <a:ext cx="1863639" cy="1464720"/>
            <a:chOff x="5900602" y="1193063"/>
            <a:chExt cx="1299851" cy="1021707"/>
          </a:xfrm>
        </p:grpSpPr>
        <p:grpSp>
          <p:nvGrpSpPr>
            <p:cNvPr id="5908" name="Google Shape;5908;p57"/>
            <p:cNvGrpSpPr/>
            <p:nvPr/>
          </p:nvGrpSpPr>
          <p:grpSpPr>
            <a:xfrm>
              <a:off x="6520337" y="1193063"/>
              <a:ext cx="341815" cy="799959"/>
              <a:chOff x="6520337" y="1193063"/>
              <a:chExt cx="341815" cy="799959"/>
            </a:xfrm>
          </p:grpSpPr>
          <p:grpSp>
            <p:nvGrpSpPr>
              <p:cNvPr id="5909" name="Google Shape;5909;p57"/>
              <p:cNvGrpSpPr/>
              <p:nvPr/>
            </p:nvGrpSpPr>
            <p:grpSpPr>
              <a:xfrm>
                <a:off x="6520337" y="1589527"/>
                <a:ext cx="213950" cy="403494"/>
                <a:chOff x="6520337" y="1589527"/>
                <a:chExt cx="213950" cy="403494"/>
              </a:xfrm>
            </p:grpSpPr>
            <p:sp>
              <p:nvSpPr>
                <p:cNvPr id="5910" name="Google Shape;5910;p57"/>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1" name="Google Shape;5911;p57"/>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12" name="Google Shape;5912;p57"/>
              <p:cNvGrpSpPr/>
              <p:nvPr/>
            </p:nvGrpSpPr>
            <p:grpSpPr>
              <a:xfrm>
                <a:off x="6577204" y="1193063"/>
                <a:ext cx="284947" cy="464512"/>
                <a:chOff x="6577204" y="1193063"/>
                <a:chExt cx="284947" cy="464512"/>
              </a:xfrm>
            </p:grpSpPr>
            <p:sp>
              <p:nvSpPr>
                <p:cNvPr id="5913" name="Google Shape;5913;p57"/>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914" name="Google Shape;5914;p57"/>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5915" name="Google Shape;5915;p57"/>
            <p:cNvGrpSpPr/>
            <p:nvPr/>
          </p:nvGrpSpPr>
          <p:grpSpPr>
            <a:xfrm>
              <a:off x="6238903" y="1193063"/>
              <a:ext cx="300475" cy="900152"/>
              <a:chOff x="6238903" y="1193063"/>
              <a:chExt cx="300475" cy="900152"/>
            </a:xfrm>
          </p:grpSpPr>
          <p:grpSp>
            <p:nvGrpSpPr>
              <p:cNvPr id="5916" name="Google Shape;5916;p57"/>
              <p:cNvGrpSpPr/>
              <p:nvPr/>
            </p:nvGrpSpPr>
            <p:grpSpPr>
              <a:xfrm>
                <a:off x="6290865" y="1489315"/>
                <a:ext cx="248514" cy="603900"/>
                <a:chOff x="6290865" y="1489315"/>
                <a:chExt cx="248514" cy="603900"/>
              </a:xfrm>
            </p:grpSpPr>
            <p:sp>
              <p:nvSpPr>
                <p:cNvPr id="5917" name="Google Shape;5917;p57"/>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8" name="Google Shape;5918;p57"/>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19" name="Google Shape;5919;p57"/>
              <p:cNvGrpSpPr/>
              <p:nvPr/>
            </p:nvGrpSpPr>
            <p:grpSpPr>
              <a:xfrm>
                <a:off x="6238903" y="1193063"/>
                <a:ext cx="284947" cy="333087"/>
                <a:chOff x="6238903" y="1193063"/>
                <a:chExt cx="284947" cy="333087"/>
              </a:xfrm>
            </p:grpSpPr>
            <p:sp>
              <p:nvSpPr>
                <p:cNvPr id="5920" name="Google Shape;5920;p57"/>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921" name="Google Shape;5921;p57"/>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5922" name="Google Shape;5922;p57"/>
            <p:cNvGrpSpPr/>
            <p:nvPr/>
          </p:nvGrpSpPr>
          <p:grpSpPr>
            <a:xfrm>
              <a:off x="5900602" y="1193063"/>
              <a:ext cx="444345" cy="1021707"/>
              <a:chOff x="5900602" y="1193063"/>
              <a:chExt cx="444345" cy="1021707"/>
            </a:xfrm>
          </p:grpSpPr>
          <p:grpSp>
            <p:nvGrpSpPr>
              <p:cNvPr id="5923" name="Google Shape;5923;p57"/>
              <p:cNvGrpSpPr/>
              <p:nvPr/>
            </p:nvGrpSpPr>
            <p:grpSpPr>
              <a:xfrm>
                <a:off x="6046501" y="1367785"/>
                <a:ext cx="298446" cy="846986"/>
                <a:chOff x="6046501" y="1367785"/>
                <a:chExt cx="298446" cy="846986"/>
              </a:xfrm>
            </p:grpSpPr>
            <p:sp>
              <p:nvSpPr>
                <p:cNvPr id="5924" name="Google Shape;5924;p57"/>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5" name="Google Shape;5925;p57"/>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26" name="Google Shape;5926;p57"/>
              <p:cNvGrpSpPr/>
              <p:nvPr/>
            </p:nvGrpSpPr>
            <p:grpSpPr>
              <a:xfrm>
                <a:off x="5900602" y="1193063"/>
                <a:ext cx="284947" cy="182312"/>
                <a:chOff x="5900602" y="1193063"/>
                <a:chExt cx="284947" cy="182312"/>
              </a:xfrm>
            </p:grpSpPr>
            <p:sp>
              <p:nvSpPr>
                <p:cNvPr id="5927" name="Google Shape;5927;p57"/>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928" name="Google Shape;5928;p57"/>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5929" name="Google Shape;5929;p57"/>
            <p:cNvGrpSpPr/>
            <p:nvPr/>
          </p:nvGrpSpPr>
          <p:grpSpPr>
            <a:xfrm>
              <a:off x="6738300" y="1193063"/>
              <a:ext cx="462153" cy="707634"/>
              <a:chOff x="6738300" y="1193063"/>
              <a:chExt cx="462153" cy="707634"/>
            </a:xfrm>
          </p:grpSpPr>
          <p:grpSp>
            <p:nvGrpSpPr>
              <p:cNvPr id="5930" name="Google Shape;5930;p57"/>
              <p:cNvGrpSpPr/>
              <p:nvPr/>
            </p:nvGrpSpPr>
            <p:grpSpPr>
              <a:xfrm>
                <a:off x="6915505" y="1193063"/>
                <a:ext cx="284947" cy="597387"/>
                <a:chOff x="6915505" y="1193063"/>
                <a:chExt cx="284947" cy="597387"/>
              </a:xfrm>
            </p:grpSpPr>
            <p:sp>
              <p:nvSpPr>
                <p:cNvPr id="5931" name="Google Shape;5931;p57"/>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932" name="Google Shape;5932;p57"/>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5933" name="Google Shape;5933;p57"/>
              <p:cNvGrpSpPr/>
              <p:nvPr/>
            </p:nvGrpSpPr>
            <p:grpSpPr>
              <a:xfrm>
                <a:off x="6738300" y="1684725"/>
                <a:ext cx="230066" cy="215971"/>
                <a:chOff x="6738300" y="1684725"/>
                <a:chExt cx="230066" cy="215971"/>
              </a:xfrm>
            </p:grpSpPr>
            <p:sp>
              <p:nvSpPr>
                <p:cNvPr id="5934" name="Google Shape;5934;p57"/>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5" name="Google Shape;5935;p57"/>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PA_标题 1"/>
          <p:cNvSpPr>
            <a:spLocks noGrp="1"/>
          </p:cNvSpPr>
          <p:nvPr>
            <p:ph type="title" idx="4294967295"/>
            <p:custDataLst>
              <p:tags r:id="rId1"/>
            </p:custDataLst>
          </p:nvPr>
        </p:nvSpPr>
        <p:spPr/>
        <p:txBody>
          <a:bodyPr/>
          <a:lstStyle/>
          <a:p>
            <a:pPr eaLnBrk="1" hangingPunct="1"/>
            <a:r>
              <a:rPr lang="en-US" altLang="zh-CN"/>
              <a:t>YOUR TITLE HERE</a:t>
            </a:r>
            <a:endParaRPr lang="zh-CN" altLang="en-US"/>
          </a:p>
        </p:txBody>
      </p:sp>
      <p:sp>
        <p:nvSpPr>
          <p:cNvPr id="25603" name="PA_文本框 6"/>
          <p:cNvSpPr txBox="1">
            <a:spLocks noChangeArrowheads="1"/>
          </p:cNvSpPr>
          <p:nvPr>
            <p:custDataLst>
              <p:tags r:id="rId2"/>
            </p:custDataLst>
          </p:nvPr>
        </p:nvSpPr>
        <p:spPr bwMode="auto">
          <a:xfrm>
            <a:off x="838200" y="1109663"/>
            <a:ext cx="7589838" cy="334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1400" b="0" i="0" u="none" strike="noStrike" kern="1200" cap="none" spc="0" normalizeH="0" baseline="0" noProof="0">
                <a:ln>
                  <a:noFill/>
                </a:ln>
                <a:solidFill>
                  <a:srgbClr val="BFBFBF"/>
                </a:solidFill>
                <a:effectLst/>
                <a:uLnTx/>
                <a:uFillTx/>
                <a:latin typeface="Segoe UI" panose="020B0502040204020203" pitchFamily="34" charset="0"/>
                <a:ea typeface="微软雅黑" panose="020B0503020204020204" pitchFamily="34" charset="-122"/>
                <a:cs typeface="+mn-cs"/>
              </a:rPr>
              <a:t>HUMANS ARE CREATIVE BEINGS. IF IT IS NOT REAL TEXT, THEY WILL FOCUS ON THE DESIGN.</a:t>
            </a:r>
            <a:endParaRPr kumimoji="0" lang="zh-CN" altLang="en-US" sz="1400" b="0" i="0" u="none" strike="noStrike" kern="1200" cap="none" spc="0" normalizeH="0" baseline="0" noProof="0">
              <a:ln>
                <a:noFill/>
              </a:ln>
              <a:solidFill>
                <a:srgbClr val="BFBFBF"/>
              </a:solidFill>
              <a:effectLst/>
              <a:uLnTx/>
              <a:uFillTx/>
              <a:latin typeface="Segoe UI" panose="020B0502040204020203" pitchFamily="34" charset="0"/>
              <a:ea typeface="微软雅黑" panose="020B0503020204020204" pitchFamily="34" charset="-122"/>
              <a:cs typeface="+mn-cs"/>
            </a:endParaRPr>
          </a:p>
        </p:txBody>
      </p:sp>
      <p:grpSp>
        <p:nvGrpSpPr>
          <p:cNvPr id="2" name="PA_组合 1"/>
          <p:cNvGrpSpPr/>
          <p:nvPr>
            <p:custDataLst>
              <p:tags r:id="rId3"/>
            </p:custDataLst>
          </p:nvPr>
        </p:nvGrpSpPr>
        <p:grpSpPr>
          <a:xfrm>
            <a:off x="839788" y="2101850"/>
            <a:ext cx="5256212" cy="952500"/>
            <a:chOff x="839788" y="2101850"/>
            <a:chExt cx="5256212" cy="952500"/>
          </a:xfrm>
        </p:grpSpPr>
        <p:sp>
          <p:nvSpPr>
            <p:cNvPr id="25604" name="PA_圆角矩形 3"/>
            <p:cNvSpPr>
              <a:spLocks noChangeAspect="1" noChangeArrowheads="1"/>
            </p:cNvSpPr>
            <p:nvPr>
              <p:custDataLst>
                <p:tags r:id="rId24"/>
              </p:custDataLst>
            </p:nvPr>
          </p:nvSpPr>
          <p:spPr bwMode="auto">
            <a:xfrm>
              <a:off x="839788" y="2103438"/>
              <a:ext cx="539750" cy="539750"/>
            </a:xfrm>
            <a:prstGeom prst="roundRect">
              <a:avLst>
                <a:gd name="adj" fmla="val 16667"/>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2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rPr>
                <a:t>1</a:t>
              </a:r>
              <a:endParaRPr kumimoji="0" lang="zh-CN" altLang="en-US" sz="2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25607" name="PA_文本框 7"/>
            <p:cNvSpPr txBox="1">
              <a:spLocks noChangeArrowheads="1"/>
            </p:cNvSpPr>
            <p:nvPr>
              <p:custDataLst>
                <p:tags r:id="rId25"/>
              </p:custDataLst>
            </p:nvPr>
          </p:nvSpPr>
          <p:spPr bwMode="auto">
            <a:xfrm>
              <a:off x="1530350" y="2101850"/>
              <a:ext cx="257333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1800" b="0" i="0" u="none" strike="noStrike" kern="1200" cap="none" spc="0" normalizeH="0" baseline="0" noProof="0">
                  <a:ln>
                    <a:noFill/>
                  </a:ln>
                  <a:solidFill>
                    <a:srgbClr val="D74B4B"/>
                  </a:solidFill>
                  <a:effectLst/>
                  <a:uLnTx/>
                  <a:uFillTx/>
                  <a:latin typeface="Segoe UI" panose="020B0502040204020203" pitchFamily="34" charset="0"/>
                  <a:ea typeface="微软雅黑" panose="020B0503020204020204" pitchFamily="34" charset="-122"/>
                  <a:cs typeface="+mn-cs"/>
                </a:rPr>
                <a:t>YOUR TEXT GOES HERE</a:t>
              </a:r>
              <a:endParaRPr kumimoji="0" lang="zh-CN" altLang="en-US" sz="1800" b="0" i="0" u="none" strike="noStrike" kern="1200" cap="none" spc="0" normalizeH="0" baseline="0" noProof="0">
                <a:ln>
                  <a:noFill/>
                </a:ln>
                <a:solidFill>
                  <a:srgbClr val="D74B4B"/>
                </a:solidFill>
                <a:effectLst/>
                <a:uLnTx/>
                <a:uFillTx/>
                <a:latin typeface="Segoe UI" panose="020B0502040204020203" pitchFamily="34" charset="0"/>
                <a:ea typeface="微软雅黑" panose="020B0503020204020204" pitchFamily="34" charset="-122"/>
                <a:cs typeface="+mn-cs"/>
              </a:endParaRPr>
            </a:p>
          </p:txBody>
        </p:sp>
        <p:sp>
          <p:nvSpPr>
            <p:cNvPr id="25608" name="PA_文本框 8"/>
            <p:cNvSpPr txBox="1">
              <a:spLocks noChangeArrowheads="1"/>
            </p:cNvSpPr>
            <p:nvPr>
              <p:custDataLst>
                <p:tags r:id="rId26"/>
              </p:custDataLst>
            </p:nvPr>
          </p:nvSpPr>
          <p:spPr bwMode="auto">
            <a:xfrm>
              <a:off x="1530350" y="2470150"/>
              <a:ext cx="45656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14000"/>
                </a:lnSpc>
                <a:spcBef>
                  <a:spcPct val="0"/>
                </a:spcBef>
                <a:spcAft>
                  <a:spcPts val="1000"/>
                </a:spcAft>
                <a:buClrTx/>
                <a:buSzTx/>
                <a:buFont typeface="Arial" panose="020B0604020202020204" pitchFamily="34" charset="0"/>
                <a:buNone/>
                <a:defRPr/>
              </a:pPr>
              <a:r>
                <a:rPr kumimoji="0" lang="en-US" altLang="zh-CN" sz="14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rPr>
                <a:t>It looks even better with you using this text. Whoever evaluates your text cannot evaluate the way you write. </a:t>
              </a:r>
              <a:endParaRPr kumimoji="0" lang="zh-CN" altLang="en-US" sz="14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grpSp>
      <p:grpSp>
        <p:nvGrpSpPr>
          <p:cNvPr id="3" name="PA_组合 2"/>
          <p:cNvGrpSpPr/>
          <p:nvPr>
            <p:custDataLst>
              <p:tags r:id="rId4"/>
            </p:custDataLst>
          </p:nvPr>
        </p:nvGrpSpPr>
        <p:grpSpPr>
          <a:xfrm>
            <a:off x="839788" y="3441700"/>
            <a:ext cx="5256212" cy="954088"/>
            <a:chOff x="839788" y="3441700"/>
            <a:chExt cx="5256212" cy="954088"/>
          </a:xfrm>
        </p:grpSpPr>
        <p:sp>
          <p:nvSpPr>
            <p:cNvPr id="25605" name="PA_圆角矩形 4"/>
            <p:cNvSpPr>
              <a:spLocks noChangeAspect="1" noChangeArrowheads="1"/>
            </p:cNvSpPr>
            <p:nvPr>
              <p:custDataLst>
                <p:tags r:id="rId21"/>
              </p:custDataLst>
            </p:nvPr>
          </p:nvSpPr>
          <p:spPr bwMode="auto">
            <a:xfrm>
              <a:off x="839788" y="3441700"/>
              <a:ext cx="539750" cy="541338"/>
            </a:xfrm>
            <a:prstGeom prst="roundRect">
              <a:avLst>
                <a:gd name="adj" fmla="val 16667"/>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2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rPr>
                <a:t>2</a:t>
              </a:r>
              <a:endParaRPr kumimoji="0" lang="zh-CN" altLang="en-US" sz="2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25609" name="PA_文本框 9"/>
            <p:cNvSpPr txBox="1">
              <a:spLocks noChangeArrowheads="1"/>
            </p:cNvSpPr>
            <p:nvPr>
              <p:custDataLst>
                <p:tags r:id="rId22"/>
              </p:custDataLst>
            </p:nvPr>
          </p:nvSpPr>
          <p:spPr bwMode="auto">
            <a:xfrm>
              <a:off x="1530350" y="3441700"/>
              <a:ext cx="25733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1800" b="0" i="0" u="none" strike="noStrike" kern="1200" cap="none" spc="0" normalizeH="0" baseline="0" noProof="0">
                  <a:ln>
                    <a:noFill/>
                  </a:ln>
                  <a:solidFill>
                    <a:srgbClr val="D74B4B"/>
                  </a:solidFill>
                  <a:effectLst/>
                  <a:uLnTx/>
                  <a:uFillTx/>
                  <a:latin typeface="Segoe UI" panose="020B0502040204020203" pitchFamily="34" charset="0"/>
                  <a:ea typeface="微软雅黑" panose="020B0503020204020204" pitchFamily="34" charset="-122"/>
                  <a:cs typeface="+mn-cs"/>
                </a:rPr>
                <a:t>YOUR TEXT GOES HERE</a:t>
              </a:r>
              <a:endParaRPr kumimoji="0" lang="zh-CN" altLang="en-US" sz="1800" b="0" i="0" u="none" strike="noStrike" kern="1200" cap="none" spc="0" normalizeH="0" baseline="0" noProof="0">
                <a:ln>
                  <a:noFill/>
                </a:ln>
                <a:solidFill>
                  <a:srgbClr val="D74B4B"/>
                </a:solidFill>
                <a:effectLst/>
                <a:uLnTx/>
                <a:uFillTx/>
                <a:latin typeface="Segoe UI" panose="020B0502040204020203" pitchFamily="34" charset="0"/>
                <a:ea typeface="微软雅黑" panose="020B0503020204020204" pitchFamily="34" charset="-122"/>
                <a:cs typeface="+mn-cs"/>
              </a:endParaRPr>
            </a:p>
          </p:txBody>
        </p:sp>
        <p:sp>
          <p:nvSpPr>
            <p:cNvPr id="25610" name="PA_文本框 10"/>
            <p:cNvSpPr txBox="1">
              <a:spLocks noChangeArrowheads="1"/>
            </p:cNvSpPr>
            <p:nvPr>
              <p:custDataLst>
                <p:tags r:id="rId23"/>
              </p:custDataLst>
            </p:nvPr>
          </p:nvSpPr>
          <p:spPr bwMode="auto">
            <a:xfrm>
              <a:off x="1530350" y="3811588"/>
              <a:ext cx="45656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14000"/>
                </a:lnSpc>
                <a:spcBef>
                  <a:spcPct val="0"/>
                </a:spcBef>
                <a:spcAft>
                  <a:spcPts val="1000"/>
                </a:spcAft>
                <a:buClrTx/>
                <a:buSzTx/>
                <a:buFont typeface="Arial" panose="020B0604020202020204" pitchFamily="34" charset="0"/>
                <a:buNone/>
                <a:defRPr/>
              </a:pPr>
              <a:r>
                <a:rPr kumimoji="0" lang="en-US" altLang="zh-CN" sz="14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rPr>
                <a:t>It looks even better with you using this text. Whoever evaluates your text cannot evaluate the way you write. </a:t>
              </a:r>
              <a:endParaRPr kumimoji="0" lang="zh-CN" altLang="en-US" sz="14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grpSp>
      <p:grpSp>
        <p:nvGrpSpPr>
          <p:cNvPr id="4" name="PA_组合 3"/>
          <p:cNvGrpSpPr/>
          <p:nvPr>
            <p:custDataLst>
              <p:tags r:id="rId5"/>
            </p:custDataLst>
          </p:nvPr>
        </p:nvGrpSpPr>
        <p:grpSpPr>
          <a:xfrm>
            <a:off x="839788" y="4781550"/>
            <a:ext cx="5256212" cy="974725"/>
            <a:chOff x="839788" y="4781550"/>
            <a:chExt cx="5256212" cy="974725"/>
          </a:xfrm>
        </p:grpSpPr>
        <p:sp>
          <p:nvSpPr>
            <p:cNvPr id="25606" name="PA_圆角矩形 5"/>
            <p:cNvSpPr>
              <a:spLocks noChangeAspect="1" noChangeArrowheads="1"/>
            </p:cNvSpPr>
            <p:nvPr>
              <p:custDataLst>
                <p:tags r:id="rId18"/>
              </p:custDataLst>
            </p:nvPr>
          </p:nvSpPr>
          <p:spPr bwMode="auto">
            <a:xfrm>
              <a:off x="839788" y="4781550"/>
              <a:ext cx="539750" cy="539750"/>
            </a:xfrm>
            <a:prstGeom prst="roundRect">
              <a:avLst>
                <a:gd name="adj" fmla="val 16667"/>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2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rPr>
                <a:t>3</a:t>
              </a:r>
              <a:endParaRPr kumimoji="0" lang="zh-CN" altLang="en-US" sz="2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25611" name="PA_文本框 11"/>
            <p:cNvSpPr txBox="1">
              <a:spLocks noChangeArrowheads="1"/>
            </p:cNvSpPr>
            <p:nvPr>
              <p:custDataLst>
                <p:tags r:id="rId19"/>
              </p:custDataLst>
            </p:nvPr>
          </p:nvSpPr>
          <p:spPr bwMode="auto">
            <a:xfrm>
              <a:off x="1530350" y="4803775"/>
              <a:ext cx="257333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1800" b="0" i="0" u="none" strike="noStrike" kern="1200" cap="none" spc="0" normalizeH="0" baseline="0" noProof="0">
                  <a:ln>
                    <a:noFill/>
                  </a:ln>
                  <a:solidFill>
                    <a:srgbClr val="D74B4B"/>
                  </a:solidFill>
                  <a:effectLst/>
                  <a:uLnTx/>
                  <a:uFillTx/>
                  <a:latin typeface="Segoe UI" panose="020B0502040204020203" pitchFamily="34" charset="0"/>
                  <a:ea typeface="微软雅黑" panose="020B0503020204020204" pitchFamily="34" charset="-122"/>
                  <a:cs typeface="+mn-cs"/>
                </a:rPr>
                <a:t>YOUR TEXT GOES HERE</a:t>
              </a:r>
              <a:endParaRPr kumimoji="0" lang="zh-CN" altLang="en-US" sz="1800" b="0" i="0" u="none" strike="noStrike" kern="1200" cap="none" spc="0" normalizeH="0" baseline="0" noProof="0">
                <a:ln>
                  <a:noFill/>
                </a:ln>
                <a:solidFill>
                  <a:srgbClr val="D74B4B"/>
                </a:solidFill>
                <a:effectLst/>
                <a:uLnTx/>
                <a:uFillTx/>
                <a:latin typeface="Segoe UI" panose="020B0502040204020203" pitchFamily="34" charset="0"/>
                <a:ea typeface="微软雅黑" panose="020B0503020204020204" pitchFamily="34" charset="-122"/>
                <a:cs typeface="+mn-cs"/>
              </a:endParaRPr>
            </a:p>
          </p:txBody>
        </p:sp>
        <p:sp>
          <p:nvSpPr>
            <p:cNvPr id="25612" name="PA_文本框 12"/>
            <p:cNvSpPr txBox="1">
              <a:spLocks noChangeArrowheads="1"/>
            </p:cNvSpPr>
            <p:nvPr>
              <p:custDataLst>
                <p:tags r:id="rId20"/>
              </p:custDataLst>
            </p:nvPr>
          </p:nvSpPr>
          <p:spPr bwMode="auto">
            <a:xfrm>
              <a:off x="1530350" y="5172075"/>
              <a:ext cx="45656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14000"/>
                </a:lnSpc>
                <a:spcBef>
                  <a:spcPct val="0"/>
                </a:spcBef>
                <a:spcAft>
                  <a:spcPts val="1000"/>
                </a:spcAft>
                <a:buClrTx/>
                <a:buSzTx/>
                <a:buFont typeface="Arial" panose="020B0604020202020204" pitchFamily="34" charset="0"/>
                <a:buNone/>
                <a:defRPr/>
              </a:pPr>
              <a:r>
                <a:rPr kumimoji="0" lang="en-US" altLang="zh-CN" sz="14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rPr>
                <a:t>It looks even better with you using this text. Whoever evaluates your text cannot evaluate the way you write. </a:t>
              </a:r>
              <a:endParaRPr kumimoji="0" lang="zh-CN" altLang="en-US" sz="14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grpSp>
      <p:grpSp>
        <p:nvGrpSpPr>
          <p:cNvPr id="5" name="PA_组合 4"/>
          <p:cNvGrpSpPr/>
          <p:nvPr>
            <p:custDataLst>
              <p:tags r:id="rId6"/>
            </p:custDataLst>
          </p:nvPr>
        </p:nvGrpSpPr>
        <p:grpSpPr>
          <a:xfrm>
            <a:off x="6097588" y="2101850"/>
            <a:ext cx="5256212" cy="952500"/>
            <a:chOff x="6097588" y="2101850"/>
            <a:chExt cx="5256212" cy="952500"/>
          </a:xfrm>
        </p:grpSpPr>
        <p:sp>
          <p:nvSpPr>
            <p:cNvPr id="25613" name="PA_圆角矩形 13"/>
            <p:cNvSpPr>
              <a:spLocks noChangeAspect="1" noChangeArrowheads="1"/>
            </p:cNvSpPr>
            <p:nvPr>
              <p:custDataLst>
                <p:tags r:id="rId15"/>
              </p:custDataLst>
            </p:nvPr>
          </p:nvSpPr>
          <p:spPr bwMode="auto">
            <a:xfrm>
              <a:off x="6097588" y="2103438"/>
              <a:ext cx="539750" cy="539750"/>
            </a:xfrm>
            <a:prstGeom prst="roundRect">
              <a:avLst>
                <a:gd name="adj" fmla="val 16667"/>
              </a:avLst>
            </a:prstGeom>
            <a:solidFill>
              <a:srgbClr val="354B5E"/>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2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rPr>
                <a:t>4</a:t>
              </a:r>
              <a:endParaRPr kumimoji="0" lang="zh-CN" altLang="en-US" sz="2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25615" name="PA_文本框 15"/>
            <p:cNvSpPr txBox="1">
              <a:spLocks noChangeArrowheads="1"/>
            </p:cNvSpPr>
            <p:nvPr>
              <p:custDataLst>
                <p:tags r:id="rId16"/>
              </p:custDataLst>
            </p:nvPr>
          </p:nvSpPr>
          <p:spPr bwMode="auto">
            <a:xfrm>
              <a:off x="6788150" y="2101850"/>
              <a:ext cx="257333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1800" b="0" i="0" u="none" strike="noStrike" kern="1200" cap="none" spc="0" normalizeH="0" baseline="0" noProof="0" dirty="0">
                  <a:ln>
                    <a:noFill/>
                  </a:ln>
                  <a:solidFill>
                    <a:srgbClr val="354B5E"/>
                  </a:solidFill>
                  <a:effectLst/>
                  <a:uLnTx/>
                  <a:uFillTx/>
                  <a:latin typeface="Segoe UI" panose="020B0502040204020203" pitchFamily="34" charset="0"/>
                  <a:ea typeface="微软雅黑" panose="020B0503020204020204" pitchFamily="34" charset="-122"/>
                  <a:cs typeface="+mn-cs"/>
                </a:rPr>
                <a:t>YOUR TEXT GOES HERE</a:t>
              </a:r>
              <a:endParaRPr kumimoji="0" lang="zh-CN" altLang="en-US" sz="1800" b="0" i="0" u="none" strike="noStrike" kern="1200" cap="none" spc="0" normalizeH="0" baseline="0" noProof="0" dirty="0">
                <a:ln>
                  <a:noFill/>
                </a:ln>
                <a:solidFill>
                  <a:srgbClr val="354B5E"/>
                </a:solidFill>
                <a:effectLst/>
                <a:uLnTx/>
                <a:uFillTx/>
                <a:latin typeface="Segoe UI" panose="020B0502040204020203" pitchFamily="34" charset="0"/>
                <a:ea typeface="微软雅黑" panose="020B0503020204020204" pitchFamily="34" charset="-122"/>
                <a:cs typeface="+mn-cs"/>
              </a:endParaRPr>
            </a:p>
          </p:txBody>
        </p:sp>
        <p:sp>
          <p:nvSpPr>
            <p:cNvPr id="25616" name="PA_文本框 16"/>
            <p:cNvSpPr txBox="1">
              <a:spLocks noChangeArrowheads="1"/>
            </p:cNvSpPr>
            <p:nvPr>
              <p:custDataLst>
                <p:tags r:id="rId17"/>
              </p:custDataLst>
            </p:nvPr>
          </p:nvSpPr>
          <p:spPr bwMode="auto">
            <a:xfrm>
              <a:off x="6788150" y="2470150"/>
              <a:ext cx="45656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14000"/>
                </a:lnSpc>
                <a:spcBef>
                  <a:spcPct val="0"/>
                </a:spcBef>
                <a:spcAft>
                  <a:spcPts val="1000"/>
                </a:spcAft>
                <a:buClrTx/>
                <a:buSzTx/>
                <a:buFont typeface="Arial" panose="020B0604020202020204" pitchFamily="34" charset="0"/>
                <a:buNone/>
                <a:defRPr/>
              </a:pPr>
              <a:r>
                <a:rPr kumimoji="0" lang="en-US" altLang="zh-CN" sz="14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rPr>
                <a:t>It looks even better with you using this text. Whoever evaluates your text cannot evaluate the way you write. </a:t>
              </a:r>
              <a:endParaRPr kumimoji="0" lang="zh-CN" altLang="en-US" sz="14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grpSp>
      <p:grpSp>
        <p:nvGrpSpPr>
          <p:cNvPr id="7" name="PA_组合 6"/>
          <p:cNvGrpSpPr/>
          <p:nvPr>
            <p:custDataLst>
              <p:tags r:id="rId7"/>
            </p:custDataLst>
          </p:nvPr>
        </p:nvGrpSpPr>
        <p:grpSpPr>
          <a:xfrm>
            <a:off x="6097588" y="4781550"/>
            <a:ext cx="5256212" cy="974725"/>
            <a:chOff x="6097588" y="4781550"/>
            <a:chExt cx="5256212" cy="974725"/>
          </a:xfrm>
        </p:grpSpPr>
        <p:sp>
          <p:nvSpPr>
            <p:cNvPr id="25614" name="PA_圆角矩形 14"/>
            <p:cNvSpPr>
              <a:spLocks noChangeAspect="1" noChangeArrowheads="1"/>
            </p:cNvSpPr>
            <p:nvPr>
              <p:custDataLst>
                <p:tags r:id="rId12"/>
              </p:custDataLst>
            </p:nvPr>
          </p:nvSpPr>
          <p:spPr bwMode="auto">
            <a:xfrm>
              <a:off x="6097588" y="4781550"/>
              <a:ext cx="539750" cy="539750"/>
            </a:xfrm>
            <a:prstGeom prst="roundRect">
              <a:avLst>
                <a:gd name="adj" fmla="val 16667"/>
              </a:avLst>
            </a:prstGeom>
            <a:solidFill>
              <a:srgbClr val="354B5E"/>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2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rPr>
                <a:t>6</a:t>
              </a:r>
              <a:endParaRPr kumimoji="0" lang="zh-CN" altLang="en-US" sz="2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25619" name="PA_文本框 19"/>
            <p:cNvSpPr txBox="1">
              <a:spLocks noChangeArrowheads="1"/>
            </p:cNvSpPr>
            <p:nvPr>
              <p:custDataLst>
                <p:tags r:id="rId13"/>
              </p:custDataLst>
            </p:nvPr>
          </p:nvSpPr>
          <p:spPr bwMode="auto">
            <a:xfrm>
              <a:off x="6788150" y="4803775"/>
              <a:ext cx="257333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1800" b="0" i="0" u="none" strike="noStrike" kern="1200" cap="none" spc="0" normalizeH="0" baseline="0" noProof="0">
                  <a:ln>
                    <a:noFill/>
                  </a:ln>
                  <a:solidFill>
                    <a:srgbClr val="354B5E"/>
                  </a:solidFill>
                  <a:effectLst/>
                  <a:uLnTx/>
                  <a:uFillTx/>
                  <a:latin typeface="Segoe UI" panose="020B0502040204020203" pitchFamily="34" charset="0"/>
                  <a:ea typeface="微软雅黑" panose="020B0503020204020204" pitchFamily="34" charset="-122"/>
                  <a:cs typeface="+mn-cs"/>
                </a:rPr>
                <a:t>YOUR TEXT GOES HERE</a:t>
              </a:r>
              <a:endParaRPr kumimoji="0" lang="zh-CN" altLang="en-US" sz="1800" b="0" i="0" u="none" strike="noStrike" kern="1200" cap="none" spc="0" normalizeH="0" baseline="0" noProof="0">
                <a:ln>
                  <a:noFill/>
                </a:ln>
                <a:solidFill>
                  <a:srgbClr val="354B5E"/>
                </a:solidFill>
                <a:effectLst/>
                <a:uLnTx/>
                <a:uFillTx/>
                <a:latin typeface="Segoe UI" panose="020B0502040204020203" pitchFamily="34" charset="0"/>
                <a:ea typeface="微软雅黑" panose="020B0503020204020204" pitchFamily="34" charset="-122"/>
                <a:cs typeface="+mn-cs"/>
              </a:endParaRPr>
            </a:p>
          </p:txBody>
        </p:sp>
        <p:sp>
          <p:nvSpPr>
            <p:cNvPr id="25620" name="PA_文本框 20"/>
            <p:cNvSpPr txBox="1">
              <a:spLocks noChangeArrowheads="1"/>
            </p:cNvSpPr>
            <p:nvPr>
              <p:custDataLst>
                <p:tags r:id="rId14"/>
              </p:custDataLst>
            </p:nvPr>
          </p:nvSpPr>
          <p:spPr bwMode="auto">
            <a:xfrm>
              <a:off x="6788150" y="5172075"/>
              <a:ext cx="45656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14000"/>
                </a:lnSpc>
                <a:spcBef>
                  <a:spcPct val="0"/>
                </a:spcBef>
                <a:spcAft>
                  <a:spcPts val="1000"/>
                </a:spcAft>
                <a:buClrTx/>
                <a:buSzTx/>
                <a:buFont typeface="Arial" panose="020B0604020202020204" pitchFamily="34" charset="0"/>
                <a:buNone/>
                <a:defRPr/>
              </a:pPr>
              <a:r>
                <a:rPr kumimoji="0" lang="en-US" altLang="zh-CN" sz="14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rPr>
                <a:t>It looks even better with you using this text. Whoever evaluates your text cannot evaluate the way you write. </a:t>
              </a:r>
              <a:endParaRPr kumimoji="0" lang="zh-CN" altLang="en-US" sz="14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grpSp>
      <p:grpSp>
        <p:nvGrpSpPr>
          <p:cNvPr id="6" name="PA_组合 5"/>
          <p:cNvGrpSpPr/>
          <p:nvPr>
            <p:custDataLst>
              <p:tags r:id="rId8"/>
            </p:custDataLst>
          </p:nvPr>
        </p:nvGrpSpPr>
        <p:grpSpPr>
          <a:xfrm>
            <a:off x="6097588" y="3441700"/>
            <a:ext cx="5256212" cy="954088"/>
            <a:chOff x="6097588" y="3441700"/>
            <a:chExt cx="5256212" cy="954088"/>
          </a:xfrm>
        </p:grpSpPr>
        <p:sp>
          <p:nvSpPr>
            <p:cNvPr id="25617" name="PA_文本框 17"/>
            <p:cNvSpPr txBox="1">
              <a:spLocks noChangeArrowheads="1"/>
            </p:cNvSpPr>
            <p:nvPr>
              <p:custDataLst>
                <p:tags r:id="rId9"/>
              </p:custDataLst>
            </p:nvPr>
          </p:nvSpPr>
          <p:spPr bwMode="auto">
            <a:xfrm>
              <a:off x="6788150" y="3441700"/>
              <a:ext cx="25733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1800" b="0" i="0" u="none" strike="noStrike" kern="1200" cap="none" spc="0" normalizeH="0" baseline="0" noProof="0">
                  <a:ln>
                    <a:noFill/>
                  </a:ln>
                  <a:solidFill>
                    <a:srgbClr val="354B5E"/>
                  </a:solidFill>
                  <a:effectLst/>
                  <a:uLnTx/>
                  <a:uFillTx/>
                  <a:latin typeface="Segoe UI" panose="020B0502040204020203" pitchFamily="34" charset="0"/>
                  <a:ea typeface="微软雅黑" panose="020B0503020204020204" pitchFamily="34" charset="-122"/>
                  <a:cs typeface="+mn-cs"/>
                </a:rPr>
                <a:t>YOUR TEXT GOES HERE</a:t>
              </a:r>
              <a:endParaRPr kumimoji="0" lang="zh-CN" altLang="en-US" sz="1800" b="0" i="0" u="none" strike="noStrike" kern="1200" cap="none" spc="0" normalizeH="0" baseline="0" noProof="0">
                <a:ln>
                  <a:noFill/>
                </a:ln>
                <a:solidFill>
                  <a:srgbClr val="354B5E"/>
                </a:solidFill>
                <a:effectLst/>
                <a:uLnTx/>
                <a:uFillTx/>
                <a:latin typeface="Segoe UI" panose="020B0502040204020203" pitchFamily="34" charset="0"/>
                <a:ea typeface="微软雅黑" panose="020B0503020204020204" pitchFamily="34" charset="-122"/>
                <a:cs typeface="+mn-cs"/>
              </a:endParaRPr>
            </a:p>
          </p:txBody>
        </p:sp>
        <p:sp>
          <p:nvSpPr>
            <p:cNvPr id="25618" name="PA_文本框 18"/>
            <p:cNvSpPr txBox="1">
              <a:spLocks noChangeArrowheads="1"/>
            </p:cNvSpPr>
            <p:nvPr>
              <p:custDataLst>
                <p:tags r:id="rId10"/>
              </p:custDataLst>
            </p:nvPr>
          </p:nvSpPr>
          <p:spPr bwMode="auto">
            <a:xfrm>
              <a:off x="6788150" y="3811588"/>
              <a:ext cx="45656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14000"/>
                </a:lnSpc>
                <a:spcBef>
                  <a:spcPct val="0"/>
                </a:spcBef>
                <a:spcAft>
                  <a:spcPts val="1000"/>
                </a:spcAft>
                <a:buClrTx/>
                <a:buSzTx/>
                <a:buFont typeface="Arial" panose="020B0604020202020204" pitchFamily="34" charset="0"/>
                <a:buNone/>
                <a:defRPr/>
              </a:pPr>
              <a:r>
                <a:rPr kumimoji="0" lang="en-US" altLang="zh-CN" sz="14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rPr>
                <a:t>It looks even better with you using this text. Whoever evaluates your text cannot evaluate the way you write. </a:t>
              </a:r>
              <a:endParaRPr kumimoji="0" lang="zh-CN" altLang="en-US" sz="14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25621" name="PA_圆角矩形 21"/>
            <p:cNvSpPr>
              <a:spLocks noChangeAspect="1" noChangeArrowheads="1"/>
            </p:cNvSpPr>
            <p:nvPr>
              <p:custDataLst>
                <p:tags r:id="rId11"/>
              </p:custDataLst>
            </p:nvPr>
          </p:nvSpPr>
          <p:spPr bwMode="auto">
            <a:xfrm>
              <a:off x="6097588" y="3441700"/>
              <a:ext cx="539750" cy="541338"/>
            </a:xfrm>
            <a:prstGeom prst="roundRect">
              <a:avLst>
                <a:gd name="adj" fmla="val 16667"/>
              </a:avLst>
            </a:prstGeom>
            <a:solidFill>
              <a:srgbClr val="354B5E"/>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2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rPr>
                <a:t>5</a:t>
              </a:r>
              <a:endParaRPr kumimoji="0" lang="zh-CN" altLang="en-US" sz="2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10000"/>
                                  </p:iterate>
                                  <p:childTnLst>
                                    <p:set>
                                      <p:cBhvr>
                                        <p:cTn id="6" dur="1" fill="hold">
                                          <p:stCondLst>
                                            <p:cond delay="0"/>
                                          </p:stCondLst>
                                        </p:cTn>
                                        <p:tgtEl>
                                          <p:spTgt spid="25602"/>
                                        </p:tgtEl>
                                        <p:attrNameLst>
                                          <p:attrName>style.visibility</p:attrName>
                                        </p:attrNameLst>
                                      </p:cBhvr>
                                      <p:to>
                                        <p:strVal val="visible"/>
                                      </p:to>
                                    </p:set>
                                    <p:anim to="" calcmode="lin" valueType="num">
                                      <p:cBhvr>
                                        <p:cTn id="7" dur="700" fill="hold">
                                          <p:stCondLst>
                                            <p:cond delay="0"/>
                                          </p:stCondLst>
                                        </p:cTn>
                                        <p:tgtEl>
                                          <p:spTgt spid="25602"/>
                                        </p:tgtEl>
                                        <p:attrNameLst>
                                          <p:attrName>ppt_y</p:attrName>
                                        </p:attrNameLst>
                                      </p:cBhvr>
                                      <p:tavLst>
                                        <p:tav tm="0" fmla="#ppt_y-#ppt_h/2*((1.5-1.5*$)^3-(1.5-1.5*$)^2)*8/9">
                                          <p:val>
                                            <p:fltVal val="0"/>
                                          </p:val>
                                        </p:tav>
                                        <p:tav tm="100000">
                                          <p:val>
                                            <p:fltVal val="1"/>
                                          </p:val>
                                        </p:tav>
                                      </p:tavLst>
                                    </p:anim>
                                    <p:anim to="" calcmode="lin" valueType="num">
                                      <p:cBhvr>
                                        <p:cTn id="8" dur="700" fill="hold">
                                          <p:stCondLst>
                                            <p:cond delay="0"/>
                                          </p:stCondLst>
                                        </p:cTn>
                                        <p:tgtEl>
                                          <p:spTgt spid="25602"/>
                                        </p:tgtEl>
                                        <p:attrNameLst>
                                          <p:attrName>ppt_h</p:attrName>
                                        </p:attrNameLst>
                                      </p:cBhvr>
                                      <p:tavLst>
                                        <p:tav tm="0" fmla="#ppt_h-#ppt_h*((1.5-1.5*$)^3-(1.5-1.5*$)^2)">
                                          <p:val>
                                            <p:fltVal val="0"/>
                                          </p:val>
                                        </p:tav>
                                        <p:tav tm="100000">
                                          <p:val>
                                            <p:fltVal val="1"/>
                                          </p:val>
                                        </p:tav>
                                      </p:tavLst>
                                    </p:anim>
                                  </p:childTnLst>
                                </p:cTn>
                              </p:par>
                              <p:par>
                                <p:cTn id="9" presetID="0" presetClass="entr" presetSubtype="0" fill="hold" grpId="0" nodeType="withEffect">
                                  <p:stCondLst>
                                    <p:cond delay="0"/>
                                  </p:stCondLst>
                                  <p:iterate type="lt">
                                    <p:tmPct val="10000"/>
                                  </p:iterate>
                                  <p:childTnLst>
                                    <p:set>
                                      <p:cBhvr>
                                        <p:cTn id="10" dur="1" fill="hold">
                                          <p:stCondLst>
                                            <p:cond delay="0"/>
                                          </p:stCondLst>
                                        </p:cTn>
                                        <p:tgtEl>
                                          <p:spTgt spid="25603"/>
                                        </p:tgtEl>
                                        <p:attrNameLst>
                                          <p:attrName>style.visibility</p:attrName>
                                        </p:attrNameLst>
                                      </p:cBhvr>
                                      <p:to>
                                        <p:strVal val="visible"/>
                                      </p:to>
                                    </p:set>
                                    <p:anim to="" calcmode="lin" valueType="num">
                                      <p:cBhvr>
                                        <p:cTn id="11" dur="700" fill="hold">
                                          <p:stCondLst>
                                            <p:cond delay="0"/>
                                          </p:stCondLst>
                                        </p:cTn>
                                        <p:tgtEl>
                                          <p:spTgt spid="25603"/>
                                        </p:tgtEl>
                                        <p:attrNameLst>
                                          <p:attrName>ppt_y</p:attrName>
                                        </p:attrNameLst>
                                      </p:cBhvr>
                                      <p:tavLst>
                                        <p:tav tm="0" fmla="#ppt_y-#ppt_h/2*((1.5-1.5*$)^3-(1.5-1.5*$)^2)*8/9">
                                          <p:val>
                                            <p:fltVal val="0"/>
                                          </p:val>
                                        </p:tav>
                                        <p:tav tm="100000">
                                          <p:val>
                                            <p:fltVal val="1"/>
                                          </p:val>
                                        </p:tav>
                                      </p:tavLst>
                                    </p:anim>
                                    <p:anim to="" calcmode="lin" valueType="num">
                                      <p:cBhvr>
                                        <p:cTn id="12" dur="700" fill="hold">
                                          <p:stCondLst>
                                            <p:cond delay="0"/>
                                          </p:stCondLst>
                                        </p:cTn>
                                        <p:tgtEl>
                                          <p:spTgt spid="25603"/>
                                        </p:tgtEl>
                                        <p:attrNameLst>
                                          <p:attrName>ppt_h</p:attrName>
                                        </p:attrNameLst>
                                      </p:cBhvr>
                                      <p:tavLst>
                                        <p:tav tm="0" fmla="#ppt_h-#ppt_h*((1.5-1.5*$)^3-(1.5-1.5*$)^2)">
                                          <p:val>
                                            <p:fltVal val="0"/>
                                          </p:val>
                                        </p:tav>
                                        <p:tav tm="100000">
                                          <p:val>
                                            <p:fltVal val="1"/>
                                          </p:val>
                                        </p:tav>
                                      </p:tavLst>
                                    </p:anim>
                                  </p:childTnLst>
                                </p:cTn>
                              </p:par>
                              <p:par>
                                <p:cTn id="13" presetID="0" presetClass="entr" presetSubtype="0" fill="hold" nodeType="withEffect">
                                  <p:stCondLst>
                                    <p:cond delay="0"/>
                                  </p:stCondLst>
                                  <p:childTnLst>
                                    <p:set>
                                      <p:cBhvr>
                                        <p:cTn id="14" dur="1" fill="hold">
                                          <p:stCondLst>
                                            <p:cond delay="0"/>
                                          </p:stCondLst>
                                        </p:cTn>
                                        <p:tgtEl>
                                          <p:spTgt spid="2"/>
                                        </p:tgtEl>
                                        <p:attrNameLst>
                                          <p:attrName>style.visibility</p:attrName>
                                        </p:attrNameLst>
                                      </p:cBhvr>
                                      <p:to>
                                        <p:strVal val="visible"/>
                                      </p:to>
                                    </p:set>
                                    <p:anim to="" calcmode="lin" valueType="num">
                                      <p:cBhvr>
                                        <p:cTn id="15" dur="700" fill="hold">
                                          <p:stCondLst>
                                            <p:cond delay="0"/>
                                          </p:stCondLst>
                                        </p:cTn>
                                        <p:tgtEl>
                                          <p:spTgt spid="2"/>
                                        </p:tgtEl>
                                        <p:attrNameLst>
                                          <p:attrName>ppt_y</p:attrName>
                                        </p:attrNameLst>
                                      </p:cBhvr>
                                      <p:tavLst>
                                        <p:tav tm="0" fmla="#ppt_y-#ppt_h/2*((1.5-1.5*$)^3-(1.5-1.5*$)^2)*8/9">
                                          <p:val>
                                            <p:fltVal val="0"/>
                                          </p:val>
                                        </p:tav>
                                        <p:tav tm="100000">
                                          <p:val>
                                            <p:fltVal val="1"/>
                                          </p:val>
                                        </p:tav>
                                      </p:tavLst>
                                    </p:anim>
                                    <p:anim to="" calcmode="lin" valueType="num">
                                      <p:cBhvr>
                                        <p:cTn id="16" dur="700" fill="hold">
                                          <p:stCondLst>
                                            <p:cond delay="0"/>
                                          </p:stCondLst>
                                        </p:cTn>
                                        <p:tgtEl>
                                          <p:spTgt spid="2"/>
                                        </p:tgtEl>
                                        <p:attrNameLst>
                                          <p:attrName>ppt_h</p:attrName>
                                        </p:attrNameLst>
                                      </p:cBhvr>
                                      <p:tavLst>
                                        <p:tav tm="0" fmla="#ppt_h-#ppt_h*((1.5-1.5*$)^3-(1.5-1.5*$)^2)">
                                          <p:val>
                                            <p:fltVal val="0"/>
                                          </p:val>
                                        </p:tav>
                                        <p:tav tm="100000">
                                          <p:val>
                                            <p:fltVal val="1"/>
                                          </p:val>
                                        </p:tav>
                                      </p:tavLst>
                                    </p:anim>
                                  </p:childTnLst>
                                </p:cTn>
                              </p:par>
                              <p:par>
                                <p:cTn id="17" presetID="0" presetClass="entr" presetSubtype="0" fill="hold" nodeType="withEffect">
                                  <p:stCondLst>
                                    <p:cond delay="0"/>
                                  </p:stCondLst>
                                  <p:childTnLst>
                                    <p:set>
                                      <p:cBhvr>
                                        <p:cTn id="18" dur="1" fill="hold">
                                          <p:stCondLst>
                                            <p:cond delay="0"/>
                                          </p:stCondLst>
                                        </p:cTn>
                                        <p:tgtEl>
                                          <p:spTgt spid="3"/>
                                        </p:tgtEl>
                                        <p:attrNameLst>
                                          <p:attrName>style.visibility</p:attrName>
                                        </p:attrNameLst>
                                      </p:cBhvr>
                                      <p:to>
                                        <p:strVal val="visible"/>
                                      </p:to>
                                    </p:set>
                                    <p:anim to="" calcmode="lin" valueType="num">
                                      <p:cBhvr>
                                        <p:cTn id="19" dur="700" fill="hold">
                                          <p:stCondLst>
                                            <p:cond delay="0"/>
                                          </p:stCondLst>
                                        </p:cTn>
                                        <p:tgtEl>
                                          <p:spTgt spid="3"/>
                                        </p:tgtEl>
                                        <p:attrNameLst>
                                          <p:attrName>ppt_y</p:attrName>
                                        </p:attrNameLst>
                                      </p:cBhvr>
                                      <p:tavLst>
                                        <p:tav tm="0" fmla="#ppt_y-#ppt_h/2*((1.5-1.5*$)^3-(1.5-1.5*$)^2)*8/9">
                                          <p:val>
                                            <p:fltVal val="0"/>
                                          </p:val>
                                        </p:tav>
                                        <p:tav tm="100000">
                                          <p:val>
                                            <p:fltVal val="1"/>
                                          </p:val>
                                        </p:tav>
                                      </p:tavLst>
                                    </p:anim>
                                    <p:anim to="" calcmode="lin" valueType="num">
                                      <p:cBhvr>
                                        <p:cTn id="20" dur="700" fill="hold">
                                          <p:stCondLst>
                                            <p:cond delay="0"/>
                                          </p:stCondLst>
                                        </p:cTn>
                                        <p:tgtEl>
                                          <p:spTgt spid="3"/>
                                        </p:tgtEl>
                                        <p:attrNameLst>
                                          <p:attrName>ppt_h</p:attrName>
                                        </p:attrNameLst>
                                      </p:cBhvr>
                                      <p:tavLst>
                                        <p:tav tm="0" fmla="#ppt_h-#ppt_h*((1.5-1.5*$)^3-(1.5-1.5*$)^2)">
                                          <p:val>
                                            <p:fltVal val="0"/>
                                          </p:val>
                                        </p:tav>
                                        <p:tav tm="100000">
                                          <p:val>
                                            <p:fltVal val="1"/>
                                          </p:val>
                                        </p:tav>
                                      </p:tavLst>
                                    </p:anim>
                                  </p:childTnLst>
                                </p:cTn>
                              </p:par>
                              <p:par>
                                <p:cTn id="21" presetID="0" presetClass="entr" presetSubtype="0" fill="hold" nodeType="withEffect">
                                  <p:stCondLst>
                                    <p:cond delay="0"/>
                                  </p:stCondLst>
                                  <p:childTnLst>
                                    <p:set>
                                      <p:cBhvr>
                                        <p:cTn id="22" dur="1" fill="hold">
                                          <p:stCondLst>
                                            <p:cond delay="0"/>
                                          </p:stCondLst>
                                        </p:cTn>
                                        <p:tgtEl>
                                          <p:spTgt spid="4"/>
                                        </p:tgtEl>
                                        <p:attrNameLst>
                                          <p:attrName>style.visibility</p:attrName>
                                        </p:attrNameLst>
                                      </p:cBhvr>
                                      <p:to>
                                        <p:strVal val="visible"/>
                                      </p:to>
                                    </p:set>
                                    <p:anim to="" calcmode="lin" valueType="num">
                                      <p:cBhvr>
                                        <p:cTn id="23" dur="700" fill="hold">
                                          <p:stCondLst>
                                            <p:cond delay="0"/>
                                          </p:stCondLst>
                                        </p:cTn>
                                        <p:tgtEl>
                                          <p:spTgt spid="4"/>
                                        </p:tgtEl>
                                        <p:attrNameLst>
                                          <p:attrName>ppt_y</p:attrName>
                                        </p:attrNameLst>
                                      </p:cBhvr>
                                      <p:tavLst>
                                        <p:tav tm="0" fmla="#ppt_y-#ppt_h/2*((1.5-1.5*$)^3-(1.5-1.5*$)^2)*8/9">
                                          <p:val>
                                            <p:fltVal val="0"/>
                                          </p:val>
                                        </p:tav>
                                        <p:tav tm="100000">
                                          <p:val>
                                            <p:fltVal val="1"/>
                                          </p:val>
                                        </p:tav>
                                      </p:tavLst>
                                    </p:anim>
                                    <p:anim to="" calcmode="lin" valueType="num">
                                      <p:cBhvr>
                                        <p:cTn id="24" dur="700" fill="hold">
                                          <p:stCondLst>
                                            <p:cond delay="0"/>
                                          </p:stCondLst>
                                        </p:cTn>
                                        <p:tgtEl>
                                          <p:spTgt spid="4"/>
                                        </p:tgtEl>
                                        <p:attrNameLst>
                                          <p:attrName>ppt_h</p:attrName>
                                        </p:attrNameLst>
                                      </p:cBhvr>
                                      <p:tavLst>
                                        <p:tav tm="0" fmla="#ppt_h-#ppt_h*((1.5-1.5*$)^3-(1.5-1.5*$)^2)">
                                          <p:val>
                                            <p:fltVal val="0"/>
                                          </p:val>
                                        </p:tav>
                                        <p:tav tm="100000">
                                          <p:val>
                                            <p:fltVal val="1"/>
                                          </p:val>
                                        </p:tav>
                                      </p:tavLst>
                                    </p:anim>
                                  </p:childTnLst>
                                </p:cTn>
                              </p:par>
                              <p:par>
                                <p:cTn id="25" presetID="0" presetClass="entr" presetSubtype="0" fill="hold" nodeType="withEffect">
                                  <p:stCondLst>
                                    <p:cond delay="0"/>
                                  </p:stCondLst>
                                  <p:childTnLst>
                                    <p:set>
                                      <p:cBhvr>
                                        <p:cTn id="26" dur="1" fill="hold">
                                          <p:stCondLst>
                                            <p:cond delay="0"/>
                                          </p:stCondLst>
                                        </p:cTn>
                                        <p:tgtEl>
                                          <p:spTgt spid="5"/>
                                        </p:tgtEl>
                                        <p:attrNameLst>
                                          <p:attrName>style.visibility</p:attrName>
                                        </p:attrNameLst>
                                      </p:cBhvr>
                                      <p:to>
                                        <p:strVal val="visible"/>
                                      </p:to>
                                    </p:set>
                                    <p:anim to="" calcmode="lin" valueType="num">
                                      <p:cBhvr>
                                        <p:cTn id="27" dur="700" fill="hold">
                                          <p:stCondLst>
                                            <p:cond delay="0"/>
                                          </p:stCondLst>
                                        </p:cTn>
                                        <p:tgtEl>
                                          <p:spTgt spid="5"/>
                                        </p:tgtEl>
                                        <p:attrNameLst>
                                          <p:attrName>ppt_y</p:attrName>
                                        </p:attrNameLst>
                                      </p:cBhvr>
                                      <p:tavLst>
                                        <p:tav tm="0" fmla="#ppt_y-#ppt_h/2*((1.5-1.5*$)^3-(1.5-1.5*$)^2)*8/9">
                                          <p:val>
                                            <p:fltVal val="0"/>
                                          </p:val>
                                        </p:tav>
                                        <p:tav tm="100000">
                                          <p:val>
                                            <p:fltVal val="1"/>
                                          </p:val>
                                        </p:tav>
                                      </p:tavLst>
                                    </p:anim>
                                    <p:anim to="" calcmode="lin" valueType="num">
                                      <p:cBhvr>
                                        <p:cTn id="28" dur="700" fill="hold">
                                          <p:stCondLst>
                                            <p:cond delay="0"/>
                                          </p:stCondLst>
                                        </p:cTn>
                                        <p:tgtEl>
                                          <p:spTgt spid="5"/>
                                        </p:tgtEl>
                                        <p:attrNameLst>
                                          <p:attrName>ppt_h</p:attrName>
                                        </p:attrNameLst>
                                      </p:cBhvr>
                                      <p:tavLst>
                                        <p:tav tm="0" fmla="#ppt_h-#ppt_h*((1.5-1.5*$)^3-(1.5-1.5*$)^2)">
                                          <p:val>
                                            <p:fltVal val="0"/>
                                          </p:val>
                                        </p:tav>
                                        <p:tav tm="100000">
                                          <p:val>
                                            <p:fltVal val="1"/>
                                          </p:val>
                                        </p:tav>
                                      </p:tavLst>
                                    </p:anim>
                                  </p:childTnLst>
                                </p:cTn>
                              </p:par>
                              <p:par>
                                <p:cTn id="29" presetID="0" presetClass="entr" presetSubtype="0" fill="hold" nodeType="withEffect">
                                  <p:stCondLst>
                                    <p:cond delay="0"/>
                                  </p:stCondLst>
                                  <p:childTnLst>
                                    <p:set>
                                      <p:cBhvr>
                                        <p:cTn id="30" dur="1" fill="hold">
                                          <p:stCondLst>
                                            <p:cond delay="0"/>
                                          </p:stCondLst>
                                        </p:cTn>
                                        <p:tgtEl>
                                          <p:spTgt spid="7"/>
                                        </p:tgtEl>
                                        <p:attrNameLst>
                                          <p:attrName>style.visibility</p:attrName>
                                        </p:attrNameLst>
                                      </p:cBhvr>
                                      <p:to>
                                        <p:strVal val="visible"/>
                                      </p:to>
                                    </p:set>
                                    <p:anim to="" calcmode="lin" valueType="num">
                                      <p:cBhvr>
                                        <p:cTn id="31" dur="700" fill="hold">
                                          <p:stCondLst>
                                            <p:cond delay="0"/>
                                          </p:stCondLst>
                                        </p:cTn>
                                        <p:tgtEl>
                                          <p:spTgt spid="7"/>
                                        </p:tgtEl>
                                        <p:attrNameLst>
                                          <p:attrName>ppt_y</p:attrName>
                                        </p:attrNameLst>
                                      </p:cBhvr>
                                      <p:tavLst>
                                        <p:tav tm="0" fmla="#ppt_y-#ppt_h/2*((1.5-1.5*$)^3-(1.5-1.5*$)^2)*8/9">
                                          <p:val>
                                            <p:fltVal val="0"/>
                                          </p:val>
                                        </p:tav>
                                        <p:tav tm="100000">
                                          <p:val>
                                            <p:fltVal val="1"/>
                                          </p:val>
                                        </p:tav>
                                      </p:tavLst>
                                    </p:anim>
                                    <p:anim to="" calcmode="lin" valueType="num">
                                      <p:cBhvr>
                                        <p:cTn id="32" dur="700" fill="hold">
                                          <p:stCondLst>
                                            <p:cond delay="0"/>
                                          </p:stCondLst>
                                        </p:cTn>
                                        <p:tgtEl>
                                          <p:spTgt spid="7"/>
                                        </p:tgtEl>
                                        <p:attrNameLst>
                                          <p:attrName>ppt_h</p:attrName>
                                        </p:attrNameLst>
                                      </p:cBhvr>
                                      <p:tavLst>
                                        <p:tav tm="0" fmla="#ppt_h-#ppt_h*((1.5-1.5*$)^3-(1.5-1.5*$)^2)">
                                          <p:val>
                                            <p:fltVal val="0"/>
                                          </p:val>
                                        </p:tav>
                                        <p:tav tm="100000">
                                          <p:val>
                                            <p:fltVal val="1"/>
                                          </p:val>
                                        </p:tav>
                                      </p:tavLst>
                                    </p:anim>
                                  </p:childTnLst>
                                </p:cTn>
                              </p:par>
                              <p:par>
                                <p:cTn id="33" presetID="0" presetClass="entr" presetSubtype="0" fill="hold" nodeType="withEffect">
                                  <p:stCondLst>
                                    <p:cond delay="0"/>
                                  </p:stCondLst>
                                  <p:childTnLst>
                                    <p:set>
                                      <p:cBhvr>
                                        <p:cTn id="34" dur="1" fill="hold">
                                          <p:stCondLst>
                                            <p:cond delay="0"/>
                                          </p:stCondLst>
                                        </p:cTn>
                                        <p:tgtEl>
                                          <p:spTgt spid="6"/>
                                        </p:tgtEl>
                                        <p:attrNameLst>
                                          <p:attrName>style.visibility</p:attrName>
                                        </p:attrNameLst>
                                      </p:cBhvr>
                                      <p:to>
                                        <p:strVal val="visible"/>
                                      </p:to>
                                    </p:set>
                                    <p:anim to="" calcmode="lin" valueType="num">
                                      <p:cBhvr>
                                        <p:cTn id="35" dur="700" fill="hold">
                                          <p:stCondLst>
                                            <p:cond delay="0"/>
                                          </p:stCondLst>
                                        </p:cTn>
                                        <p:tgtEl>
                                          <p:spTgt spid="6"/>
                                        </p:tgtEl>
                                        <p:attrNameLst>
                                          <p:attrName>ppt_y</p:attrName>
                                        </p:attrNameLst>
                                      </p:cBhvr>
                                      <p:tavLst>
                                        <p:tav tm="0" fmla="#ppt_y-#ppt_h/2*((1.5-1.5*$)^3-(1.5-1.5*$)^2)*8/9">
                                          <p:val>
                                            <p:fltVal val="0"/>
                                          </p:val>
                                        </p:tav>
                                        <p:tav tm="100000">
                                          <p:val>
                                            <p:fltVal val="1"/>
                                          </p:val>
                                        </p:tav>
                                      </p:tavLst>
                                    </p:anim>
                                    <p:anim to="" calcmode="lin" valueType="num">
                                      <p:cBhvr>
                                        <p:cTn id="36" dur="700" fill="hold">
                                          <p:stCondLst>
                                            <p:cond delay="0"/>
                                          </p:stCondLst>
                                        </p:cTn>
                                        <p:tgtEl>
                                          <p:spTgt spid="6"/>
                                        </p:tgtEl>
                                        <p:attrNameLst>
                                          <p:attrName>ppt_h</p:attrName>
                                        </p:attrNameLst>
                                      </p:cBhvr>
                                      <p:tavLst>
                                        <p:tav tm="0" fmla="#ppt_h-#ppt_h*((1.5-1.5*$)^3-(1.5-1.5*$)^2)">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02" grpId="0"/>
      <p:bldP spid="25603"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939"/>
        <p:cNvGrpSpPr/>
        <p:nvPr/>
      </p:nvGrpSpPr>
      <p:grpSpPr>
        <a:xfrm>
          <a:off x="0" y="0"/>
          <a:ext cx="0" cy="0"/>
          <a:chOff x="0" y="0"/>
          <a:chExt cx="0" cy="0"/>
        </a:xfrm>
      </p:grpSpPr>
      <p:sp>
        <p:nvSpPr>
          <p:cNvPr id="5940" name="Google Shape;5940;p58"/>
          <p:cNvSpPr txBox="1">
            <a:spLocks noGrp="1"/>
          </p:cNvSpPr>
          <p:nvPr>
            <p:ph type="title" idx="4294967295"/>
          </p:nvPr>
        </p:nvSpPr>
        <p:spPr>
          <a:xfrm>
            <a:off x="1424133" y="1244600"/>
            <a:ext cx="9396400" cy="643200"/>
          </a:xfrm>
          <a:prstGeom prst="rect">
            <a:avLst/>
          </a:prstGeom>
        </p:spPr>
        <p:txBody>
          <a:bodyPr spcFirstLastPara="1" wrap="square" lIns="121900" tIns="121900" rIns="121900" bIns="121900" anchor="t" anchorCtr="0">
            <a:noAutofit/>
          </a:bodyPr>
          <a:lstStyle/>
          <a:p>
            <a:pPr>
              <a:buClr>
                <a:srgbClr val="000000"/>
              </a:buClr>
              <a:buSzPts val="1100"/>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5941" name="Google Shape;5941;p58"/>
          <p:cNvSpPr txBox="1">
            <a:spLocks noGrp="1"/>
          </p:cNvSpPr>
          <p:nvPr>
            <p:ph type="body" idx="4294967295"/>
          </p:nvPr>
        </p:nvSpPr>
        <p:spPr>
          <a:xfrm>
            <a:off x="1105167" y="2147033"/>
            <a:ext cx="10034400" cy="643200"/>
          </a:xfrm>
          <a:prstGeom prst="rect">
            <a:avLst/>
          </a:prstGeom>
        </p:spPr>
        <p:txBody>
          <a:bodyPr spcFirstLastPara="1" wrap="square" lIns="121900" tIns="121900" rIns="121900" bIns="121900" anchor="ctr" anchorCtr="0">
            <a:noAutofit/>
          </a:bodyPr>
          <a:lstStyle/>
          <a:p>
            <a:pPr marL="0" indent="0" algn="ctr">
              <a:buNone/>
            </a:pPr>
            <a:r>
              <a:rPr lang="en" dirty="0">
                <a:solidFill>
                  <a:srgbClr val="FFFFFF"/>
                </a:solidFill>
                <a:latin typeface="Arial"/>
                <a:ea typeface="Arial"/>
                <a:cs typeface="Arial"/>
                <a:sym typeface="Arial"/>
              </a:rPr>
              <a:t>You can</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resize</a:t>
            </a:r>
            <a:r>
              <a:rPr lang="en" dirty="0">
                <a:solidFill>
                  <a:srgbClr val="435D74"/>
                </a:solidFill>
                <a:latin typeface="Arial"/>
                <a:ea typeface="Arial"/>
                <a:cs typeface="Arial"/>
                <a:sym typeface="Arial"/>
              </a:rPr>
              <a:t> </a:t>
            </a:r>
            <a:r>
              <a:rPr lang="en" dirty="0">
                <a:solidFill>
                  <a:srgbClr val="FFFFFF"/>
                </a:solidFill>
                <a:latin typeface="Arial"/>
                <a:ea typeface="Arial"/>
                <a:cs typeface="Arial"/>
                <a:sym typeface="Arial"/>
              </a:rPr>
              <a:t>these icons without losing quality.</a:t>
            </a:r>
            <a:endParaRPr dirty="0">
              <a:solidFill>
                <a:srgbClr val="FFFFFF"/>
              </a:solidFill>
              <a:latin typeface="Arial"/>
              <a:ea typeface="Arial"/>
              <a:cs typeface="Arial"/>
              <a:sym typeface="Arial"/>
            </a:endParaRPr>
          </a:p>
          <a:p>
            <a:pPr marL="0" indent="0" algn="ctr">
              <a:buNone/>
            </a:pPr>
            <a:r>
              <a:rPr lang="en" dirty="0">
                <a:solidFill>
                  <a:srgbClr val="FFFFFF"/>
                </a:solidFill>
                <a:latin typeface="Arial"/>
                <a:ea typeface="Arial"/>
                <a:cs typeface="Arial"/>
                <a:sym typeface="Arial"/>
              </a:rPr>
              <a:t>You can </a:t>
            </a:r>
            <a:r>
              <a:rPr lang="en" dirty="0">
                <a:solidFill>
                  <a:srgbClr val="869FB2"/>
                </a:solidFill>
                <a:latin typeface="Arial"/>
                <a:ea typeface="Arial"/>
                <a:cs typeface="Arial"/>
                <a:sym typeface="Arial"/>
              </a:rPr>
              <a:t>change the stroke and fill color</a:t>
            </a:r>
            <a:r>
              <a:rPr lang="en" dirty="0">
                <a:solidFill>
                  <a:srgbClr val="FFFFFF"/>
                </a:solidFill>
                <a:latin typeface="Arial"/>
                <a:ea typeface="Arial"/>
                <a:cs typeface="Arial"/>
                <a:sym typeface="Arial"/>
              </a:rPr>
              <a:t>; just select the icon and click on the</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paint bucket/pen</a:t>
            </a:r>
            <a:r>
              <a:rPr lang="en" dirty="0">
                <a:solidFill>
                  <a:srgbClr val="FFFFFF"/>
                </a:solidFill>
                <a:latin typeface="Arial"/>
                <a:ea typeface="Arial"/>
                <a:cs typeface="Arial"/>
                <a:sym typeface="Arial"/>
              </a:rPr>
              <a:t>.</a:t>
            </a:r>
            <a:endParaRPr dirty="0">
              <a:solidFill>
                <a:srgbClr val="FFFFFF"/>
              </a:solidFill>
              <a:latin typeface="Arial"/>
              <a:ea typeface="Arial"/>
              <a:cs typeface="Arial"/>
              <a:sym typeface="Arial"/>
            </a:endParaRPr>
          </a:p>
          <a:p>
            <a:pPr marL="0" indent="0" algn="ctr">
              <a:buNone/>
            </a:pPr>
            <a:r>
              <a:rPr lang="en" dirty="0">
                <a:solidFill>
                  <a:srgbClr val="FFFFFF"/>
                </a:solidFill>
                <a:latin typeface="Arial"/>
                <a:ea typeface="Arial"/>
                <a:cs typeface="Arial"/>
                <a:sym typeface="Arial"/>
              </a:rPr>
              <a:t>In Google Slides, you can also use </a:t>
            </a:r>
            <a:r>
              <a:rPr lang="en" dirty="0">
                <a:solidFill>
                  <a:srgbClr val="869FB2"/>
                </a:solidFill>
                <a:uFill>
                  <a:noFill/>
                </a:uFill>
                <a:latin typeface="Arial"/>
                <a:ea typeface="Arial"/>
                <a:cs typeface="Arial"/>
                <a:sym typeface="Arial"/>
              </a:rPr>
              <a:t>Flaticon’s extension</a:t>
            </a:r>
            <a:r>
              <a:rPr lang="en" dirty="0">
                <a:solidFill>
                  <a:srgbClr val="FFFFFF"/>
                </a:solidFill>
                <a:latin typeface="Arial"/>
                <a:ea typeface="Arial"/>
                <a:cs typeface="Arial"/>
                <a:sym typeface="Arial"/>
              </a:rPr>
              <a:t>, allowing you to customize and add even more icons.</a:t>
            </a:r>
            <a:br>
              <a:rPr lang="en" dirty="0">
                <a:solidFill>
                  <a:srgbClr val="435D74"/>
                </a:solidFill>
                <a:latin typeface="Arial"/>
                <a:ea typeface="Arial"/>
                <a:cs typeface="Arial"/>
                <a:sym typeface="Arial"/>
              </a:rPr>
            </a:br>
            <a:endParaRPr dirty="0">
              <a:solidFill>
                <a:srgbClr val="435D74"/>
              </a:solidFill>
              <a:latin typeface="Arial"/>
              <a:ea typeface="Arial"/>
              <a:cs typeface="Arial"/>
              <a:sym typeface="Arial"/>
            </a:endParaRPr>
          </a:p>
        </p:txBody>
      </p:sp>
      <p:grpSp>
        <p:nvGrpSpPr>
          <p:cNvPr id="5942" name="Google Shape;5942;p58"/>
          <p:cNvGrpSpPr/>
          <p:nvPr/>
        </p:nvGrpSpPr>
        <p:grpSpPr>
          <a:xfrm>
            <a:off x="1105813" y="3076847"/>
            <a:ext cx="452313" cy="397581"/>
            <a:chOff x="898875" y="244725"/>
            <a:chExt cx="481800" cy="423500"/>
          </a:xfrm>
        </p:grpSpPr>
        <p:sp>
          <p:nvSpPr>
            <p:cNvPr id="5943" name="Google Shape;5943;p58"/>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944" name="Google Shape;5944;p58"/>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945" name="Google Shape;5945;p58"/>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946" name="Google Shape;5946;p58"/>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947" name="Google Shape;5947;p58"/>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948" name="Google Shape;5948;p58"/>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5949" name="Google Shape;5949;p58"/>
          <p:cNvGrpSpPr/>
          <p:nvPr/>
        </p:nvGrpSpPr>
        <p:grpSpPr>
          <a:xfrm>
            <a:off x="1690322" y="3049472"/>
            <a:ext cx="397559" cy="452337"/>
            <a:chOff x="1529350" y="258825"/>
            <a:chExt cx="423475" cy="481825"/>
          </a:xfrm>
        </p:grpSpPr>
        <p:sp>
          <p:nvSpPr>
            <p:cNvPr id="5950" name="Google Shape;5950;p58"/>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951" name="Google Shape;5951;p58"/>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5952" name="Google Shape;5952;p58"/>
          <p:cNvGrpSpPr/>
          <p:nvPr/>
        </p:nvGrpSpPr>
        <p:grpSpPr>
          <a:xfrm>
            <a:off x="2214288" y="3156364"/>
            <a:ext cx="454520" cy="238549"/>
            <a:chOff x="2084325" y="363300"/>
            <a:chExt cx="484150" cy="254100"/>
          </a:xfrm>
        </p:grpSpPr>
        <p:sp>
          <p:nvSpPr>
            <p:cNvPr id="5953" name="Google Shape;5953;p58"/>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954" name="Google Shape;5954;p58"/>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5955" name="Google Shape;5955;p58"/>
          <p:cNvGrpSpPr/>
          <p:nvPr/>
        </p:nvGrpSpPr>
        <p:grpSpPr>
          <a:xfrm>
            <a:off x="2813349" y="3049470"/>
            <a:ext cx="397559" cy="452337"/>
            <a:chOff x="2707500" y="249400"/>
            <a:chExt cx="423475" cy="481825"/>
          </a:xfrm>
        </p:grpSpPr>
        <p:sp>
          <p:nvSpPr>
            <p:cNvPr id="5956" name="Google Shape;5956;p58"/>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957" name="Google Shape;5957;p58"/>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5958" name="Google Shape;5958;p58"/>
          <p:cNvGrpSpPr/>
          <p:nvPr/>
        </p:nvGrpSpPr>
        <p:grpSpPr>
          <a:xfrm>
            <a:off x="3364835" y="3049904"/>
            <a:ext cx="407181" cy="451469"/>
            <a:chOff x="3300325" y="249875"/>
            <a:chExt cx="433725" cy="480900"/>
          </a:xfrm>
        </p:grpSpPr>
        <p:sp>
          <p:nvSpPr>
            <p:cNvPr id="5959" name="Google Shape;5959;p58"/>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960" name="Google Shape;5960;p58"/>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961" name="Google Shape;5961;p58"/>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962" name="Google Shape;5962;p58"/>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963" name="Google Shape;5963;p58"/>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964" name="Google Shape;5964;p58"/>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5965" name="Google Shape;5965;p58"/>
          <p:cNvGrpSpPr/>
          <p:nvPr/>
        </p:nvGrpSpPr>
        <p:grpSpPr>
          <a:xfrm>
            <a:off x="3883617" y="3049799"/>
            <a:ext cx="469799" cy="451680"/>
            <a:chOff x="3854700" y="249750"/>
            <a:chExt cx="500425" cy="481125"/>
          </a:xfrm>
        </p:grpSpPr>
        <p:sp>
          <p:nvSpPr>
            <p:cNvPr id="5966" name="Google Shape;5966;p58"/>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967" name="Google Shape;5967;p58"/>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968" name="Google Shape;5968;p58"/>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969" name="Google Shape;5969;p58"/>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970" name="Google Shape;5970;p58"/>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971" name="Google Shape;5971;p58"/>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972" name="Google Shape;5972;p58"/>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973" name="Google Shape;5973;p58"/>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5974" name="Google Shape;5974;p58"/>
          <p:cNvGrpSpPr/>
          <p:nvPr/>
        </p:nvGrpSpPr>
        <p:grpSpPr>
          <a:xfrm>
            <a:off x="4440935" y="3049799"/>
            <a:ext cx="469799" cy="451680"/>
            <a:chOff x="4447550" y="249750"/>
            <a:chExt cx="500425" cy="481125"/>
          </a:xfrm>
        </p:grpSpPr>
        <p:sp>
          <p:nvSpPr>
            <p:cNvPr id="5975" name="Google Shape;5975;p58"/>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976" name="Google Shape;5976;p58"/>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5977" name="Google Shape;5977;p58"/>
          <p:cNvGrpSpPr/>
          <p:nvPr/>
        </p:nvGrpSpPr>
        <p:grpSpPr>
          <a:xfrm>
            <a:off x="5013204" y="3049470"/>
            <a:ext cx="452337" cy="452337"/>
            <a:chOff x="5049725" y="249400"/>
            <a:chExt cx="481825" cy="481825"/>
          </a:xfrm>
        </p:grpSpPr>
        <p:sp>
          <p:nvSpPr>
            <p:cNvPr id="5978" name="Google Shape;5978;p58"/>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979" name="Google Shape;5979;p58"/>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5980" name="Google Shape;5980;p58"/>
          <p:cNvGrpSpPr/>
          <p:nvPr/>
        </p:nvGrpSpPr>
        <p:grpSpPr>
          <a:xfrm>
            <a:off x="5565125" y="3049470"/>
            <a:ext cx="452337" cy="452337"/>
            <a:chOff x="5660400" y="238125"/>
            <a:chExt cx="481825" cy="481825"/>
          </a:xfrm>
        </p:grpSpPr>
        <p:sp>
          <p:nvSpPr>
            <p:cNvPr id="5981" name="Google Shape;5981;p58"/>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982" name="Google Shape;5982;p58"/>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5983" name="Google Shape;5983;p58"/>
          <p:cNvGrpSpPr/>
          <p:nvPr/>
        </p:nvGrpSpPr>
        <p:grpSpPr>
          <a:xfrm>
            <a:off x="6120706" y="3049470"/>
            <a:ext cx="452337" cy="452337"/>
            <a:chOff x="6235400" y="249400"/>
            <a:chExt cx="481825" cy="481825"/>
          </a:xfrm>
        </p:grpSpPr>
        <p:sp>
          <p:nvSpPr>
            <p:cNvPr id="5984" name="Google Shape;5984;p58"/>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985" name="Google Shape;5985;p58"/>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986" name="Google Shape;5986;p58"/>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987" name="Google Shape;5987;p58"/>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988" name="Google Shape;5988;p58"/>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5989" name="Google Shape;5989;p58"/>
          <p:cNvGrpSpPr/>
          <p:nvPr/>
        </p:nvGrpSpPr>
        <p:grpSpPr>
          <a:xfrm>
            <a:off x="1105167" y="3642413"/>
            <a:ext cx="453605" cy="397488"/>
            <a:chOff x="899850" y="871450"/>
            <a:chExt cx="483175" cy="423400"/>
          </a:xfrm>
        </p:grpSpPr>
        <p:sp>
          <p:nvSpPr>
            <p:cNvPr id="5990" name="Google Shape;5990;p58"/>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991" name="Google Shape;5991;p58"/>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992" name="Google Shape;5992;p58"/>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993" name="Google Shape;5993;p58"/>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5994" name="Google Shape;5994;p58"/>
          <p:cNvSpPr/>
          <p:nvPr/>
        </p:nvSpPr>
        <p:spPr>
          <a:xfrm>
            <a:off x="1687566" y="3614953"/>
            <a:ext cx="402933" cy="452337"/>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5995" name="Google Shape;5995;p58"/>
          <p:cNvGrpSpPr/>
          <p:nvPr/>
        </p:nvGrpSpPr>
        <p:grpSpPr>
          <a:xfrm>
            <a:off x="2214501" y="3614977"/>
            <a:ext cx="454097" cy="452361"/>
            <a:chOff x="2085450" y="842250"/>
            <a:chExt cx="483700" cy="481850"/>
          </a:xfrm>
        </p:grpSpPr>
        <p:sp>
          <p:nvSpPr>
            <p:cNvPr id="5996" name="Google Shape;5996;p58"/>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997" name="Google Shape;5997;p58"/>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998" name="Google Shape;5998;p58"/>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5999" name="Google Shape;5999;p58"/>
          <p:cNvGrpSpPr/>
          <p:nvPr/>
        </p:nvGrpSpPr>
        <p:grpSpPr>
          <a:xfrm>
            <a:off x="2785924" y="3614989"/>
            <a:ext cx="452408" cy="452337"/>
            <a:chOff x="2685825" y="840375"/>
            <a:chExt cx="481900" cy="481825"/>
          </a:xfrm>
        </p:grpSpPr>
        <p:sp>
          <p:nvSpPr>
            <p:cNvPr id="6000" name="Google Shape;6000;p58"/>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01" name="Google Shape;6001;p58"/>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002" name="Google Shape;6002;p58"/>
          <p:cNvGrpSpPr/>
          <p:nvPr/>
        </p:nvGrpSpPr>
        <p:grpSpPr>
          <a:xfrm>
            <a:off x="3334806" y="3614566"/>
            <a:ext cx="467241" cy="453183"/>
            <a:chOff x="3270675" y="841800"/>
            <a:chExt cx="497700" cy="482725"/>
          </a:xfrm>
        </p:grpSpPr>
        <p:sp>
          <p:nvSpPr>
            <p:cNvPr id="6003" name="Google Shape;6003;p58"/>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04" name="Google Shape;6004;p58"/>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05" name="Google Shape;6005;p58"/>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006" name="Google Shape;6006;p58"/>
          <p:cNvSpPr/>
          <p:nvPr/>
        </p:nvSpPr>
        <p:spPr>
          <a:xfrm>
            <a:off x="3892173" y="3629081"/>
            <a:ext cx="452337" cy="424080"/>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007" name="Google Shape;6007;p58"/>
          <p:cNvGrpSpPr/>
          <p:nvPr/>
        </p:nvGrpSpPr>
        <p:grpSpPr>
          <a:xfrm>
            <a:off x="4449666" y="3642378"/>
            <a:ext cx="452337" cy="397559"/>
            <a:chOff x="4467200" y="877100"/>
            <a:chExt cx="481825" cy="423475"/>
          </a:xfrm>
        </p:grpSpPr>
        <p:sp>
          <p:nvSpPr>
            <p:cNvPr id="6008" name="Google Shape;6008;p58"/>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09" name="Google Shape;6009;p58"/>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10" name="Google Shape;6010;p58"/>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11" name="Google Shape;6011;p58"/>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012" name="Google Shape;6012;p58"/>
          <p:cNvGrpSpPr/>
          <p:nvPr/>
        </p:nvGrpSpPr>
        <p:grpSpPr>
          <a:xfrm>
            <a:off x="5002854" y="3614977"/>
            <a:ext cx="473037" cy="452361"/>
            <a:chOff x="5045500" y="842250"/>
            <a:chExt cx="503875" cy="481850"/>
          </a:xfrm>
        </p:grpSpPr>
        <p:sp>
          <p:nvSpPr>
            <p:cNvPr id="6013" name="Google Shape;6013;p58"/>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14" name="Google Shape;6014;p58"/>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015" name="Google Shape;6015;p58"/>
          <p:cNvGrpSpPr/>
          <p:nvPr/>
        </p:nvGrpSpPr>
        <p:grpSpPr>
          <a:xfrm>
            <a:off x="5566650" y="3649935"/>
            <a:ext cx="449287" cy="382444"/>
            <a:chOff x="5645200" y="879425"/>
            <a:chExt cx="478575" cy="407375"/>
          </a:xfrm>
        </p:grpSpPr>
        <p:sp>
          <p:nvSpPr>
            <p:cNvPr id="6016" name="Google Shape;6016;p58"/>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17" name="Google Shape;6017;p58"/>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18" name="Google Shape;6018;p58"/>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19" name="Google Shape;6019;p58"/>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20" name="Google Shape;6020;p58"/>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21" name="Google Shape;6021;p58"/>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022" name="Google Shape;6022;p58"/>
          <p:cNvGrpSpPr/>
          <p:nvPr/>
        </p:nvGrpSpPr>
        <p:grpSpPr>
          <a:xfrm>
            <a:off x="6148083" y="3614989"/>
            <a:ext cx="397581" cy="452337"/>
            <a:chOff x="6264525" y="842250"/>
            <a:chExt cx="423500" cy="481825"/>
          </a:xfrm>
        </p:grpSpPr>
        <p:sp>
          <p:nvSpPr>
            <p:cNvPr id="6023" name="Google Shape;6023;p58"/>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24" name="Google Shape;6024;p58"/>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25" name="Google Shape;6025;p58"/>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26" name="Google Shape;6026;p58"/>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27" name="Google Shape;6027;p58"/>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28" name="Google Shape;6028;p58"/>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29" name="Google Shape;6029;p58"/>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030" name="Google Shape;6030;p58"/>
          <p:cNvGrpSpPr/>
          <p:nvPr/>
        </p:nvGrpSpPr>
        <p:grpSpPr>
          <a:xfrm>
            <a:off x="1105801" y="4167861"/>
            <a:ext cx="452337" cy="452337"/>
            <a:chOff x="900750" y="1436075"/>
            <a:chExt cx="481825" cy="481825"/>
          </a:xfrm>
        </p:grpSpPr>
        <p:sp>
          <p:nvSpPr>
            <p:cNvPr id="6031" name="Google Shape;6031;p58"/>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32" name="Google Shape;6032;p58"/>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33" name="Google Shape;6033;p58"/>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34" name="Google Shape;6034;p58"/>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035" name="Google Shape;6035;p58"/>
          <p:cNvGrpSpPr/>
          <p:nvPr/>
        </p:nvGrpSpPr>
        <p:grpSpPr>
          <a:xfrm>
            <a:off x="1662932" y="4248244"/>
            <a:ext cx="452337" cy="291568"/>
            <a:chOff x="1492675" y="1520750"/>
            <a:chExt cx="481825" cy="310575"/>
          </a:xfrm>
        </p:grpSpPr>
        <p:sp>
          <p:nvSpPr>
            <p:cNvPr id="6036" name="Google Shape;6036;p58"/>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37" name="Google Shape;6037;p58"/>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038" name="Google Shape;6038;p58"/>
          <p:cNvGrpSpPr/>
          <p:nvPr/>
        </p:nvGrpSpPr>
        <p:grpSpPr>
          <a:xfrm>
            <a:off x="2206660" y="4167836"/>
            <a:ext cx="469776" cy="452384"/>
            <a:chOff x="2071000" y="1435025"/>
            <a:chExt cx="500400" cy="481875"/>
          </a:xfrm>
        </p:grpSpPr>
        <p:sp>
          <p:nvSpPr>
            <p:cNvPr id="6039" name="Google Shape;6039;p58"/>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40" name="Google Shape;6040;p58"/>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41" name="Google Shape;6041;p58"/>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042" name="Google Shape;6042;p58"/>
          <p:cNvGrpSpPr/>
          <p:nvPr/>
        </p:nvGrpSpPr>
        <p:grpSpPr>
          <a:xfrm>
            <a:off x="2777546" y="4195613"/>
            <a:ext cx="469165" cy="396831"/>
            <a:chOff x="2678350" y="1464650"/>
            <a:chExt cx="499750" cy="422700"/>
          </a:xfrm>
        </p:grpSpPr>
        <p:sp>
          <p:nvSpPr>
            <p:cNvPr id="6043" name="Google Shape;6043;p58"/>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44" name="Google Shape;6044;p58"/>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45" name="Google Shape;6045;p58"/>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046" name="Google Shape;6046;p58"/>
          <p:cNvGrpSpPr/>
          <p:nvPr/>
        </p:nvGrpSpPr>
        <p:grpSpPr>
          <a:xfrm>
            <a:off x="3342257" y="4167861"/>
            <a:ext cx="452337" cy="452337"/>
            <a:chOff x="3271200" y="1435075"/>
            <a:chExt cx="481825" cy="481825"/>
          </a:xfrm>
        </p:grpSpPr>
        <p:sp>
          <p:nvSpPr>
            <p:cNvPr id="6047" name="Google Shape;6047;p58"/>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48" name="Google Shape;6048;p58"/>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049" name="Google Shape;6049;p58"/>
          <p:cNvGrpSpPr/>
          <p:nvPr/>
        </p:nvGrpSpPr>
        <p:grpSpPr>
          <a:xfrm>
            <a:off x="3889553" y="4167836"/>
            <a:ext cx="457923" cy="452384"/>
            <a:chOff x="3858100" y="1435075"/>
            <a:chExt cx="487775" cy="481875"/>
          </a:xfrm>
        </p:grpSpPr>
        <p:sp>
          <p:nvSpPr>
            <p:cNvPr id="6050" name="Google Shape;6050;p58"/>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51" name="Google Shape;6051;p58"/>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52" name="Google Shape;6052;p58"/>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53" name="Google Shape;6053;p58"/>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54" name="Google Shape;6054;p58"/>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055" name="Google Shape;6055;p58"/>
          <p:cNvGrpSpPr/>
          <p:nvPr/>
        </p:nvGrpSpPr>
        <p:grpSpPr>
          <a:xfrm>
            <a:off x="4449666" y="4167861"/>
            <a:ext cx="452337" cy="452337"/>
            <a:chOff x="4456875" y="1435075"/>
            <a:chExt cx="481825" cy="481825"/>
          </a:xfrm>
        </p:grpSpPr>
        <p:sp>
          <p:nvSpPr>
            <p:cNvPr id="6056" name="Google Shape;6056;p58"/>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57" name="Google Shape;6057;p58"/>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58" name="Google Shape;6058;p58"/>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59" name="Google Shape;6059;p58"/>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60" name="Google Shape;6060;p58"/>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61" name="Google Shape;6061;p58"/>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62" name="Google Shape;6062;p58"/>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63" name="Google Shape;6063;p58"/>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64" name="Google Shape;6064;p58"/>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65" name="Google Shape;6065;p58"/>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66" name="Google Shape;6066;p58"/>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67" name="Google Shape;6067;p58"/>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68" name="Google Shape;6068;p58"/>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69" name="Google Shape;6069;p58"/>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70" name="Google Shape;6070;p58"/>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71" name="Google Shape;6071;p58"/>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72" name="Google Shape;6072;p58"/>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73" name="Google Shape;6073;p58"/>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74" name="Google Shape;6074;p58"/>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075" name="Google Shape;6075;p58"/>
          <p:cNvGrpSpPr/>
          <p:nvPr/>
        </p:nvGrpSpPr>
        <p:grpSpPr>
          <a:xfrm>
            <a:off x="5010986" y="4167849"/>
            <a:ext cx="456773" cy="452361"/>
            <a:chOff x="5049725" y="1435050"/>
            <a:chExt cx="486550" cy="481850"/>
          </a:xfrm>
        </p:grpSpPr>
        <p:sp>
          <p:nvSpPr>
            <p:cNvPr id="6076" name="Google Shape;6076;p58"/>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77" name="Google Shape;6077;p58"/>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78" name="Google Shape;6078;p58"/>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79" name="Google Shape;6079;p58"/>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080" name="Google Shape;6080;p58"/>
          <p:cNvGrpSpPr/>
          <p:nvPr/>
        </p:nvGrpSpPr>
        <p:grpSpPr>
          <a:xfrm>
            <a:off x="5565054" y="4167861"/>
            <a:ext cx="452479" cy="452337"/>
            <a:chOff x="5642475" y="1435075"/>
            <a:chExt cx="481975" cy="481825"/>
          </a:xfrm>
        </p:grpSpPr>
        <p:sp>
          <p:nvSpPr>
            <p:cNvPr id="6081" name="Google Shape;6081;p58"/>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82" name="Google Shape;6082;p58"/>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83" name="Google Shape;6083;p58"/>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084" name="Google Shape;6084;p58"/>
          <p:cNvGrpSpPr/>
          <p:nvPr/>
        </p:nvGrpSpPr>
        <p:grpSpPr>
          <a:xfrm>
            <a:off x="6117702" y="4167849"/>
            <a:ext cx="458345" cy="452361"/>
            <a:chOff x="6232000" y="1435050"/>
            <a:chExt cx="488225" cy="481850"/>
          </a:xfrm>
        </p:grpSpPr>
        <p:sp>
          <p:nvSpPr>
            <p:cNvPr id="6085" name="Google Shape;6085;p58"/>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86" name="Google Shape;6086;p58"/>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87" name="Google Shape;6087;p58"/>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88" name="Google Shape;6088;p58"/>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89" name="Google Shape;6089;p58"/>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090" name="Google Shape;6090;p58"/>
          <p:cNvGrpSpPr/>
          <p:nvPr/>
        </p:nvGrpSpPr>
        <p:grpSpPr>
          <a:xfrm>
            <a:off x="1132017" y="4719394"/>
            <a:ext cx="399905" cy="450389"/>
            <a:chOff x="924450" y="2028975"/>
            <a:chExt cx="425975" cy="479750"/>
          </a:xfrm>
        </p:grpSpPr>
        <p:sp>
          <p:nvSpPr>
            <p:cNvPr id="6091" name="Google Shape;6091;p58"/>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92" name="Google Shape;6092;p58"/>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93" name="Google Shape;6093;p58"/>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094" name="Google Shape;6094;p58"/>
          <p:cNvGrpSpPr/>
          <p:nvPr/>
        </p:nvGrpSpPr>
        <p:grpSpPr>
          <a:xfrm>
            <a:off x="2215345" y="4745796"/>
            <a:ext cx="452408" cy="397581"/>
            <a:chOff x="2085450" y="2057100"/>
            <a:chExt cx="481900" cy="423500"/>
          </a:xfrm>
        </p:grpSpPr>
        <p:sp>
          <p:nvSpPr>
            <p:cNvPr id="6095" name="Google Shape;6095;p58"/>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96" name="Google Shape;6096;p58"/>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97" name="Google Shape;6097;p58"/>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098" name="Google Shape;6098;p58"/>
          <p:cNvGrpSpPr/>
          <p:nvPr/>
        </p:nvGrpSpPr>
        <p:grpSpPr>
          <a:xfrm>
            <a:off x="2785923" y="4776790"/>
            <a:ext cx="452408" cy="335597"/>
            <a:chOff x="2678275" y="2090100"/>
            <a:chExt cx="481900" cy="357475"/>
          </a:xfrm>
        </p:grpSpPr>
        <p:sp>
          <p:nvSpPr>
            <p:cNvPr id="6099" name="Google Shape;6099;p58"/>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00" name="Google Shape;6100;p58"/>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01" name="Google Shape;6101;p58"/>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02" name="Google Shape;6102;p58"/>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03" name="Google Shape;6103;p58"/>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04" name="Google Shape;6104;p58"/>
          <p:cNvGrpSpPr/>
          <p:nvPr/>
        </p:nvGrpSpPr>
        <p:grpSpPr>
          <a:xfrm>
            <a:off x="3422195" y="4793054"/>
            <a:ext cx="292460" cy="303068"/>
            <a:chOff x="3357325" y="2093500"/>
            <a:chExt cx="311525" cy="322825"/>
          </a:xfrm>
        </p:grpSpPr>
        <p:sp>
          <p:nvSpPr>
            <p:cNvPr id="6105" name="Google Shape;6105;p58"/>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06" name="Google Shape;6106;p58"/>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07" name="Google Shape;6107;p58"/>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108" name="Google Shape;6108;p58"/>
          <p:cNvSpPr/>
          <p:nvPr/>
        </p:nvSpPr>
        <p:spPr>
          <a:xfrm>
            <a:off x="3895893" y="4733952"/>
            <a:ext cx="444897" cy="421099"/>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109" name="Google Shape;6109;p58"/>
          <p:cNvGrpSpPr/>
          <p:nvPr/>
        </p:nvGrpSpPr>
        <p:grpSpPr>
          <a:xfrm>
            <a:off x="4481115" y="4718420"/>
            <a:ext cx="389437" cy="452337"/>
            <a:chOff x="4492800" y="2027925"/>
            <a:chExt cx="414825" cy="481825"/>
          </a:xfrm>
        </p:grpSpPr>
        <p:sp>
          <p:nvSpPr>
            <p:cNvPr id="6110" name="Google Shape;6110;p58"/>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11" name="Google Shape;6111;p58"/>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12" name="Google Shape;6112;p58"/>
          <p:cNvGrpSpPr/>
          <p:nvPr/>
        </p:nvGrpSpPr>
        <p:grpSpPr>
          <a:xfrm>
            <a:off x="5013237" y="4718408"/>
            <a:ext cx="452267" cy="452361"/>
            <a:chOff x="5049725" y="2027900"/>
            <a:chExt cx="481750" cy="481850"/>
          </a:xfrm>
        </p:grpSpPr>
        <p:sp>
          <p:nvSpPr>
            <p:cNvPr id="6113" name="Google Shape;6113;p58"/>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14" name="Google Shape;6114;p58"/>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15" name="Google Shape;6115;p58"/>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16" name="Google Shape;6116;p58"/>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17" name="Google Shape;6117;p58"/>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18" name="Google Shape;6118;p58"/>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19" name="Google Shape;6119;p58"/>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20" name="Google Shape;6120;p58"/>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21" name="Google Shape;6121;p58"/>
          <p:cNvGrpSpPr/>
          <p:nvPr/>
        </p:nvGrpSpPr>
        <p:grpSpPr>
          <a:xfrm>
            <a:off x="5644699" y="4718525"/>
            <a:ext cx="293187" cy="452127"/>
            <a:chOff x="5726350" y="2028150"/>
            <a:chExt cx="312300" cy="481600"/>
          </a:xfrm>
        </p:grpSpPr>
        <p:sp>
          <p:nvSpPr>
            <p:cNvPr id="6122" name="Google Shape;6122;p58"/>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23" name="Google Shape;6123;p58"/>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24" name="Google Shape;6124;p58"/>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25" name="Google Shape;6125;p58"/>
          <p:cNvGrpSpPr/>
          <p:nvPr/>
        </p:nvGrpSpPr>
        <p:grpSpPr>
          <a:xfrm>
            <a:off x="6124954" y="4722668"/>
            <a:ext cx="443841" cy="443841"/>
            <a:chOff x="6239925" y="2032450"/>
            <a:chExt cx="472775" cy="472775"/>
          </a:xfrm>
        </p:grpSpPr>
        <p:sp>
          <p:nvSpPr>
            <p:cNvPr id="6126" name="Google Shape;6126;p58"/>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27" name="Google Shape;6127;p58"/>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28" name="Google Shape;6128;p58"/>
          <p:cNvGrpSpPr/>
          <p:nvPr/>
        </p:nvGrpSpPr>
        <p:grpSpPr>
          <a:xfrm>
            <a:off x="6723743" y="3152124"/>
            <a:ext cx="446188" cy="247233"/>
            <a:chOff x="903075" y="2730000"/>
            <a:chExt cx="475275" cy="263350"/>
          </a:xfrm>
        </p:grpSpPr>
        <p:sp>
          <p:nvSpPr>
            <p:cNvPr id="6129" name="Google Shape;6129;p58"/>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30" name="Google Shape;6130;p58"/>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31" name="Google Shape;6131;p58"/>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32" name="Google Shape;6132;p58"/>
          <p:cNvGrpSpPr/>
          <p:nvPr/>
        </p:nvGrpSpPr>
        <p:grpSpPr>
          <a:xfrm>
            <a:off x="1662932" y="4718420"/>
            <a:ext cx="452337" cy="452337"/>
            <a:chOff x="1492675" y="2027925"/>
            <a:chExt cx="481825" cy="481825"/>
          </a:xfrm>
        </p:grpSpPr>
        <p:sp>
          <p:nvSpPr>
            <p:cNvPr id="6133" name="Google Shape;6133;p58"/>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34" name="Google Shape;6134;p58"/>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35" name="Google Shape;6135;p58"/>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36" name="Google Shape;6136;p58"/>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37" name="Google Shape;6137;p58"/>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38" name="Google Shape;6138;p58"/>
          <p:cNvGrpSpPr/>
          <p:nvPr/>
        </p:nvGrpSpPr>
        <p:grpSpPr>
          <a:xfrm>
            <a:off x="7298101" y="3049572"/>
            <a:ext cx="452337" cy="452337"/>
            <a:chOff x="1492675" y="2620775"/>
            <a:chExt cx="481825" cy="481825"/>
          </a:xfrm>
        </p:grpSpPr>
        <p:sp>
          <p:nvSpPr>
            <p:cNvPr id="6139" name="Google Shape;6139;p58"/>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40" name="Google Shape;6140;p58"/>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141" name="Google Shape;6141;p58"/>
          <p:cNvSpPr/>
          <p:nvPr/>
        </p:nvSpPr>
        <p:spPr>
          <a:xfrm>
            <a:off x="7831363" y="3049460"/>
            <a:ext cx="470011" cy="452337"/>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142" name="Google Shape;6142;p58"/>
          <p:cNvGrpSpPr/>
          <p:nvPr/>
        </p:nvGrpSpPr>
        <p:grpSpPr>
          <a:xfrm>
            <a:off x="8396438" y="3070882"/>
            <a:ext cx="444780" cy="409716"/>
            <a:chOff x="2682350" y="2643425"/>
            <a:chExt cx="473775" cy="436425"/>
          </a:xfrm>
        </p:grpSpPr>
        <p:sp>
          <p:nvSpPr>
            <p:cNvPr id="6143" name="Google Shape;6143;p58"/>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44" name="Google Shape;6144;p58"/>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45" name="Google Shape;6145;p58"/>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46" name="Google Shape;6146;p58"/>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47" name="Google Shape;6147;p58"/>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48" name="Google Shape;6148;p58"/>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49" name="Google Shape;6149;p58"/>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50" name="Google Shape;6150;p58"/>
          <p:cNvGrpSpPr/>
          <p:nvPr/>
        </p:nvGrpSpPr>
        <p:grpSpPr>
          <a:xfrm>
            <a:off x="9017092" y="3049572"/>
            <a:ext cx="318041" cy="452337"/>
            <a:chOff x="3342725" y="2620775"/>
            <a:chExt cx="338775" cy="481825"/>
          </a:xfrm>
        </p:grpSpPr>
        <p:sp>
          <p:nvSpPr>
            <p:cNvPr id="6151" name="Google Shape;6151;p58"/>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52" name="Google Shape;6152;p58"/>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53" name="Google Shape;6153;p58"/>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54" name="Google Shape;6154;p58"/>
          <p:cNvGrpSpPr/>
          <p:nvPr/>
        </p:nvGrpSpPr>
        <p:grpSpPr>
          <a:xfrm>
            <a:off x="9542091" y="3049572"/>
            <a:ext cx="371061" cy="452337"/>
            <a:chOff x="3907325" y="2620775"/>
            <a:chExt cx="395250" cy="481825"/>
          </a:xfrm>
        </p:grpSpPr>
        <p:sp>
          <p:nvSpPr>
            <p:cNvPr id="6155" name="Google Shape;6155;p58"/>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56" name="Google Shape;6156;p58"/>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57" name="Google Shape;6157;p58"/>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58" name="Google Shape;6158;p58"/>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59" name="Google Shape;6159;p58"/>
          <p:cNvGrpSpPr/>
          <p:nvPr/>
        </p:nvGrpSpPr>
        <p:grpSpPr>
          <a:xfrm>
            <a:off x="10066341" y="3063711"/>
            <a:ext cx="452337" cy="424056"/>
            <a:chOff x="4456875" y="2635825"/>
            <a:chExt cx="481825" cy="451700"/>
          </a:xfrm>
        </p:grpSpPr>
        <p:sp>
          <p:nvSpPr>
            <p:cNvPr id="6160" name="Google Shape;6160;p58"/>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61" name="Google Shape;6161;p58"/>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62" name="Google Shape;6162;p58"/>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63" name="Google Shape;6163;p58"/>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64" name="Google Shape;6164;p58"/>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65" name="Google Shape;6165;p58"/>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66" name="Google Shape;6166;p58"/>
          <p:cNvGrpSpPr/>
          <p:nvPr/>
        </p:nvGrpSpPr>
        <p:grpSpPr>
          <a:xfrm>
            <a:off x="10632906" y="3063711"/>
            <a:ext cx="452337" cy="424056"/>
            <a:chOff x="5049725" y="2635825"/>
            <a:chExt cx="481825" cy="451700"/>
          </a:xfrm>
        </p:grpSpPr>
        <p:sp>
          <p:nvSpPr>
            <p:cNvPr id="6167" name="Google Shape;6167;p58"/>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68" name="Google Shape;6168;p58"/>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69" name="Google Shape;6169;p58"/>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70" name="Google Shape;6170;p58"/>
          <p:cNvGrpSpPr/>
          <p:nvPr/>
        </p:nvGrpSpPr>
        <p:grpSpPr>
          <a:xfrm>
            <a:off x="3167182" y="5269658"/>
            <a:ext cx="451421" cy="451164"/>
            <a:chOff x="5643000" y="2621375"/>
            <a:chExt cx="480850" cy="480575"/>
          </a:xfrm>
        </p:grpSpPr>
        <p:sp>
          <p:nvSpPr>
            <p:cNvPr id="6171" name="Google Shape;6171;p58"/>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72" name="Google Shape;6172;p58"/>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73" name="Google Shape;6173;p58"/>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74" name="Google Shape;6174;p58"/>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75" name="Google Shape;6175;p58"/>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76" name="Google Shape;6176;p58"/>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77" name="Google Shape;6177;p58"/>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78" name="Google Shape;6178;p58"/>
          <p:cNvGrpSpPr/>
          <p:nvPr/>
        </p:nvGrpSpPr>
        <p:grpSpPr>
          <a:xfrm>
            <a:off x="5590377" y="5269072"/>
            <a:ext cx="452479" cy="452337"/>
            <a:chOff x="6235250" y="2620775"/>
            <a:chExt cx="481975" cy="481825"/>
          </a:xfrm>
        </p:grpSpPr>
        <p:sp>
          <p:nvSpPr>
            <p:cNvPr id="6179" name="Google Shape;6179;p58"/>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80" name="Google Shape;6180;p58"/>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81" name="Google Shape;6181;p58"/>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82" name="Google Shape;6182;p58"/>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83" name="Google Shape;6183;p58"/>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184" name="Google Shape;6184;p58"/>
          <p:cNvSpPr/>
          <p:nvPr/>
        </p:nvSpPr>
        <p:spPr>
          <a:xfrm>
            <a:off x="6716779" y="3627591"/>
            <a:ext cx="460036" cy="427060"/>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185" name="Google Shape;6185;p58"/>
          <p:cNvGrpSpPr/>
          <p:nvPr/>
        </p:nvGrpSpPr>
        <p:grpSpPr>
          <a:xfrm>
            <a:off x="7296870" y="3615090"/>
            <a:ext cx="454801" cy="452337"/>
            <a:chOff x="1535000" y="3223325"/>
            <a:chExt cx="484450" cy="481825"/>
          </a:xfrm>
        </p:grpSpPr>
        <p:sp>
          <p:nvSpPr>
            <p:cNvPr id="6186" name="Google Shape;6186;p58"/>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87" name="Google Shape;6187;p58"/>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88" name="Google Shape;6188;p58"/>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89" name="Google Shape;6189;p58"/>
          <p:cNvGrpSpPr/>
          <p:nvPr/>
        </p:nvGrpSpPr>
        <p:grpSpPr>
          <a:xfrm>
            <a:off x="7840293" y="3662158"/>
            <a:ext cx="452337" cy="358199"/>
            <a:chOff x="2085525" y="3263750"/>
            <a:chExt cx="481825" cy="381550"/>
          </a:xfrm>
        </p:grpSpPr>
        <p:sp>
          <p:nvSpPr>
            <p:cNvPr id="6190" name="Google Shape;6190;p58"/>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91" name="Google Shape;6191;p58"/>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192" name="Google Shape;6192;p58"/>
          <p:cNvSpPr/>
          <p:nvPr/>
        </p:nvSpPr>
        <p:spPr>
          <a:xfrm>
            <a:off x="8392540" y="3704921"/>
            <a:ext cx="452337" cy="272393"/>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193" name="Google Shape;6193;p58"/>
          <p:cNvGrpSpPr/>
          <p:nvPr/>
        </p:nvGrpSpPr>
        <p:grpSpPr>
          <a:xfrm>
            <a:off x="8949310" y="3615078"/>
            <a:ext cx="453605" cy="452361"/>
            <a:chOff x="3270450" y="3213625"/>
            <a:chExt cx="483175" cy="481850"/>
          </a:xfrm>
        </p:grpSpPr>
        <p:sp>
          <p:nvSpPr>
            <p:cNvPr id="6194" name="Google Shape;6194;p58"/>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95" name="Google Shape;6195;p58"/>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96" name="Google Shape;6196;p58"/>
          <p:cNvGrpSpPr/>
          <p:nvPr/>
        </p:nvGrpSpPr>
        <p:grpSpPr>
          <a:xfrm>
            <a:off x="9615001" y="3615090"/>
            <a:ext cx="225241" cy="452337"/>
            <a:chOff x="3984950" y="3213600"/>
            <a:chExt cx="239925" cy="481825"/>
          </a:xfrm>
        </p:grpSpPr>
        <p:sp>
          <p:nvSpPr>
            <p:cNvPr id="6197" name="Google Shape;6197;p58"/>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98" name="Google Shape;6198;p58"/>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199" name="Google Shape;6199;p58"/>
          <p:cNvSpPr/>
          <p:nvPr/>
        </p:nvSpPr>
        <p:spPr>
          <a:xfrm>
            <a:off x="10066104" y="3614953"/>
            <a:ext cx="452408" cy="452337"/>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00" name="Google Shape;6200;p58"/>
          <p:cNvSpPr/>
          <p:nvPr/>
        </p:nvSpPr>
        <p:spPr>
          <a:xfrm>
            <a:off x="10632678" y="3641426"/>
            <a:ext cx="452337" cy="399389"/>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201" name="Google Shape;6201;p58"/>
          <p:cNvGrpSpPr/>
          <p:nvPr/>
        </p:nvGrpSpPr>
        <p:grpSpPr>
          <a:xfrm>
            <a:off x="2499041" y="5308650"/>
            <a:ext cx="473624" cy="373173"/>
            <a:chOff x="5629975" y="3255775"/>
            <a:chExt cx="504500" cy="397500"/>
          </a:xfrm>
        </p:grpSpPr>
        <p:sp>
          <p:nvSpPr>
            <p:cNvPr id="6202" name="Google Shape;6202;p58"/>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03" name="Google Shape;6203;p58"/>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04" name="Google Shape;6204;p58"/>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05" name="Google Shape;6205;p58"/>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06" name="Google Shape;6206;p58"/>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07" name="Google Shape;6207;p58"/>
          <p:cNvGrpSpPr/>
          <p:nvPr/>
        </p:nvGrpSpPr>
        <p:grpSpPr>
          <a:xfrm>
            <a:off x="5007785" y="5308791"/>
            <a:ext cx="453675" cy="372892"/>
            <a:chOff x="6234950" y="3255925"/>
            <a:chExt cx="483250" cy="397200"/>
          </a:xfrm>
        </p:grpSpPr>
        <p:sp>
          <p:nvSpPr>
            <p:cNvPr id="6208" name="Google Shape;6208;p58"/>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09" name="Google Shape;6209;p58"/>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10" name="Google Shape;6210;p58"/>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11" name="Google Shape;6211;p58"/>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12" name="Google Shape;6212;p58"/>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13" name="Google Shape;6213;p58"/>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14" name="Google Shape;6214;p58"/>
          <p:cNvGrpSpPr/>
          <p:nvPr/>
        </p:nvGrpSpPr>
        <p:grpSpPr>
          <a:xfrm>
            <a:off x="6734809" y="4167961"/>
            <a:ext cx="424056" cy="452337"/>
            <a:chOff x="914900" y="3806450"/>
            <a:chExt cx="451700" cy="481825"/>
          </a:xfrm>
        </p:grpSpPr>
        <p:sp>
          <p:nvSpPr>
            <p:cNvPr id="6215" name="Google Shape;6215;p58"/>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16" name="Google Shape;6216;p58"/>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17" name="Google Shape;6217;p58"/>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18" name="Google Shape;6218;p58"/>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19" name="Google Shape;6219;p58"/>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20" name="Google Shape;6220;p58"/>
          <p:cNvGrpSpPr/>
          <p:nvPr/>
        </p:nvGrpSpPr>
        <p:grpSpPr>
          <a:xfrm>
            <a:off x="7293371" y="4167714"/>
            <a:ext cx="461796" cy="452831"/>
            <a:chOff x="1490050" y="3805975"/>
            <a:chExt cx="491900" cy="482350"/>
          </a:xfrm>
        </p:grpSpPr>
        <p:sp>
          <p:nvSpPr>
            <p:cNvPr id="6221" name="Google Shape;6221;p58"/>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22" name="Google Shape;6222;p58"/>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23" name="Google Shape;6223;p58"/>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24" name="Google Shape;6224;p58"/>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25" name="Google Shape;6225;p58"/>
          <p:cNvGrpSpPr/>
          <p:nvPr/>
        </p:nvGrpSpPr>
        <p:grpSpPr>
          <a:xfrm>
            <a:off x="7858529" y="4167961"/>
            <a:ext cx="415865" cy="452337"/>
            <a:chOff x="2104275" y="3806450"/>
            <a:chExt cx="442975" cy="481825"/>
          </a:xfrm>
        </p:grpSpPr>
        <p:sp>
          <p:nvSpPr>
            <p:cNvPr id="6226" name="Google Shape;6226;p58"/>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27" name="Google Shape;6227;p58"/>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28" name="Google Shape;6228;p58"/>
          <p:cNvGrpSpPr/>
          <p:nvPr/>
        </p:nvGrpSpPr>
        <p:grpSpPr>
          <a:xfrm>
            <a:off x="8423218" y="4167961"/>
            <a:ext cx="391221" cy="452337"/>
            <a:chOff x="2710875" y="3806450"/>
            <a:chExt cx="416725" cy="481825"/>
          </a:xfrm>
        </p:grpSpPr>
        <p:sp>
          <p:nvSpPr>
            <p:cNvPr id="6229" name="Google Shape;6229;p58"/>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30" name="Google Shape;6230;p58"/>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31" name="Google Shape;6231;p58"/>
          <p:cNvGrpSpPr/>
          <p:nvPr/>
        </p:nvGrpSpPr>
        <p:grpSpPr>
          <a:xfrm>
            <a:off x="8949944" y="4221883"/>
            <a:ext cx="452337" cy="344492"/>
            <a:chOff x="3271200" y="3863875"/>
            <a:chExt cx="481825" cy="366950"/>
          </a:xfrm>
        </p:grpSpPr>
        <p:sp>
          <p:nvSpPr>
            <p:cNvPr id="6232" name="Google Shape;6232;p58"/>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33" name="Google Shape;6233;p58"/>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34" name="Google Shape;6234;p58"/>
          <p:cNvGrpSpPr/>
          <p:nvPr/>
        </p:nvGrpSpPr>
        <p:grpSpPr>
          <a:xfrm>
            <a:off x="9530603" y="4168266"/>
            <a:ext cx="394037" cy="451727"/>
            <a:chOff x="3895050" y="3806775"/>
            <a:chExt cx="419725" cy="481175"/>
          </a:xfrm>
        </p:grpSpPr>
        <p:sp>
          <p:nvSpPr>
            <p:cNvPr id="6235" name="Google Shape;6235;p58"/>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36" name="Google Shape;6236;p58"/>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37" name="Google Shape;6237;p58"/>
          <p:cNvGrpSpPr/>
          <p:nvPr/>
        </p:nvGrpSpPr>
        <p:grpSpPr>
          <a:xfrm>
            <a:off x="10068312" y="4167973"/>
            <a:ext cx="448395" cy="452313"/>
            <a:chOff x="4464775" y="3806475"/>
            <a:chExt cx="477625" cy="481800"/>
          </a:xfrm>
        </p:grpSpPr>
        <p:sp>
          <p:nvSpPr>
            <p:cNvPr id="6238" name="Google Shape;6238;p58"/>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39" name="Google Shape;6239;p58"/>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40" name="Google Shape;6240;p58"/>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41" name="Google Shape;6241;p58"/>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42" name="Google Shape;6242;p58"/>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43" name="Google Shape;6243;p58"/>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44" name="Google Shape;6244;p58"/>
          <p:cNvGrpSpPr/>
          <p:nvPr/>
        </p:nvGrpSpPr>
        <p:grpSpPr>
          <a:xfrm>
            <a:off x="10632906" y="4167961"/>
            <a:ext cx="452337" cy="452337"/>
            <a:chOff x="5049725" y="3806450"/>
            <a:chExt cx="481825" cy="481825"/>
          </a:xfrm>
        </p:grpSpPr>
        <p:sp>
          <p:nvSpPr>
            <p:cNvPr id="6245" name="Google Shape;6245;p58"/>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46" name="Google Shape;6246;p58"/>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47" name="Google Shape;6247;p58"/>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48" name="Google Shape;6248;p58"/>
          <p:cNvGrpSpPr/>
          <p:nvPr/>
        </p:nvGrpSpPr>
        <p:grpSpPr>
          <a:xfrm>
            <a:off x="1949312" y="5269065"/>
            <a:ext cx="452337" cy="452337"/>
            <a:chOff x="5651375" y="3806450"/>
            <a:chExt cx="481825" cy="481825"/>
          </a:xfrm>
        </p:grpSpPr>
        <p:sp>
          <p:nvSpPr>
            <p:cNvPr id="6249" name="Google Shape;6249;p58"/>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50" name="Google Shape;6250;p58"/>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51" name="Google Shape;6251;p58"/>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52" name="Google Shape;6252;p58"/>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53" name="Google Shape;6253;p58"/>
          <p:cNvGrpSpPr/>
          <p:nvPr/>
        </p:nvGrpSpPr>
        <p:grpSpPr>
          <a:xfrm>
            <a:off x="4480885" y="5271717"/>
            <a:ext cx="398004" cy="447033"/>
            <a:chOff x="6264300" y="3809300"/>
            <a:chExt cx="423950" cy="476175"/>
          </a:xfrm>
        </p:grpSpPr>
        <p:sp>
          <p:nvSpPr>
            <p:cNvPr id="6254" name="Google Shape;6254;p58"/>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55" name="Google Shape;6255;p58"/>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56" name="Google Shape;6256;p58"/>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57" name="Google Shape;6257;p58"/>
          <p:cNvGrpSpPr/>
          <p:nvPr/>
        </p:nvGrpSpPr>
        <p:grpSpPr>
          <a:xfrm>
            <a:off x="6719789" y="4718509"/>
            <a:ext cx="454097" cy="452361"/>
            <a:chOff x="898875" y="4399275"/>
            <a:chExt cx="483700" cy="481850"/>
          </a:xfrm>
        </p:grpSpPr>
        <p:sp>
          <p:nvSpPr>
            <p:cNvPr id="6258" name="Google Shape;6258;p58"/>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59" name="Google Shape;6259;p58"/>
            <p:cNvSpPr/>
            <p:nvPr/>
          </p:nvSpPr>
          <p:spPr>
            <a:xfrm>
              <a:off x="1138025" y="4763350"/>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60" name="Google Shape;6260;p58"/>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61" name="Google Shape;6261;p58"/>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62" name="Google Shape;6262;p58"/>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63" name="Google Shape;6263;p58"/>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64" name="Google Shape;6264;p58"/>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65" name="Google Shape;6265;p58"/>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66" name="Google Shape;6266;p58"/>
          <p:cNvGrpSpPr/>
          <p:nvPr/>
        </p:nvGrpSpPr>
        <p:grpSpPr>
          <a:xfrm>
            <a:off x="7298101" y="4738845"/>
            <a:ext cx="452337" cy="411687"/>
            <a:chOff x="1492675" y="4420975"/>
            <a:chExt cx="481825" cy="438525"/>
          </a:xfrm>
        </p:grpSpPr>
        <p:sp>
          <p:nvSpPr>
            <p:cNvPr id="6267" name="Google Shape;6267;p58"/>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68" name="Google Shape;6268;p58"/>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69" name="Google Shape;6269;p58"/>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70" name="Google Shape;6270;p58"/>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71" name="Google Shape;6271;p58"/>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72" name="Google Shape;6272;p58"/>
          <p:cNvGrpSpPr/>
          <p:nvPr/>
        </p:nvGrpSpPr>
        <p:grpSpPr>
          <a:xfrm>
            <a:off x="7838075" y="4719412"/>
            <a:ext cx="456773" cy="450553"/>
            <a:chOff x="2084100" y="4400250"/>
            <a:chExt cx="486550" cy="479925"/>
          </a:xfrm>
        </p:grpSpPr>
        <p:sp>
          <p:nvSpPr>
            <p:cNvPr id="6273" name="Google Shape;6273;p58"/>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74" name="Google Shape;6274;p58"/>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75" name="Google Shape;6275;p58"/>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76" name="Google Shape;6276;p58"/>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77" name="Google Shape;6277;p58"/>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78" name="Google Shape;6278;p58"/>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79" name="Google Shape;6279;p58"/>
          <p:cNvGrpSpPr/>
          <p:nvPr/>
        </p:nvGrpSpPr>
        <p:grpSpPr>
          <a:xfrm>
            <a:off x="8420049" y="4718543"/>
            <a:ext cx="397559" cy="452291"/>
            <a:chOff x="2707950" y="4399325"/>
            <a:chExt cx="423475" cy="481775"/>
          </a:xfrm>
        </p:grpSpPr>
        <p:sp>
          <p:nvSpPr>
            <p:cNvPr id="6280" name="Google Shape;6280;p58"/>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81" name="Google Shape;6281;p58"/>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82" name="Google Shape;6282;p58"/>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83" name="Google Shape;6283;p58"/>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84" name="Google Shape;6284;p58"/>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85" name="Google Shape;6285;p58"/>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86" name="Google Shape;6286;p58"/>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87" name="Google Shape;6287;p58"/>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88" name="Google Shape;6288;p58"/>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89" name="Google Shape;6289;p58"/>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90" name="Google Shape;6290;p58"/>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91" name="Google Shape;6291;p58"/>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92" name="Google Shape;6292;p58"/>
          <p:cNvGrpSpPr/>
          <p:nvPr/>
        </p:nvGrpSpPr>
        <p:grpSpPr>
          <a:xfrm>
            <a:off x="8992741" y="4718509"/>
            <a:ext cx="366743" cy="452361"/>
            <a:chOff x="3330525" y="4399275"/>
            <a:chExt cx="390650" cy="481850"/>
          </a:xfrm>
        </p:grpSpPr>
        <p:sp>
          <p:nvSpPr>
            <p:cNvPr id="6293" name="Google Shape;6293;p58"/>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94" name="Google Shape;6294;p58"/>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95" name="Google Shape;6295;p58"/>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96" name="Google Shape;6296;p58"/>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97" name="Google Shape;6297;p58"/>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98" name="Google Shape;6298;p58"/>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99" name="Google Shape;6299;p58"/>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300" name="Google Shape;6300;p58"/>
          <p:cNvGrpSpPr/>
          <p:nvPr/>
        </p:nvGrpSpPr>
        <p:grpSpPr>
          <a:xfrm>
            <a:off x="9558779" y="4718521"/>
            <a:ext cx="337687" cy="452337"/>
            <a:chOff x="3938800" y="4399275"/>
            <a:chExt cx="359700" cy="481825"/>
          </a:xfrm>
        </p:grpSpPr>
        <p:sp>
          <p:nvSpPr>
            <p:cNvPr id="6301" name="Google Shape;6301;p58"/>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02" name="Google Shape;6302;p58"/>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03" name="Google Shape;6303;p58"/>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04" name="Google Shape;6304;p58"/>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05" name="Google Shape;6305;p58"/>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306" name="Google Shape;6306;p58"/>
          <p:cNvGrpSpPr/>
          <p:nvPr/>
        </p:nvGrpSpPr>
        <p:grpSpPr>
          <a:xfrm>
            <a:off x="10186483" y="4718521"/>
            <a:ext cx="212052" cy="452337"/>
            <a:chOff x="4584850" y="4399275"/>
            <a:chExt cx="225875" cy="481825"/>
          </a:xfrm>
        </p:grpSpPr>
        <p:sp>
          <p:nvSpPr>
            <p:cNvPr id="6307" name="Google Shape;6307;p58"/>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08" name="Google Shape;6308;p58"/>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309" name="Google Shape;6309;p58"/>
          <p:cNvSpPr/>
          <p:nvPr/>
        </p:nvSpPr>
        <p:spPr>
          <a:xfrm>
            <a:off x="10610665" y="4718427"/>
            <a:ext cx="496367" cy="452149"/>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310" name="Google Shape;6310;p58"/>
          <p:cNvGrpSpPr/>
          <p:nvPr/>
        </p:nvGrpSpPr>
        <p:grpSpPr>
          <a:xfrm>
            <a:off x="1399574" y="5269061"/>
            <a:ext cx="452337" cy="452337"/>
            <a:chOff x="5642550" y="4399275"/>
            <a:chExt cx="481825" cy="481825"/>
          </a:xfrm>
        </p:grpSpPr>
        <p:sp>
          <p:nvSpPr>
            <p:cNvPr id="6311" name="Google Shape;6311;p58"/>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12" name="Google Shape;6312;p58"/>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313" name="Google Shape;6313;p58"/>
          <p:cNvGrpSpPr/>
          <p:nvPr/>
        </p:nvGrpSpPr>
        <p:grpSpPr>
          <a:xfrm>
            <a:off x="3813087" y="5284938"/>
            <a:ext cx="484421" cy="420583"/>
            <a:chOff x="6218300" y="4416175"/>
            <a:chExt cx="516000" cy="448000"/>
          </a:xfrm>
        </p:grpSpPr>
        <p:sp>
          <p:nvSpPr>
            <p:cNvPr id="6314" name="Google Shape;6314;p58"/>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15" name="Google Shape;6315;p58"/>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16" name="Google Shape;6316;p58"/>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317" name="Google Shape;6317;p58"/>
          <p:cNvGrpSpPr/>
          <p:nvPr/>
        </p:nvGrpSpPr>
        <p:grpSpPr>
          <a:xfrm>
            <a:off x="7891840" y="5269057"/>
            <a:ext cx="452337" cy="452337"/>
            <a:chOff x="899850" y="4992125"/>
            <a:chExt cx="481825" cy="481825"/>
          </a:xfrm>
        </p:grpSpPr>
        <p:sp>
          <p:nvSpPr>
            <p:cNvPr id="6318" name="Google Shape;6318;p58"/>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19" name="Google Shape;6319;p58"/>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20" name="Google Shape;6320;p58"/>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321" name="Google Shape;6321;p58"/>
          <p:cNvGrpSpPr/>
          <p:nvPr/>
        </p:nvGrpSpPr>
        <p:grpSpPr>
          <a:xfrm>
            <a:off x="7282278" y="5269057"/>
            <a:ext cx="452337" cy="452337"/>
            <a:chOff x="1492675" y="4992125"/>
            <a:chExt cx="481825" cy="481825"/>
          </a:xfrm>
        </p:grpSpPr>
        <p:sp>
          <p:nvSpPr>
            <p:cNvPr id="6322" name="Google Shape;6322;p58"/>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23" name="Google Shape;6323;p58"/>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324" name="Google Shape;6324;p58"/>
          <p:cNvGrpSpPr/>
          <p:nvPr/>
        </p:nvGrpSpPr>
        <p:grpSpPr>
          <a:xfrm>
            <a:off x="6672617" y="5269057"/>
            <a:ext cx="452337" cy="452337"/>
            <a:chOff x="2085525" y="4992125"/>
            <a:chExt cx="481825" cy="481825"/>
          </a:xfrm>
        </p:grpSpPr>
        <p:sp>
          <p:nvSpPr>
            <p:cNvPr id="6325" name="Google Shape;6325;p58"/>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26" name="Google Shape;6326;p58"/>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327" name="Google Shape;6327;p58"/>
          <p:cNvGrpSpPr/>
          <p:nvPr/>
        </p:nvGrpSpPr>
        <p:grpSpPr>
          <a:xfrm>
            <a:off x="9110962" y="5269057"/>
            <a:ext cx="452337" cy="452337"/>
            <a:chOff x="2678350" y="4992125"/>
            <a:chExt cx="481825" cy="481825"/>
          </a:xfrm>
        </p:grpSpPr>
        <p:sp>
          <p:nvSpPr>
            <p:cNvPr id="6328" name="Google Shape;6328;p58"/>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29" name="Google Shape;6329;p58"/>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30" name="Google Shape;6330;p58"/>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331" name="Google Shape;6331;p58"/>
          <p:cNvGrpSpPr/>
          <p:nvPr/>
        </p:nvGrpSpPr>
        <p:grpSpPr>
          <a:xfrm>
            <a:off x="6171756" y="5269057"/>
            <a:ext cx="452337" cy="452337"/>
            <a:chOff x="3271200" y="4992125"/>
            <a:chExt cx="481825" cy="481825"/>
          </a:xfrm>
        </p:grpSpPr>
        <p:sp>
          <p:nvSpPr>
            <p:cNvPr id="6332" name="Google Shape;6332;p58"/>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33" name="Google Shape;6333;p58"/>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34" name="Google Shape;6334;p58"/>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335" name="Google Shape;6335;p58"/>
          <p:cNvGrpSpPr/>
          <p:nvPr/>
        </p:nvGrpSpPr>
        <p:grpSpPr>
          <a:xfrm>
            <a:off x="9720351" y="5270430"/>
            <a:ext cx="452548" cy="449591"/>
            <a:chOff x="3863900" y="4993625"/>
            <a:chExt cx="482050" cy="478900"/>
          </a:xfrm>
        </p:grpSpPr>
        <p:sp>
          <p:nvSpPr>
            <p:cNvPr id="6336" name="Google Shape;6336;p58"/>
            <p:cNvSpPr/>
            <p:nvPr/>
          </p:nvSpPr>
          <p:spPr>
            <a:xfrm>
              <a:off x="3877525"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37" name="Google Shape;6337;p58"/>
            <p:cNvSpPr/>
            <p:nvPr/>
          </p:nvSpPr>
          <p:spPr>
            <a:xfrm>
              <a:off x="4113750" y="5133350"/>
              <a:ext cx="232200" cy="339175"/>
            </a:xfrm>
            <a:custGeom>
              <a:avLst/>
              <a:gdLst/>
              <a:ahLst/>
              <a:cxnLst/>
              <a:rect l="l" t="t" r="r" b="b"/>
              <a:pathLst>
                <a:path w="9288" h="13567" extrusionOk="0">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38" name="Google Shape;6338;p58"/>
            <p:cNvSpPr/>
            <p:nvPr/>
          </p:nvSpPr>
          <p:spPr>
            <a:xfrm>
              <a:off x="3998800" y="4993625"/>
              <a:ext cx="334125" cy="168500"/>
            </a:xfrm>
            <a:custGeom>
              <a:avLst/>
              <a:gdLst/>
              <a:ahLst/>
              <a:cxnLst/>
              <a:rect l="l" t="t" r="r" b="b"/>
              <a:pathLst>
                <a:path w="13365" h="6740" extrusionOk="0">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39" name="Google Shape;6339;p58"/>
            <p:cNvSpPr/>
            <p:nvPr/>
          </p:nvSpPr>
          <p:spPr>
            <a:xfrm>
              <a:off x="3863900" y="5132450"/>
              <a:ext cx="221650" cy="339925"/>
            </a:xfrm>
            <a:custGeom>
              <a:avLst/>
              <a:gdLst/>
              <a:ahLst/>
              <a:cxnLst/>
              <a:rect l="l" t="t" r="r" b="b"/>
              <a:pathLst>
                <a:path w="8866" h="13597" extrusionOk="0">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340" name="Google Shape;6340;p58"/>
          <p:cNvGrpSpPr/>
          <p:nvPr/>
        </p:nvGrpSpPr>
        <p:grpSpPr>
          <a:xfrm>
            <a:off x="10329917" y="5270430"/>
            <a:ext cx="452548" cy="449591"/>
            <a:chOff x="4456725" y="4993625"/>
            <a:chExt cx="482050" cy="478900"/>
          </a:xfrm>
        </p:grpSpPr>
        <p:sp>
          <p:nvSpPr>
            <p:cNvPr id="6341" name="Google Shape;6341;p58"/>
            <p:cNvSpPr/>
            <p:nvPr/>
          </p:nvSpPr>
          <p:spPr>
            <a:xfrm>
              <a:off x="4470350" y="5058825"/>
              <a:ext cx="315450" cy="164750"/>
            </a:xfrm>
            <a:custGeom>
              <a:avLst/>
              <a:gdLst/>
              <a:ahLst/>
              <a:cxnLst/>
              <a:rect l="l" t="t" r="r" b="b"/>
              <a:pathLst>
                <a:path w="12618" h="6590" extrusionOk="0">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42" name="Google Shape;6342;p58"/>
            <p:cNvSpPr/>
            <p:nvPr/>
          </p:nvSpPr>
          <p:spPr>
            <a:xfrm>
              <a:off x="4706575" y="5133350"/>
              <a:ext cx="232200" cy="339175"/>
            </a:xfrm>
            <a:custGeom>
              <a:avLst/>
              <a:gdLst/>
              <a:ahLst/>
              <a:cxnLst/>
              <a:rect l="l" t="t" r="r" b="b"/>
              <a:pathLst>
                <a:path w="9288" h="13567" extrusionOk="0">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43" name="Google Shape;6343;p58"/>
            <p:cNvSpPr/>
            <p:nvPr/>
          </p:nvSpPr>
          <p:spPr>
            <a:xfrm>
              <a:off x="4591625" y="4993625"/>
              <a:ext cx="334125" cy="168500"/>
            </a:xfrm>
            <a:custGeom>
              <a:avLst/>
              <a:gdLst/>
              <a:ahLst/>
              <a:cxnLst/>
              <a:rect l="l" t="t" r="r" b="b"/>
              <a:pathLst>
                <a:path w="13365" h="6740" extrusionOk="0">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44" name="Google Shape;6344;p58"/>
            <p:cNvSpPr/>
            <p:nvPr/>
          </p:nvSpPr>
          <p:spPr>
            <a:xfrm>
              <a:off x="4456725" y="5132450"/>
              <a:ext cx="221650" cy="339925"/>
            </a:xfrm>
            <a:custGeom>
              <a:avLst/>
              <a:gdLst/>
              <a:ahLst/>
              <a:cxnLst/>
              <a:rect l="l" t="t" r="r" b="b"/>
              <a:pathLst>
                <a:path w="8866" h="13597" extrusionOk="0">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345" name="Google Shape;6345;p58"/>
          <p:cNvGrpSpPr/>
          <p:nvPr/>
        </p:nvGrpSpPr>
        <p:grpSpPr>
          <a:xfrm>
            <a:off x="8501374" y="5270418"/>
            <a:ext cx="452548" cy="449615"/>
            <a:chOff x="5049575" y="4993600"/>
            <a:chExt cx="482050" cy="478925"/>
          </a:xfrm>
        </p:grpSpPr>
        <p:sp>
          <p:nvSpPr>
            <p:cNvPr id="6346" name="Google Shape;6346;p58"/>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47" name="Google Shape;6347;p58"/>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48" name="Google Shape;6348;p58"/>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49" name="Google Shape;6349;p58"/>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353"/>
        <p:cNvGrpSpPr/>
        <p:nvPr/>
      </p:nvGrpSpPr>
      <p:grpSpPr>
        <a:xfrm>
          <a:off x="0" y="0"/>
          <a:ext cx="0" cy="0"/>
          <a:chOff x="0" y="0"/>
          <a:chExt cx="0" cy="0"/>
        </a:xfrm>
      </p:grpSpPr>
      <p:sp>
        <p:nvSpPr>
          <p:cNvPr id="6354" name="Google Shape;6354;p59"/>
          <p:cNvSpPr txBox="1">
            <a:spLocks noGrp="1"/>
          </p:cNvSpPr>
          <p:nvPr>
            <p:ph type="title" idx="4294967295"/>
          </p:nvPr>
        </p:nvSpPr>
        <p:spPr>
          <a:xfrm>
            <a:off x="1132900" y="1263900"/>
            <a:ext cx="4642800" cy="643200"/>
          </a:xfrm>
          <a:prstGeom prst="rect">
            <a:avLst/>
          </a:prstGeom>
        </p:spPr>
        <p:txBody>
          <a:bodyPr spcFirstLastPara="1" wrap="square" lIns="121900" tIns="121900" rIns="121900" bIns="121900" anchor="t" anchorCtr="0">
            <a:noAutofit/>
          </a:bodyPr>
          <a:lstStyle/>
          <a:p>
            <a:pPr>
              <a:buClr>
                <a:srgbClr val="000000"/>
              </a:buClr>
              <a:buSzPts val="1100"/>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6355" name="Google Shape;6355;p59"/>
          <p:cNvSpPr txBox="1">
            <a:spLocks noGrp="1"/>
          </p:cNvSpPr>
          <p:nvPr>
            <p:ph type="title" idx="4294967295"/>
          </p:nvPr>
        </p:nvSpPr>
        <p:spPr>
          <a:xfrm>
            <a:off x="6477867" y="1263900"/>
            <a:ext cx="4642800" cy="643200"/>
          </a:xfrm>
          <a:prstGeom prst="rect">
            <a:avLst/>
          </a:prstGeom>
        </p:spPr>
        <p:txBody>
          <a:bodyPr spcFirstLastPara="1" wrap="square" lIns="121900" tIns="121900" rIns="121900" bIns="121900" anchor="t" anchorCtr="0">
            <a:noAutofit/>
          </a:bodyPr>
          <a:lstStyle/>
          <a:p>
            <a:pPr>
              <a:buClr>
                <a:srgbClr val="000000"/>
              </a:buClr>
              <a:buSzPts val="1100"/>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6356" name="Google Shape;6356;p59"/>
          <p:cNvGrpSpPr/>
          <p:nvPr/>
        </p:nvGrpSpPr>
        <p:grpSpPr>
          <a:xfrm>
            <a:off x="1168482" y="2044673"/>
            <a:ext cx="429465" cy="494039"/>
            <a:chOff x="-42971725" y="3217825"/>
            <a:chExt cx="275675" cy="317125"/>
          </a:xfrm>
        </p:grpSpPr>
        <p:sp>
          <p:nvSpPr>
            <p:cNvPr id="6357" name="Google Shape;6357;p59"/>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8" name="Google Shape;6358;p59"/>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9" name="Google Shape;6359;p59"/>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60" name="Google Shape;6360;p59"/>
          <p:cNvGrpSpPr/>
          <p:nvPr/>
        </p:nvGrpSpPr>
        <p:grpSpPr>
          <a:xfrm>
            <a:off x="1131035" y="2669547"/>
            <a:ext cx="504360" cy="450068"/>
            <a:chOff x="-42996150" y="3612600"/>
            <a:chExt cx="323750" cy="288900"/>
          </a:xfrm>
        </p:grpSpPr>
        <p:sp>
          <p:nvSpPr>
            <p:cNvPr id="6361" name="Google Shape;6361;p59"/>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2" name="Google Shape;6362;p59"/>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3" name="Google Shape;6363;p59"/>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64" name="Google Shape;6364;p59"/>
          <p:cNvGrpSpPr/>
          <p:nvPr/>
        </p:nvGrpSpPr>
        <p:grpSpPr>
          <a:xfrm>
            <a:off x="1134715" y="3215374"/>
            <a:ext cx="496999" cy="494545"/>
            <a:chOff x="-42994575" y="3950300"/>
            <a:chExt cx="319025" cy="317450"/>
          </a:xfrm>
        </p:grpSpPr>
        <p:sp>
          <p:nvSpPr>
            <p:cNvPr id="6365" name="Google Shape;6365;p59"/>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6" name="Google Shape;6366;p59"/>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7" name="Google Shape;6367;p59"/>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68" name="Google Shape;6368;p59"/>
          <p:cNvGrpSpPr/>
          <p:nvPr/>
        </p:nvGrpSpPr>
        <p:grpSpPr>
          <a:xfrm>
            <a:off x="4005909" y="2077817"/>
            <a:ext cx="495713" cy="494505"/>
            <a:chOff x="-41111350" y="3239100"/>
            <a:chExt cx="318200" cy="317425"/>
          </a:xfrm>
        </p:grpSpPr>
        <p:sp>
          <p:nvSpPr>
            <p:cNvPr id="6369" name="Google Shape;6369;p59"/>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0" name="Google Shape;6370;p59"/>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1" name="Google Shape;6371;p59"/>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2" name="Google Shape;6372;p59"/>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73" name="Google Shape;6373;p59"/>
          <p:cNvGrpSpPr/>
          <p:nvPr/>
        </p:nvGrpSpPr>
        <p:grpSpPr>
          <a:xfrm>
            <a:off x="4001001" y="2658526"/>
            <a:ext cx="505528" cy="494623"/>
            <a:chOff x="-41117650" y="3605525"/>
            <a:chExt cx="324500" cy="317500"/>
          </a:xfrm>
        </p:grpSpPr>
        <p:sp>
          <p:nvSpPr>
            <p:cNvPr id="6374" name="Google Shape;6374;p59"/>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5" name="Google Shape;6375;p59"/>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6" name="Google Shape;6376;p59"/>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377" name="Google Shape;6377;p59"/>
          <p:cNvSpPr/>
          <p:nvPr/>
        </p:nvSpPr>
        <p:spPr>
          <a:xfrm>
            <a:off x="4009175" y="3257972"/>
            <a:ext cx="496960" cy="482237"/>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378" name="Google Shape;6378;p59"/>
          <p:cNvGrpSpPr/>
          <p:nvPr/>
        </p:nvGrpSpPr>
        <p:grpSpPr>
          <a:xfrm>
            <a:off x="2436008" y="3847223"/>
            <a:ext cx="288361" cy="495752"/>
            <a:chOff x="-39205300" y="3220175"/>
            <a:chExt cx="185100" cy="318225"/>
          </a:xfrm>
        </p:grpSpPr>
        <p:sp>
          <p:nvSpPr>
            <p:cNvPr id="6379" name="Google Shape;6379;p59"/>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0" name="Google Shape;6380;p59"/>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81" name="Google Shape;6381;p59"/>
          <p:cNvGrpSpPr/>
          <p:nvPr/>
        </p:nvGrpSpPr>
        <p:grpSpPr>
          <a:xfrm>
            <a:off x="2390044" y="4460651"/>
            <a:ext cx="400021" cy="492364"/>
            <a:chOff x="-39248625" y="3588600"/>
            <a:chExt cx="256775" cy="316050"/>
          </a:xfrm>
        </p:grpSpPr>
        <p:sp>
          <p:nvSpPr>
            <p:cNvPr id="6382" name="Google Shape;6382;p59"/>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3" name="Google Shape;6383;p59"/>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384" name="Google Shape;6384;p59"/>
          <p:cNvSpPr/>
          <p:nvPr/>
        </p:nvSpPr>
        <p:spPr>
          <a:xfrm>
            <a:off x="2351405" y="5068153"/>
            <a:ext cx="484731" cy="494545"/>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5" name="Google Shape;6385;p59"/>
          <p:cNvSpPr/>
          <p:nvPr/>
        </p:nvSpPr>
        <p:spPr>
          <a:xfrm>
            <a:off x="5270801" y="3830070"/>
            <a:ext cx="493299" cy="491468"/>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386" name="Google Shape;6386;p59"/>
          <p:cNvGrpSpPr/>
          <p:nvPr/>
        </p:nvGrpSpPr>
        <p:grpSpPr>
          <a:xfrm>
            <a:off x="1657661" y="2044673"/>
            <a:ext cx="572672" cy="494505"/>
            <a:chOff x="-42651700" y="3217825"/>
            <a:chExt cx="367600" cy="317425"/>
          </a:xfrm>
        </p:grpSpPr>
        <p:sp>
          <p:nvSpPr>
            <p:cNvPr id="6387" name="Google Shape;6387;p59"/>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8" name="Google Shape;6388;p59"/>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9" name="Google Shape;6389;p59"/>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0" name="Google Shape;6390;p59"/>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91" name="Google Shape;6391;p59"/>
          <p:cNvGrpSpPr/>
          <p:nvPr/>
        </p:nvGrpSpPr>
        <p:grpSpPr>
          <a:xfrm>
            <a:off x="1704904" y="2630872"/>
            <a:ext cx="478187" cy="484301"/>
            <a:chOff x="-42617300" y="3587775"/>
            <a:chExt cx="306950" cy="310875"/>
          </a:xfrm>
        </p:grpSpPr>
        <p:sp>
          <p:nvSpPr>
            <p:cNvPr id="6392" name="Google Shape;6392;p59"/>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3" name="Google Shape;6393;p59"/>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394" name="Google Shape;6394;p59"/>
          <p:cNvSpPr/>
          <p:nvPr/>
        </p:nvSpPr>
        <p:spPr>
          <a:xfrm>
            <a:off x="1700176" y="3216263"/>
            <a:ext cx="495713" cy="493299"/>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395" name="Google Shape;6395;p59"/>
          <p:cNvGrpSpPr/>
          <p:nvPr/>
        </p:nvGrpSpPr>
        <p:grpSpPr>
          <a:xfrm>
            <a:off x="4600675" y="2077194"/>
            <a:ext cx="502568" cy="493765"/>
            <a:chOff x="-40748275" y="3238700"/>
            <a:chExt cx="322600" cy="316950"/>
          </a:xfrm>
        </p:grpSpPr>
        <p:sp>
          <p:nvSpPr>
            <p:cNvPr id="6396" name="Google Shape;6396;p59"/>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7" name="Google Shape;6397;p59"/>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8" name="Google Shape;6398;p59"/>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9" name="Google Shape;6399;p59"/>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0" name="Google Shape;6400;p59"/>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1" name="Google Shape;6401;p59"/>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02" name="Google Shape;6402;p59"/>
          <p:cNvGrpSpPr/>
          <p:nvPr/>
        </p:nvGrpSpPr>
        <p:grpSpPr>
          <a:xfrm>
            <a:off x="4604083" y="2701172"/>
            <a:ext cx="495752" cy="451587"/>
            <a:chOff x="-40745125" y="3632900"/>
            <a:chExt cx="318225" cy="289875"/>
          </a:xfrm>
        </p:grpSpPr>
        <p:sp>
          <p:nvSpPr>
            <p:cNvPr id="6403" name="Google Shape;6403;p59"/>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4" name="Google Shape;6404;p59"/>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5" name="Google Shape;6405;p59"/>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6" name="Google Shape;6406;p59"/>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7" name="Google Shape;6407;p59"/>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8" name="Google Shape;6408;p59"/>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9" name="Google Shape;6409;p59"/>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10" name="Google Shape;6410;p59"/>
          <p:cNvGrpSpPr/>
          <p:nvPr/>
        </p:nvGrpSpPr>
        <p:grpSpPr>
          <a:xfrm>
            <a:off x="4609612" y="3249452"/>
            <a:ext cx="484691" cy="493571"/>
            <a:chOff x="-40742750" y="3972175"/>
            <a:chExt cx="311125" cy="316825"/>
          </a:xfrm>
        </p:grpSpPr>
        <p:sp>
          <p:nvSpPr>
            <p:cNvPr id="6411" name="Google Shape;6411;p59"/>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2" name="Google Shape;6412;p59"/>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13" name="Google Shape;6413;p59"/>
          <p:cNvGrpSpPr/>
          <p:nvPr/>
        </p:nvGrpSpPr>
        <p:grpSpPr>
          <a:xfrm>
            <a:off x="2986495" y="3849676"/>
            <a:ext cx="355856" cy="493299"/>
            <a:chOff x="-38860325" y="3221750"/>
            <a:chExt cx="228425" cy="316650"/>
          </a:xfrm>
        </p:grpSpPr>
        <p:sp>
          <p:nvSpPr>
            <p:cNvPr id="6414" name="Google Shape;6414;p59"/>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5" name="Google Shape;6415;p59"/>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6" name="Google Shape;6416;p59"/>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7" name="Google Shape;6417;p59"/>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18" name="Google Shape;6418;p59"/>
          <p:cNvGrpSpPr/>
          <p:nvPr/>
        </p:nvGrpSpPr>
        <p:grpSpPr>
          <a:xfrm>
            <a:off x="2920905" y="4465753"/>
            <a:ext cx="506775" cy="489481"/>
            <a:chOff x="-38905225" y="3591875"/>
            <a:chExt cx="325300" cy="314200"/>
          </a:xfrm>
        </p:grpSpPr>
        <p:sp>
          <p:nvSpPr>
            <p:cNvPr id="6419" name="Google Shape;6419;p59"/>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0" name="Google Shape;6420;p59"/>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1" name="Google Shape;6421;p59"/>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422" name="Google Shape;6422;p59"/>
          <p:cNvSpPr/>
          <p:nvPr/>
        </p:nvSpPr>
        <p:spPr>
          <a:xfrm>
            <a:off x="2931321" y="5145457"/>
            <a:ext cx="493299" cy="417236"/>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423" name="Google Shape;6423;p59"/>
          <p:cNvGrpSpPr/>
          <p:nvPr/>
        </p:nvGrpSpPr>
        <p:grpSpPr>
          <a:xfrm>
            <a:off x="5329904" y="4445859"/>
            <a:ext cx="387753" cy="492987"/>
            <a:chOff x="-37370925" y="3579105"/>
            <a:chExt cx="248900" cy="316450"/>
          </a:xfrm>
        </p:grpSpPr>
        <p:sp>
          <p:nvSpPr>
            <p:cNvPr id="6424" name="Google Shape;6424;p59"/>
            <p:cNvSpPr/>
            <p:nvPr/>
          </p:nvSpPr>
          <p:spPr>
            <a:xfrm>
              <a:off x="-37268550" y="367105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5" name="Google Shape;6425;p59"/>
            <p:cNvSpPr/>
            <p:nvPr/>
          </p:nvSpPr>
          <p:spPr>
            <a:xfrm>
              <a:off x="-37370925" y="357910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426" name="Google Shape;6426;p59"/>
          <p:cNvSpPr/>
          <p:nvPr/>
        </p:nvSpPr>
        <p:spPr>
          <a:xfrm>
            <a:off x="2263309" y="2045590"/>
            <a:ext cx="485937" cy="49255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7" name="Google Shape;6427;p59"/>
          <p:cNvSpPr/>
          <p:nvPr/>
        </p:nvSpPr>
        <p:spPr>
          <a:xfrm>
            <a:off x="2296432" y="2625992"/>
            <a:ext cx="419689" cy="495752"/>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428" name="Google Shape;6428;p59"/>
          <p:cNvGrpSpPr/>
          <p:nvPr/>
        </p:nvGrpSpPr>
        <p:grpSpPr>
          <a:xfrm>
            <a:off x="2254404" y="3216620"/>
            <a:ext cx="495752" cy="493299"/>
            <a:chOff x="-42259725" y="3951100"/>
            <a:chExt cx="318225" cy="316650"/>
          </a:xfrm>
        </p:grpSpPr>
        <p:sp>
          <p:nvSpPr>
            <p:cNvPr id="6429" name="Google Shape;6429;p59"/>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0" name="Google Shape;6430;p59"/>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31" name="Google Shape;6431;p59"/>
          <p:cNvGrpSpPr/>
          <p:nvPr/>
        </p:nvGrpSpPr>
        <p:grpSpPr>
          <a:xfrm>
            <a:off x="5185553" y="2121982"/>
            <a:ext cx="494505" cy="450340"/>
            <a:chOff x="-40378075" y="3267450"/>
            <a:chExt cx="317425" cy="289075"/>
          </a:xfrm>
        </p:grpSpPr>
        <p:sp>
          <p:nvSpPr>
            <p:cNvPr id="6432" name="Google Shape;6432;p59"/>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3" name="Google Shape;6433;p59"/>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4" name="Google Shape;6434;p59"/>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5" name="Google Shape;6435;p59"/>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36" name="Google Shape;6436;p59"/>
          <p:cNvGrpSpPr/>
          <p:nvPr/>
        </p:nvGrpSpPr>
        <p:grpSpPr>
          <a:xfrm>
            <a:off x="5190440" y="2657005"/>
            <a:ext cx="484731" cy="493299"/>
            <a:chOff x="-40372575" y="3604550"/>
            <a:chExt cx="311150" cy="316650"/>
          </a:xfrm>
        </p:grpSpPr>
        <p:sp>
          <p:nvSpPr>
            <p:cNvPr id="6437" name="Google Shape;6437;p59"/>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8" name="Google Shape;6438;p59"/>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9" name="Google Shape;6439;p59"/>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440" name="Google Shape;6440;p59"/>
          <p:cNvSpPr/>
          <p:nvPr/>
        </p:nvSpPr>
        <p:spPr>
          <a:xfrm>
            <a:off x="5194883" y="3248042"/>
            <a:ext cx="483484" cy="495869"/>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441" name="Google Shape;6441;p59"/>
          <p:cNvGrpSpPr/>
          <p:nvPr/>
        </p:nvGrpSpPr>
        <p:grpSpPr>
          <a:xfrm>
            <a:off x="3489040" y="3847223"/>
            <a:ext cx="532051" cy="496220"/>
            <a:chOff x="-38542250" y="3220175"/>
            <a:chExt cx="341525" cy="318525"/>
          </a:xfrm>
        </p:grpSpPr>
        <p:sp>
          <p:nvSpPr>
            <p:cNvPr id="6442" name="Google Shape;6442;p59"/>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3" name="Google Shape;6443;p59"/>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4" name="Google Shape;6444;p59"/>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45" name="Google Shape;6445;p59"/>
          <p:cNvGrpSpPr/>
          <p:nvPr/>
        </p:nvGrpSpPr>
        <p:grpSpPr>
          <a:xfrm>
            <a:off x="3518283" y="4459716"/>
            <a:ext cx="493299" cy="492091"/>
            <a:chOff x="-38537400" y="3588000"/>
            <a:chExt cx="316650" cy="315875"/>
          </a:xfrm>
        </p:grpSpPr>
        <p:sp>
          <p:nvSpPr>
            <p:cNvPr id="6446" name="Google Shape;6446;p59"/>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7" name="Google Shape;6447;p59"/>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8" name="Google Shape;6448;p59"/>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9" name="Google Shape;6449;p59"/>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50" name="Google Shape;6450;p59"/>
          <p:cNvGrpSpPr/>
          <p:nvPr/>
        </p:nvGrpSpPr>
        <p:grpSpPr>
          <a:xfrm>
            <a:off x="3517056" y="5069755"/>
            <a:ext cx="495752" cy="493299"/>
            <a:chOff x="-38538975" y="3954250"/>
            <a:chExt cx="318225" cy="316650"/>
          </a:xfrm>
        </p:grpSpPr>
        <p:sp>
          <p:nvSpPr>
            <p:cNvPr id="6451" name="Google Shape;6451;p59"/>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2" name="Google Shape;6452;p59"/>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53" name="Google Shape;6453;p59"/>
          <p:cNvGrpSpPr/>
          <p:nvPr/>
        </p:nvGrpSpPr>
        <p:grpSpPr>
          <a:xfrm>
            <a:off x="5273473" y="5062991"/>
            <a:ext cx="500620" cy="495752"/>
            <a:chOff x="-37385100" y="3949908"/>
            <a:chExt cx="321350" cy="318225"/>
          </a:xfrm>
        </p:grpSpPr>
        <p:sp>
          <p:nvSpPr>
            <p:cNvPr id="6454" name="Google Shape;6454;p59"/>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5" name="Google Shape;6455;p59"/>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56" name="Google Shape;6456;p59"/>
          <p:cNvGrpSpPr/>
          <p:nvPr/>
        </p:nvGrpSpPr>
        <p:grpSpPr>
          <a:xfrm>
            <a:off x="2841018" y="2043738"/>
            <a:ext cx="494545" cy="494233"/>
            <a:chOff x="-41895050" y="3217225"/>
            <a:chExt cx="317450" cy="317250"/>
          </a:xfrm>
        </p:grpSpPr>
        <p:sp>
          <p:nvSpPr>
            <p:cNvPr id="6457" name="Google Shape;6457;p59"/>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8" name="Google Shape;6458;p59"/>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9" name="Google Shape;6459;p59"/>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0" name="Google Shape;6460;p59"/>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1" name="Google Shape;6461;p59"/>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62" name="Google Shape;6462;p59"/>
          <p:cNvGrpSpPr/>
          <p:nvPr/>
        </p:nvGrpSpPr>
        <p:grpSpPr>
          <a:xfrm>
            <a:off x="2840413" y="2626316"/>
            <a:ext cx="495752" cy="493299"/>
            <a:chOff x="-41893475" y="3584850"/>
            <a:chExt cx="318225" cy="316650"/>
          </a:xfrm>
        </p:grpSpPr>
        <p:sp>
          <p:nvSpPr>
            <p:cNvPr id="6463" name="Google Shape;6463;p59"/>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4" name="Google Shape;6464;p59"/>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5" name="Google Shape;6465;p59"/>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6" name="Google Shape;6466;p59"/>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467" name="Google Shape;6467;p59"/>
          <p:cNvSpPr/>
          <p:nvPr/>
        </p:nvSpPr>
        <p:spPr>
          <a:xfrm>
            <a:off x="2844377" y="3218716"/>
            <a:ext cx="495752" cy="492403"/>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8" name="Google Shape;6468;p59"/>
          <p:cNvSpPr/>
          <p:nvPr/>
        </p:nvSpPr>
        <p:spPr>
          <a:xfrm>
            <a:off x="1126722" y="3875167"/>
            <a:ext cx="585329" cy="492052"/>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469" name="Google Shape;6469;p59"/>
          <p:cNvGrpSpPr/>
          <p:nvPr/>
        </p:nvGrpSpPr>
        <p:grpSpPr>
          <a:xfrm>
            <a:off x="1200451" y="4486706"/>
            <a:ext cx="450029" cy="494545"/>
            <a:chOff x="-39998250" y="3605325"/>
            <a:chExt cx="288875" cy="317450"/>
          </a:xfrm>
        </p:grpSpPr>
        <p:sp>
          <p:nvSpPr>
            <p:cNvPr id="6470" name="Google Shape;6470;p59"/>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1" name="Google Shape;6471;p59"/>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72" name="Google Shape;6472;p59"/>
          <p:cNvGrpSpPr/>
          <p:nvPr/>
        </p:nvGrpSpPr>
        <p:grpSpPr>
          <a:xfrm>
            <a:off x="1178816" y="5097991"/>
            <a:ext cx="493299" cy="493260"/>
            <a:chOff x="-40011050" y="3972375"/>
            <a:chExt cx="316650" cy="316625"/>
          </a:xfrm>
        </p:grpSpPr>
        <p:sp>
          <p:nvSpPr>
            <p:cNvPr id="6473" name="Google Shape;6473;p59"/>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4" name="Google Shape;6474;p59"/>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75" name="Google Shape;6475;p59"/>
          <p:cNvGrpSpPr/>
          <p:nvPr/>
        </p:nvGrpSpPr>
        <p:grpSpPr>
          <a:xfrm>
            <a:off x="4154725" y="3850923"/>
            <a:ext cx="355895" cy="492052"/>
            <a:chOff x="-38129425" y="3222550"/>
            <a:chExt cx="228450" cy="315850"/>
          </a:xfrm>
        </p:grpSpPr>
        <p:sp>
          <p:nvSpPr>
            <p:cNvPr id="6476" name="Google Shape;6476;p59"/>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7" name="Google Shape;6477;p59"/>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78" name="Google Shape;6478;p59"/>
          <p:cNvGrpSpPr/>
          <p:nvPr/>
        </p:nvGrpSpPr>
        <p:grpSpPr>
          <a:xfrm>
            <a:off x="4094684" y="4459716"/>
            <a:ext cx="495713" cy="493299"/>
            <a:chOff x="-38172725" y="3588000"/>
            <a:chExt cx="318200" cy="316650"/>
          </a:xfrm>
        </p:grpSpPr>
        <p:sp>
          <p:nvSpPr>
            <p:cNvPr id="6479" name="Google Shape;6479;p59"/>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0" name="Google Shape;6480;p59"/>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1" name="Google Shape;6481;p59"/>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2" name="Google Shape;6482;p59"/>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3" name="Google Shape;6483;p59"/>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4" name="Google Shape;6484;p59"/>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5" name="Google Shape;6485;p59"/>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6" name="Google Shape;6486;p59"/>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87" name="Google Shape;6487;p59"/>
          <p:cNvGrpSpPr/>
          <p:nvPr/>
        </p:nvGrpSpPr>
        <p:grpSpPr>
          <a:xfrm>
            <a:off x="4195886" y="5070963"/>
            <a:ext cx="293308" cy="493299"/>
            <a:chOff x="-38109725" y="3955025"/>
            <a:chExt cx="188275" cy="316650"/>
          </a:xfrm>
        </p:grpSpPr>
        <p:sp>
          <p:nvSpPr>
            <p:cNvPr id="6488" name="Google Shape;6488;p59"/>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9" name="Google Shape;6489;p59"/>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490" name="Google Shape;6490;p59"/>
          <p:cNvSpPr/>
          <p:nvPr/>
        </p:nvSpPr>
        <p:spPr>
          <a:xfrm>
            <a:off x="2998023" y="5683977"/>
            <a:ext cx="511720" cy="493688"/>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491" name="Google Shape;6491;p59"/>
          <p:cNvGrpSpPr/>
          <p:nvPr/>
        </p:nvGrpSpPr>
        <p:grpSpPr>
          <a:xfrm>
            <a:off x="3416418" y="2046191"/>
            <a:ext cx="498205" cy="492091"/>
            <a:chOff x="-41530375" y="3218800"/>
            <a:chExt cx="319800" cy="315875"/>
          </a:xfrm>
        </p:grpSpPr>
        <p:sp>
          <p:nvSpPr>
            <p:cNvPr id="6492" name="Google Shape;6492;p59"/>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3" name="Google Shape;6493;p59"/>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94" name="Google Shape;6494;p59"/>
          <p:cNvGrpSpPr/>
          <p:nvPr/>
        </p:nvGrpSpPr>
        <p:grpSpPr>
          <a:xfrm>
            <a:off x="3419476" y="2733068"/>
            <a:ext cx="492091" cy="385339"/>
            <a:chOff x="-41526450" y="3653375"/>
            <a:chExt cx="315875" cy="247350"/>
          </a:xfrm>
        </p:grpSpPr>
        <p:sp>
          <p:nvSpPr>
            <p:cNvPr id="6495" name="Google Shape;6495;p59"/>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6" name="Google Shape;6496;p59"/>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97" name="Google Shape;6497;p59"/>
          <p:cNvGrpSpPr/>
          <p:nvPr/>
        </p:nvGrpSpPr>
        <p:grpSpPr>
          <a:xfrm>
            <a:off x="3421326" y="3216620"/>
            <a:ext cx="488391" cy="493299"/>
            <a:chOff x="-41526450" y="3951100"/>
            <a:chExt cx="313500" cy="316650"/>
          </a:xfrm>
        </p:grpSpPr>
        <p:sp>
          <p:nvSpPr>
            <p:cNvPr id="6498" name="Google Shape;6498;p59"/>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9" name="Google Shape;6499;p59"/>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0" name="Google Shape;6500;p59"/>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01" name="Google Shape;6501;p59"/>
          <p:cNvGrpSpPr/>
          <p:nvPr/>
        </p:nvGrpSpPr>
        <p:grpSpPr>
          <a:xfrm>
            <a:off x="1775000" y="3875459"/>
            <a:ext cx="452793" cy="495752"/>
            <a:chOff x="-39625900" y="3238300"/>
            <a:chExt cx="290650" cy="318225"/>
          </a:xfrm>
        </p:grpSpPr>
        <p:sp>
          <p:nvSpPr>
            <p:cNvPr id="6502" name="Google Shape;6502;p59"/>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3" name="Google Shape;6503;p59"/>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504" name="Google Shape;6504;p59"/>
          <p:cNvSpPr/>
          <p:nvPr/>
        </p:nvSpPr>
        <p:spPr>
          <a:xfrm>
            <a:off x="1804563" y="4487627"/>
            <a:ext cx="420896" cy="493299"/>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505" name="Google Shape;6505;p59"/>
          <p:cNvGrpSpPr/>
          <p:nvPr/>
        </p:nvGrpSpPr>
        <p:grpSpPr>
          <a:xfrm>
            <a:off x="1767067" y="5097408"/>
            <a:ext cx="488391" cy="493921"/>
            <a:chOff x="-39647175" y="3972000"/>
            <a:chExt cx="313500" cy="317050"/>
          </a:xfrm>
        </p:grpSpPr>
        <p:sp>
          <p:nvSpPr>
            <p:cNvPr id="6506" name="Google Shape;6506;p59"/>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7" name="Google Shape;6507;p59"/>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8" name="Google Shape;6508;p59"/>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09" name="Google Shape;6509;p59"/>
          <p:cNvGrpSpPr/>
          <p:nvPr/>
        </p:nvGrpSpPr>
        <p:grpSpPr>
          <a:xfrm>
            <a:off x="4659237" y="3849405"/>
            <a:ext cx="500660" cy="494505"/>
            <a:chOff x="-37808850" y="3221575"/>
            <a:chExt cx="321375" cy="317425"/>
          </a:xfrm>
        </p:grpSpPr>
        <p:sp>
          <p:nvSpPr>
            <p:cNvPr id="6510" name="Google Shape;6510;p59"/>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1" name="Google Shape;6511;p59"/>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12" name="Google Shape;6512;p59"/>
          <p:cNvGrpSpPr/>
          <p:nvPr/>
        </p:nvGrpSpPr>
        <p:grpSpPr>
          <a:xfrm>
            <a:off x="4670935" y="4545445"/>
            <a:ext cx="496999" cy="321544"/>
            <a:chOff x="-37806500" y="3643030"/>
            <a:chExt cx="319025" cy="206400"/>
          </a:xfrm>
        </p:grpSpPr>
        <p:sp>
          <p:nvSpPr>
            <p:cNvPr id="6513" name="Google Shape;6513;p59"/>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4" name="Google Shape;6514;p59"/>
            <p:cNvSpPr/>
            <p:nvPr/>
          </p:nvSpPr>
          <p:spPr>
            <a:xfrm>
              <a:off x="-37806500" y="3643030"/>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15" name="Google Shape;6515;p59"/>
          <p:cNvGrpSpPr/>
          <p:nvPr/>
        </p:nvGrpSpPr>
        <p:grpSpPr>
          <a:xfrm>
            <a:off x="4674011" y="5068508"/>
            <a:ext cx="490845" cy="495752"/>
            <a:chOff x="-37804925" y="3953450"/>
            <a:chExt cx="315075" cy="318225"/>
          </a:xfrm>
        </p:grpSpPr>
        <p:sp>
          <p:nvSpPr>
            <p:cNvPr id="6516" name="Google Shape;6516;p59"/>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7" name="Google Shape;6517;p59"/>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8" name="Google Shape;6518;p59"/>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519" name="Google Shape;6519;p59"/>
          <p:cNvSpPr/>
          <p:nvPr/>
        </p:nvSpPr>
        <p:spPr>
          <a:xfrm>
            <a:off x="3672603" y="5688167"/>
            <a:ext cx="354648" cy="492052"/>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520" name="Google Shape;6520;p59"/>
          <p:cNvGrpSpPr/>
          <p:nvPr/>
        </p:nvGrpSpPr>
        <p:grpSpPr>
          <a:xfrm>
            <a:off x="6481304" y="2071985"/>
            <a:ext cx="474217" cy="411633"/>
            <a:chOff x="-28462125" y="3199700"/>
            <a:chExt cx="298550" cy="259150"/>
          </a:xfrm>
        </p:grpSpPr>
        <p:sp>
          <p:nvSpPr>
            <p:cNvPr id="6521" name="Google Shape;6521;p59"/>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2" name="Google Shape;6522;p59"/>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3" name="Google Shape;6523;p59"/>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24" name="Google Shape;6524;p59"/>
          <p:cNvGrpSpPr/>
          <p:nvPr/>
        </p:nvGrpSpPr>
        <p:grpSpPr>
          <a:xfrm>
            <a:off x="6482574" y="2651571"/>
            <a:ext cx="471676" cy="470444"/>
            <a:chOff x="-28461325" y="3545475"/>
            <a:chExt cx="296950" cy="296175"/>
          </a:xfrm>
        </p:grpSpPr>
        <p:sp>
          <p:nvSpPr>
            <p:cNvPr id="6525" name="Google Shape;6525;p59"/>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6" name="Google Shape;6526;p59"/>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7" name="Google Shape;6527;p59"/>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8" name="Google Shape;6528;p59"/>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9" name="Google Shape;6529;p59"/>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0" name="Google Shape;6530;p59"/>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31" name="Google Shape;6531;p59"/>
          <p:cNvGrpSpPr/>
          <p:nvPr/>
        </p:nvGrpSpPr>
        <p:grpSpPr>
          <a:xfrm>
            <a:off x="6477549" y="3251630"/>
            <a:ext cx="481723" cy="470404"/>
            <a:chOff x="-28463700" y="3914875"/>
            <a:chExt cx="303275" cy="296150"/>
          </a:xfrm>
        </p:grpSpPr>
        <p:sp>
          <p:nvSpPr>
            <p:cNvPr id="6532" name="Google Shape;6532;p59"/>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3" name="Google Shape;6533;p59"/>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34" name="Google Shape;6534;p59"/>
          <p:cNvGrpSpPr/>
          <p:nvPr/>
        </p:nvGrpSpPr>
        <p:grpSpPr>
          <a:xfrm>
            <a:off x="9457263" y="2126407"/>
            <a:ext cx="469173" cy="302789"/>
            <a:chOff x="-26573400" y="3224125"/>
            <a:chExt cx="295375" cy="190625"/>
          </a:xfrm>
        </p:grpSpPr>
        <p:sp>
          <p:nvSpPr>
            <p:cNvPr id="6535" name="Google Shape;6535;p59"/>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6" name="Google Shape;6536;p59"/>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37" name="Google Shape;6537;p59"/>
          <p:cNvGrpSpPr/>
          <p:nvPr/>
        </p:nvGrpSpPr>
        <p:grpSpPr>
          <a:xfrm>
            <a:off x="9457263" y="2652187"/>
            <a:ext cx="469173" cy="469213"/>
            <a:chOff x="-26573400" y="3546250"/>
            <a:chExt cx="295375" cy="295400"/>
          </a:xfrm>
        </p:grpSpPr>
        <p:sp>
          <p:nvSpPr>
            <p:cNvPr id="6538" name="Google Shape;6538;p59"/>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9" name="Google Shape;6539;p59"/>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0" name="Google Shape;6540;p59"/>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1" name="Google Shape;6541;p59"/>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2" name="Google Shape;6542;p59"/>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43" name="Google Shape;6543;p59"/>
          <p:cNvGrpSpPr/>
          <p:nvPr/>
        </p:nvGrpSpPr>
        <p:grpSpPr>
          <a:xfrm>
            <a:off x="9441638" y="3252065"/>
            <a:ext cx="500425" cy="469531"/>
            <a:chOff x="-26583625" y="3917025"/>
            <a:chExt cx="315050" cy="295600"/>
          </a:xfrm>
        </p:grpSpPr>
        <p:sp>
          <p:nvSpPr>
            <p:cNvPr id="6544" name="Google Shape;6544;p59"/>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5" name="Google Shape;6545;p59"/>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6" name="Google Shape;6546;p59"/>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7" name="Google Shape;6547;p59"/>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548" name="Google Shape;6548;p59"/>
          <p:cNvSpPr/>
          <p:nvPr/>
        </p:nvSpPr>
        <p:spPr>
          <a:xfrm>
            <a:off x="7664421" y="3892752"/>
            <a:ext cx="470444" cy="469173"/>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549" name="Google Shape;6549;p59"/>
          <p:cNvGrpSpPr/>
          <p:nvPr/>
        </p:nvGrpSpPr>
        <p:grpSpPr>
          <a:xfrm>
            <a:off x="7706324" y="4530773"/>
            <a:ext cx="385385" cy="470444"/>
            <a:chOff x="-24694925" y="3518700"/>
            <a:chExt cx="242625" cy="296175"/>
          </a:xfrm>
        </p:grpSpPr>
        <p:sp>
          <p:nvSpPr>
            <p:cNvPr id="6550" name="Google Shape;6550;p59"/>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1" name="Google Shape;6551;p59"/>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2" name="Google Shape;6552;p59"/>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3" name="Google Shape;6553;p59"/>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54" name="Google Shape;6554;p59"/>
          <p:cNvGrpSpPr/>
          <p:nvPr/>
        </p:nvGrpSpPr>
        <p:grpSpPr>
          <a:xfrm>
            <a:off x="7705707" y="5130810"/>
            <a:ext cx="386616" cy="470444"/>
            <a:chOff x="-24709100" y="3888875"/>
            <a:chExt cx="243400" cy="296175"/>
          </a:xfrm>
        </p:grpSpPr>
        <p:sp>
          <p:nvSpPr>
            <p:cNvPr id="6555" name="Google Shape;6555;p59"/>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6" name="Google Shape;6556;p59"/>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7" name="Google Shape;6557;p59"/>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58" name="Google Shape;6558;p59"/>
          <p:cNvGrpSpPr/>
          <p:nvPr/>
        </p:nvGrpSpPr>
        <p:grpSpPr>
          <a:xfrm>
            <a:off x="10639040" y="3894361"/>
            <a:ext cx="475408" cy="466076"/>
            <a:chOff x="-22863675" y="3131775"/>
            <a:chExt cx="299300" cy="293425"/>
          </a:xfrm>
        </p:grpSpPr>
        <p:sp>
          <p:nvSpPr>
            <p:cNvPr id="6559" name="Google Shape;6559;p59"/>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0" name="Google Shape;6560;p59"/>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1" name="Google Shape;6561;p59"/>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62" name="Google Shape;6562;p59"/>
          <p:cNvGrpSpPr/>
          <p:nvPr/>
        </p:nvGrpSpPr>
        <p:grpSpPr>
          <a:xfrm>
            <a:off x="7096192" y="2042599"/>
            <a:ext cx="414136" cy="470404"/>
            <a:chOff x="-28069875" y="3175300"/>
            <a:chExt cx="260725" cy="296150"/>
          </a:xfrm>
        </p:grpSpPr>
        <p:sp>
          <p:nvSpPr>
            <p:cNvPr id="6563" name="Google Shape;6563;p59"/>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4" name="Google Shape;6564;p59"/>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5" name="Google Shape;6565;p59"/>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6" name="Google Shape;6566;p59"/>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7" name="Google Shape;6567;p59"/>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8" name="Google Shape;6568;p59"/>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9" name="Google Shape;6569;p59"/>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0" name="Google Shape;6570;p59"/>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1" name="Google Shape;6571;p59"/>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572" name="Google Shape;6572;p59"/>
          <p:cNvSpPr/>
          <p:nvPr/>
        </p:nvSpPr>
        <p:spPr>
          <a:xfrm>
            <a:off x="7068771" y="2652914"/>
            <a:ext cx="470404" cy="467625"/>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573" name="Google Shape;6573;p59"/>
          <p:cNvGrpSpPr/>
          <p:nvPr/>
        </p:nvGrpSpPr>
        <p:grpSpPr>
          <a:xfrm>
            <a:off x="7151231" y="3252244"/>
            <a:ext cx="304060" cy="469173"/>
            <a:chOff x="-28032075" y="3916450"/>
            <a:chExt cx="191425" cy="295375"/>
          </a:xfrm>
        </p:grpSpPr>
        <p:sp>
          <p:nvSpPr>
            <p:cNvPr id="6574" name="Google Shape;6574;p59"/>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5" name="Google Shape;6575;p59"/>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6" name="Google Shape;6576;p59"/>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77" name="Google Shape;6577;p59"/>
          <p:cNvGrpSpPr/>
          <p:nvPr/>
        </p:nvGrpSpPr>
        <p:grpSpPr>
          <a:xfrm>
            <a:off x="10038359" y="2042579"/>
            <a:ext cx="470444" cy="470444"/>
            <a:chOff x="-26201650" y="3176075"/>
            <a:chExt cx="296175" cy="296175"/>
          </a:xfrm>
        </p:grpSpPr>
        <p:sp>
          <p:nvSpPr>
            <p:cNvPr id="6578" name="Google Shape;6578;p59"/>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9" name="Google Shape;6579;p59"/>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80" name="Google Shape;6580;p59"/>
          <p:cNvGrpSpPr/>
          <p:nvPr/>
        </p:nvGrpSpPr>
        <p:grpSpPr>
          <a:xfrm>
            <a:off x="10037724" y="2652207"/>
            <a:ext cx="471715" cy="469173"/>
            <a:chOff x="-26204800" y="3547050"/>
            <a:chExt cx="296975" cy="295375"/>
          </a:xfrm>
        </p:grpSpPr>
        <p:sp>
          <p:nvSpPr>
            <p:cNvPr id="6581" name="Google Shape;6581;p59"/>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2" name="Google Shape;6582;p59"/>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583" name="Google Shape;6583;p59"/>
          <p:cNvSpPr/>
          <p:nvPr/>
        </p:nvSpPr>
        <p:spPr>
          <a:xfrm>
            <a:off x="10081573" y="3251534"/>
            <a:ext cx="385345" cy="470444"/>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584" name="Google Shape;6584;p59"/>
          <p:cNvGrpSpPr/>
          <p:nvPr/>
        </p:nvGrpSpPr>
        <p:grpSpPr>
          <a:xfrm>
            <a:off x="8266064" y="3892178"/>
            <a:ext cx="460437" cy="470444"/>
            <a:chOff x="-24353875" y="3147725"/>
            <a:chExt cx="289875" cy="296175"/>
          </a:xfrm>
        </p:grpSpPr>
        <p:sp>
          <p:nvSpPr>
            <p:cNvPr id="6585" name="Google Shape;6585;p59"/>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6" name="Google Shape;6586;p59"/>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87" name="Google Shape;6587;p59"/>
          <p:cNvGrpSpPr/>
          <p:nvPr/>
        </p:nvGrpSpPr>
        <p:grpSpPr>
          <a:xfrm>
            <a:off x="8276708" y="4531387"/>
            <a:ext cx="439153" cy="469213"/>
            <a:chOff x="-24344425" y="3519475"/>
            <a:chExt cx="276475" cy="295400"/>
          </a:xfrm>
        </p:grpSpPr>
        <p:sp>
          <p:nvSpPr>
            <p:cNvPr id="6588" name="Google Shape;6588;p59"/>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9" name="Google Shape;6589;p59"/>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90" name="Google Shape;6590;p59"/>
          <p:cNvGrpSpPr/>
          <p:nvPr/>
        </p:nvGrpSpPr>
        <p:grpSpPr>
          <a:xfrm>
            <a:off x="8262947" y="5133947"/>
            <a:ext cx="466672" cy="464171"/>
            <a:chOff x="-24353075" y="3891250"/>
            <a:chExt cx="293800" cy="292225"/>
          </a:xfrm>
        </p:grpSpPr>
        <p:sp>
          <p:nvSpPr>
            <p:cNvPr id="6591" name="Google Shape;6591;p59"/>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2" name="Google Shape;6592;p59"/>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93" name="Google Shape;6593;p59"/>
          <p:cNvGrpSpPr/>
          <p:nvPr/>
        </p:nvGrpSpPr>
        <p:grpSpPr>
          <a:xfrm>
            <a:off x="10640909" y="4531685"/>
            <a:ext cx="471676" cy="468617"/>
            <a:chOff x="-22845575" y="3504075"/>
            <a:chExt cx="296950" cy="295025"/>
          </a:xfrm>
        </p:grpSpPr>
        <p:sp>
          <p:nvSpPr>
            <p:cNvPr id="6594" name="Google Shape;6594;p59"/>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5" name="Google Shape;6595;p59"/>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96" name="Google Shape;6596;p59"/>
          <p:cNvGrpSpPr/>
          <p:nvPr/>
        </p:nvGrpSpPr>
        <p:grpSpPr>
          <a:xfrm>
            <a:off x="7698483" y="2043215"/>
            <a:ext cx="399125" cy="469173"/>
            <a:chOff x="-27691025" y="3175300"/>
            <a:chExt cx="251275" cy="295375"/>
          </a:xfrm>
        </p:grpSpPr>
        <p:sp>
          <p:nvSpPr>
            <p:cNvPr id="6597" name="Google Shape;6597;p59"/>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8" name="Google Shape;6598;p59"/>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9" name="Google Shape;6599;p59"/>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0" name="Google Shape;6600;p59"/>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01" name="Google Shape;6601;p59"/>
          <p:cNvGrpSpPr/>
          <p:nvPr/>
        </p:nvGrpSpPr>
        <p:grpSpPr>
          <a:xfrm>
            <a:off x="7661572" y="2734783"/>
            <a:ext cx="472947" cy="304020"/>
            <a:chOff x="-27721750" y="3598250"/>
            <a:chExt cx="297750" cy="191400"/>
          </a:xfrm>
        </p:grpSpPr>
        <p:sp>
          <p:nvSpPr>
            <p:cNvPr id="6602" name="Google Shape;6602;p59"/>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3" name="Google Shape;6603;p59"/>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04" name="Google Shape;6604;p59"/>
          <p:cNvGrpSpPr/>
          <p:nvPr/>
        </p:nvGrpSpPr>
        <p:grpSpPr>
          <a:xfrm>
            <a:off x="7663439" y="3259511"/>
            <a:ext cx="469213" cy="454640"/>
            <a:chOff x="-27719400" y="3925600"/>
            <a:chExt cx="295400" cy="286225"/>
          </a:xfrm>
        </p:grpSpPr>
        <p:sp>
          <p:nvSpPr>
            <p:cNvPr id="6605" name="Google Shape;6605;p59"/>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6" name="Google Shape;6606;p59"/>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07" name="Google Shape;6607;p59"/>
          <p:cNvGrpSpPr/>
          <p:nvPr/>
        </p:nvGrpSpPr>
        <p:grpSpPr>
          <a:xfrm>
            <a:off x="10625135" y="2041965"/>
            <a:ext cx="471676" cy="471676"/>
            <a:chOff x="-25834600" y="3176875"/>
            <a:chExt cx="296950" cy="296950"/>
          </a:xfrm>
        </p:grpSpPr>
        <p:sp>
          <p:nvSpPr>
            <p:cNvPr id="6608" name="Google Shape;6608;p59"/>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9" name="Google Shape;6609;p59"/>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0" name="Google Shape;6610;p59"/>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1" name="Google Shape;6611;p59"/>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2" name="Google Shape;6612;p59"/>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13" name="Google Shape;6613;p59"/>
          <p:cNvGrpSpPr/>
          <p:nvPr/>
        </p:nvGrpSpPr>
        <p:grpSpPr>
          <a:xfrm>
            <a:off x="10625135" y="2665966"/>
            <a:ext cx="471676" cy="441655"/>
            <a:chOff x="-25834600" y="3564375"/>
            <a:chExt cx="296950" cy="278050"/>
          </a:xfrm>
        </p:grpSpPr>
        <p:sp>
          <p:nvSpPr>
            <p:cNvPr id="6614" name="Google Shape;6614;p59"/>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5" name="Google Shape;6615;p59"/>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6" name="Google Shape;6616;p59"/>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7" name="Google Shape;6617;p59"/>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8" name="Google Shape;6618;p59"/>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9" name="Google Shape;6619;p59"/>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0" name="Google Shape;6620;p59"/>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1" name="Google Shape;6621;p59"/>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22" name="Google Shape;6622;p59"/>
          <p:cNvGrpSpPr/>
          <p:nvPr/>
        </p:nvGrpSpPr>
        <p:grpSpPr>
          <a:xfrm>
            <a:off x="10622633" y="3251769"/>
            <a:ext cx="476679" cy="470127"/>
            <a:chOff x="-25834600" y="3915850"/>
            <a:chExt cx="300100" cy="295975"/>
          </a:xfrm>
        </p:grpSpPr>
        <p:sp>
          <p:nvSpPr>
            <p:cNvPr id="6623" name="Google Shape;6623;p59"/>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4" name="Google Shape;6624;p59"/>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5" name="Google Shape;6625;p59"/>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26" name="Google Shape;6626;p59"/>
          <p:cNvGrpSpPr/>
          <p:nvPr/>
        </p:nvGrpSpPr>
        <p:grpSpPr>
          <a:xfrm>
            <a:off x="8936536" y="3893409"/>
            <a:ext cx="305291" cy="467983"/>
            <a:chOff x="-23930925" y="3149300"/>
            <a:chExt cx="192200" cy="294625"/>
          </a:xfrm>
        </p:grpSpPr>
        <p:sp>
          <p:nvSpPr>
            <p:cNvPr id="6627" name="Google Shape;6627;p59"/>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8" name="Google Shape;6628;p59"/>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9" name="Google Shape;6629;p59"/>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0" name="Google Shape;6630;p59"/>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31" name="Google Shape;6631;p59"/>
          <p:cNvGrpSpPr/>
          <p:nvPr/>
        </p:nvGrpSpPr>
        <p:grpSpPr>
          <a:xfrm>
            <a:off x="8878977" y="4531387"/>
            <a:ext cx="420409" cy="469213"/>
            <a:chOff x="-23962425" y="3519475"/>
            <a:chExt cx="264675" cy="295400"/>
          </a:xfrm>
        </p:grpSpPr>
        <p:sp>
          <p:nvSpPr>
            <p:cNvPr id="6632" name="Google Shape;6632;p59"/>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3" name="Google Shape;6633;p59"/>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634" name="Google Shape;6634;p59"/>
          <p:cNvSpPr/>
          <p:nvPr/>
        </p:nvSpPr>
        <p:spPr>
          <a:xfrm>
            <a:off x="8839558" y="5136335"/>
            <a:ext cx="500465" cy="459247"/>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635" name="Google Shape;6635;p59"/>
          <p:cNvGrpSpPr/>
          <p:nvPr/>
        </p:nvGrpSpPr>
        <p:grpSpPr>
          <a:xfrm>
            <a:off x="10717211" y="5131446"/>
            <a:ext cx="319069" cy="469173"/>
            <a:chOff x="-22788075" y="3904625"/>
            <a:chExt cx="200875" cy="295375"/>
          </a:xfrm>
        </p:grpSpPr>
        <p:sp>
          <p:nvSpPr>
            <p:cNvPr id="6636" name="Google Shape;6636;p59"/>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7" name="Google Shape;6637;p59"/>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8" name="Google Shape;6638;p59"/>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9" name="Google Shape;6639;p59"/>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40" name="Google Shape;6640;p59"/>
          <p:cNvGrpSpPr/>
          <p:nvPr/>
        </p:nvGrpSpPr>
        <p:grpSpPr>
          <a:xfrm>
            <a:off x="8257608" y="2042599"/>
            <a:ext cx="472947" cy="470404"/>
            <a:chOff x="-27351575" y="3175300"/>
            <a:chExt cx="297750" cy="296150"/>
          </a:xfrm>
        </p:grpSpPr>
        <p:sp>
          <p:nvSpPr>
            <p:cNvPr id="6641" name="Google Shape;6641;p59"/>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2" name="Google Shape;6642;p59"/>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3" name="Google Shape;6643;p59"/>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4" name="Google Shape;6644;p59"/>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45" name="Google Shape;6645;p59"/>
          <p:cNvGrpSpPr/>
          <p:nvPr/>
        </p:nvGrpSpPr>
        <p:grpSpPr>
          <a:xfrm>
            <a:off x="8314553" y="2651412"/>
            <a:ext cx="359057" cy="470763"/>
            <a:chOff x="-27313750" y="3545275"/>
            <a:chExt cx="226050" cy="296375"/>
          </a:xfrm>
        </p:grpSpPr>
        <p:sp>
          <p:nvSpPr>
            <p:cNvPr id="6646" name="Google Shape;6646;p59"/>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7" name="Google Shape;6647;p59"/>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8" name="Google Shape;6648;p59"/>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49" name="Google Shape;6649;p59"/>
          <p:cNvGrpSpPr/>
          <p:nvPr/>
        </p:nvGrpSpPr>
        <p:grpSpPr>
          <a:xfrm>
            <a:off x="8257608" y="3249107"/>
            <a:ext cx="472947" cy="475448"/>
            <a:chOff x="-27351575" y="3915650"/>
            <a:chExt cx="297750" cy="299325"/>
          </a:xfrm>
        </p:grpSpPr>
        <p:sp>
          <p:nvSpPr>
            <p:cNvPr id="6650" name="Google Shape;6650;p59"/>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1" name="Google Shape;6651;p59"/>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52" name="Google Shape;6652;p59"/>
          <p:cNvGrpSpPr/>
          <p:nvPr/>
        </p:nvGrpSpPr>
        <p:grpSpPr>
          <a:xfrm>
            <a:off x="6507595" y="3892039"/>
            <a:ext cx="425413" cy="470723"/>
            <a:chOff x="-25445525" y="3175900"/>
            <a:chExt cx="267825" cy="296350"/>
          </a:xfrm>
        </p:grpSpPr>
        <p:sp>
          <p:nvSpPr>
            <p:cNvPr id="6653" name="Google Shape;6653;p59"/>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4" name="Google Shape;6654;p59"/>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5" name="Google Shape;6655;p59"/>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56" name="Google Shape;6656;p59"/>
          <p:cNvGrpSpPr/>
          <p:nvPr/>
        </p:nvGrpSpPr>
        <p:grpSpPr>
          <a:xfrm>
            <a:off x="6483214" y="4545803"/>
            <a:ext cx="474177" cy="440384"/>
            <a:chOff x="-25465200" y="3565175"/>
            <a:chExt cx="298525" cy="277250"/>
          </a:xfrm>
        </p:grpSpPr>
        <p:sp>
          <p:nvSpPr>
            <p:cNvPr id="6657" name="Google Shape;6657;p59"/>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8" name="Google Shape;6658;p59"/>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59" name="Google Shape;6659;p59"/>
          <p:cNvGrpSpPr/>
          <p:nvPr/>
        </p:nvGrpSpPr>
        <p:grpSpPr>
          <a:xfrm>
            <a:off x="6482597" y="5131843"/>
            <a:ext cx="475408" cy="468380"/>
            <a:chOff x="-25465200" y="3916150"/>
            <a:chExt cx="299300" cy="294875"/>
          </a:xfrm>
        </p:grpSpPr>
        <p:sp>
          <p:nvSpPr>
            <p:cNvPr id="6660" name="Google Shape;6660;p59"/>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1" name="Google Shape;6661;p59"/>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62" name="Google Shape;6662;p59"/>
          <p:cNvGrpSpPr/>
          <p:nvPr/>
        </p:nvGrpSpPr>
        <p:grpSpPr>
          <a:xfrm>
            <a:off x="9452518" y="3892198"/>
            <a:ext cx="469173" cy="470404"/>
            <a:chOff x="-23615075" y="3148525"/>
            <a:chExt cx="295375" cy="296150"/>
          </a:xfrm>
        </p:grpSpPr>
        <p:sp>
          <p:nvSpPr>
            <p:cNvPr id="6663" name="Google Shape;6663;p59"/>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4" name="Google Shape;6664;p59"/>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5" name="Google Shape;6665;p59"/>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6" name="Google Shape;6666;p59"/>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667" name="Google Shape;6667;p59"/>
          <p:cNvSpPr/>
          <p:nvPr/>
        </p:nvSpPr>
        <p:spPr>
          <a:xfrm>
            <a:off x="9449979" y="4530009"/>
            <a:ext cx="475448" cy="471835"/>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668" name="Google Shape;6668;p59"/>
          <p:cNvGrpSpPr/>
          <p:nvPr/>
        </p:nvGrpSpPr>
        <p:grpSpPr>
          <a:xfrm>
            <a:off x="9451882" y="5144570"/>
            <a:ext cx="470444" cy="442925"/>
            <a:chOff x="-23615075" y="3906200"/>
            <a:chExt cx="296175" cy="278850"/>
          </a:xfrm>
        </p:grpSpPr>
        <p:sp>
          <p:nvSpPr>
            <p:cNvPr id="6669" name="Google Shape;6669;p59"/>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0" name="Google Shape;6670;p59"/>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1" name="Google Shape;6671;p59"/>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672" name="Google Shape;6672;p59"/>
          <p:cNvSpPr/>
          <p:nvPr/>
        </p:nvSpPr>
        <p:spPr>
          <a:xfrm>
            <a:off x="8276991" y="5720527"/>
            <a:ext cx="469173" cy="467943"/>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673" name="Google Shape;6673;p59"/>
          <p:cNvGrpSpPr/>
          <p:nvPr/>
        </p:nvGrpSpPr>
        <p:grpSpPr>
          <a:xfrm>
            <a:off x="8850507" y="2042758"/>
            <a:ext cx="471676" cy="470087"/>
            <a:chOff x="-26980600" y="3175500"/>
            <a:chExt cx="296950" cy="295950"/>
          </a:xfrm>
        </p:grpSpPr>
        <p:sp>
          <p:nvSpPr>
            <p:cNvPr id="6674" name="Google Shape;6674;p59"/>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5" name="Google Shape;6675;p59"/>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6" name="Google Shape;6676;p59"/>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677" name="Google Shape;6677;p59"/>
          <p:cNvSpPr/>
          <p:nvPr/>
        </p:nvSpPr>
        <p:spPr>
          <a:xfrm>
            <a:off x="8880597" y="2652119"/>
            <a:ext cx="412865" cy="469213"/>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678" name="Google Shape;6678;p59"/>
          <p:cNvGrpSpPr/>
          <p:nvPr/>
        </p:nvGrpSpPr>
        <p:grpSpPr>
          <a:xfrm>
            <a:off x="8851143" y="3294140"/>
            <a:ext cx="470404" cy="385385"/>
            <a:chOff x="-26981375" y="3951875"/>
            <a:chExt cx="296150" cy="242625"/>
          </a:xfrm>
        </p:grpSpPr>
        <p:sp>
          <p:nvSpPr>
            <p:cNvPr id="6679" name="Google Shape;6679;p59"/>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0" name="Google Shape;6680;p59"/>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1" name="Google Shape;6681;p59"/>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82" name="Google Shape;6682;p59"/>
          <p:cNvGrpSpPr/>
          <p:nvPr/>
        </p:nvGrpSpPr>
        <p:grpSpPr>
          <a:xfrm>
            <a:off x="7071199" y="3890927"/>
            <a:ext cx="469213" cy="472947"/>
            <a:chOff x="-25094250" y="3176075"/>
            <a:chExt cx="295400" cy="297750"/>
          </a:xfrm>
        </p:grpSpPr>
        <p:sp>
          <p:nvSpPr>
            <p:cNvPr id="6683" name="Google Shape;6683;p59"/>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4" name="Google Shape;6684;p59"/>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5" name="Google Shape;6685;p59"/>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86" name="Google Shape;6686;p59"/>
          <p:cNvGrpSpPr/>
          <p:nvPr/>
        </p:nvGrpSpPr>
        <p:grpSpPr>
          <a:xfrm>
            <a:off x="7071199" y="4531408"/>
            <a:ext cx="469213" cy="469173"/>
            <a:chOff x="-25094250" y="3547050"/>
            <a:chExt cx="295400" cy="295375"/>
          </a:xfrm>
        </p:grpSpPr>
        <p:sp>
          <p:nvSpPr>
            <p:cNvPr id="6687" name="Google Shape;6687;p59"/>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8" name="Google Shape;6688;p59"/>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9" name="Google Shape;6689;p59"/>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0" name="Google Shape;6690;p59"/>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1" name="Google Shape;6691;p59"/>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692" name="Google Shape;6692;p59"/>
          <p:cNvSpPr/>
          <p:nvPr/>
        </p:nvSpPr>
        <p:spPr>
          <a:xfrm>
            <a:off x="7071221" y="5204715"/>
            <a:ext cx="470444" cy="322485"/>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693" name="Google Shape;6693;p59"/>
          <p:cNvGrpSpPr/>
          <p:nvPr/>
        </p:nvGrpSpPr>
        <p:grpSpPr>
          <a:xfrm>
            <a:off x="10047302" y="3892198"/>
            <a:ext cx="470404" cy="470404"/>
            <a:chOff x="-23245675" y="3148525"/>
            <a:chExt cx="296150" cy="296150"/>
          </a:xfrm>
        </p:grpSpPr>
        <p:sp>
          <p:nvSpPr>
            <p:cNvPr id="6694" name="Google Shape;6694;p59"/>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5" name="Google Shape;6695;p59"/>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6" name="Google Shape;6696;p59"/>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697" name="Google Shape;6697;p59"/>
          <p:cNvSpPr/>
          <p:nvPr/>
        </p:nvSpPr>
        <p:spPr>
          <a:xfrm>
            <a:off x="10103545" y="4531320"/>
            <a:ext cx="359097" cy="469213"/>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698" name="Google Shape;6698;p59"/>
          <p:cNvGrpSpPr/>
          <p:nvPr/>
        </p:nvGrpSpPr>
        <p:grpSpPr>
          <a:xfrm>
            <a:off x="10047918" y="5130830"/>
            <a:ext cx="469173" cy="470404"/>
            <a:chOff x="-23244900" y="3888100"/>
            <a:chExt cx="295375" cy="296150"/>
          </a:xfrm>
        </p:grpSpPr>
        <p:sp>
          <p:nvSpPr>
            <p:cNvPr id="6699" name="Google Shape;6699;p59"/>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0" name="Google Shape;6700;p59"/>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1" name="Google Shape;6701;p59"/>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2" name="Google Shape;6702;p59"/>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3" name="Google Shape;6703;p59"/>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4" name="Google Shape;6704;p59"/>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5" name="Google Shape;6705;p59"/>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6" name="Google Shape;6706;p59"/>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7" name="Google Shape;6707;p59"/>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8" name="Google Shape;6708;p59"/>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9" name="Google Shape;6709;p59"/>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710" name="Google Shape;6710;p59"/>
          <p:cNvSpPr/>
          <p:nvPr/>
        </p:nvSpPr>
        <p:spPr>
          <a:xfrm>
            <a:off x="8816269" y="5718651"/>
            <a:ext cx="471715" cy="471676"/>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714"/>
        <p:cNvGrpSpPr/>
        <p:nvPr/>
      </p:nvGrpSpPr>
      <p:grpSpPr>
        <a:xfrm>
          <a:off x="0" y="0"/>
          <a:ext cx="0" cy="0"/>
          <a:chOff x="0" y="0"/>
          <a:chExt cx="0" cy="0"/>
        </a:xfrm>
      </p:grpSpPr>
      <p:sp>
        <p:nvSpPr>
          <p:cNvPr id="6715" name="Google Shape;6715;p60"/>
          <p:cNvSpPr txBox="1">
            <a:spLocks noGrp="1"/>
          </p:cNvSpPr>
          <p:nvPr>
            <p:ph type="title" idx="4294967295"/>
          </p:nvPr>
        </p:nvSpPr>
        <p:spPr>
          <a:xfrm>
            <a:off x="1132900" y="1258367"/>
            <a:ext cx="4642800" cy="643200"/>
          </a:xfrm>
          <a:prstGeom prst="rect">
            <a:avLst/>
          </a:prstGeom>
        </p:spPr>
        <p:txBody>
          <a:bodyPr spcFirstLastPara="1" wrap="square" lIns="121900" tIns="121900" rIns="121900" bIns="121900" anchor="t" anchorCtr="0">
            <a:noAutofit/>
          </a:bodyPr>
          <a:lstStyle/>
          <a:p>
            <a:pPr>
              <a:buClr>
                <a:srgbClr val="000000"/>
              </a:buClr>
              <a:buSzPts val="1100"/>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6716" name="Google Shape;6716;p60"/>
          <p:cNvSpPr txBox="1">
            <a:spLocks noGrp="1"/>
          </p:cNvSpPr>
          <p:nvPr>
            <p:ph type="title" idx="4294967295"/>
          </p:nvPr>
        </p:nvSpPr>
        <p:spPr>
          <a:xfrm>
            <a:off x="6477867" y="1258367"/>
            <a:ext cx="4642800" cy="643200"/>
          </a:xfrm>
          <a:prstGeom prst="rect">
            <a:avLst/>
          </a:prstGeom>
        </p:spPr>
        <p:txBody>
          <a:bodyPr spcFirstLastPara="1" wrap="square" lIns="121900" tIns="121900" rIns="121900" bIns="121900" anchor="t" anchorCtr="0">
            <a:noAutofit/>
          </a:bodyPr>
          <a:lstStyle/>
          <a:p>
            <a:pPr>
              <a:buClr>
                <a:srgbClr val="000000"/>
              </a:buClr>
              <a:buSzPts val="1100"/>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sp>
        <p:nvSpPr>
          <p:cNvPr id="6717" name="Google Shape;6717;p60"/>
          <p:cNvSpPr/>
          <p:nvPr/>
        </p:nvSpPr>
        <p:spPr>
          <a:xfrm>
            <a:off x="1133173" y="2043799"/>
            <a:ext cx="489681" cy="488485"/>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718" name="Google Shape;6718;p60"/>
          <p:cNvGrpSpPr/>
          <p:nvPr/>
        </p:nvGrpSpPr>
        <p:grpSpPr>
          <a:xfrm>
            <a:off x="1133340" y="2633892"/>
            <a:ext cx="489681" cy="489681"/>
            <a:chOff x="-65145700" y="3727425"/>
            <a:chExt cx="317425" cy="317425"/>
          </a:xfrm>
        </p:grpSpPr>
        <p:sp>
          <p:nvSpPr>
            <p:cNvPr id="6719" name="Google Shape;6719;p60"/>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0" name="Google Shape;6720;p60"/>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21" name="Google Shape;6721;p60"/>
          <p:cNvGrpSpPr/>
          <p:nvPr/>
        </p:nvGrpSpPr>
        <p:grpSpPr>
          <a:xfrm>
            <a:off x="1137602" y="3205778"/>
            <a:ext cx="481157" cy="489681"/>
            <a:chOff x="-65144125" y="4094450"/>
            <a:chExt cx="311900" cy="317425"/>
          </a:xfrm>
        </p:grpSpPr>
        <p:sp>
          <p:nvSpPr>
            <p:cNvPr id="6722" name="Google Shape;6722;p60"/>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3" name="Google Shape;6723;p60"/>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4" name="Google Shape;6724;p60"/>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725" name="Google Shape;6725;p60"/>
          <p:cNvSpPr/>
          <p:nvPr/>
        </p:nvSpPr>
        <p:spPr>
          <a:xfrm>
            <a:off x="4076573" y="2041968"/>
            <a:ext cx="492111" cy="492149"/>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726" name="Google Shape;6726;p60"/>
          <p:cNvGrpSpPr/>
          <p:nvPr/>
        </p:nvGrpSpPr>
        <p:grpSpPr>
          <a:xfrm>
            <a:off x="4075694" y="2633371"/>
            <a:ext cx="494193" cy="490723"/>
            <a:chOff x="-63250675" y="3744075"/>
            <a:chExt cx="320350" cy="318100"/>
          </a:xfrm>
        </p:grpSpPr>
        <p:sp>
          <p:nvSpPr>
            <p:cNvPr id="6727" name="Google Shape;6727;p60"/>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8" name="Google Shape;6728;p60"/>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9" name="Google Shape;6729;p60"/>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30" name="Google Shape;6730;p60"/>
          <p:cNvGrpSpPr/>
          <p:nvPr/>
        </p:nvGrpSpPr>
        <p:grpSpPr>
          <a:xfrm>
            <a:off x="4077950" y="3205778"/>
            <a:ext cx="489681" cy="489681"/>
            <a:chOff x="-63250675" y="4110200"/>
            <a:chExt cx="317425" cy="317425"/>
          </a:xfrm>
        </p:grpSpPr>
        <p:sp>
          <p:nvSpPr>
            <p:cNvPr id="6731" name="Google Shape;6731;p60"/>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2" name="Google Shape;6732;p60"/>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3" name="Google Shape;6733;p60"/>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4" name="Google Shape;6734;p60"/>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5" name="Google Shape;6735;p60"/>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6" name="Google Shape;6736;p60"/>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7" name="Google Shape;6737;p60"/>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8" name="Google Shape;6738;p60"/>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9" name="Google Shape;6739;p60"/>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40" name="Google Shape;6740;p60"/>
          <p:cNvGrpSpPr/>
          <p:nvPr/>
        </p:nvGrpSpPr>
        <p:grpSpPr>
          <a:xfrm>
            <a:off x="2316679" y="3868571"/>
            <a:ext cx="478767" cy="478459"/>
            <a:chOff x="-61351725" y="3372400"/>
            <a:chExt cx="310350" cy="310150"/>
          </a:xfrm>
        </p:grpSpPr>
        <p:sp>
          <p:nvSpPr>
            <p:cNvPr id="6741" name="Google Shape;6741;p60"/>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2" name="Google Shape;6742;p60"/>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3" name="Google Shape;6743;p60"/>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44" name="Google Shape;6744;p60"/>
          <p:cNvGrpSpPr/>
          <p:nvPr/>
        </p:nvGrpSpPr>
        <p:grpSpPr>
          <a:xfrm>
            <a:off x="2311819" y="4485979"/>
            <a:ext cx="488485" cy="444712"/>
            <a:chOff x="-61354875" y="3751050"/>
            <a:chExt cx="316650" cy="288275"/>
          </a:xfrm>
        </p:grpSpPr>
        <p:sp>
          <p:nvSpPr>
            <p:cNvPr id="6745" name="Google Shape;6745;p60"/>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6" name="Google Shape;6746;p60"/>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7" name="Google Shape;6747;p60"/>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48" name="Google Shape;6748;p60"/>
          <p:cNvGrpSpPr/>
          <p:nvPr/>
        </p:nvGrpSpPr>
        <p:grpSpPr>
          <a:xfrm>
            <a:off x="2311819" y="5074832"/>
            <a:ext cx="488485" cy="489720"/>
            <a:chOff x="-61354875" y="4101525"/>
            <a:chExt cx="316650" cy="317450"/>
          </a:xfrm>
        </p:grpSpPr>
        <p:sp>
          <p:nvSpPr>
            <p:cNvPr id="6749" name="Google Shape;6749;p60"/>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0" name="Google Shape;6750;p60"/>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51" name="Google Shape;6751;p60"/>
          <p:cNvGrpSpPr/>
          <p:nvPr/>
        </p:nvGrpSpPr>
        <p:grpSpPr>
          <a:xfrm>
            <a:off x="5267066" y="3864001"/>
            <a:ext cx="490876" cy="487599"/>
            <a:chOff x="-59470075" y="3308975"/>
            <a:chExt cx="318200" cy="316075"/>
          </a:xfrm>
        </p:grpSpPr>
        <p:sp>
          <p:nvSpPr>
            <p:cNvPr id="6752" name="Google Shape;6752;p60"/>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3" name="Google Shape;6753;p60"/>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4" name="Google Shape;6754;p60"/>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5" name="Google Shape;6755;p60"/>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6" name="Google Shape;6756;p60"/>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7" name="Google Shape;6757;p60"/>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8" name="Google Shape;6758;p60"/>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9" name="Google Shape;6759;p60"/>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0" name="Google Shape;6760;p60"/>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61" name="Google Shape;6761;p60"/>
          <p:cNvGrpSpPr/>
          <p:nvPr/>
        </p:nvGrpSpPr>
        <p:grpSpPr>
          <a:xfrm>
            <a:off x="1727640" y="2044940"/>
            <a:ext cx="489681" cy="486248"/>
            <a:chOff x="-64781025" y="3361050"/>
            <a:chExt cx="317425" cy="315200"/>
          </a:xfrm>
        </p:grpSpPr>
        <p:sp>
          <p:nvSpPr>
            <p:cNvPr id="6762" name="Google Shape;6762;p60"/>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3" name="Google Shape;6763;p60"/>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4" name="Google Shape;6764;p60"/>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5" name="Google Shape;6765;p60"/>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766" name="Google Shape;6766;p60"/>
          <p:cNvSpPr/>
          <p:nvPr/>
        </p:nvSpPr>
        <p:spPr>
          <a:xfrm>
            <a:off x="1727473" y="2635081"/>
            <a:ext cx="489681" cy="487251"/>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7" name="Google Shape;6767;p60"/>
          <p:cNvSpPr/>
          <p:nvPr/>
        </p:nvSpPr>
        <p:spPr>
          <a:xfrm>
            <a:off x="1763918" y="3205752"/>
            <a:ext cx="416789" cy="48968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8" name="Google Shape;6768;p60"/>
          <p:cNvSpPr/>
          <p:nvPr/>
        </p:nvSpPr>
        <p:spPr>
          <a:xfrm>
            <a:off x="4677631" y="2097273"/>
            <a:ext cx="488447" cy="381540"/>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769" name="Google Shape;6769;p60"/>
          <p:cNvGrpSpPr/>
          <p:nvPr/>
        </p:nvGrpSpPr>
        <p:grpSpPr>
          <a:xfrm>
            <a:off x="4666840" y="2633526"/>
            <a:ext cx="510353" cy="490413"/>
            <a:chOff x="-62890750" y="3747425"/>
            <a:chExt cx="330825" cy="317900"/>
          </a:xfrm>
        </p:grpSpPr>
        <p:sp>
          <p:nvSpPr>
            <p:cNvPr id="6770" name="Google Shape;6770;p60"/>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1" name="Google Shape;6771;p60"/>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2" name="Google Shape;6772;p60"/>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3" name="Google Shape;6773;p60"/>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4" name="Google Shape;6774;p60"/>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5" name="Google Shape;6775;p60"/>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6" name="Google Shape;6776;p60"/>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7" name="Google Shape;6777;p60"/>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8" name="Google Shape;6778;p60"/>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9" name="Google Shape;6779;p60"/>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0" name="Google Shape;6780;p60"/>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1" name="Google Shape;6781;p60"/>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2" name="Google Shape;6782;p60"/>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3" name="Google Shape;6783;p60"/>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84" name="Google Shape;6784;p60"/>
          <p:cNvGrpSpPr/>
          <p:nvPr/>
        </p:nvGrpSpPr>
        <p:grpSpPr>
          <a:xfrm>
            <a:off x="4677176" y="3206375"/>
            <a:ext cx="489681" cy="488485"/>
            <a:chOff x="-62884425" y="4111775"/>
            <a:chExt cx="317425" cy="316650"/>
          </a:xfrm>
        </p:grpSpPr>
        <p:sp>
          <p:nvSpPr>
            <p:cNvPr id="6785" name="Google Shape;6785;p60"/>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6" name="Google Shape;6786;p60"/>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87" name="Google Shape;6787;p60"/>
          <p:cNvGrpSpPr/>
          <p:nvPr/>
        </p:nvGrpSpPr>
        <p:grpSpPr>
          <a:xfrm>
            <a:off x="2907353" y="3867801"/>
            <a:ext cx="487251" cy="480001"/>
            <a:chOff x="-60991775" y="3376900"/>
            <a:chExt cx="315850" cy="311150"/>
          </a:xfrm>
        </p:grpSpPr>
        <p:sp>
          <p:nvSpPr>
            <p:cNvPr id="6788" name="Google Shape;6788;p60"/>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9" name="Google Shape;6789;p60"/>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0" name="Google Shape;6790;p60"/>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91" name="Google Shape;6791;p60"/>
          <p:cNvGrpSpPr/>
          <p:nvPr/>
        </p:nvGrpSpPr>
        <p:grpSpPr>
          <a:xfrm>
            <a:off x="2906736" y="4468953"/>
            <a:ext cx="488485" cy="478767"/>
            <a:chOff x="-60988625" y="3740800"/>
            <a:chExt cx="316650" cy="310350"/>
          </a:xfrm>
        </p:grpSpPr>
        <p:sp>
          <p:nvSpPr>
            <p:cNvPr id="6792" name="Google Shape;6792;p60"/>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3" name="Google Shape;6793;p60"/>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4" name="Google Shape;6794;p60"/>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95" name="Google Shape;6795;p60"/>
          <p:cNvGrpSpPr/>
          <p:nvPr/>
        </p:nvGrpSpPr>
        <p:grpSpPr>
          <a:xfrm>
            <a:off x="2906736" y="5076221"/>
            <a:ext cx="488485" cy="486943"/>
            <a:chOff x="-60987850" y="4100950"/>
            <a:chExt cx="316650" cy="315650"/>
          </a:xfrm>
        </p:grpSpPr>
        <p:sp>
          <p:nvSpPr>
            <p:cNvPr id="6796" name="Google Shape;6796;p60"/>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7" name="Google Shape;6797;p60"/>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8" name="Google Shape;6798;p60"/>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9" name="Google Shape;6799;p60"/>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0" name="Google Shape;6800;p60"/>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01" name="Google Shape;6801;p60"/>
          <p:cNvGrpSpPr/>
          <p:nvPr/>
        </p:nvGrpSpPr>
        <p:grpSpPr>
          <a:xfrm>
            <a:off x="5266449" y="4470168"/>
            <a:ext cx="492111" cy="476337"/>
            <a:chOff x="-59447250" y="3706150"/>
            <a:chExt cx="319000" cy="308775"/>
          </a:xfrm>
        </p:grpSpPr>
        <p:sp>
          <p:nvSpPr>
            <p:cNvPr id="6802" name="Google Shape;6802;p60"/>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3" name="Google Shape;6803;p60"/>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4" name="Google Shape;6804;p60"/>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5" name="Google Shape;6805;p60"/>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06" name="Google Shape;6806;p60"/>
          <p:cNvGrpSpPr/>
          <p:nvPr/>
        </p:nvGrpSpPr>
        <p:grpSpPr>
          <a:xfrm>
            <a:off x="2318085" y="2045248"/>
            <a:ext cx="490915" cy="485632"/>
            <a:chOff x="-64406125" y="3362225"/>
            <a:chExt cx="318225" cy="314800"/>
          </a:xfrm>
        </p:grpSpPr>
        <p:sp>
          <p:nvSpPr>
            <p:cNvPr id="6807" name="Google Shape;6807;p60"/>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8" name="Google Shape;6808;p60"/>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809" name="Google Shape;6809;p60"/>
          <p:cNvSpPr/>
          <p:nvPr/>
        </p:nvSpPr>
        <p:spPr>
          <a:xfrm>
            <a:off x="2402361" y="2633868"/>
            <a:ext cx="322032" cy="48968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810" name="Google Shape;6810;p60"/>
          <p:cNvGrpSpPr/>
          <p:nvPr/>
        </p:nvGrpSpPr>
        <p:grpSpPr>
          <a:xfrm>
            <a:off x="2318704" y="3206375"/>
            <a:ext cx="489681" cy="488485"/>
            <a:chOff x="-64410850" y="4094450"/>
            <a:chExt cx="317425" cy="316650"/>
          </a:xfrm>
        </p:grpSpPr>
        <p:sp>
          <p:nvSpPr>
            <p:cNvPr id="6811" name="Google Shape;6811;p60"/>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2" name="Google Shape;6812;p60"/>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3" name="Google Shape;6813;p60"/>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814" name="Google Shape;6814;p60"/>
          <p:cNvSpPr/>
          <p:nvPr/>
        </p:nvSpPr>
        <p:spPr>
          <a:xfrm>
            <a:off x="5310996" y="2043067"/>
            <a:ext cx="426509" cy="489951"/>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815" name="Google Shape;6815;p60"/>
          <p:cNvGrpSpPr/>
          <p:nvPr/>
        </p:nvGrpSpPr>
        <p:grpSpPr>
          <a:xfrm>
            <a:off x="5280768" y="2633140"/>
            <a:ext cx="487289" cy="491185"/>
            <a:chOff x="-62516625" y="3743175"/>
            <a:chExt cx="315875" cy="318400"/>
          </a:xfrm>
        </p:grpSpPr>
        <p:sp>
          <p:nvSpPr>
            <p:cNvPr id="6816" name="Google Shape;6816;p60"/>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7" name="Google Shape;6817;p60"/>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18" name="Google Shape;6818;p60"/>
          <p:cNvGrpSpPr/>
          <p:nvPr/>
        </p:nvGrpSpPr>
        <p:grpSpPr>
          <a:xfrm>
            <a:off x="5289887" y="3233101"/>
            <a:ext cx="469048" cy="435032"/>
            <a:chOff x="-62511900" y="4129100"/>
            <a:chExt cx="304050" cy="282000"/>
          </a:xfrm>
        </p:grpSpPr>
        <p:sp>
          <p:nvSpPr>
            <p:cNvPr id="6819" name="Google Shape;6819;p60"/>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0" name="Google Shape;6820;p60"/>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1" name="Google Shape;6821;p60"/>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2" name="Google Shape;6822;p60"/>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3" name="Google Shape;6823;p60"/>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24" name="Google Shape;6824;p60"/>
          <p:cNvGrpSpPr/>
          <p:nvPr/>
        </p:nvGrpSpPr>
        <p:grpSpPr>
          <a:xfrm>
            <a:off x="3527383" y="3862961"/>
            <a:ext cx="414360" cy="489681"/>
            <a:chOff x="-60597975" y="3367475"/>
            <a:chExt cx="268600" cy="317425"/>
          </a:xfrm>
        </p:grpSpPr>
        <p:sp>
          <p:nvSpPr>
            <p:cNvPr id="6825" name="Google Shape;6825;p60"/>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6" name="Google Shape;6826;p60"/>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7" name="Google Shape;6827;p60"/>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8" name="Google Shape;6828;p60"/>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9" name="Google Shape;6829;p60"/>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830" name="Google Shape;6830;p60"/>
          <p:cNvSpPr/>
          <p:nvPr/>
        </p:nvSpPr>
        <p:spPr>
          <a:xfrm>
            <a:off x="3488353" y="4464976"/>
            <a:ext cx="492111" cy="486673"/>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831" name="Google Shape;6831;p60"/>
          <p:cNvGrpSpPr/>
          <p:nvPr/>
        </p:nvGrpSpPr>
        <p:grpSpPr>
          <a:xfrm>
            <a:off x="3490320" y="5144716"/>
            <a:ext cx="488485" cy="349953"/>
            <a:chOff x="-60621600" y="4145650"/>
            <a:chExt cx="316650" cy="226850"/>
          </a:xfrm>
        </p:grpSpPr>
        <p:sp>
          <p:nvSpPr>
            <p:cNvPr id="6832" name="Google Shape;6832;p60"/>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3" name="Google Shape;6833;p60"/>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4" name="Google Shape;6834;p60"/>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35" name="Google Shape;6835;p60"/>
          <p:cNvGrpSpPr/>
          <p:nvPr/>
        </p:nvGrpSpPr>
        <p:grpSpPr>
          <a:xfrm>
            <a:off x="5272523" y="5076048"/>
            <a:ext cx="479963" cy="487289"/>
            <a:chOff x="-59400775" y="4084200"/>
            <a:chExt cx="311125" cy="315875"/>
          </a:xfrm>
        </p:grpSpPr>
        <p:sp>
          <p:nvSpPr>
            <p:cNvPr id="6836" name="Google Shape;6836;p60"/>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7" name="Google Shape;6837;p60"/>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8" name="Google Shape;6838;p60"/>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9" name="Google Shape;6839;p60"/>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0" name="Google Shape;6840;p60"/>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1" name="Google Shape;6841;p60"/>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42" name="Google Shape;6842;p60"/>
          <p:cNvGrpSpPr/>
          <p:nvPr/>
        </p:nvGrpSpPr>
        <p:grpSpPr>
          <a:xfrm>
            <a:off x="2904648" y="2043822"/>
            <a:ext cx="487251" cy="488485"/>
            <a:chOff x="-64044600" y="3360375"/>
            <a:chExt cx="315850" cy="316650"/>
          </a:xfrm>
        </p:grpSpPr>
        <p:sp>
          <p:nvSpPr>
            <p:cNvPr id="6843" name="Google Shape;6843;p60"/>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4" name="Google Shape;6844;p60"/>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5" name="Google Shape;6845;p60"/>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46" name="Google Shape;6846;p60"/>
          <p:cNvGrpSpPr/>
          <p:nvPr/>
        </p:nvGrpSpPr>
        <p:grpSpPr>
          <a:xfrm>
            <a:off x="2939879" y="2633892"/>
            <a:ext cx="416789" cy="489681"/>
            <a:chOff x="-64022550" y="3727425"/>
            <a:chExt cx="270175" cy="317425"/>
          </a:xfrm>
        </p:grpSpPr>
        <p:sp>
          <p:nvSpPr>
            <p:cNvPr id="6847" name="Google Shape;6847;p60"/>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8" name="Google Shape;6848;p60"/>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9" name="Google Shape;6849;p60"/>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50" name="Google Shape;6850;p60"/>
          <p:cNvGrpSpPr/>
          <p:nvPr/>
        </p:nvGrpSpPr>
        <p:grpSpPr>
          <a:xfrm>
            <a:off x="2972063" y="3205757"/>
            <a:ext cx="352423" cy="489720"/>
            <a:chOff x="-64001300" y="4093650"/>
            <a:chExt cx="228450" cy="317450"/>
          </a:xfrm>
        </p:grpSpPr>
        <p:sp>
          <p:nvSpPr>
            <p:cNvPr id="6851" name="Google Shape;6851;p60"/>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2" name="Google Shape;6852;p60"/>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3" name="Google Shape;6853;p60"/>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4" name="Google Shape;6854;p60"/>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55" name="Google Shape;6855;p60"/>
          <p:cNvGrpSpPr/>
          <p:nvPr/>
        </p:nvGrpSpPr>
        <p:grpSpPr>
          <a:xfrm>
            <a:off x="1130735" y="3863480"/>
            <a:ext cx="479963" cy="488640"/>
            <a:chOff x="-62148800" y="3377700"/>
            <a:chExt cx="311125" cy="316750"/>
          </a:xfrm>
        </p:grpSpPr>
        <p:sp>
          <p:nvSpPr>
            <p:cNvPr id="6856" name="Google Shape;6856;p60"/>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7" name="Google Shape;6857;p60"/>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58" name="Google Shape;6858;p60"/>
          <p:cNvGrpSpPr/>
          <p:nvPr/>
        </p:nvGrpSpPr>
        <p:grpSpPr>
          <a:xfrm>
            <a:off x="1125278" y="4463476"/>
            <a:ext cx="490876" cy="489720"/>
            <a:chOff x="-62154300" y="3743950"/>
            <a:chExt cx="318200" cy="317450"/>
          </a:xfrm>
        </p:grpSpPr>
        <p:sp>
          <p:nvSpPr>
            <p:cNvPr id="6859" name="Google Shape;6859;p60"/>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0" name="Google Shape;6860;p60"/>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61" name="Google Shape;6861;p60"/>
          <p:cNvGrpSpPr/>
          <p:nvPr/>
        </p:nvGrpSpPr>
        <p:grpSpPr>
          <a:xfrm>
            <a:off x="1125259" y="5075450"/>
            <a:ext cx="490915" cy="488485"/>
            <a:chOff x="-62151950" y="4111775"/>
            <a:chExt cx="318225" cy="316650"/>
          </a:xfrm>
        </p:grpSpPr>
        <p:sp>
          <p:nvSpPr>
            <p:cNvPr id="6862" name="Google Shape;6862;p60"/>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3" name="Google Shape;6863;p60"/>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4" name="Google Shape;6864;p60"/>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5" name="Google Shape;6865;p60"/>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66" name="Google Shape;6866;p60"/>
          <p:cNvGrpSpPr/>
          <p:nvPr/>
        </p:nvGrpSpPr>
        <p:grpSpPr>
          <a:xfrm>
            <a:off x="4083425" y="3862844"/>
            <a:ext cx="490876" cy="489912"/>
            <a:chOff x="-60254550" y="3367325"/>
            <a:chExt cx="318200" cy="317575"/>
          </a:xfrm>
        </p:grpSpPr>
        <p:sp>
          <p:nvSpPr>
            <p:cNvPr id="6867" name="Google Shape;6867;p60"/>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8" name="Google Shape;6868;p60"/>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9" name="Google Shape;6869;p60"/>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0" name="Google Shape;6870;p60"/>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71" name="Google Shape;6871;p60"/>
          <p:cNvGrpSpPr/>
          <p:nvPr/>
        </p:nvGrpSpPr>
        <p:grpSpPr>
          <a:xfrm>
            <a:off x="4084620" y="4464169"/>
            <a:ext cx="488485" cy="488331"/>
            <a:chOff x="-60255350" y="3733825"/>
            <a:chExt cx="316650" cy="316550"/>
          </a:xfrm>
        </p:grpSpPr>
        <p:sp>
          <p:nvSpPr>
            <p:cNvPr id="6872" name="Google Shape;6872;p60"/>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3" name="Google Shape;6873;p60"/>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4" name="Google Shape;6874;p60"/>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5" name="Google Shape;6875;p60"/>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6" name="Google Shape;6876;p60"/>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7" name="Google Shape;6877;p60"/>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8" name="Google Shape;6878;p60"/>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79" name="Google Shape;6879;p60"/>
          <p:cNvGrpSpPr/>
          <p:nvPr/>
        </p:nvGrpSpPr>
        <p:grpSpPr>
          <a:xfrm>
            <a:off x="4121683" y="5076048"/>
            <a:ext cx="414360" cy="487289"/>
            <a:chOff x="-60232500" y="4101525"/>
            <a:chExt cx="268600" cy="315875"/>
          </a:xfrm>
        </p:grpSpPr>
        <p:sp>
          <p:nvSpPr>
            <p:cNvPr id="6880" name="Google Shape;6880;p60"/>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1" name="Google Shape;6881;p60"/>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882" name="Google Shape;6882;p60"/>
          <p:cNvSpPr/>
          <p:nvPr/>
        </p:nvSpPr>
        <p:spPr>
          <a:xfrm>
            <a:off x="2905382" y="5701292"/>
            <a:ext cx="488447" cy="489720"/>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883" name="Google Shape;6883;p60"/>
          <p:cNvGrpSpPr/>
          <p:nvPr/>
        </p:nvGrpSpPr>
        <p:grpSpPr>
          <a:xfrm>
            <a:off x="3499016" y="2043822"/>
            <a:ext cx="490915" cy="488485"/>
            <a:chOff x="-63679950" y="3360375"/>
            <a:chExt cx="318225" cy="316650"/>
          </a:xfrm>
        </p:grpSpPr>
        <p:sp>
          <p:nvSpPr>
            <p:cNvPr id="6884" name="Google Shape;6884;p60"/>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5" name="Google Shape;6885;p60"/>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6" name="Google Shape;6886;p60"/>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7" name="Google Shape;6887;p60"/>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888" name="Google Shape;6888;p60"/>
          <p:cNvSpPr/>
          <p:nvPr/>
        </p:nvSpPr>
        <p:spPr>
          <a:xfrm>
            <a:off x="3497640" y="2633559"/>
            <a:ext cx="493345" cy="490299"/>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889" name="Google Shape;6889;p60"/>
          <p:cNvGrpSpPr/>
          <p:nvPr/>
        </p:nvGrpSpPr>
        <p:grpSpPr>
          <a:xfrm>
            <a:off x="3497185" y="3205605"/>
            <a:ext cx="494579" cy="490028"/>
            <a:chOff x="-63679950" y="4093450"/>
            <a:chExt cx="320600" cy="317650"/>
          </a:xfrm>
        </p:grpSpPr>
        <p:sp>
          <p:nvSpPr>
            <p:cNvPr id="6890" name="Google Shape;6890;p60"/>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1" name="Google Shape;6891;p60"/>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2" name="Google Shape;6892;p60"/>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93" name="Google Shape;6893;p60"/>
          <p:cNvGrpSpPr/>
          <p:nvPr/>
        </p:nvGrpSpPr>
        <p:grpSpPr>
          <a:xfrm>
            <a:off x="1710675" y="3862940"/>
            <a:ext cx="488485" cy="489720"/>
            <a:chOff x="-61784125" y="3377700"/>
            <a:chExt cx="316650" cy="317450"/>
          </a:xfrm>
        </p:grpSpPr>
        <p:sp>
          <p:nvSpPr>
            <p:cNvPr id="6894" name="Google Shape;6894;p60"/>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5" name="Google Shape;6895;p60"/>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6" name="Google Shape;6896;p60"/>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7" name="Google Shape;6897;p60"/>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8" name="Google Shape;6898;p60"/>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9" name="Google Shape;6899;p60"/>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0" name="Google Shape;6900;p60"/>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01" name="Google Shape;6901;p60"/>
          <p:cNvGrpSpPr/>
          <p:nvPr/>
        </p:nvGrpSpPr>
        <p:grpSpPr>
          <a:xfrm>
            <a:off x="1710675" y="4463476"/>
            <a:ext cx="488485" cy="489720"/>
            <a:chOff x="-61783350" y="3743950"/>
            <a:chExt cx="316650" cy="317450"/>
          </a:xfrm>
        </p:grpSpPr>
        <p:sp>
          <p:nvSpPr>
            <p:cNvPr id="6902" name="Google Shape;6902;p60"/>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3" name="Google Shape;6903;p60"/>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904" name="Google Shape;6904;p60"/>
          <p:cNvSpPr/>
          <p:nvPr/>
        </p:nvSpPr>
        <p:spPr>
          <a:xfrm>
            <a:off x="1710516" y="5075210"/>
            <a:ext cx="488485" cy="488909"/>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5" name="Google Shape;6905;p60"/>
          <p:cNvSpPr/>
          <p:nvPr/>
        </p:nvSpPr>
        <p:spPr>
          <a:xfrm>
            <a:off x="4674252" y="3876070"/>
            <a:ext cx="488485" cy="463417"/>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6" name="Google Shape;6906;p60"/>
          <p:cNvSpPr/>
          <p:nvPr/>
        </p:nvSpPr>
        <p:spPr>
          <a:xfrm>
            <a:off x="4673037" y="4516925"/>
            <a:ext cx="490915" cy="382775"/>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907" name="Google Shape;6907;p60"/>
          <p:cNvGrpSpPr/>
          <p:nvPr/>
        </p:nvGrpSpPr>
        <p:grpSpPr>
          <a:xfrm>
            <a:off x="4672574" y="5076588"/>
            <a:ext cx="492149" cy="486209"/>
            <a:chOff x="-59869425" y="4102225"/>
            <a:chExt cx="319025" cy="315175"/>
          </a:xfrm>
        </p:grpSpPr>
        <p:sp>
          <p:nvSpPr>
            <p:cNvPr id="6908" name="Google Shape;6908;p60"/>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9" name="Google Shape;6909;p60"/>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0" name="Google Shape;6910;p60"/>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1" name="Google Shape;6911;p60"/>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12" name="Google Shape;6912;p60"/>
          <p:cNvGrpSpPr/>
          <p:nvPr/>
        </p:nvGrpSpPr>
        <p:grpSpPr>
          <a:xfrm>
            <a:off x="3497644" y="5701684"/>
            <a:ext cx="488485" cy="487289"/>
            <a:chOff x="-59029025" y="3711650"/>
            <a:chExt cx="316650" cy="315875"/>
          </a:xfrm>
        </p:grpSpPr>
        <p:sp>
          <p:nvSpPr>
            <p:cNvPr id="6913" name="Google Shape;6913;p60"/>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4" name="Google Shape;6914;p60"/>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5" name="Google Shape;6915;p60"/>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6" name="Google Shape;6916;p60"/>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7" name="Google Shape;6917;p60"/>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8" name="Google Shape;6918;p60"/>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9" name="Google Shape;6919;p60"/>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20" name="Google Shape;6920;p60"/>
          <p:cNvGrpSpPr/>
          <p:nvPr/>
        </p:nvGrpSpPr>
        <p:grpSpPr>
          <a:xfrm>
            <a:off x="6479082" y="2043089"/>
            <a:ext cx="469253" cy="464251"/>
            <a:chOff x="581525" y="3254850"/>
            <a:chExt cx="297750" cy="294575"/>
          </a:xfrm>
        </p:grpSpPr>
        <p:sp>
          <p:nvSpPr>
            <p:cNvPr id="6921" name="Google Shape;6921;p60"/>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2" name="Google Shape;6922;p60"/>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3" name="Google Shape;6923;p60"/>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24" name="Google Shape;6924;p60"/>
          <p:cNvGrpSpPr/>
          <p:nvPr/>
        </p:nvGrpSpPr>
        <p:grpSpPr>
          <a:xfrm>
            <a:off x="6477840" y="2628338"/>
            <a:ext cx="471736" cy="468663"/>
            <a:chOff x="580725" y="3617925"/>
            <a:chExt cx="299325" cy="297375"/>
          </a:xfrm>
        </p:grpSpPr>
        <p:sp>
          <p:nvSpPr>
            <p:cNvPr id="6925" name="Google Shape;6925;p60"/>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6" name="Google Shape;6926;p60"/>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7" name="Google Shape;6927;p60"/>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8" name="Google Shape;6928;p60"/>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9" name="Google Shape;6929;p60"/>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30" name="Google Shape;6930;p60"/>
          <p:cNvGrpSpPr/>
          <p:nvPr/>
        </p:nvGrpSpPr>
        <p:grpSpPr>
          <a:xfrm>
            <a:off x="6480323" y="3224591"/>
            <a:ext cx="466772" cy="466772"/>
            <a:chOff x="583100" y="3982600"/>
            <a:chExt cx="296175" cy="296175"/>
          </a:xfrm>
        </p:grpSpPr>
        <p:sp>
          <p:nvSpPr>
            <p:cNvPr id="6931" name="Google Shape;6931;p60"/>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2" name="Google Shape;6932;p60"/>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3" name="Google Shape;6933;p60"/>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4" name="Google Shape;6934;p60"/>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5" name="Google Shape;6935;p60"/>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6" name="Google Shape;6936;p60"/>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7" name="Google Shape;6937;p60"/>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38" name="Google Shape;6938;p60"/>
          <p:cNvGrpSpPr/>
          <p:nvPr/>
        </p:nvGrpSpPr>
        <p:grpSpPr>
          <a:xfrm>
            <a:off x="9457142" y="2042756"/>
            <a:ext cx="409641" cy="464920"/>
            <a:chOff x="2423775" y="3226875"/>
            <a:chExt cx="259925" cy="295000"/>
          </a:xfrm>
        </p:grpSpPr>
        <p:sp>
          <p:nvSpPr>
            <p:cNvPr id="6939" name="Google Shape;6939;p60"/>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0" name="Google Shape;6940;p60"/>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1" name="Google Shape;6941;p60"/>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42" name="Google Shape;6942;p60"/>
          <p:cNvGrpSpPr/>
          <p:nvPr/>
        </p:nvGrpSpPr>
        <p:grpSpPr>
          <a:xfrm>
            <a:off x="9426725" y="2631137"/>
            <a:ext cx="470476" cy="463068"/>
            <a:chOff x="2404875" y="3592725"/>
            <a:chExt cx="298525" cy="293825"/>
          </a:xfrm>
        </p:grpSpPr>
        <p:sp>
          <p:nvSpPr>
            <p:cNvPr id="6943" name="Google Shape;6943;p60"/>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4" name="Google Shape;6944;p60"/>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5" name="Google Shape;6945;p60"/>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46" name="Google Shape;6946;p60"/>
          <p:cNvGrpSpPr/>
          <p:nvPr/>
        </p:nvGrpSpPr>
        <p:grpSpPr>
          <a:xfrm>
            <a:off x="9427966" y="3225223"/>
            <a:ext cx="467993" cy="465511"/>
            <a:chOff x="2404875" y="3955825"/>
            <a:chExt cx="296950" cy="295375"/>
          </a:xfrm>
        </p:grpSpPr>
        <p:sp>
          <p:nvSpPr>
            <p:cNvPr id="6947" name="Google Shape;6947;p60"/>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8" name="Google Shape;6948;p60"/>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9" name="Google Shape;6949;p60"/>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0" name="Google Shape;6950;p60"/>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51" name="Google Shape;6951;p60"/>
          <p:cNvGrpSpPr/>
          <p:nvPr/>
        </p:nvGrpSpPr>
        <p:grpSpPr>
          <a:xfrm>
            <a:off x="7686606" y="3844149"/>
            <a:ext cx="465551" cy="466772"/>
            <a:chOff x="4263650" y="3235150"/>
            <a:chExt cx="295400" cy="296175"/>
          </a:xfrm>
        </p:grpSpPr>
        <p:sp>
          <p:nvSpPr>
            <p:cNvPr id="6952" name="Google Shape;6952;p60"/>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3" name="Google Shape;6953;p60"/>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4" name="Google Shape;6954;p60"/>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5" name="Google Shape;6955;p60"/>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6" name="Google Shape;6956;p60"/>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57" name="Google Shape;6957;p60"/>
          <p:cNvGrpSpPr/>
          <p:nvPr/>
        </p:nvGrpSpPr>
        <p:grpSpPr>
          <a:xfrm>
            <a:off x="7683512" y="4456364"/>
            <a:ext cx="471736" cy="436985"/>
            <a:chOff x="4266025" y="3609275"/>
            <a:chExt cx="299325" cy="277275"/>
          </a:xfrm>
        </p:grpSpPr>
        <p:sp>
          <p:nvSpPr>
            <p:cNvPr id="6958" name="Google Shape;6958;p60"/>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9" name="Google Shape;6959;p60"/>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60" name="Google Shape;6960;p60"/>
          <p:cNvGrpSpPr/>
          <p:nvPr/>
        </p:nvGrpSpPr>
        <p:grpSpPr>
          <a:xfrm>
            <a:off x="7684123" y="5076879"/>
            <a:ext cx="470515" cy="465511"/>
            <a:chOff x="4263650" y="3963700"/>
            <a:chExt cx="298550" cy="295375"/>
          </a:xfrm>
        </p:grpSpPr>
        <p:sp>
          <p:nvSpPr>
            <p:cNvPr id="6961" name="Google Shape;6961;p60"/>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2" name="Google Shape;6962;p60"/>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3" name="Google Shape;6963;p60"/>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4" name="Google Shape;6964;p60"/>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5" name="Google Shape;6965;p60"/>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6" name="Google Shape;6966;p60"/>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7" name="Google Shape;6967;p60"/>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68" name="Google Shape;6968;p60"/>
          <p:cNvGrpSpPr/>
          <p:nvPr/>
        </p:nvGrpSpPr>
        <p:grpSpPr>
          <a:xfrm>
            <a:off x="10721906" y="3844149"/>
            <a:ext cx="301685" cy="466772"/>
            <a:chOff x="6164975" y="3211525"/>
            <a:chExt cx="191425" cy="296175"/>
          </a:xfrm>
        </p:grpSpPr>
        <p:sp>
          <p:nvSpPr>
            <p:cNvPr id="6969" name="Google Shape;6969;p60"/>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0" name="Google Shape;6970;p60"/>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1" name="Google Shape;6971;p60"/>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2" name="Google Shape;6972;p60"/>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3" name="Google Shape;6973;p60"/>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4" name="Google Shape;6974;p60"/>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5" name="Google Shape;6975;p60"/>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76" name="Google Shape;6976;p60"/>
          <p:cNvGrpSpPr/>
          <p:nvPr/>
        </p:nvGrpSpPr>
        <p:grpSpPr>
          <a:xfrm>
            <a:off x="7071288" y="2041850"/>
            <a:ext cx="470515" cy="466732"/>
            <a:chOff x="946175" y="3253275"/>
            <a:chExt cx="298550" cy="296150"/>
          </a:xfrm>
        </p:grpSpPr>
        <p:sp>
          <p:nvSpPr>
            <p:cNvPr id="6977" name="Google Shape;6977;p60"/>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8" name="Google Shape;6978;p60"/>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9" name="Google Shape;6979;p60"/>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0" name="Google Shape;6980;p60"/>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1" name="Google Shape;6981;p60"/>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82" name="Google Shape;6982;p60"/>
          <p:cNvGrpSpPr/>
          <p:nvPr/>
        </p:nvGrpSpPr>
        <p:grpSpPr>
          <a:xfrm>
            <a:off x="7072529" y="2631135"/>
            <a:ext cx="468032" cy="463068"/>
            <a:chOff x="946175" y="3619500"/>
            <a:chExt cx="296975" cy="293825"/>
          </a:xfrm>
        </p:grpSpPr>
        <p:sp>
          <p:nvSpPr>
            <p:cNvPr id="6983" name="Google Shape;6983;p60"/>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4" name="Google Shape;6984;p60"/>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5" name="Google Shape;6985;p60"/>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6" name="Google Shape;6986;p60"/>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7" name="Google Shape;6987;p60"/>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8" name="Google Shape;6988;p60"/>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89" name="Google Shape;6989;p60"/>
          <p:cNvGrpSpPr/>
          <p:nvPr/>
        </p:nvGrpSpPr>
        <p:grpSpPr>
          <a:xfrm>
            <a:off x="7071919" y="3223981"/>
            <a:ext cx="469253" cy="467993"/>
            <a:chOff x="944600" y="3981825"/>
            <a:chExt cx="297750" cy="296950"/>
          </a:xfrm>
        </p:grpSpPr>
        <p:sp>
          <p:nvSpPr>
            <p:cNvPr id="6990" name="Google Shape;6990;p60"/>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1" name="Google Shape;6991;p60"/>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2" name="Google Shape;6992;p60"/>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3" name="Google Shape;6993;p60"/>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94" name="Google Shape;6994;p60"/>
          <p:cNvGrpSpPr/>
          <p:nvPr/>
        </p:nvGrpSpPr>
        <p:grpSpPr>
          <a:xfrm>
            <a:off x="10027834" y="2042461"/>
            <a:ext cx="466772" cy="465511"/>
            <a:chOff x="2768750" y="3227275"/>
            <a:chExt cx="296175" cy="295375"/>
          </a:xfrm>
        </p:grpSpPr>
        <p:sp>
          <p:nvSpPr>
            <p:cNvPr id="6995" name="Google Shape;6995;p60"/>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6" name="Google Shape;6996;p60"/>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7" name="Google Shape;6997;p60"/>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8" name="Google Shape;6998;p60"/>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9" name="Google Shape;6999;p60"/>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0" name="Google Shape;7000;p60"/>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1" name="Google Shape;7001;p60"/>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2" name="Google Shape;7002;p60"/>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03" name="Google Shape;7003;p60"/>
          <p:cNvGrpSpPr/>
          <p:nvPr/>
        </p:nvGrpSpPr>
        <p:grpSpPr>
          <a:xfrm>
            <a:off x="10055769" y="2630289"/>
            <a:ext cx="410903" cy="464763"/>
            <a:chOff x="2786075" y="3591800"/>
            <a:chExt cx="260725" cy="294900"/>
          </a:xfrm>
        </p:grpSpPr>
        <p:sp>
          <p:nvSpPr>
            <p:cNvPr id="7004" name="Google Shape;7004;p60"/>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5" name="Google Shape;7005;p60"/>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6" name="Google Shape;7006;p60"/>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7" name="Google Shape;7007;p60"/>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8" name="Google Shape;7008;p60"/>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09" name="Google Shape;7009;p60"/>
          <p:cNvGrpSpPr/>
          <p:nvPr/>
        </p:nvGrpSpPr>
        <p:grpSpPr>
          <a:xfrm>
            <a:off x="10109765" y="3224593"/>
            <a:ext cx="302907" cy="466772"/>
            <a:chOff x="2819150" y="3955025"/>
            <a:chExt cx="192200" cy="296175"/>
          </a:xfrm>
        </p:grpSpPr>
        <p:sp>
          <p:nvSpPr>
            <p:cNvPr id="7010" name="Google Shape;7010;p60"/>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1" name="Google Shape;7011;p60"/>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2" name="Google Shape;7012;p60"/>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3" name="Google Shape;7013;p60"/>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14" name="Google Shape;7014;p60"/>
          <p:cNvGrpSpPr/>
          <p:nvPr/>
        </p:nvGrpSpPr>
        <p:grpSpPr>
          <a:xfrm>
            <a:off x="8274797" y="3845390"/>
            <a:ext cx="465511" cy="464289"/>
            <a:chOff x="4629125" y="3235150"/>
            <a:chExt cx="295375" cy="294600"/>
          </a:xfrm>
        </p:grpSpPr>
        <p:sp>
          <p:nvSpPr>
            <p:cNvPr id="7015" name="Google Shape;7015;p60"/>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6" name="Google Shape;7016;p60"/>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7" name="Google Shape;7017;p60"/>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8" name="Google Shape;7018;p60"/>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9" name="Google Shape;7019;p60"/>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20" name="Google Shape;7020;p60"/>
          <p:cNvGrpSpPr/>
          <p:nvPr/>
        </p:nvGrpSpPr>
        <p:grpSpPr>
          <a:xfrm>
            <a:off x="8274777" y="4442101"/>
            <a:ext cx="465551" cy="465511"/>
            <a:chOff x="4628325" y="3599825"/>
            <a:chExt cx="295400" cy="295375"/>
          </a:xfrm>
        </p:grpSpPr>
        <p:sp>
          <p:nvSpPr>
            <p:cNvPr id="7021" name="Google Shape;7021;p60"/>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2" name="Google Shape;7022;p60"/>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3" name="Google Shape;7023;p60"/>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4" name="Google Shape;7024;p60"/>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5" name="Google Shape;7025;p60"/>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6" name="Google Shape;7026;p60"/>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7" name="Google Shape;7027;p60"/>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8" name="Google Shape;7028;p60"/>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9" name="Google Shape;7029;p60"/>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0" name="Google Shape;7030;p60"/>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1" name="Google Shape;7031;p60"/>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2" name="Google Shape;7032;p60"/>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33" name="Google Shape;7033;p60"/>
          <p:cNvGrpSpPr/>
          <p:nvPr/>
        </p:nvGrpSpPr>
        <p:grpSpPr>
          <a:xfrm>
            <a:off x="8302712" y="5076249"/>
            <a:ext cx="409681" cy="466772"/>
            <a:chOff x="4645650" y="3962900"/>
            <a:chExt cx="259950" cy="296175"/>
          </a:xfrm>
        </p:grpSpPr>
        <p:sp>
          <p:nvSpPr>
            <p:cNvPr id="7034" name="Google Shape;7034;p60"/>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5" name="Google Shape;7035;p60"/>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6" name="Google Shape;7036;p60"/>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7" name="Google Shape;7037;p60"/>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8" name="Google Shape;7038;p60"/>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9" name="Google Shape;7039;p60"/>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40" name="Google Shape;7040;p60"/>
          <p:cNvGrpSpPr/>
          <p:nvPr/>
        </p:nvGrpSpPr>
        <p:grpSpPr>
          <a:xfrm>
            <a:off x="10639993" y="4442731"/>
            <a:ext cx="465511" cy="464251"/>
            <a:chOff x="6143725" y="3582500"/>
            <a:chExt cx="295375" cy="294575"/>
          </a:xfrm>
        </p:grpSpPr>
        <p:sp>
          <p:nvSpPr>
            <p:cNvPr id="7041" name="Google Shape;7041;p60"/>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2" name="Google Shape;7042;p60"/>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3" name="Google Shape;7043;p60"/>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4" name="Google Shape;7044;p60"/>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5" name="Google Shape;7045;p60"/>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6" name="Google Shape;7046;p60"/>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7" name="Google Shape;7047;p60"/>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48" name="Google Shape;7048;p60"/>
          <p:cNvGrpSpPr/>
          <p:nvPr/>
        </p:nvGrpSpPr>
        <p:grpSpPr>
          <a:xfrm>
            <a:off x="7665094" y="2041850"/>
            <a:ext cx="467993" cy="466732"/>
            <a:chOff x="1310075" y="3253275"/>
            <a:chExt cx="296950" cy="296150"/>
          </a:xfrm>
        </p:grpSpPr>
        <p:sp>
          <p:nvSpPr>
            <p:cNvPr id="7049" name="Google Shape;7049;p60"/>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0" name="Google Shape;7050;p60"/>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1" name="Google Shape;7051;p60"/>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052" name="Google Shape;7052;p60"/>
          <p:cNvSpPr/>
          <p:nvPr/>
        </p:nvSpPr>
        <p:spPr>
          <a:xfrm>
            <a:off x="7666989" y="2631300"/>
            <a:ext cx="464289" cy="463029"/>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053" name="Google Shape;7053;p60"/>
          <p:cNvGrpSpPr/>
          <p:nvPr/>
        </p:nvGrpSpPr>
        <p:grpSpPr>
          <a:xfrm>
            <a:off x="7664463" y="3223529"/>
            <a:ext cx="469255" cy="468900"/>
            <a:chOff x="1310075" y="3980250"/>
            <a:chExt cx="297750" cy="297525"/>
          </a:xfrm>
        </p:grpSpPr>
        <p:sp>
          <p:nvSpPr>
            <p:cNvPr id="7054" name="Google Shape;7054;p60"/>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5" name="Google Shape;7055;p60"/>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6" name="Google Shape;7056;p60"/>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7" name="Google Shape;7057;p60"/>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58" name="Google Shape;7058;p60"/>
          <p:cNvGrpSpPr/>
          <p:nvPr/>
        </p:nvGrpSpPr>
        <p:grpSpPr>
          <a:xfrm>
            <a:off x="10684182" y="2042461"/>
            <a:ext cx="355073" cy="465511"/>
            <a:chOff x="3167275" y="3227275"/>
            <a:chExt cx="225300" cy="295375"/>
          </a:xfrm>
        </p:grpSpPr>
        <p:sp>
          <p:nvSpPr>
            <p:cNvPr id="7059" name="Google Shape;7059;p60"/>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0" name="Google Shape;7060;p60"/>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1" name="Google Shape;7061;p60"/>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2" name="Google Shape;7062;p60"/>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3" name="Google Shape;7063;p60"/>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064" name="Google Shape;7064;p60"/>
          <p:cNvSpPr/>
          <p:nvPr/>
        </p:nvSpPr>
        <p:spPr>
          <a:xfrm>
            <a:off x="10616633" y="2628975"/>
            <a:ext cx="490372" cy="467677"/>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065" name="Google Shape;7065;p60"/>
          <p:cNvGrpSpPr/>
          <p:nvPr/>
        </p:nvGrpSpPr>
        <p:grpSpPr>
          <a:xfrm>
            <a:off x="10627091" y="3225203"/>
            <a:ext cx="469253" cy="465551"/>
            <a:chOff x="3133425" y="3955025"/>
            <a:chExt cx="297750" cy="295400"/>
          </a:xfrm>
        </p:grpSpPr>
        <p:sp>
          <p:nvSpPr>
            <p:cNvPr id="7066" name="Google Shape;7066;p60"/>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7" name="Google Shape;7067;p60"/>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8" name="Google Shape;7068;p60"/>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69" name="Google Shape;7069;p60"/>
          <p:cNvGrpSpPr/>
          <p:nvPr/>
        </p:nvGrpSpPr>
        <p:grpSpPr>
          <a:xfrm>
            <a:off x="8867322" y="3843320"/>
            <a:ext cx="466772" cy="468427"/>
            <a:chOff x="4991425" y="3234750"/>
            <a:chExt cx="296175" cy="297225"/>
          </a:xfrm>
        </p:grpSpPr>
        <p:sp>
          <p:nvSpPr>
            <p:cNvPr id="7070" name="Google Shape;7070;p60"/>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1" name="Google Shape;7071;p60"/>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2" name="Google Shape;7072;p60"/>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3" name="Google Shape;7073;p60"/>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4" name="Google Shape;7074;p60"/>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5" name="Google Shape;7075;p60"/>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76" name="Google Shape;7076;p60"/>
          <p:cNvGrpSpPr/>
          <p:nvPr/>
        </p:nvGrpSpPr>
        <p:grpSpPr>
          <a:xfrm>
            <a:off x="8867322" y="4469405"/>
            <a:ext cx="466772" cy="410903"/>
            <a:chOff x="4991425" y="3617150"/>
            <a:chExt cx="296175" cy="260725"/>
          </a:xfrm>
        </p:grpSpPr>
        <p:sp>
          <p:nvSpPr>
            <p:cNvPr id="7077" name="Google Shape;7077;p60"/>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8" name="Google Shape;7078;p60"/>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9" name="Google Shape;7079;p60"/>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0" name="Google Shape;7080;p60"/>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1" name="Google Shape;7081;p60"/>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2" name="Google Shape;7082;p60"/>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3" name="Google Shape;7083;p60"/>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84" name="Google Shape;7084;p60"/>
          <p:cNvGrpSpPr/>
          <p:nvPr/>
        </p:nvGrpSpPr>
        <p:grpSpPr>
          <a:xfrm>
            <a:off x="8970352" y="5076859"/>
            <a:ext cx="260709" cy="465551"/>
            <a:chOff x="5056800" y="3962900"/>
            <a:chExt cx="165425" cy="295400"/>
          </a:xfrm>
        </p:grpSpPr>
        <p:sp>
          <p:nvSpPr>
            <p:cNvPr id="7085" name="Google Shape;7085;p60"/>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6" name="Google Shape;7086;p60"/>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7" name="Google Shape;7087;p60"/>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88" name="Google Shape;7088;p60"/>
          <p:cNvGrpSpPr/>
          <p:nvPr/>
        </p:nvGrpSpPr>
        <p:grpSpPr>
          <a:xfrm>
            <a:off x="10638750" y="5076881"/>
            <a:ext cx="467993" cy="465511"/>
            <a:chOff x="6168925" y="3936925"/>
            <a:chExt cx="296950" cy="295375"/>
          </a:xfrm>
        </p:grpSpPr>
        <p:sp>
          <p:nvSpPr>
            <p:cNvPr id="7089" name="Google Shape;7089;p60"/>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0" name="Google Shape;7090;p60"/>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1" name="Google Shape;7091;p60"/>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2" name="Google Shape;7092;p60"/>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3" name="Google Shape;7093;p60"/>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4" name="Google Shape;7094;p60"/>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95" name="Google Shape;7095;p60"/>
          <p:cNvGrpSpPr/>
          <p:nvPr/>
        </p:nvGrpSpPr>
        <p:grpSpPr>
          <a:xfrm>
            <a:off x="8257008" y="2042461"/>
            <a:ext cx="464251" cy="465511"/>
            <a:chOff x="1674750" y="3254050"/>
            <a:chExt cx="294575" cy="295375"/>
          </a:xfrm>
        </p:grpSpPr>
        <p:sp>
          <p:nvSpPr>
            <p:cNvPr id="7096" name="Google Shape;7096;p60"/>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7" name="Google Shape;7097;p60"/>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8" name="Google Shape;7098;p60"/>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99" name="Google Shape;7099;p60"/>
          <p:cNvGrpSpPr/>
          <p:nvPr/>
        </p:nvGrpSpPr>
        <p:grpSpPr>
          <a:xfrm>
            <a:off x="8276237" y="2629914"/>
            <a:ext cx="425796" cy="465511"/>
            <a:chOff x="1687350" y="3618725"/>
            <a:chExt cx="270175" cy="295375"/>
          </a:xfrm>
        </p:grpSpPr>
        <p:sp>
          <p:nvSpPr>
            <p:cNvPr id="7100" name="Google Shape;7100;p60"/>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1" name="Google Shape;7101;p60"/>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2" name="Google Shape;7102;p60"/>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03" name="Google Shape;7103;p60"/>
          <p:cNvGrpSpPr/>
          <p:nvPr/>
        </p:nvGrpSpPr>
        <p:grpSpPr>
          <a:xfrm>
            <a:off x="8254507" y="3225222"/>
            <a:ext cx="469253" cy="465511"/>
            <a:chOff x="1672375" y="3982600"/>
            <a:chExt cx="297750" cy="295375"/>
          </a:xfrm>
        </p:grpSpPr>
        <p:sp>
          <p:nvSpPr>
            <p:cNvPr id="7104" name="Google Shape;7104;p60"/>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5" name="Google Shape;7105;p60"/>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6" name="Google Shape;7106;p60"/>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07" name="Google Shape;7107;p60"/>
          <p:cNvGrpSpPr/>
          <p:nvPr/>
        </p:nvGrpSpPr>
        <p:grpSpPr>
          <a:xfrm>
            <a:off x="6510497" y="3844149"/>
            <a:ext cx="466772" cy="466772"/>
            <a:chOff x="3497300" y="3227275"/>
            <a:chExt cx="296175" cy="296175"/>
          </a:xfrm>
        </p:grpSpPr>
        <p:sp>
          <p:nvSpPr>
            <p:cNvPr id="7108" name="Google Shape;7108;p60"/>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9" name="Google Shape;7109;p60"/>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0" name="Google Shape;7110;p60"/>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1" name="Google Shape;7111;p60"/>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2" name="Google Shape;7112;p60"/>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3" name="Google Shape;7113;p60"/>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4" name="Google Shape;7114;p60"/>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5" name="Google Shape;7115;p60"/>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16" name="Google Shape;7116;p60"/>
          <p:cNvGrpSpPr/>
          <p:nvPr/>
        </p:nvGrpSpPr>
        <p:grpSpPr>
          <a:xfrm>
            <a:off x="6511127" y="4443342"/>
            <a:ext cx="465511" cy="463029"/>
            <a:chOff x="3497300" y="3591950"/>
            <a:chExt cx="295375" cy="293800"/>
          </a:xfrm>
        </p:grpSpPr>
        <p:sp>
          <p:nvSpPr>
            <p:cNvPr id="7117" name="Google Shape;7117;p60"/>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8" name="Google Shape;7118;p60"/>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9" name="Google Shape;7119;p60"/>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0" name="Google Shape;7120;p60"/>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1" name="Google Shape;7121;p60"/>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2" name="Google Shape;7122;p60"/>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3" name="Google Shape;7123;p60"/>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4" name="Google Shape;7124;p60"/>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25" name="Google Shape;7125;p60"/>
          <p:cNvGrpSpPr/>
          <p:nvPr/>
        </p:nvGrpSpPr>
        <p:grpSpPr>
          <a:xfrm>
            <a:off x="6511127" y="5076859"/>
            <a:ext cx="465511" cy="465551"/>
            <a:chOff x="3497300" y="3955025"/>
            <a:chExt cx="295375" cy="295400"/>
          </a:xfrm>
        </p:grpSpPr>
        <p:sp>
          <p:nvSpPr>
            <p:cNvPr id="7126" name="Google Shape;7126;p60"/>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7" name="Google Shape;7127;p60"/>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8" name="Google Shape;7128;p60"/>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29" name="Google Shape;7129;p60"/>
          <p:cNvGrpSpPr/>
          <p:nvPr/>
        </p:nvGrpSpPr>
        <p:grpSpPr>
          <a:xfrm>
            <a:off x="9477224" y="3845114"/>
            <a:ext cx="436985" cy="464841"/>
            <a:chOff x="5364750" y="3235150"/>
            <a:chExt cx="277275" cy="294950"/>
          </a:xfrm>
        </p:grpSpPr>
        <p:sp>
          <p:nvSpPr>
            <p:cNvPr id="7130" name="Google Shape;7130;p60"/>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1" name="Google Shape;7131;p60"/>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2" name="Google Shape;7132;p60"/>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3" name="Google Shape;7133;p60"/>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4" name="Google Shape;7134;p60"/>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5" name="Google Shape;7135;p60"/>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6" name="Google Shape;7136;p60"/>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7" name="Google Shape;7137;p60"/>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38" name="Google Shape;7138;p60"/>
          <p:cNvGrpSpPr/>
          <p:nvPr/>
        </p:nvGrpSpPr>
        <p:grpSpPr>
          <a:xfrm>
            <a:off x="9461699" y="4440228"/>
            <a:ext cx="468032" cy="469253"/>
            <a:chOff x="5355300" y="3598250"/>
            <a:chExt cx="296975" cy="297750"/>
          </a:xfrm>
        </p:grpSpPr>
        <p:sp>
          <p:nvSpPr>
            <p:cNvPr id="7139" name="Google Shape;7139;p60"/>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0" name="Google Shape;7140;p60"/>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1" name="Google Shape;7141;p60"/>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2" name="Google Shape;7142;p60"/>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3" name="Google Shape;7143;p60"/>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4" name="Google Shape;7144;p60"/>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5" name="Google Shape;7145;p60"/>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6" name="Google Shape;7146;p60"/>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47" name="Google Shape;7147;p60"/>
          <p:cNvGrpSpPr/>
          <p:nvPr/>
        </p:nvGrpSpPr>
        <p:grpSpPr>
          <a:xfrm>
            <a:off x="9467293" y="5158791"/>
            <a:ext cx="456843" cy="301685"/>
            <a:chOff x="5358450" y="4015675"/>
            <a:chExt cx="289875" cy="191425"/>
          </a:xfrm>
        </p:grpSpPr>
        <p:sp>
          <p:nvSpPr>
            <p:cNvPr id="7148" name="Google Shape;7148;p60"/>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9" name="Google Shape;7149;p60"/>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0" name="Google Shape;7150;p60"/>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1" name="Google Shape;7151;p60"/>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52" name="Google Shape;7152;p60"/>
          <p:cNvGrpSpPr/>
          <p:nvPr/>
        </p:nvGrpSpPr>
        <p:grpSpPr>
          <a:xfrm>
            <a:off x="8302604" y="5668832"/>
            <a:ext cx="468032" cy="433952"/>
            <a:chOff x="6543825" y="3202075"/>
            <a:chExt cx="296975" cy="275350"/>
          </a:xfrm>
        </p:grpSpPr>
        <p:sp>
          <p:nvSpPr>
            <p:cNvPr id="7153" name="Google Shape;7153;p60"/>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4" name="Google Shape;7154;p60"/>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5" name="Google Shape;7155;p60"/>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6" name="Google Shape;7156;p60"/>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7" name="Google Shape;7157;p60"/>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8" name="Google Shape;7158;p60"/>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9" name="Google Shape;7159;p60"/>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60" name="Google Shape;7160;p60"/>
          <p:cNvGrpSpPr/>
          <p:nvPr/>
        </p:nvGrpSpPr>
        <p:grpSpPr>
          <a:xfrm>
            <a:off x="8845246" y="2041830"/>
            <a:ext cx="466772" cy="466772"/>
            <a:chOff x="2037825" y="3254050"/>
            <a:chExt cx="296175" cy="296175"/>
          </a:xfrm>
        </p:grpSpPr>
        <p:sp>
          <p:nvSpPr>
            <p:cNvPr id="7161" name="Google Shape;7161;p60"/>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2" name="Google Shape;7162;p60"/>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3" name="Google Shape;7163;p60"/>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4" name="Google Shape;7164;p60"/>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5" name="Google Shape;7165;p60"/>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6" name="Google Shape;7166;p60"/>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67" name="Google Shape;7167;p60"/>
          <p:cNvGrpSpPr/>
          <p:nvPr/>
        </p:nvGrpSpPr>
        <p:grpSpPr>
          <a:xfrm>
            <a:off x="8842763" y="2630052"/>
            <a:ext cx="471736" cy="465235"/>
            <a:chOff x="2034675" y="3617925"/>
            <a:chExt cx="299325" cy="295200"/>
          </a:xfrm>
        </p:grpSpPr>
        <p:sp>
          <p:nvSpPr>
            <p:cNvPr id="7168" name="Google Shape;7168;p60"/>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9" name="Google Shape;7169;p60"/>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0" name="Google Shape;7170;p60"/>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1" name="Google Shape;7171;p60"/>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2" name="Google Shape;7172;p60"/>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73" name="Google Shape;7173;p60"/>
          <p:cNvGrpSpPr/>
          <p:nvPr/>
        </p:nvGrpSpPr>
        <p:grpSpPr>
          <a:xfrm>
            <a:off x="8845246" y="3225222"/>
            <a:ext cx="466772" cy="465511"/>
            <a:chOff x="2037825" y="3981825"/>
            <a:chExt cx="296175" cy="295375"/>
          </a:xfrm>
        </p:grpSpPr>
        <p:sp>
          <p:nvSpPr>
            <p:cNvPr id="7174" name="Google Shape;7174;p60"/>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5" name="Google Shape;7175;p60"/>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6" name="Google Shape;7176;p60"/>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77" name="Google Shape;7177;p60"/>
          <p:cNvGrpSpPr/>
          <p:nvPr/>
        </p:nvGrpSpPr>
        <p:grpSpPr>
          <a:xfrm>
            <a:off x="7091937" y="3886977"/>
            <a:ext cx="466772" cy="381116"/>
            <a:chOff x="3860400" y="3254050"/>
            <a:chExt cx="296175" cy="241825"/>
          </a:xfrm>
        </p:grpSpPr>
        <p:sp>
          <p:nvSpPr>
            <p:cNvPr id="7178" name="Google Shape;7178;p60"/>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9" name="Google Shape;7179;p60"/>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0" name="Google Shape;7180;p60"/>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1" name="Google Shape;7181;p60"/>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2" name="Google Shape;7182;p60"/>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3" name="Google Shape;7183;p60"/>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4" name="Google Shape;7184;p60"/>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85" name="Google Shape;7185;p60"/>
          <p:cNvGrpSpPr/>
          <p:nvPr/>
        </p:nvGrpSpPr>
        <p:grpSpPr>
          <a:xfrm>
            <a:off x="7091305" y="4441470"/>
            <a:ext cx="468032" cy="466772"/>
            <a:chOff x="3859600" y="3591950"/>
            <a:chExt cx="296975" cy="296175"/>
          </a:xfrm>
        </p:grpSpPr>
        <p:sp>
          <p:nvSpPr>
            <p:cNvPr id="7186" name="Google Shape;7186;p60"/>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7" name="Google Shape;7187;p60"/>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8" name="Google Shape;7188;p60"/>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89" name="Google Shape;7189;p60"/>
          <p:cNvGrpSpPr/>
          <p:nvPr/>
        </p:nvGrpSpPr>
        <p:grpSpPr>
          <a:xfrm>
            <a:off x="7091937" y="5076249"/>
            <a:ext cx="466772" cy="466772"/>
            <a:chOff x="3860400" y="3955025"/>
            <a:chExt cx="296175" cy="296175"/>
          </a:xfrm>
        </p:grpSpPr>
        <p:sp>
          <p:nvSpPr>
            <p:cNvPr id="7190" name="Google Shape;7190;p60"/>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1" name="Google Shape;7191;p60"/>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2" name="Google Shape;7192;p60"/>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3" name="Google Shape;7193;p60"/>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4" name="Google Shape;7194;p60"/>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95" name="Google Shape;7195;p60"/>
          <p:cNvGrpSpPr/>
          <p:nvPr/>
        </p:nvGrpSpPr>
        <p:grpSpPr>
          <a:xfrm>
            <a:off x="10045556" y="3844779"/>
            <a:ext cx="474219" cy="465511"/>
            <a:chOff x="5716825" y="3235950"/>
            <a:chExt cx="300900" cy="295375"/>
          </a:xfrm>
        </p:grpSpPr>
        <p:sp>
          <p:nvSpPr>
            <p:cNvPr id="7196" name="Google Shape;7196;p60"/>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7" name="Google Shape;7197;p60"/>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8" name="Google Shape;7198;p60"/>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9" name="Google Shape;7199;p60"/>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00" name="Google Shape;7200;p60"/>
          <p:cNvGrpSpPr/>
          <p:nvPr/>
        </p:nvGrpSpPr>
        <p:grpSpPr>
          <a:xfrm>
            <a:off x="10062933" y="4456364"/>
            <a:ext cx="439468" cy="436985"/>
            <a:chOff x="5727850" y="3609275"/>
            <a:chExt cx="278850" cy="277275"/>
          </a:xfrm>
        </p:grpSpPr>
        <p:sp>
          <p:nvSpPr>
            <p:cNvPr id="7201" name="Google Shape;7201;p60"/>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2" name="Google Shape;7202;p60"/>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3" name="Google Shape;7203;p60"/>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4" name="Google Shape;7204;p60"/>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5" name="Google Shape;7205;p60"/>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06" name="Google Shape;7206;p60"/>
          <p:cNvGrpSpPr/>
          <p:nvPr/>
        </p:nvGrpSpPr>
        <p:grpSpPr>
          <a:xfrm>
            <a:off x="10077845" y="5076879"/>
            <a:ext cx="409641" cy="465511"/>
            <a:chOff x="5736525" y="3963700"/>
            <a:chExt cx="259925" cy="295375"/>
          </a:xfrm>
        </p:grpSpPr>
        <p:sp>
          <p:nvSpPr>
            <p:cNvPr id="7207" name="Google Shape;7207;p60"/>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8" name="Google Shape;7208;p60"/>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9" name="Google Shape;7209;p60"/>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0" name="Google Shape;7210;p60"/>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1" name="Google Shape;7211;p60"/>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2" name="Google Shape;7212;p60"/>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3" name="Google Shape;7213;p60"/>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14" name="Google Shape;7214;p60"/>
          <p:cNvGrpSpPr/>
          <p:nvPr/>
        </p:nvGrpSpPr>
        <p:grpSpPr>
          <a:xfrm>
            <a:off x="8866617" y="5675981"/>
            <a:ext cx="468032" cy="466772"/>
            <a:chOff x="6553275" y="3604550"/>
            <a:chExt cx="296975" cy="296175"/>
          </a:xfrm>
        </p:grpSpPr>
        <p:sp>
          <p:nvSpPr>
            <p:cNvPr id="7215" name="Google Shape;7215;p60"/>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6" name="Google Shape;7216;p60"/>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7" name="Google Shape;7217;p60"/>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8" name="Google Shape;7218;p60"/>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9" name="Google Shape;7219;p60"/>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0" name="Google Shape;7220;p60"/>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224"/>
        <p:cNvGrpSpPr/>
        <p:nvPr/>
      </p:nvGrpSpPr>
      <p:grpSpPr>
        <a:xfrm>
          <a:off x="0" y="0"/>
          <a:ext cx="0" cy="0"/>
          <a:chOff x="0" y="0"/>
          <a:chExt cx="0" cy="0"/>
        </a:xfrm>
      </p:grpSpPr>
      <p:sp>
        <p:nvSpPr>
          <p:cNvPr id="7225" name="Google Shape;7225;p61"/>
          <p:cNvSpPr txBox="1">
            <a:spLocks noGrp="1"/>
          </p:cNvSpPr>
          <p:nvPr>
            <p:ph type="title" idx="4294967295"/>
          </p:nvPr>
        </p:nvSpPr>
        <p:spPr>
          <a:xfrm>
            <a:off x="1132900" y="1258400"/>
            <a:ext cx="4642800" cy="643200"/>
          </a:xfrm>
          <a:prstGeom prst="rect">
            <a:avLst/>
          </a:prstGeom>
        </p:spPr>
        <p:txBody>
          <a:bodyPr spcFirstLastPara="1" wrap="square" lIns="121900" tIns="121900" rIns="121900" bIns="121900" anchor="t" anchorCtr="0">
            <a:noAutofit/>
          </a:bodyPr>
          <a:lstStyle/>
          <a:p>
            <a:pPr>
              <a:buClr>
                <a:srgbClr val="000000"/>
              </a:buClr>
              <a:buSzPts val="1100"/>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226" name="Google Shape;7226;p61"/>
          <p:cNvSpPr txBox="1">
            <a:spLocks noGrp="1"/>
          </p:cNvSpPr>
          <p:nvPr>
            <p:ph type="title" idx="4294967295"/>
          </p:nvPr>
        </p:nvSpPr>
        <p:spPr>
          <a:xfrm>
            <a:off x="6477867" y="1258400"/>
            <a:ext cx="4642800" cy="643200"/>
          </a:xfrm>
          <a:prstGeom prst="rect">
            <a:avLst/>
          </a:prstGeom>
        </p:spPr>
        <p:txBody>
          <a:bodyPr spcFirstLastPara="1" wrap="square" lIns="121900" tIns="121900" rIns="121900" bIns="121900" anchor="t" anchorCtr="0">
            <a:noAutofit/>
          </a:bodyPr>
          <a:lstStyle/>
          <a:p>
            <a:pPr>
              <a:buClr>
                <a:srgbClr val="000000"/>
              </a:buClr>
              <a:buSzPts val="1100"/>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7227" name="Google Shape;7227;p61"/>
          <p:cNvGrpSpPr/>
          <p:nvPr/>
        </p:nvGrpSpPr>
        <p:grpSpPr>
          <a:xfrm>
            <a:off x="1169410" y="2043929"/>
            <a:ext cx="392535" cy="471527"/>
            <a:chOff x="-35814600" y="3202075"/>
            <a:chExt cx="242625" cy="291450"/>
          </a:xfrm>
        </p:grpSpPr>
        <p:sp>
          <p:nvSpPr>
            <p:cNvPr id="7228" name="Google Shape;7228;p61"/>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9" name="Google Shape;7229;p61"/>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0" name="Google Shape;7230;p61"/>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1" name="Google Shape;7231;p61"/>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2" name="Google Shape;7232;p61"/>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3" name="Google Shape;7233;p61"/>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4" name="Google Shape;7234;p61"/>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35" name="Google Shape;7235;p61"/>
          <p:cNvGrpSpPr/>
          <p:nvPr/>
        </p:nvGrpSpPr>
        <p:grpSpPr>
          <a:xfrm>
            <a:off x="1129914" y="2631821"/>
            <a:ext cx="471527" cy="471851"/>
            <a:chOff x="-35839800" y="3561025"/>
            <a:chExt cx="291450" cy="291650"/>
          </a:xfrm>
        </p:grpSpPr>
        <p:sp>
          <p:nvSpPr>
            <p:cNvPr id="7236" name="Google Shape;7236;p61"/>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7" name="Google Shape;7237;p61"/>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8" name="Google Shape;7238;p61"/>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9" name="Google Shape;7239;p61"/>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0" name="Google Shape;7240;p61"/>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1" name="Google Shape;7241;p61"/>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2" name="Google Shape;7242;p61"/>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243" name="Google Shape;7243;p61"/>
          <p:cNvSpPr/>
          <p:nvPr/>
        </p:nvSpPr>
        <p:spPr>
          <a:xfrm>
            <a:off x="1127813" y="3212539"/>
            <a:ext cx="474076" cy="471527"/>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244" name="Google Shape;7244;p61"/>
          <p:cNvGrpSpPr/>
          <p:nvPr/>
        </p:nvGrpSpPr>
        <p:grpSpPr>
          <a:xfrm>
            <a:off x="4113307" y="2043929"/>
            <a:ext cx="471527" cy="471527"/>
            <a:chOff x="-34003850" y="3227275"/>
            <a:chExt cx="291450" cy="291450"/>
          </a:xfrm>
        </p:grpSpPr>
        <p:sp>
          <p:nvSpPr>
            <p:cNvPr id="7245" name="Google Shape;7245;p61"/>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6" name="Google Shape;7246;p61"/>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7" name="Google Shape;7247;p61"/>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8" name="Google Shape;7248;p61"/>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9" name="Google Shape;7249;p61"/>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50" name="Google Shape;7250;p61"/>
          <p:cNvGrpSpPr/>
          <p:nvPr/>
        </p:nvGrpSpPr>
        <p:grpSpPr>
          <a:xfrm>
            <a:off x="4112680" y="2631518"/>
            <a:ext cx="472781" cy="472457"/>
            <a:chOff x="-34004625" y="3585850"/>
            <a:chExt cx="292225" cy="292025"/>
          </a:xfrm>
        </p:grpSpPr>
        <p:sp>
          <p:nvSpPr>
            <p:cNvPr id="7251" name="Google Shape;7251;p61"/>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2" name="Google Shape;7252;p61"/>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3" name="Google Shape;7253;p61"/>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4" name="Google Shape;7254;p61"/>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5" name="Google Shape;7255;p61"/>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56" name="Google Shape;7256;p61"/>
          <p:cNvGrpSpPr/>
          <p:nvPr/>
        </p:nvGrpSpPr>
        <p:grpSpPr>
          <a:xfrm>
            <a:off x="4112034" y="3211786"/>
            <a:ext cx="474076" cy="472821"/>
            <a:chOff x="-34005425" y="3945575"/>
            <a:chExt cx="293025" cy="292250"/>
          </a:xfrm>
        </p:grpSpPr>
        <p:sp>
          <p:nvSpPr>
            <p:cNvPr id="7257" name="Google Shape;7257;p61"/>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8" name="Google Shape;7258;p61"/>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9" name="Google Shape;7259;p61"/>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60" name="Google Shape;7260;p61"/>
          <p:cNvGrpSpPr/>
          <p:nvPr/>
        </p:nvGrpSpPr>
        <p:grpSpPr>
          <a:xfrm>
            <a:off x="2308166" y="3842687"/>
            <a:ext cx="477877" cy="474076"/>
            <a:chOff x="-32174975" y="3192625"/>
            <a:chExt cx="295375" cy="293025"/>
          </a:xfrm>
        </p:grpSpPr>
        <p:sp>
          <p:nvSpPr>
            <p:cNvPr id="7261" name="Google Shape;7261;p61"/>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2" name="Google Shape;7262;p61"/>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3" name="Google Shape;7263;p61"/>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4" name="Google Shape;7264;p61"/>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265" name="Google Shape;7265;p61"/>
          <p:cNvSpPr/>
          <p:nvPr/>
        </p:nvSpPr>
        <p:spPr>
          <a:xfrm>
            <a:off x="2304227" y="4470773"/>
            <a:ext cx="484268" cy="473145"/>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6" name="Google Shape;7266;p61"/>
          <p:cNvSpPr/>
          <p:nvPr/>
        </p:nvSpPr>
        <p:spPr>
          <a:xfrm>
            <a:off x="2310598" y="5090886"/>
            <a:ext cx="471527" cy="472781"/>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267" name="Google Shape;7267;p61"/>
          <p:cNvGrpSpPr/>
          <p:nvPr/>
        </p:nvGrpSpPr>
        <p:grpSpPr>
          <a:xfrm>
            <a:off x="5293699" y="3843961"/>
            <a:ext cx="472781" cy="471527"/>
            <a:chOff x="-30345325" y="3184750"/>
            <a:chExt cx="292225" cy="291450"/>
          </a:xfrm>
        </p:grpSpPr>
        <p:sp>
          <p:nvSpPr>
            <p:cNvPr id="7268" name="Google Shape;7268;p61"/>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9" name="Google Shape;7269;p61"/>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0" name="Google Shape;7270;p61"/>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1" name="Google Shape;7271;p61"/>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2" name="Google Shape;7272;p61"/>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73" name="Google Shape;7273;p61"/>
          <p:cNvGrpSpPr/>
          <p:nvPr/>
        </p:nvGrpSpPr>
        <p:grpSpPr>
          <a:xfrm>
            <a:off x="1726702" y="2043929"/>
            <a:ext cx="471527" cy="471527"/>
            <a:chOff x="-35481425" y="3202075"/>
            <a:chExt cx="291450" cy="291450"/>
          </a:xfrm>
        </p:grpSpPr>
        <p:sp>
          <p:nvSpPr>
            <p:cNvPr id="7274" name="Google Shape;7274;p61"/>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5" name="Google Shape;7275;p61"/>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6" name="Google Shape;7276;p61"/>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7" name="Google Shape;7277;p61"/>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8" name="Google Shape;7278;p61"/>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9" name="Google Shape;7279;p61"/>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0" name="Google Shape;7280;p61"/>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81" name="Google Shape;7281;p61"/>
          <p:cNvGrpSpPr/>
          <p:nvPr/>
        </p:nvGrpSpPr>
        <p:grpSpPr>
          <a:xfrm>
            <a:off x="1726075" y="2632630"/>
            <a:ext cx="472781" cy="470233"/>
            <a:chOff x="-35482200" y="3561225"/>
            <a:chExt cx="292225" cy="290650"/>
          </a:xfrm>
        </p:grpSpPr>
        <p:sp>
          <p:nvSpPr>
            <p:cNvPr id="7282" name="Google Shape;7282;p61"/>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3" name="Google Shape;7283;p61"/>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4" name="Google Shape;7284;p61"/>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85" name="Google Shape;7285;p61"/>
          <p:cNvGrpSpPr/>
          <p:nvPr/>
        </p:nvGrpSpPr>
        <p:grpSpPr>
          <a:xfrm>
            <a:off x="1726702" y="3212454"/>
            <a:ext cx="471527" cy="471487"/>
            <a:chOff x="-35481425" y="3919600"/>
            <a:chExt cx="291450" cy="291425"/>
          </a:xfrm>
        </p:grpSpPr>
        <p:sp>
          <p:nvSpPr>
            <p:cNvPr id="7286" name="Google Shape;7286;p61"/>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7" name="Google Shape;7287;p61"/>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8" name="Google Shape;7288;p61"/>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9" name="Google Shape;7289;p61"/>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0" name="Google Shape;7290;p61"/>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1" name="Google Shape;7291;p61"/>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2" name="Google Shape;7292;p61"/>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3" name="Google Shape;7293;p61"/>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94" name="Google Shape;7294;p61"/>
          <p:cNvGrpSpPr/>
          <p:nvPr/>
        </p:nvGrpSpPr>
        <p:grpSpPr>
          <a:xfrm>
            <a:off x="4707548" y="2044576"/>
            <a:ext cx="476624" cy="470233"/>
            <a:chOff x="-33645475" y="3228075"/>
            <a:chExt cx="294600" cy="290650"/>
          </a:xfrm>
        </p:grpSpPr>
        <p:sp>
          <p:nvSpPr>
            <p:cNvPr id="7295" name="Google Shape;7295;p61"/>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6" name="Google Shape;7296;p61"/>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7" name="Google Shape;7297;p61"/>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8" name="Google Shape;7298;p61"/>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9" name="Google Shape;7299;p61"/>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0" name="Google Shape;7300;p61"/>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1" name="Google Shape;7301;p61"/>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02" name="Google Shape;7302;p61"/>
          <p:cNvGrpSpPr/>
          <p:nvPr/>
        </p:nvGrpSpPr>
        <p:grpSpPr>
          <a:xfrm>
            <a:off x="4708841" y="2631355"/>
            <a:ext cx="474035" cy="472781"/>
            <a:chOff x="-33646250" y="3586425"/>
            <a:chExt cx="293000" cy="292225"/>
          </a:xfrm>
        </p:grpSpPr>
        <p:sp>
          <p:nvSpPr>
            <p:cNvPr id="7303" name="Google Shape;7303;p61"/>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4" name="Google Shape;7304;p61"/>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05" name="Google Shape;7305;p61"/>
          <p:cNvGrpSpPr/>
          <p:nvPr/>
        </p:nvGrpSpPr>
        <p:grpSpPr>
          <a:xfrm>
            <a:off x="4709468" y="3211159"/>
            <a:ext cx="472781" cy="474076"/>
            <a:chOff x="-33645475" y="3944800"/>
            <a:chExt cx="292225" cy="293025"/>
          </a:xfrm>
        </p:grpSpPr>
        <p:sp>
          <p:nvSpPr>
            <p:cNvPr id="7306" name="Google Shape;7306;p61"/>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7" name="Google Shape;7307;p61"/>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8" name="Google Shape;7308;p61"/>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9" name="Google Shape;7309;p61"/>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0" name="Google Shape;7310;p61"/>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1" name="Google Shape;7311;p61"/>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2" name="Google Shape;7312;p61"/>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3" name="Google Shape;7313;p61"/>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4" name="Google Shape;7314;p61"/>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5" name="Google Shape;7315;p61"/>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16" name="Google Shape;7316;p61"/>
          <p:cNvGrpSpPr/>
          <p:nvPr/>
        </p:nvGrpSpPr>
        <p:grpSpPr>
          <a:xfrm>
            <a:off x="2913761" y="3842809"/>
            <a:ext cx="470233" cy="473833"/>
            <a:chOff x="-31809525" y="3192625"/>
            <a:chExt cx="290650" cy="292875"/>
          </a:xfrm>
        </p:grpSpPr>
        <p:sp>
          <p:nvSpPr>
            <p:cNvPr id="7317" name="Google Shape;7317;p61"/>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8" name="Google Shape;7318;p61"/>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9" name="Google Shape;7319;p61"/>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0" name="Google Shape;7320;p61"/>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21" name="Google Shape;7321;p61"/>
          <p:cNvGrpSpPr/>
          <p:nvPr/>
        </p:nvGrpSpPr>
        <p:grpSpPr>
          <a:xfrm>
            <a:off x="2913114" y="4470211"/>
            <a:ext cx="471527" cy="474076"/>
            <a:chOff x="-31811100" y="3550975"/>
            <a:chExt cx="291450" cy="293025"/>
          </a:xfrm>
        </p:grpSpPr>
        <p:sp>
          <p:nvSpPr>
            <p:cNvPr id="7322" name="Google Shape;7322;p61"/>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3" name="Google Shape;7323;p61"/>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4" name="Google Shape;7324;p61"/>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5" name="Google Shape;7325;p61"/>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6" name="Google Shape;7326;p61"/>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7" name="Google Shape;7327;p61"/>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8" name="Google Shape;7328;p61"/>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29" name="Google Shape;7329;p61"/>
          <p:cNvGrpSpPr/>
          <p:nvPr/>
        </p:nvGrpSpPr>
        <p:grpSpPr>
          <a:xfrm>
            <a:off x="2904842" y="5089283"/>
            <a:ext cx="488069" cy="475775"/>
            <a:chOff x="-31817400" y="3910025"/>
            <a:chExt cx="301675" cy="294075"/>
          </a:xfrm>
        </p:grpSpPr>
        <p:sp>
          <p:nvSpPr>
            <p:cNvPr id="7330" name="Google Shape;7330;p61"/>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1" name="Google Shape;7331;p61"/>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2" name="Google Shape;7332;p61"/>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33" name="Google Shape;7333;p61"/>
          <p:cNvGrpSpPr/>
          <p:nvPr/>
        </p:nvGrpSpPr>
        <p:grpSpPr>
          <a:xfrm>
            <a:off x="5293679" y="4470858"/>
            <a:ext cx="472821" cy="472781"/>
            <a:chOff x="-30354000" y="3569100"/>
            <a:chExt cx="292250" cy="292225"/>
          </a:xfrm>
        </p:grpSpPr>
        <p:sp>
          <p:nvSpPr>
            <p:cNvPr id="7334" name="Google Shape;7334;p61"/>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5" name="Google Shape;7335;p61"/>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6" name="Google Shape;7336;p61"/>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7" name="Google Shape;7337;p61"/>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8" name="Google Shape;7338;p61"/>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9" name="Google Shape;7339;p61"/>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40" name="Google Shape;7340;p61"/>
          <p:cNvGrpSpPr/>
          <p:nvPr/>
        </p:nvGrpSpPr>
        <p:grpSpPr>
          <a:xfrm>
            <a:off x="2331783" y="2043929"/>
            <a:ext cx="456197" cy="471527"/>
            <a:chOff x="-35118325" y="3202075"/>
            <a:chExt cx="281975" cy="291450"/>
          </a:xfrm>
        </p:grpSpPr>
        <p:sp>
          <p:nvSpPr>
            <p:cNvPr id="7341" name="Google Shape;7341;p61"/>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2" name="Google Shape;7342;p61"/>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3" name="Google Shape;7343;p61"/>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4" name="Google Shape;7344;p61"/>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45" name="Google Shape;7345;p61"/>
          <p:cNvGrpSpPr/>
          <p:nvPr/>
        </p:nvGrpSpPr>
        <p:grpSpPr>
          <a:xfrm>
            <a:off x="2323491" y="2632266"/>
            <a:ext cx="472781" cy="470961"/>
            <a:chOff x="-35123050" y="3561225"/>
            <a:chExt cx="292225" cy="291100"/>
          </a:xfrm>
        </p:grpSpPr>
        <p:sp>
          <p:nvSpPr>
            <p:cNvPr id="7346" name="Google Shape;7346;p61"/>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7" name="Google Shape;7347;p61"/>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48" name="Google Shape;7348;p61"/>
          <p:cNvGrpSpPr/>
          <p:nvPr/>
        </p:nvGrpSpPr>
        <p:grpSpPr>
          <a:xfrm>
            <a:off x="2379570" y="3212454"/>
            <a:ext cx="360623" cy="471487"/>
            <a:chOff x="-35089175" y="3919600"/>
            <a:chExt cx="222900" cy="291425"/>
          </a:xfrm>
        </p:grpSpPr>
        <p:sp>
          <p:nvSpPr>
            <p:cNvPr id="7349" name="Google Shape;7349;p61"/>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0" name="Google Shape;7350;p61"/>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51" name="Google Shape;7351;p61"/>
          <p:cNvGrpSpPr/>
          <p:nvPr/>
        </p:nvGrpSpPr>
        <p:grpSpPr>
          <a:xfrm>
            <a:off x="5308898" y="2043605"/>
            <a:ext cx="448593" cy="472175"/>
            <a:chOff x="-33277650" y="3226875"/>
            <a:chExt cx="277275" cy="291850"/>
          </a:xfrm>
        </p:grpSpPr>
        <p:sp>
          <p:nvSpPr>
            <p:cNvPr id="7352" name="Google Shape;7352;p61"/>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3" name="Google Shape;7353;p61"/>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4" name="Google Shape;7354;p61"/>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5" name="Google Shape;7355;p61"/>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6" name="Google Shape;7356;p61"/>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7" name="Google Shape;7357;p61"/>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8" name="Google Shape;7358;p61"/>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59" name="Google Shape;7359;p61"/>
          <p:cNvGrpSpPr/>
          <p:nvPr/>
        </p:nvGrpSpPr>
        <p:grpSpPr>
          <a:xfrm>
            <a:off x="5297431" y="2631983"/>
            <a:ext cx="471527" cy="471527"/>
            <a:chOff x="-33286325" y="3586425"/>
            <a:chExt cx="291450" cy="291450"/>
          </a:xfrm>
        </p:grpSpPr>
        <p:sp>
          <p:nvSpPr>
            <p:cNvPr id="7360" name="Google Shape;7360;p61"/>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1" name="Google Shape;7361;p61"/>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2" name="Google Shape;7362;p61"/>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3" name="Google Shape;7363;p61"/>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4" name="Google Shape;7364;p61"/>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65" name="Google Shape;7365;p61"/>
          <p:cNvGrpSpPr/>
          <p:nvPr/>
        </p:nvGrpSpPr>
        <p:grpSpPr>
          <a:xfrm>
            <a:off x="5297431" y="3211159"/>
            <a:ext cx="471527" cy="474076"/>
            <a:chOff x="-33286325" y="3944800"/>
            <a:chExt cx="291450" cy="293025"/>
          </a:xfrm>
        </p:grpSpPr>
        <p:sp>
          <p:nvSpPr>
            <p:cNvPr id="7366" name="Google Shape;7366;p61"/>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7" name="Google Shape;7367;p61"/>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8" name="Google Shape;7368;p61"/>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9" name="Google Shape;7369;p61"/>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70" name="Google Shape;7370;p61"/>
          <p:cNvGrpSpPr/>
          <p:nvPr/>
        </p:nvGrpSpPr>
        <p:grpSpPr>
          <a:xfrm>
            <a:off x="3508627" y="3842040"/>
            <a:ext cx="471527" cy="475369"/>
            <a:chOff x="-31452725" y="3191825"/>
            <a:chExt cx="291450" cy="293825"/>
          </a:xfrm>
        </p:grpSpPr>
        <p:sp>
          <p:nvSpPr>
            <p:cNvPr id="7371" name="Google Shape;7371;p61"/>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2" name="Google Shape;7372;p61"/>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3" name="Google Shape;7373;p61"/>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4" name="Google Shape;7374;p61"/>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75" name="Google Shape;7375;p61"/>
          <p:cNvGrpSpPr/>
          <p:nvPr/>
        </p:nvGrpSpPr>
        <p:grpSpPr>
          <a:xfrm>
            <a:off x="3508000" y="4470859"/>
            <a:ext cx="472781" cy="472781"/>
            <a:chOff x="-31452725" y="3551775"/>
            <a:chExt cx="292225" cy="292225"/>
          </a:xfrm>
        </p:grpSpPr>
        <p:sp>
          <p:nvSpPr>
            <p:cNvPr id="7376" name="Google Shape;7376;p61"/>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7" name="Google Shape;7377;p61"/>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8" name="Google Shape;7378;p61"/>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9" name="Google Shape;7379;p61"/>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80" name="Google Shape;7380;p61"/>
          <p:cNvGrpSpPr/>
          <p:nvPr/>
        </p:nvGrpSpPr>
        <p:grpSpPr>
          <a:xfrm>
            <a:off x="3506079" y="5089506"/>
            <a:ext cx="476624" cy="475329"/>
            <a:chOff x="-31455100" y="3909350"/>
            <a:chExt cx="294600" cy="293800"/>
          </a:xfrm>
        </p:grpSpPr>
        <p:sp>
          <p:nvSpPr>
            <p:cNvPr id="7381" name="Google Shape;7381;p61"/>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2" name="Google Shape;7382;p61"/>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83" name="Google Shape;7383;p61"/>
          <p:cNvGrpSpPr/>
          <p:nvPr/>
        </p:nvGrpSpPr>
        <p:grpSpPr>
          <a:xfrm>
            <a:off x="5294326" y="5090779"/>
            <a:ext cx="471527" cy="472781"/>
            <a:chOff x="-30345325" y="3918800"/>
            <a:chExt cx="291450" cy="292225"/>
          </a:xfrm>
        </p:grpSpPr>
        <p:sp>
          <p:nvSpPr>
            <p:cNvPr id="7384" name="Google Shape;7384;p61"/>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5" name="Google Shape;7385;p61"/>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6" name="Google Shape;7386;p61"/>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7" name="Google Shape;7387;p61"/>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8" name="Google Shape;7388;p61"/>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89" name="Google Shape;7389;p61"/>
          <p:cNvGrpSpPr/>
          <p:nvPr/>
        </p:nvGrpSpPr>
        <p:grpSpPr>
          <a:xfrm>
            <a:off x="2934316" y="2043929"/>
            <a:ext cx="443457" cy="471527"/>
            <a:chOff x="-34755225" y="3202075"/>
            <a:chExt cx="274100" cy="291450"/>
          </a:xfrm>
        </p:grpSpPr>
        <p:sp>
          <p:nvSpPr>
            <p:cNvPr id="7390" name="Google Shape;7390;p61"/>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1" name="Google Shape;7391;p61"/>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2" name="Google Shape;7392;p61"/>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3" name="Google Shape;7393;p61"/>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4" name="Google Shape;7394;p61"/>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5" name="Google Shape;7395;p61"/>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6" name="Google Shape;7396;p61"/>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97" name="Google Shape;7397;p61"/>
          <p:cNvGrpSpPr/>
          <p:nvPr/>
        </p:nvGrpSpPr>
        <p:grpSpPr>
          <a:xfrm>
            <a:off x="2920279" y="2631983"/>
            <a:ext cx="471527" cy="471527"/>
            <a:chOff x="-34763900" y="3561225"/>
            <a:chExt cx="291450" cy="291450"/>
          </a:xfrm>
        </p:grpSpPr>
        <p:sp>
          <p:nvSpPr>
            <p:cNvPr id="7398" name="Google Shape;7398;p61"/>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9" name="Google Shape;7399;p61"/>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0" name="Google Shape;7400;p61"/>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401" name="Google Shape;7401;p61"/>
          <p:cNvSpPr/>
          <p:nvPr/>
        </p:nvSpPr>
        <p:spPr>
          <a:xfrm>
            <a:off x="2919478" y="3212559"/>
            <a:ext cx="471527" cy="471487"/>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402" name="Google Shape;7402;p61"/>
          <p:cNvGrpSpPr/>
          <p:nvPr/>
        </p:nvGrpSpPr>
        <p:grpSpPr>
          <a:xfrm>
            <a:off x="1126808" y="3843332"/>
            <a:ext cx="472781" cy="472781"/>
            <a:chOff x="-32927950" y="3227275"/>
            <a:chExt cx="292225" cy="292225"/>
          </a:xfrm>
        </p:grpSpPr>
        <p:sp>
          <p:nvSpPr>
            <p:cNvPr id="7403" name="Google Shape;7403;p61"/>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4" name="Google Shape;7404;p61"/>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5" name="Google Shape;7405;p61"/>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6" name="Google Shape;7406;p61"/>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7" name="Google Shape;7407;p61"/>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08" name="Google Shape;7408;p61"/>
          <p:cNvGrpSpPr/>
          <p:nvPr/>
        </p:nvGrpSpPr>
        <p:grpSpPr>
          <a:xfrm>
            <a:off x="1126162" y="4471485"/>
            <a:ext cx="474076" cy="471527"/>
            <a:chOff x="-32927950" y="3586425"/>
            <a:chExt cx="293025" cy="291450"/>
          </a:xfrm>
        </p:grpSpPr>
        <p:sp>
          <p:nvSpPr>
            <p:cNvPr id="7409" name="Google Shape;7409;p61"/>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0" name="Google Shape;7410;p61"/>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1" name="Google Shape;7411;p61"/>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2" name="Google Shape;7412;p61"/>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3" name="Google Shape;7413;p61"/>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14" name="Google Shape;7414;p61"/>
          <p:cNvGrpSpPr/>
          <p:nvPr/>
        </p:nvGrpSpPr>
        <p:grpSpPr>
          <a:xfrm>
            <a:off x="1126808" y="5090131"/>
            <a:ext cx="472781" cy="474076"/>
            <a:chOff x="-32927950" y="3944800"/>
            <a:chExt cx="292225" cy="293025"/>
          </a:xfrm>
        </p:grpSpPr>
        <p:sp>
          <p:nvSpPr>
            <p:cNvPr id="7415" name="Google Shape;7415;p61"/>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6" name="Google Shape;7416;p61"/>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7" name="Google Shape;7417;p61"/>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8" name="Google Shape;7418;p61"/>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9" name="Google Shape;7419;p61"/>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0" name="Google Shape;7420;p61"/>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1" name="Google Shape;7421;p61"/>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2" name="Google Shape;7422;p61"/>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3" name="Google Shape;7423;p61"/>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24" name="Google Shape;7424;p61"/>
          <p:cNvGrpSpPr/>
          <p:nvPr/>
        </p:nvGrpSpPr>
        <p:grpSpPr>
          <a:xfrm>
            <a:off x="4098531" y="3843799"/>
            <a:ext cx="472781" cy="471851"/>
            <a:chOff x="-31094350" y="3194000"/>
            <a:chExt cx="292225" cy="291650"/>
          </a:xfrm>
        </p:grpSpPr>
        <p:sp>
          <p:nvSpPr>
            <p:cNvPr id="7425" name="Google Shape;7425;p61"/>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6" name="Google Shape;7426;p61"/>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7" name="Google Shape;7427;p61"/>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8" name="Google Shape;7428;p61"/>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9" name="Google Shape;7429;p61"/>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0" name="Google Shape;7430;p61"/>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1" name="Google Shape;7431;p61"/>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2" name="Google Shape;7432;p61"/>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33" name="Google Shape;7433;p61"/>
          <p:cNvGrpSpPr/>
          <p:nvPr/>
        </p:nvGrpSpPr>
        <p:grpSpPr>
          <a:xfrm>
            <a:off x="4099158" y="4471122"/>
            <a:ext cx="471527" cy="472255"/>
            <a:chOff x="-31093575" y="3552550"/>
            <a:chExt cx="291450" cy="291900"/>
          </a:xfrm>
        </p:grpSpPr>
        <p:sp>
          <p:nvSpPr>
            <p:cNvPr id="7434" name="Google Shape;7434;p61"/>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5" name="Google Shape;7435;p61"/>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6" name="Google Shape;7436;p61"/>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7" name="Google Shape;7437;p61"/>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38" name="Google Shape;7438;p61"/>
          <p:cNvGrpSpPr/>
          <p:nvPr/>
        </p:nvGrpSpPr>
        <p:grpSpPr>
          <a:xfrm>
            <a:off x="4099158" y="5091426"/>
            <a:ext cx="471527" cy="471487"/>
            <a:chOff x="-31093575" y="3911725"/>
            <a:chExt cx="291450" cy="291425"/>
          </a:xfrm>
        </p:grpSpPr>
        <p:sp>
          <p:nvSpPr>
            <p:cNvPr id="7439" name="Google Shape;7439;p61"/>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0" name="Google Shape;7440;p61"/>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41" name="Google Shape;7441;p61"/>
          <p:cNvGrpSpPr/>
          <p:nvPr/>
        </p:nvGrpSpPr>
        <p:grpSpPr>
          <a:xfrm>
            <a:off x="2911732" y="5700715"/>
            <a:ext cx="475329" cy="472781"/>
            <a:chOff x="-29946000" y="3183175"/>
            <a:chExt cx="293800" cy="292225"/>
          </a:xfrm>
        </p:grpSpPr>
        <p:sp>
          <p:nvSpPr>
            <p:cNvPr id="7442" name="Google Shape;7442;p61"/>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3" name="Google Shape;7443;p61"/>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4" name="Google Shape;7444;p61"/>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5" name="Google Shape;7445;p61"/>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6" name="Google Shape;7446;p61"/>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7" name="Google Shape;7447;p61"/>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48" name="Google Shape;7448;p61"/>
          <p:cNvGrpSpPr/>
          <p:nvPr/>
        </p:nvGrpSpPr>
        <p:grpSpPr>
          <a:xfrm>
            <a:off x="3504440" y="2043586"/>
            <a:ext cx="477877" cy="472215"/>
            <a:chOff x="-34408675" y="3202075"/>
            <a:chExt cx="295375" cy="291875"/>
          </a:xfrm>
        </p:grpSpPr>
        <p:sp>
          <p:nvSpPr>
            <p:cNvPr id="7449" name="Google Shape;7449;p61"/>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0" name="Google Shape;7450;p61"/>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1" name="Google Shape;7451;p61"/>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2" name="Google Shape;7452;p61"/>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53" name="Google Shape;7453;p61"/>
          <p:cNvGrpSpPr/>
          <p:nvPr/>
        </p:nvGrpSpPr>
        <p:grpSpPr>
          <a:xfrm>
            <a:off x="3506988" y="2630244"/>
            <a:ext cx="472781" cy="475005"/>
            <a:chOff x="-34405525" y="3558075"/>
            <a:chExt cx="292225" cy="293600"/>
          </a:xfrm>
        </p:grpSpPr>
        <p:sp>
          <p:nvSpPr>
            <p:cNvPr id="7454" name="Google Shape;7454;p61"/>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5" name="Google Shape;7455;p61"/>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6" name="Google Shape;7456;p61"/>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57" name="Google Shape;7457;p61"/>
          <p:cNvGrpSpPr/>
          <p:nvPr/>
        </p:nvGrpSpPr>
        <p:grpSpPr>
          <a:xfrm>
            <a:off x="3506341" y="3212454"/>
            <a:ext cx="474076" cy="471487"/>
            <a:chOff x="-34406325" y="3919600"/>
            <a:chExt cx="293025" cy="291425"/>
          </a:xfrm>
        </p:grpSpPr>
        <p:sp>
          <p:nvSpPr>
            <p:cNvPr id="7458" name="Google Shape;7458;p61"/>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9" name="Google Shape;7459;p61"/>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0" name="Google Shape;7460;p61"/>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1" name="Google Shape;7461;p61"/>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2" name="Google Shape;7462;p61"/>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3" name="Google Shape;7463;p61"/>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4" name="Google Shape;7464;p61"/>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65" name="Google Shape;7465;p61"/>
          <p:cNvGrpSpPr/>
          <p:nvPr/>
        </p:nvGrpSpPr>
        <p:grpSpPr>
          <a:xfrm>
            <a:off x="1724871" y="3851605"/>
            <a:ext cx="471527" cy="456239"/>
            <a:chOff x="-32568800" y="3232000"/>
            <a:chExt cx="291450" cy="282000"/>
          </a:xfrm>
        </p:grpSpPr>
        <p:sp>
          <p:nvSpPr>
            <p:cNvPr id="7466" name="Google Shape;7466;p61"/>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7" name="Google Shape;7467;p61"/>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68" name="Google Shape;7468;p61"/>
          <p:cNvGrpSpPr/>
          <p:nvPr/>
        </p:nvGrpSpPr>
        <p:grpSpPr>
          <a:xfrm>
            <a:off x="1724244" y="4471485"/>
            <a:ext cx="472781" cy="471527"/>
            <a:chOff x="-32569575" y="3586425"/>
            <a:chExt cx="292225" cy="291450"/>
          </a:xfrm>
        </p:grpSpPr>
        <p:sp>
          <p:nvSpPr>
            <p:cNvPr id="7469" name="Google Shape;7469;p61"/>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0" name="Google Shape;7470;p61"/>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71" name="Google Shape;7471;p61"/>
          <p:cNvGrpSpPr/>
          <p:nvPr/>
        </p:nvGrpSpPr>
        <p:grpSpPr>
          <a:xfrm>
            <a:off x="1712131" y="5090941"/>
            <a:ext cx="497008" cy="472457"/>
            <a:chOff x="-32576675" y="3944600"/>
            <a:chExt cx="307200" cy="292025"/>
          </a:xfrm>
        </p:grpSpPr>
        <p:sp>
          <p:nvSpPr>
            <p:cNvPr id="7472" name="Google Shape;7472;p61"/>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3" name="Google Shape;7473;p61"/>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74" name="Google Shape;7474;p61"/>
          <p:cNvGrpSpPr/>
          <p:nvPr/>
        </p:nvGrpSpPr>
        <p:grpSpPr>
          <a:xfrm>
            <a:off x="4705420" y="3843334"/>
            <a:ext cx="472781" cy="472781"/>
            <a:chOff x="-30735200" y="3192625"/>
            <a:chExt cx="292225" cy="292225"/>
          </a:xfrm>
        </p:grpSpPr>
        <p:sp>
          <p:nvSpPr>
            <p:cNvPr id="7475" name="Google Shape;7475;p61"/>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6" name="Google Shape;7476;p61"/>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7" name="Google Shape;7477;p61"/>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8" name="Google Shape;7478;p61"/>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9" name="Google Shape;7479;p61"/>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0" name="Google Shape;7480;p61"/>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1" name="Google Shape;7481;p61"/>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82" name="Google Shape;7482;p61"/>
          <p:cNvGrpSpPr/>
          <p:nvPr/>
        </p:nvGrpSpPr>
        <p:grpSpPr>
          <a:xfrm>
            <a:off x="4705420" y="4471910"/>
            <a:ext cx="472781" cy="470677"/>
            <a:chOff x="-30735200" y="3552550"/>
            <a:chExt cx="292225" cy="290925"/>
          </a:xfrm>
        </p:grpSpPr>
        <p:sp>
          <p:nvSpPr>
            <p:cNvPr id="7483" name="Google Shape;7483;p61"/>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4" name="Google Shape;7484;p61"/>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85" name="Google Shape;7485;p61"/>
          <p:cNvGrpSpPr/>
          <p:nvPr/>
        </p:nvGrpSpPr>
        <p:grpSpPr>
          <a:xfrm>
            <a:off x="4705420" y="5091406"/>
            <a:ext cx="472781" cy="471527"/>
            <a:chOff x="-30735200" y="3910925"/>
            <a:chExt cx="292225" cy="291450"/>
          </a:xfrm>
        </p:grpSpPr>
        <p:sp>
          <p:nvSpPr>
            <p:cNvPr id="7486" name="Google Shape;7486;p61"/>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7" name="Google Shape;7487;p61"/>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488" name="Google Shape;7488;p61"/>
          <p:cNvSpPr/>
          <p:nvPr/>
        </p:nvSpPr>
        <p:spPr>
          <a:xfrm>
            <a:off x="3509574" y="5700857"/>
            <a:ext cx="472781" cy="471527"/>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489" name="Google Shape;7489;p61"/>
          <p:cNvGrpSpPr/>
          <p:nvPr/>
        </p:nvGrpSpPr>
        <p:grpSpPr>
          <a:xfrm>
            <a:off x="6510547" y="2041895"/>
            <a:ext cx="478628" cy="478965"/>
            <a:chOff x="-57956275" y="3197925"/>
            <a:chExt cx="319000" cy="319225"/>
          </a:xfrm>
        </p:grpSpPr>
        <p:sp>
          <p:nvSpPr>
            <p:cNvPr id="7490" name="Google Shape;7490;p61"/>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1" name="Google Shape;7491;p61"/>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2" name="Google Shape;7492;p61"/>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3" name="Google Shape;7493;p61"/>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4" name="Google Shape;7494;p61"/>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5" name="Google Shape;7495;p61"/>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6" name="Google Shape;7496;p61"/>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97" name="Google Shape;7497;p61"/>
          <p:cNvGrpSpPr/>
          <p:nvPr/>
        </p:nvGrpSpPr>
        <p:grpSpPr>
          <a:xfrm>
            <a:off x="6540086" y="2650462"/>
            <a:ext cx="419549" cy="478628"/>
            <a:chOff x="-57940525" y="3590375"/>
            <a:chExt cx="279625" cy="319000"/>
          </a:xfrm>
        </p:grpSpPr>
        <p:sp>
          <p:nvSpPr>
            <p:cNvPr id="7498" name="Google Shape;7498;p61"/>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9" name="Google Shape;7499;p61"/>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0" name="Google Shape;7500;p61"/>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1" name="Google Shape;7501;p61"/>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2" name="Google Shape;7502;p61"/>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03" name="Google Shape;7503;p61"/>
          <p:cNvGrpSpPr/>
          <p:nvPr/>
        </p:nvGrpSpPr>
        <p:grpSpPr>
          <a:xfrm>
            <a:off x="6501261" y="3238957"/>
            <a:ext cx="477465" cy="478665"/>
            <a:chOff x="-57959425" y="3982600"/>
            <a:chExt cx="318225" cy="319025"/>
          </a:xfrm>
        </p:grpSpPr>
        <p:sp>
          <p:nvSpPr>
            <p:cNvPr id="7504" name="Google Shape;7504;p61"/>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5" name="Google Shape;7505;p61"/>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6" name="Google Shape;7506;p61"/>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7" name="Google Shape;7507;p61"/>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08" name="Google Shape;7508;p61"/>
          <p:cNvGrpSpPr/>
          <p:nvPr/>
        </p:nvGrpSpPr>
        <p:grpSpPr>
          <a:xfrm>
            <a:off x="9434816" y="2043395"/>
            <a:ext cx="476301" cy="476301"/>
            <a:chOff x="-55987225" y="3198925"/>
            <a:chExt cx="317450" cy="317450"/>
          </a:xfrm>
        </p:grpSpPr>
        <p:sp>
          <p:nvSpPr>
            <p:cNvPr id="7509" name="Google Shape;7509;p61"/>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0" name="Google Shape;7510;p61"/>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1" name="Google Shape;7511;p61"/>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2" name="Google Shape;7512;p61"/>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13" name="Google Shape;7513;p61"/>
          <p:cNvGrpSpPr/>
          <p:nvPr/>
        </p:nvGrpSpPr>
        <p:grpSpPr>
          <a:xfrm>
            <a:off x="9434816" y="2651438"/>
            <a:ext cx="476301" cy="476489"/>
            <a:chOff x="-55987225" y="3591025"/>
            <a:chExt cx="317450" cy="317575"/>
          </a:xfrm>
        </p:grpSpPr>
        <p:sp>
          <p:nvSpPr>
            <p:cNvPr id="7514" name="Google Shape;7514;p61"/>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5" name="Google Shape;7515;p61"/>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6" name="Google Shape;7516;p61"/>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7" name="Google Shape;7517;p61"/>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8" name="Google Shape;7518;p61"/>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19" name="Google Shape;7519;p61"/>
          <p:cNvGrpSpPr/>
          <p:nvPr/>
        </p:nvGrpSpPr>
        <p:grpSpPr>
          <a:xfrm>
            <a:off x="9453370" y="3238957"/>
            <a:ext cx="478665" cy="478665"/>
            <a:chOff x="-55988800" y="3982600"/>
            <a:chExt cx="319025" cy="319025"/>
          </a:xfrm>
        </p:grpSpPr>
        <p:sp>
          <p:nvSpPr>
            <p:cNvPr id="7520" name="Google Shape;7520;p61"/>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1" name="Google Shape;7521;p61"/>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2" name="Google Shape;7522;p61"/>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3" name="Google Shape;7523;p61"/>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4" name="Google Shape;7524;p61"/>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25" name="Google Shape;7525;p61"/>
          <p:cNvGrpSpPr/>
          <p:nvPr/>
        </p:nvGrpSpPr>
        <p:grpSpPr>
          <a:xfrm>
            <a:off x="7664728" y="3849566"/>
            <a:ext cx="475101" cy="478628"/>
            <a:chOff x="-54026025" y="3192625"/>
            <a:chExt cx="316650" cy="319000"/>
          </a:xfrm>
        </p:grpSpPr>
        <p:sp>
          <p:nvSpPr>
            <p:cNvPr id="7526" name="Google Shape;7526;p61"/>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7" name="Google Shape;7527;p61"/>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8" name="Google Shape;7528;p61"/>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9" name="Google Shape;7529;p61"/>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0" name="Google Shape;7530;p61"/>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1" name="Google Shape;7531;p61"/>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2" name="Google Shape;7532;p61"/>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3" name="Google Shape;7533;p61"/>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34" name="Google Shape;7534;p61"/>
          <p:cNvGrpSpPr/>
          <p:nvPr/>
        </p:nvGrpSpPr>
        <p:grpSpPr>
          <a:xfrm>
            <a:off x="7691323" y="4477532"/>
            <a:ext cx="421912" cy="477465"/>
            <a:chOff x="-54007925" y="3584850"/>
            <a:chExt cx="281200" cy="318225"/>
          </a:xfrm>
        </p:grpSpPr>
        <p:sp>
          <p:nvSpPr>
            <p:cNvPr id="7535" name="Google Shape;7535;p61"/>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6" name="Google Shape;7536;p61"/>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7" name="Google Shape;7537;p61"/>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8" name="Google Shape;7538;p61"/>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9" name="Google Shape;7539;p61"/>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0" name="Google Shape;7540;p61"/>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41" name="Google Shape;7541;p61"/>
          <p:cNvGrpSpPr/>
          <p:nvPr/>
        </p:nvGrpSpPr>
        <p:grpSpPr>
          <a:xfrm>
            <a:off x="7691323" y="5093377"/>
            <a:ext cx="421912" cy="478552"/>
            <a:chOff x="-54007925" y="3975575"/>
            <a:chExt cx="281200" cy="318950"/>
          </a:xfrm>
        </p:grpSpPr>
        <p:sp>
          <p:nvSpPr>
            <p:cNvPr id="7542" name="Google Shape;7542;p61"/>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3" name="Google Shape;7543;p61"/>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4" name="Google Shape;7544;p61"/>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5" name="Google Shape;7545;p61"/>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46" name="Google Shape;7546;p61"/>
          <p:cNvGrpSpPr/>
          <p:nvPr/>
        </p:nvGrpSpPr>
        <p:grpSpPr>
          <a:xfrm>
            <a:off x="10671145" y="3872672"/>
            <a:ext cx="366360" cy="477989"/>
            <a:chOff x="-52005775" y="3208025"/>
            <a:chExt cx="244175" cy="318575"/>
          </a:xfrm>
        </p:grpSpPr>
        <p:sp>
          <p:nvSpPr>
            <p:cNvPr id="7547" name="Google Shape;7547;p61"/>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8" name="Google Shape;7548;p61"/>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9" name="Google Shape;7549;p61"/>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0" name="Google Shape;7550;p61"/>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1" name="Google Shape;7551;p61"/>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2" name="Google Shape;7552;p61"/>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3" name="Google Shape;7553;p61"/>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4" name="Google Shape;7554;p61"/>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5" name="Google Shape;7555;p61"/>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6" name="Google Shape;7556;p61"/>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7" name="Google Shape;7557;p61"/>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58" name="Google Shape;7558;p61"/>
          <p:cNvGrpSpPr/>
          <p:nvPr/>
        </p:nvGrpSpPr>
        <p:grpSpPr>
          <a:xfrm>
            <a:off x="7079768" y="2043396"/>
            <a:ext cx="477465" cy="477465"/>
            <a:chOff x="-57568775" y="3198925"/>
            <a:chExt cx="318225" cy="318225"/>
          </a:xfrm>
        </p:grpSpPr>
        <p:sp>
          <p:nvSpPr>
            <p:cNvPr id="7559" name="Google Shape;7559;p61"/>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0" name="Google Shape;7560;p61"/>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1" name="Google Shape;7561;p61"/>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2" name="Google Shape;7562;p61"/>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3" name="Google Shape;7563;p61"/>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4" name="Google Shape;7564;p61"/>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65" name="Google Shape;7565;p61"/>
          <p:cNvGrpSpPr/>
          <p:nvPr/>
        </p:nvGrpSpPr>
        <p:grpSpPr>
          <a:xfrm>
            <a:off x="7108724" y="2650462"/>
            <a:ext cx="419549" cy="477465"/>
            <a:chOff x="-57549075" y="3590375"/>
            <a:chExt cx="279625" cy="318225"/>
          </a:xfrm>
        </p:grpSpPr>
        <p:sp>
          <p:nvSpPr>
            <p:cNvPr id="7566" name="Google Shape;7566;p61"/>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7" name="Google Shape;7567;p61"/>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8" name="Google Shape;7568;p61"/>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9" name="Google Shape;7569;p61"/>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70" name="Google Shape;7570;p61"/>
          <p:cNvGrpSpPr/>
          <p:nvPr/>
        </p:nvGrpSpPr>
        <p:grpSpPr>
          <a:xfrm>
            <a:off x="7098321" y="3238957"/>
            <a:ext cx="479828" cy="479828"/>
            <a:chOff x="-57570350" y="3982600"/>
            <a:chExt cx="319800" cy="319800"/>
          </a:xfrm>
        </p:grpSpPr>
        <p:sp>
          <p:nvSpPr>
            <p:cNvPr id="7571" name="Google Shape;7571;p61"/>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2" name="Google Shape;7572;p61"/>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3" name="Google Shape;7573;p61"/>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4" name="Google Shape;7574;p61"/>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75" name="Google Shape;7575;p61"/>
          <p:cNvGrpSpPr/>
          <p:nvPr/>
        </p:nvGrpSpPr>
        <p:grpSpPr>
          <a:xfrm>
            <a:off x="10051706" y="2042196"/>
            <a:ext cx="419549" cy="478665"/>
            <a:chOff x="-55576850" y="3198125"/>
            <a:chExt cx="279625" cy="319025"/>
          </a:xfrm>
        </p:grpSpPr>
        <p:sp>
          <p:nvSpPr>
            <p:cNvPr id="7576" name="Google Shape;7576;p61"/>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7" name="Google Shape;7577;p61"/>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8" name="Google Shape;7578;p61"/>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9" name="Google Shape;7579;p61"/>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80" name="Google Shape;7580;p61"/>
          <p:cNvGrpSpPr/>
          <p:nvPr/>
        </p:nvGrpSpPr>
        <p:grpSpPr>
          <a:xfrm>
            <a:off x="10021566" y="2650162"/>
            <a:ext cx="479828" cy="477765"/>
            <a:chOff x="-55596550" y="3590175"/>
            <a:chExt cx="319800" cy="318425"/>
          </a:xfrm>
        </p:grpSpPr>
        <p:sp>
          <p:nvSpPr>
            <p:cNvPr id="7581" name="Google Shape;7581;p61"/>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2" name="Google Shape;7582;p61"/>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3" name="Google Shape;7583;p61"/>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4" name="Google Shape;7584;p61"/>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85" name="Google Shape;7585;p61"/>
          <p:cNvGrpSpPr/>
          <p:nvPr/>
        </p:nvGrpSpPr>
        <p:grpSpPr>
          <a:xfrm>
            <a:off x="10041884" y="3238619"/>
            <a:ext cx="478665" cy="479003"/>
            <a:chOff x="-55595775" y="3982375"/>
            <a:chExt cx="319025" cy="319250"/>
          </a:xfrm>
        </p:grpSpPr>
        <p:sp>
          <p:nvSpPr>
            <p:cNvPr id="7586" name="Google Shape;7586;p61"/>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7" name="Google Shape;7587;p61"/>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8" name="Google Shape;7588;p61"/>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9" name="Google Shape;7589;p61"/>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0" name="Google Shape;7590;p61"/>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1" name="Google Shape;7591;p61"/>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92" name="Google Shape;7592;p61"/>
          <p:cNvGrpSpPr/>
          <p:nvPr/>
        </p:nvGrpSpPr>
        <p:grpSpPr>
          <a:xfrm>
            <a:off x="8251461" y="3849566"/>
            <a:ext cx="478665" cy="477465"/>
            <a:chOff x="-53635375" y="3192625"/>
            <a:chExt cx="319025" cy="318225"/>
          </a:xfrm>
        </p:grpSpPr>
        <p:sp>
          <p:nvSpPr>
            <p:cNvPr id="7593" name="Google Shape;7593;p61"/>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4" name="Google Shape;7594;p61"/>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5" name="Google Shape;7595;p61"/>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96" name="Google Shape;7596;p61"/>
          <p:cNvGrpSpPr/>
          <p:nvPr/>
        </p:nvGrpSpPr>
        <p:grpSpPr>
          <a:xfrm>
            <a:off x="8281018" y="4477532"/>
            <a:ext cx="419549" cy="478665"/>
            <a:chOff x="-53615675" y="3584850"/>
            <a:chExt cx="279625" cy="319025"/>
          </a:xfrm>
        </p:grpSpPr>
        <p:sp>
          <p:nvSpPr>
            <p:cNvPr id="7597" name="Google Shape;7597;p61"/>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8" name="Google Shape;7598;p61"/>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9" name="Google Shape;7599;p61"/>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00" name="Google Shape;7600;p61"/>
          <p:cNvGrpSpPr/>
          <p:nvPr/>
        </p:nvGrpSpPr>
        <p:grpSpPr>
          <a:xfrm>
            <a:off x="8251479" y="5094766"/>
            <a:ext cx="478628" cy="477165"/>
            <a:chOff x="-53634575" y="3976500"/>
            <a:chExt cx="319000" cy="318025"/>
          </a:xfrm>
        </p:grpSpPr>
        <p:sp>
          <p:nvSpPr>
            <p:cNvPr id="7601" name="Google Shape;7601;p61"/>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2" name="Google Shape;7602;p61"/>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3" name="Google Shape;7603;p61"/>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4" name="Google Shape;7604;p61"/>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5" name="Google Shape;7605;p61"/>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6" name="Google Shape;7606;p61"/>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7" name="Google Shape;7607;p61"/>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8" name="Google Shape;7608;p61"/>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09" name="Google Shape;7609;p61"/>
          <p:cNvGrpSpPr/>
          <p:nvPr/>
        </p:nvGrpSpPr>
        <p:grpSpPr>
          <a:xfrm>
            <a:off x="10644551" y="4485371"/>
            <a:ext cx="419549" cy="477915"/>
            <a:chOff x="-52023900" y="3590075"/>
            <a:chExt cx="279625" cy="318525"/>
          </a:xfrm>
        </p:grpSpPr>
        <p:sp>
          <p:nvSpPr>
            <p:cNvPr id="7610" name="Google Shape;7610;p61"/>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1" name="Google Shape;7611;p61"/>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2" name="Google Shape;7612;p61"/>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3" name="Google Shape;7613;p61"/>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4" name="Google Shape;7614;p61"/>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5" name="Google Shape;7615;p61"/>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6" name="Google Shape;7616;p61"/>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17" name="Google Shape;7617;p61"/>
          <p:cNvGrpSpPr/>
          <p:nvPr/>
        </p:nvGrpSpPr>
        <p:grpSpPr>
          <a:xfrm>
            <a:off x="7662206" y="2043395"/>
            <a:ext cx="478628" cy="478628"/>
            <a:chOff x="-57173375" y="3198925"/>
            <a:chExt cx="319000" cy="319000"/>
          </a:xfrm>
        </p:grpSpPr>
        <p:sp>
          <p:nvSpPr>
            <p:cNvPr id="7618" name="Google Shape;7618;p61"/>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9" name="Google Shape;7619;p61"/>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0" name="Google Shape;7620;p61"/>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1" name="Google Shape;7621;p61"/>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22" name="Google Shape;7622;p61"/>
          <p:cNvGrpSpPr/>
          <p:nvPr/>
        </p:nvGrpSpPr>
        <p:grpSpPr>
          <a:xfrm>
            <a:off x="7663388" y="2679983"/>
            <a:ext cx="476264" cy="419587"/>
            <a:chOff x="-57176525" y="3610050"/>
            <a:chExt cx="317425" cy="279650"/>
          </a:xfrm>
        </p:grpSpPr>
        <p:sp>
          <p:nvSpPr>
            <p:cNvPr id="7623" name="Google Shape;7623;p61"/>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4" name="Google Shape;7624;p61"/>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5" name="Google Shape;7625;p61"/>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6" name="Google Shape;7626;p61"/>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7" name="Google Shape;7627;p61"/>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28" name="Google Shape;7628;p61"/>
          <p:cNvGrpSpPr/>
          <p:nvPr/>
        </p:nvGrpSpPr>
        <p:grpSpPr>
          <a:xfrm>
            <a:off x="7705572" y="3238056"/>
            <a:ext cx="431365" cy="478365"/>
            <a:chOff x="-57162350" y="3982000"/>
            <a:chExt cx="287500" cy="318825"/>
          </a:xfrm>
        </p:grpSpPr>
        <p:sp>
          <p:nvSpPr>
            <p:cNvPr id="7629" name="Google Shape;7629;p61"/>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0" name="Google Shape;7630;p61"/>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1" name="Google Shape;7631;p61"/>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2" name="Google Shape;7632;p61"/>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3" name="Google Shape;7633;p61"/>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4" name="Google Shape;7634;p61"/>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5" name="Google Shape;7635;p61"/>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6" name="Google Shape;7636;p61"/>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37" name="Google Shape;7637;p61"/>
          <p:cNvGrpSpPr/>
          <p:nvPr/>
        </p:nvGrpSpPr>
        <p:grpSpPr>
          <a:xfrm>
            <a:off x="10610661" y="2043395"/>
            <a:ext cx="477465" cy="475101"/>
            <a:chOff x="-55202750" y="3198925"/>
            <a:chExt cx="318225" cy="316650"/>
          </a:xfrm>
        </p:grpSpPr>
        <p:sp>
          <p:nvSpPr>
            <p:cNvPr id="7638" name="Google Shape;7638;p61"/>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9" name="Google Shape;7639;p61"/>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40" name="Google Shape;7640;p61"/>
          <p:cNvGrpSpPr/>
          <p:nvPr/>
        </p:nvGrpSpPr>
        <p:grpSpPr>
          <a:xfrm>
            <a:off x="10624839" y="2650462"/>
            <a:ext cx="449107" cy="477465"/>
            <a:chOff x="-55194875" y="3590375"/>
            <a:chExt cx="299325" cy="318225"/>
          </a:xfrm>
        </p:grpSpPr>
        <p:sp>
          <p:nvSpPr>
            <p:cNvPr id="7641" name="Google Shape;7641;p61"/>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2" name="Google Shape;7642;p61"/>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3" name="Google Shape;7643;p61"/>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4" name="Google Shape;7644;p61"/>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5" name="Google Shape;7645;p61"/>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46" name="Google Shape;7646;p61"/>
          <p:cNvGrpSpPr/>
          <p:nvPr/>
        </p:nvGrpSpPr>
        <p:grpSpPr>
          <a:xfrm>
            <a:off x="10630996" y="3240156"/>
            <a:ext cx="476264" cy="476264"/>
            <a:chOff x="-55203525" y="3983400"/>
            <a:chExt cx="317425" cy="317425"/>
          </a:xfrm>
        </p:grpSpPr>
        <p:sp>
          <p:nvSpPr>
            <p:cNvPr id="7647" name="Google Shape;7647;p61"/>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8" name="Google Shape;7648;p61"/>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9" name="Google Shape;7649;p61"/>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50" name="Google Shape;7650;p61"/>
          <p:cNvGrpSpPr/>
          <p:nvPr/>
        </p:nvGrpSpPr>
        <p:grpSpPr>
          <a:xfrm>
            <a:off x="8852969" y="3849566"/>
            <a:ext cx="447907" cy="478628"/>
            <a:chOff x="-53232900" y="3192625"/>
            <a:chExt cx="298525" cy="319000"/>
          </a:xfrm>
        </p:grpSpPr>
        <p:sp>
          <p:nvSpPr>
            <p:cNvPr id="7651" name="Google Shape;7651;p61"/>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2" name="Google Shape;7652;p61"/>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3" name="Google Shape;7653;p61"/>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4" name="Google Shape;7654;p61"/>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5" name="Google Shape;7655;p61"/>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6" name="Google Shape;7656;p61"/>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7" name="Google Shape;7657;p61"/>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8" name="Google Shape;7658;p61"/>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59" name="Google Shape;7659;p61"/>
          <p:cNvGrpSpPr/>
          <p:nvPr/>
        </p:nvGrpSpPr>
        <p:grpSpPr>
          <a:xfrm>
            <a:off x="8838791" y="4477531"/>
            <a:ext cx="476264" cy="475101"/>
            <a:chOff x="-53242350" y="3584850"/>
            <a:chExt cx="317425" cy="316650"/>
          </a:xfrm>
        </p:grpSpPr>
        <p:sp>
          <p:nvSpPr>
            <p:cNvPr id="7660" name="Google Shape;7660;p61"/>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1" name="Google Shape;7661;p61"/>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2" name="Google Shape;7662;p61"/>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3" name="Google Shape;7663;p61"/>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4" name="Google Shape;7664;p61"/>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65" name="Google Shape;7665;p61"/>
          <p:cNvGrpSpPr/>
          <p:nvPr/>
        </p:nvGrpSpPr>
        <p:grpSpPr>
          <a:xfrm>
            <a:off x="8867150" y="5094466"/>
            <a:ext cx="419549" cy="478665"/>
            <a:chOff x="-53224225" y="3976300"/>
            <a:chExt cx="279625" cy="319025"/>
          </a:xfrm>
        </p:grpSpPr>
        <p:sp>
          <p:nvSpPr>
            <p:cNvPr id="7666" name="Google Shape;7666;p61"/>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7" name="Google Shape;7667;p61"/>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8" name="Google Shape;7668;p61"/>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9" name="Google Shape;7669;p61"/>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0" name="Google Shape;7670;p61"/>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1" name="Google Shape;7671;p61"/>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2" name="Google Shape;7672;p61"/>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73" name="Google Shape;7673;p61"/>
          <p:cNvGrpSpPr/>
          <p:nvPr/>
        </p:nvGrpSpPr>
        <p:grpSpPr>
          <a:xfrm>
            <a:off x="10615011" y="5104706"/>
            <a:ext cx="478628" cy="477877"/>
            <a:chOff x="-52043575" y="3983125"/>
            <a:chExt cx="319000" cy="318500"/>
          </a:xfrm>
        </p:grpSpPr>
        <p:sp>
          <p:nvSpPr>
            <p:cNvPr id="7674" name="Google Shape;7674;p61"/>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5" name="Google Shape;7675;p61"/>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6" name="Google Shape;7676;p61"/>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7" name="Google Shape;7677;p61"/>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8" name="Google Shape;7678;p61"/>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9" name="Google Shape;7679;p61"/>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0" name="Google Shape;7680;p61"/>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1" name="Google Shape;7681;p61"/>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2" name="Google Shape;7682;p61"/>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83" name="Google Shape;7683;p61"/>
          <p:cNvGrpSpPr/>
          <p:nvPr/>
        </p:nvGrpSpPr>
        <p:grpSpPr>
          <a:xfrm>
            <a:off x="8286932" y="2043395"/>
            <a:ext cx="419549" cy="478628"/>
            <a:chOff x="-56766175" y="3198925"/>
            <a:chExt cx="279625" cy="319000"/>
          </a:xfrm>
        </p:grpSpPr>
        <p:sp>
          <p:nvSpPr>
            <p:cNvPr id="7684" name="Google Shape;7684;p61"/>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5" name="Google Shape;7685;p61"/>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6" name="Google Shape;7686;p61"/>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7" name="Google Shape;7687;p61"/>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8" name="Google Shape;7688;p61"/>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9" name="Google Shape;7689;p61"/>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0" name="Google Shape;7690;p61"/>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91" name="Google Shape;7691;p61"/>
          <p:cNvGrpSpPr/>
          <p:nvPr/>
        </p:nvGrpSpPr>
        <p:grpSpPr>
          <a:xfrm>
            <a:off x="8285751" y="2650462"/>
            <a:ext cx="421912" cy="477465"/>
            <a:chOff x="-56766175" y="3590375"/>
            <a:chExt cx="281200" cy="318225"/>
          </a:xfrm>
        </p:grpSpPr>
        <p:sp>
          <p:nvSpPr>
            <p:cNvPr id="7692" name="Google Shape;7692;p61"/>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3" name="Google Shape;7693;p61"/>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4" name="Google Shape;7694;p61"/>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5" name="Google Shape;7695;p61"/>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96" name="Google Shape;7696;p61"/>
          <p:cNvGrpSpPr/>
          <p:nvPr/>
        </p:nvGrpSpPr>
        <p:grpSpPr>
          <a:xfrm>
            <a:off x="8335025" y="3238957"/>
            <a:ext cx="362835" cy="477465"/>
            <a:chOff x="-56747275" y="3982600"/>
            <a:chExt cx="241825" cy="318225"/>
          </a:xfrm>
        </p:grpSpPr>
        <p:sp>
          <p:nvSpPr>
            <p:cNvPr id="7697" name="Google Shape;7697;p61"/>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8" name="Google Shape;7698;p61"/>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9" name="Google Shape;7699;p61"/>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0" name="Google Shape;7700;p61"/>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1" name="Google Shape;7701;p61"/>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2" name="Google Shape;7702;p61"/>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3" name="Google Shape;7703;p61"/>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04" name="Google Shape;7704;p61"/>
          <p:cNvGrpSpPr/>
          <p:nvPr/>
        </p:nvGrpSpPr>
        <p:grpSpPr>
          <a:xfrm>
            <a:off x="6508251" y="3859019"/>
            <a:ext cx="419549" cy="478628"/>
            <a:chOff x="-54793175" y="3198925"/>
            <a:chExt cx="279625" cy="319000"/>
          </a:xfrm>
        </p:grpSpPr>
        <p:sp>
          <p:nvSpPr>
            <p:cNvPr id="7705" name="Google Shape;7705;p61"/>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6" name="Google Shape;7706;p61"/>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7" name="Google Shape;7707;p61"/>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8" name="Google Shape;7708;p61"/>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9" name="Google Shape;7709;p61"/>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0" name="Google Shape;7710;p61"/>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1" name="Google Shape;7711;p61"/>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12" name="Google Shape;7712;p61"/>
          <p:cNvGrpSpPr/>
          <p:nvPr/>
        </p:nvGrpSpPr>
        <p:grpSpPr>
          <a:xfrm>
            <a:off x="6478694" y="4495274"/>
            <a:ext cx="478665" cy="457321"/>
            <a:chOff x="-54812875" y="3596675"/>
            <a:chExt cx="319025" cy="304800"/>
          </a:xfrm>
        </p:grpSpPr>
        <p:sp>
          <p:nvSpPr>
            <p:cNvPr id="7713" name="Google Shape;7713;p61"/>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4" name="Google Shape;7714;p61"/>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5" name="Google Shape;7715;p61"/>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6" name="Google Shape;7716;p61"/>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7" name="Google Shape;7717;p61"/>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8" name="Google Shape;7718;p61"/>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9" name="Google Shape;7719;p61"/>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720" name="Google Shape;7720;p61"/>
          <p:cNvSpPr/>
          <p:nvPr/>
        </p:nvSpPr>
        <p:spPr>
          <a:xfrm>
            <a:off x="6711880" y="4994300"/>
            <a:ext cx="10691" cy="1200"/>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1" name="Google Shape;7721;p61"/>
          <p:cNvSpPr/>
          <p:nvPr/>
        </p:nvSpPr>
        <p:spPr>
          <a:xfrm>
            <a:off x="6712481" y="4995464"/>
            <a:ext cx="9491" cy="1237"/>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722" name="Google Shape;7722;p61"/>
          <p:cNvGrpSpPr/>
          <p:nvPr/>
        </p:nvGrpSpPr>
        <p:grpSpPr>
          <a:xfrm>
            <a:off x="6508251" y="5103918"/>
            <a:ext cx="419549" cy="477465"/>
            <a:chOff x="-54793175" y="3982600"/>
            <a:chExt cx="279625" cy="318225"/>
          </a:xfrm>
        </p:grpSpPr>
        <p:sp>
          <p:nvSpPr>
            <p:cNvPr id="7723" name="Google Shape;7723;p61"/>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4" name="Google Shape;7724;p61"/>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5" name="Google Shape;7725;p61"/>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6" name="Google Shape;7726;p61"/>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7" name="Google Shape;7727;p61"/>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8" name="Google Shape;7728;p61"/>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9" name="Google Shape;7729;p61"/>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30" name="Google Shape;7730;p61"/>
          <p:cNvGrpSpPr/>
          <p:nvPr/>
        </p:nvGrpSpPr>
        <p:grpSpPr>
          <a:xfrm>
            <a:off x="9456863" y="3849566"/>
            <a:ext cx="419549" cy="477465"/>
            <a:chOff x="-52832000" y="3192625"/>
            <a:chExt cx="279625" cy="318225"/>
          </a:xfrm>
        </p:grpSpPr>
        <p:sp>
          <p:nvSpPr>
            <p:cNvPr id="7731" name="Google Shape;7731;p61"/>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2" name="Google Shape;7732;p61"/>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3" name="Google Shape;7733;p61"/>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4" name="Google Shape;7734;p61"/>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5" name="Google Shape;7735;p61"/>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6" name="Google Shape;7736;p61"/>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7" name="Google Shape;7737;p61"/>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8" name="Google Shape;7738;p61"/>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39" name="Google Shape;7739;p61"/>
          <p:cNvGrpSpPr/>
          <p:nvPr/>
        </p:nvGrpSpPr>
        <p:grpSpPr>
          <a:xfrm>
            <a:off x="9427323" y="4478731"/>
            <a:ext cx="478628" cy="476264"/>
            <a:chOff x="-52851675" y="3585650"/>
            <a:chExt cx="319000" cy="317425"/>
          </a:xfrm>
        </p:grpSpPr>
        <p:sp>
          <p:nvSpPr>
            <p:cNvPr id="7740" name="Google Shape;7740;p61"/>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1" name="Google Shape;7741;p61"/>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2" name="Google Shape;7742;p61"/>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3" name="Google Shape;7743;p61"/>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4" name="Google Shape;7744;p61"/>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5" name="Google Shape;7745;p61"/>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46" name="Google Shape;7746;p61"/>
          <p:cNvGrpSpPr/>
          <p:nvPr/>
        </p:nvGrpSpPr>
        <p:grpSpPr>
          <a:xfrm>
            <a:off x="9456863" y="5094466"/>
            <a:ext cx="419549" cy="478665"/>
            <a:chOff x="-52832000" y="3976300"/>
            <a:chExt cx="279625" cy="319025"/>
          </a:xfrm>
        </p:grpSpPr>
        <p:sp>
          <p:nvSpPr>
            <p:cNvPr id="7747" name="Google Shape;7747;p61"/>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8" name="Google Shape;7748;p61"/>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9" name="Google Shape;7749;p61"/>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0" name="Google Shape;7750;p61"/>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1" name="Google Shape;7751;p61"/>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52" name="Google Shape;7752;p61"/>
          <p:cNvGrpSpPr/>
          <p:nvPr/>
        </p:nvGrpSpPr>
        <p:grpSpPr>
          <a:xfrm>
            <a:off x="8279804" y="5700664"/>
            <a:ext cx="421912" cy="477465"/>
            <a:chOff x="-51633225" y="3198925"/>
            <a:chExt cx="281200" cy="318225"/>
          </a:xfrm>
        </p:grpSpPr>
        <p:sp>
          <p:nvSpPr>
            <p:cNvPr id="7753" name="Google Shape;7753;p61"/>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4" name="Google Shape;7754;p61"/>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5" name="Google Shape;7755;p61"/>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6" name="Google Shape;7756;p61"/>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7" name="Google Shape;7757;p61"/>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8" name="Google Shape;7758;p61"/>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9" name="Google Shape;7759;p61"/>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60" name="Google Shape;7760;p61"/>
          <p:cNvGrpSpPr/>
          <p:nvPr/>
        </p:nvGrpSpPr>
        <p:grpSpPr>
          <a:xfrm>
            <a:off x="8838235" y="2044558"/>
            <a:ext cx="486917" cy="476301"/>
            <a:chOff x="-56396775" y="3199700"/>
            <a:chExt cx="324525" cy="317450"/>
          </a:xfrm>
        </p:grpSpPr>
        <p:sp>
          <p:nvSpPr>
            <p:cNvPr id="7761" name="Google Shape;7761;p61"/>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2" name="Google Shape;7762;p61"/>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3" name="Google Shape;7763;p61"/>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4" name="Google Shape;7764;p61"/>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5" name="Google Shape;7765;p61"/>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6" name="Google Shape;7766;p61"/>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67" name="Google Shape;7767;p61"/>
          <p:cNvGrpSpPr/>
          <p:nvPr/>
        </p:nvGrpSpPr>
        <p:grpSpPr>
          <a:xfrm>
            <a:off x="8842362" y="2665804"/>
            <a:ext cx="478665" cy="447944"/>
            <a:chOff x="-56394425" y="3600600"/>
            <a:chExt cx="319025" cy="298550"/>
          </a:xfrm>
        </p:grpSpPr>
        <p:sp>
          <p:nvSpPr>
            <p:cNvPr id="7768" name="Google Shape;7768;p61"/>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9" name="Google Shape;7769;p61"/>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0" name="Google Shape;7770;p61"/>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71" name="Google Shape;7771;p61"/>
          <p:cNvGrpSpPr/>
          <p:nvPr/>
        </p:nvGrpSpPr>
        <p:grpSpPr>
          <a:xfrm>
            <a:off x="8883384" y="3240156"/>
            <a:ext cx="436091" cy="476264"/>
            <a:chOff x="-56379450" y="3983400"/>
            <a:chExt cx="290650" cy="317425"/>
          </a:xfrm>
        </p:grpSpPr>
        <p:sp>
          <p:nvSpPr>
            <p:cNvPr id="7772" name="Google Shape;7772;p61"/>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3" name="Google Shape;7773;p61"/>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4" name="Google Shape;7774;p61"/>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5" name="Google Shape;7775;p61"/>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6" name="Google Shape;7776;p61"/>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7" name="Google Shape;7777;p61"/>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8" name="Google Shape;7778;p61"/>
            <p:cNvSpPr/>
            <p:nvPr/>
          </p:nvSpPr>
          <p:spPr>
            <a:xfrm>
              <a:off x="-56181750" y="4039300"/>
              <a:ext cx="0" cy="25"/>
            </a:xfrm>
            <a:custGeom>
              <a:avLst/>
              <a:gdLst/>
              <a:ahLst/>
              <a:cxnLst/>
              <a:rect l="l" t="t" r="r" b="b"/>
              <a:pathLst>
                <a:path h="1" extrusionOk="0">
                  <a:moveTo>
                    <a:pt x="0" y="1"/>
                  </a:move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9" name="Google Shape;7779;p61"/>
            <p:cNvSpPr/>
            <p:nvPr/>
          </p:nvSpPr>
          <p:spPr>
            <a:xfrm>
              <a:off x="-56332200" y="4039300"/>
              <a:ext cx="25" cy="25"/>
            </a:xfrm>
            <a:custGeom>
              <a:avLst/>
              <a:gdLst/>
              <a:ahLst/>
              <a:cxnLst/>
              <a:rect l="l" t="t" r="r" b="b"/>
              <a:pathLst>
                <a:path w="1" h="1" extrusionOk="0">
                  <a:moveTo>
                    <a:pt x="1" y="1"/>
                  </a:move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80" name="Google Shape;7780;p61"/>
          <p:cNvGrpSpPr/>
          <p:nvPr/>
        </p:nvGrpSpPr>
        <p:grpSpPr>
          <a:xfrm>
            <a:off x="7101656" y="3859019"/>
            <a:ext cx="421912" cy="478628"/>
            <a:chOff x="-54401725" y="3198925"/>
            <a:chExt cx="281200" cy="319000"/>
          </a:xfrm>
        </p:grpSpPr>
        <p:sp>
          <p:nvSpPr>
            <p:cNvPr id="7781" name="Google Shape;7781;p61"/>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2" name="Google Shape;7782;p61"/>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3" name="Google Shape;7783;p61"/>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4" name="Google Shape;7784;p61"/>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5" name="Google Shape;7785;p61"/>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6" name="Google Shape;7786;p61"/>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7" name="Google Shape;7787;p61"/>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8" name="Google Shape;7788;p61"/>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9" name="Google Shape;7789;p61"/>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0" name="Google Shape;7790;p61"/>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1" name="Google Shape;7791;p61"/>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92" name="Google Shape;7792;p61"/>
          <p:cNvGrpSpPr/>
          <p:nvPr/>
        </p:nvGrpSpPr>
        <p:grpSpPr>
          <a:xfrm>
            <a:off x="7102838" y="4485821"/>
            <a:ext cx="419549" cy="477465"/>
            <a:chOff x="-54401725" y="3590375"/>
            <a:chExt cx="279625" cy="318225"/>
          </a:xfrm>
        </p:grpSpPr>
        <p:sp>
          <p:nvSpPr>
            <p:cNvPr id="7793" name="Google Shape;7793;p61"/>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4" name="Google Shape;7794;p61"/>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5" name="Google Shape;7795;p61"/>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6" name="Google Shape;7796;p61"/>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7" name="Google Shape;7797;p61"/>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8" name="Google Shape;7798;p61"/>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99" name="Google Shape;7799;p61"/>
          <p:cNvGrpSpPr/>
          <p:nvPr/>
        </p:nvGrpSpPr>
        <p:grpSpPr>
          <a:xfrm>
            <a:off x="7099894" y="5103918"/>
            <a:ext cx="425439" cy="477465"/>
            <a:chOff x="-54403300" y="3982600"/>
            <a:chExt cx="283550" cy="318225"/>
          </a:xfrm>
        </p:grpSpPr>
        <p:sp>
          <p:nvSpPr>
            <p:cNvPr id="7800" name="Google Shape;7800;p61"/>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1" name="Google Shape;7801;p61"/>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2" name="Google Shape;7802;p61"/>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3" name="Google Shape;7803;p61"/>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4" name="Google Shape;7804;p61"/>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05" name="Google Shape;7805;p61"/>
          <p:cNvGrpSpPr/>
          <p:nvPr/>
        </p:nvGrpSpPr>
        <p:grpSpPr>
          <a:xfrm>
            <a:off x="10016417" y="3852230"/>
            <a:ext cx="475064" cy="475964"/>
            <a:chOff x="-52458650" y="3194400"/>
            <a:chExt cx="316625" cy="317225"/>
          </a:xfrm>
        </p:grpSpPr>
        <p:sp>
          <p:nvSpPr>
            <p:cNvPr id="7806" name="Google Shape;7806;p61"/>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7" name="Google Shape;7807;p61"/>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8" name="Google Shape;7808;p61"/>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9" name="Google Shape;7809;p61"/>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0" name="Google Shape;7810;p61"/>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1" name="Google Shape;7811;p61"/>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2" name="Google Shape;7812;p61"/>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3" name="Google Shape;7813;p61"/>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14" name="Google Shape;7814;p61"/>
          <p:cNvGrpSpPr/>
          <p:nvPr/>
        </p:nvGrpSpPr>
        <p:grpSpPr>
          <a:xfrm>
            <a:off x="10028815" y="4477531"/>
            <a:ext cx="450271" cy="477127"/>
            <a:chOff x="-52450000" y="3584850"/>
            <a:chExt cx="300100" cy="318000"/>
          </a:xfrm>
        </p:grpSpPr>
        <p:sp>
          <p:nvSpPr>
            <p:cNvPr id="7815" name="Google Shape;7815;p61"/>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6" name="Google Shape;7816;p61"/>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7" name="Google Shape;7817;p61"/>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8" name="Google Shape;7818;p61"/>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9" name="Google Shape;7819;p61"/>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0" name="Google Shape;7820;p61"/>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1" name="Google Shape;7821;p61"/>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22" name="Google Shape;7822;p61"/>
          <p:cNvGrpSpPr/>
          <p:nvPr/>
        </p:nvGrpSpPr>
        <p:grpSpPr>
          <a:xfrm>
            <a:off x="10044175" y="5096828"/>
            <a:ext cx="419549" cy="476301"/>
            <a:chOff x="-52440550" y="3977875"/>
            <a:chExt cx="279625" cy="317450"/>
          </a:xfrm>
        </p:grpSpPr>
        <p:sp>
          <p:nvSpPr>
            <p:cNvPr id="7823" name="Google Shape;7823;p61"/>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4" name="Google Shape;7824;p61"/>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5" name="Google Shape;7825;p61"/>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6" name="Google Shape;7826;p61"/>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7" name="Google Shape;7827;p61"/>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8" name="Google Shape;7828;p61"/>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9" name="Google Shape;7829;p61"/>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0" name="Google Shape;7830;p61"/>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31" name="Google Shape;7831;p61"/>
          <p:cNvGrpSpPr/>
          <p:nvPr/>
        </p:nvGrpSpPr>
        <p:grpSpPr>
          <a:xfrm>
            <a:off x="8860088" y="5705104"/>
            <a:ext cx="419549" cy="478665"/>
            <a:chOff x="-51623775" y="3584850"/>
            <a:chExt cx="279625" cy="319025"/>
          </a:xfrm>
        </p:grpSpPr>
        <p:sp>
          <p:nvSpPr>
            <p:cNvPr id="7832" name="Google Shape;7832;p61"/>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3" name="Google Shape;7833;p61"/>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4" name="Google Shape;7834;p61"/>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5" name="Google Shape;7835;p61"/>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6" name="Google Shape;7836;p61"/>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7" name="Google Shape;7837;p61"/>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8" name="Google Shape;7838;p61"/>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9" name="Google Shape;7839;p61"/>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0" name="Google Shape;7840;p61"/>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844"/>
        <p:cNvGrpSpPr/>
        <p:nvPr/>
      </p:nvGrpSpPr>
      <p:grpSpPr>
        <a:xfrm>
          <a:off x="0" y="0"/>
          <a:ext cx="0" cy="0"/>
          <a:chOff x="0" y="0"/>
          <a:chExt cx="0" cy="0"/>
        </a:xfrm>
      </p:grpSpPr>
      <p:sp>
        <p:nvSpPr>
          <p:cNvPr id="7845" name="Google Shape;7845;p62"/>
          <p:cNvSpPr txBox="1">
            <a:spLocks noGrp="1"/>
          </p:cNvSpPr>
          <p:nvPr>
            <p:ph type="title" idx="4294967295"/>
          </p:nvPr>
        </p:nvSpPr>
        <p:spPr>
          <a:xfrm>
            <a:off x="1132900" y="1258400"/>
            <a:ext cx="4642800" cy="643200"/>
          </a:xfrm>
          <a:prstGeom prst="rect">
            <a:avLst/>
          </a:prstGeom>
        </p:spPr>
        <p:txBody>
          <a:bodyPr spcFirstLastPara="1" wrap="square" lIns="121900" tIns="121900" rIns="121900" bIns="121900" anchor="t" anchorCtr="0">
            <a:noAutofit/>
          </a:bodyPr>
          <a:lstStyle/>
          <a:p>
            <a:pPr>
              <a:buClr>
                <a:srgbClr val="000000"/>
              </a:buClr>
              <a:buSzPts val="1100"/>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846" name="Google Shape;7846;p62"/>
          <p:cNvSpPr txBox="1">
            <a:spLocks noGrp="1"/>
          </p:cNvSpPr>
          <p:nvPr>
            <p:ph type="title" idx="4294967295"/>
          </p:nvPr>
        </p:nvSpPr>
        <p:spPr>
          <a:xfrm>
            <a:off x="6477867" y="1258400"/>
            <a:ext cx="4642800" cy="643200"/>
          </a:xfrm>
          <a:prstGeom prst="rect">
            <a:avLst/>
          </a:prstGeom>
        </p:spPr>
        <p:txBody>
          <a:bodyPr spcFirstLastPara="1" wrap="square" lIns="121900" tIns="121900" rIns="121900" bIns="121900" anchor="t" anchorCtr="0">
            <a:noAutofit/>
          </a:bodyPr>
          <a:lstStyle/>
          <a:p>
            <a:pPr>
              <a:buClr>
                <a:srgbClr val="000000"/>
              </a:buClr>
              <a:buSzPts val="1100"/>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7847" name="Google Shape;7847;p62"/>
          <p:cNvGrpSpPr/>
          <p:nvPr/>
        </p:nvGrpSpPr>
        <p:grpSpPr>
          <a:xfrm>
            <a:off x="1180901" y="2052332"/>
            <a:ext cx="368004" cy="476400"/>
            <a:chOff x="-50469125" y="3183175"/>
            <a:chExt cx="233150" cy="301825"/>
          </a:xfrm>
        </p:grpSpPr>
        <p:sp>
          <p:nvSpPr>
            <p:cNvPr id="7848" name="Google Shape;7848;p62"/>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9" name="Google Shape;7849;p62"/>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0" name="Google Shape;7850;p62"/>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51" name="Google Shape;7851;p62"/>
          <p:cNvGrpSpPr/>
          <p:nvPr/>
        </p:nvGrpSpPr>
        <p:grpSpPr>
          <a:xfrm>
            <a:off x="1127433" y="2632868"/>
            <a:ext cx="474940" cy="473717"/>
            <a:chOff x="-50504575" y="3550975"/>
            <a:chExt cx="300900" cy="300125"/>
          </a:xfrm>
        </p:grpSpPr>
        <p:sp>
          <p:nvSpPr>
            <p:cNvPr id="7852" name="Google Shape;7852;p62"/>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3" name="Google Shape;7853;p62"/>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4" name="Google Shape;7854;p62"/>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5" name="Google Shape;7855;p62"/>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56" name="Google Shape;7856;p62"/>
          <p:cNvGrpSpPr/>
          <p:nvPr/>
        </p:nvGrpSpPr>
        <p:grpSpPr>
          <a:xfrm>
            <a:off x="1127433" y="3217191"/>
            <a:ext cx="474940" cy="472455"/>
            <a:chOff x="-50503000" y="3921175"/>
            <a:chExt cx="300900" cy="299325"/>
          </a:xfrm>
        </p:grpSpPr>
        <p:sp>
          <p:nvSpPr>
            <p:cNvPr id="7857" name="Google Shape;7857;p62"/>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8" name="Google Shape;7858;p62"/>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9" name="Google Shape;7859;p62"/>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0" name="Google Shape;7860;p62"/>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1" name="Google Shape;7861;p62"/>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62" name="Google Shape;7862;p62"/>
          <p:cNvGrpSpPr/>
          <p:nvPr/>
        </p:nvGrpSpPr>
        <p:grpSpPr>
          <a:xfrm>
            <a:off x="4066170" y="2078415"/>
            <a:ext cx="473677" cy="474940"/>
            <a:chOff x="-48630025" y="3199700"/>
            <a:chExt cx="300100" cy="300900"/>
          </a:xfrm>
        </p:grpSpPr>
        <p:sp>
          <p:nvSpPr>
            <p:cNvPr id="7863" name="Google Shape;7863;p62"/>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4" name="Google Shape;7864;p62"/>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5" name="Google Shape;7865;p62"/>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66" name="Google Shape;7866;p62"/>
          <p:cNvGrpSpPr/>
          <p:nvPr/>
        </p:nvGrpSpPr>
        <p:grpSpPr>
          <a:xfrm>
            <a:off x="4066170" y="2661476"/>
            <a:ext cx="473677" cy="473677"/>
            <a:chOff x="-48630025" y="3569100"/>
            <a:chExt cx="300100" cy="300100"/>
          </a:xfrm>
        </p:grpSpPr>
        <p:sp>
          <p:nvSpPr>
            <p:cNvPr id="7867" name="Google Shape;7867;p62"/>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8" name="Google Shape;7868;p62"/>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9" name="Google Shape;7869;p62"/>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0" name="Google Shape;7870;p62"/>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1" name="Google Shape;7871;p62"/>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2" name="Google Shape;7872;p62"/>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3" name="Google Shape;7873;p62"/>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4" name="Google Shape;7874;p62"/>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5" name="Google Shape;7875;p62"/>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6" name="Google Shape;7876;p62"/>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77" name="Google Shape;7877;p62"/>
          <p:cNvGrpSpPr/>
          <p:nvPr/>
        </p:nvGrpSpPr>
        <p:grpSpPr>
          <a:xfrm>
            <a:off x="4066802" y="3244537"/>
            <a:ext cx="472415" cy="471192"/>
            <a:chOff x="-48629225" y="3938500"/>
            <a:chExt cx="299300" cy="298525"/>
          </a:xfrm>
        </p:grpSpPr>
        <p:sp>
          <p:nvSpPr>
            <p:cNvPr id="7878" name="Google Shape;7878;p62"/>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9" name="Google Shape;7879;p62"/>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0" name="Google Shape;7880;p62"/>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1" name="Google Shape;7881;p62"/>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82" name="Google Shape;7882;p62"/>
          <p:cNvGrpSpPr/>
          <p:nvPr/>
        </p:nvGrpSpPr>
        <p:grpSpPr>
          <a:xfrm>
            <a:off x="2380672" y="3872993"/>
            <a:ext cx="415277" cy="472455"/>
            <a:chOff x="-46762575" y="3200500"/>
            <a:chExt cx="263100" cy="299325"/>
          </a:xfrm>
        </p:grpSpPr>
        <p:sp>
          <p:nvSpPr>
            <p:cNvPr id="7883" name="Google Shape;7883;p62"/>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4" name="Google Shape;7884;p62"/>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5" name="Google Shape;7885;p62"/>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6" name="Google Shape;7886;p62"/>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7" name="Google Shape;7887;p62"/>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88" name="Google Shape;7888;p62"/>
          <p:cNvGrpSpPr/>
          <p:nvPr/>
        </p:nvGrpSpPr>
        <p:grpSpPr>
          <a:xfrm>
            <a:off x="2351452" y="4484622"/>
            <a:ext cx="473717" cy="416500"/>
            <a:chOff x="-46779900" y="3588000"/>
            <a:chExt cx="300125" cy="263875"/>
          </a:xfrm>
        </p:grpSpPr>
        <p:sp>
          <p:nvSpPr>
            <p:cNvPr id="7889" name="Google Shape;7889;p62"/>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0" name="Google Shape;7890;p62"/>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1" name="Google Shape;7891;p62"/>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2" name="Google Shape;7892;p62"/>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93" name="Google Shape;7893;p62"/>
          <p:cNvGrpSpPr/>
          <p:nvPr/>
        </p:nvGrpSpPr>
        <p:grpSpPr>
          <a:xfrm>
            <a:off x="2352083" y="5037851"/>
            <a:ext cx="472455" cy="471192"/>
            <a:chOff x="-46779100" y="3938500"/>
            <a:chExt cx="299325" cy="298525"/>
          </a:xfrm>
        </p:grpSpPr>
        <p:sp>
          <p:nvSpPr>
            <p:cNvPr id="7894" name="Google Shape;7894;p62"/>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5" name="Google Shape;7895;p62"/>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96" name="Google Shape;7896;p62"/>
          <p:cNvGrpSpPr/>
          <p:nvPr/>
        </p:nvGrpSpPr>
        <p:grpSpPr>
          <a:xfrm>
            <a:off x="5295734" y="3881674"/>
            <a:ext cx="473677" cy="473717"/>
            <a:chOff x="-44924250" y="3206000"/>
            <a:chExt cx="300100" cy="300125"/>
          </a:xfrm>
        </p:grpSpPr>
        <p:sp>
          <p:nvSpPr>
            <p:cNvPr id="7897" name="Google Shape;7897;p62"/>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8" name="Google Shape;7898;p62"/>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9" name="Google Shape;7899;p62"/>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0" name="Google Shape;7900;p62"/>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1" name="Google Shape;7901;p62"/>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02" name="Google Shape;7902;p62"/>
          <p:cNvGrpSpPr/>
          <p:nvPr/>
        </p:nvGrpSpPr>
        <p:grpSpPr>
          <a:xfrm>
            <a:off x="1715048" y="2052332"/>
            <a:ext cx="473677" cy="473677"/>
            <a:chOff x="-50134375" y="3183175"/>
            <a:chExt cx="300100" cy="300100"/>
          </a:xfrm>
        </p:grpSpPr>
        <p:sp>
          <p:nvSpPr>
            <p:cNvPr id="7903" name="Google Shape;7903;p62"/>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4" name="Google Shape;7904;p62"/>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5" name="Google Shape;7905;p62"/>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6" name="Google Shape;7906;p62"/>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7" name="Google Shape;7907;p62"/>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8" name="Google Shape;7908;p62"/>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9" name="Google Shape;7909;p62"/>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0" name="Google Shape;7910;p62"/>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1" name="Google Shape;7911;p62"/>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2" name="Google Shape;7912;p62"/>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13" name="Google Shape;7913;p62"/>
          <p:cNvGrpSpPr/>
          <p:nvPr/>
        </p:nvGrpSpPr>
        <p:grpSpPr>
          <a:xfrm>
            <a:off x="1715048" y="2632868"/>
            <a:ext cx="473677" cy="473717"/>
            <a:chOff x="-50134375" y="3550975"/>
            <a:chExt cx="300100" cy="300125"/>
          </a:xfrm>
        </p:grpSpPr>
        <p:sp>
          <p:nvSpPr>
            <p:cNvPr id="7914" name="Google Shape;7914;p62"/>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5" name="Google Shape;7915;p62"/>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16" name="Google Shape;7916;p62"/>
          <p:cNvGrpSpPr/>
          <p:nvPr/>
        </p:nvGrpSpPr>
        <p:grpSpPr>
          <a:xfrm>
            <a:off x="1715048" y="3216245"/>
            <a:ext cx="473677" cy="473401"/>
            <a:chOff x="-50134375" y="3920575"/>
            <a:chExt cx="300100" cy="299925"/>
          </a:xfrm>
        </p:grpSpPr>
        <p:sp>
          <p:nvSpPr>
            <p:cNvPr id="7917" name="Google Shape;7917;p62"/>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8" name="Google Shape;7918;p62"/>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9" name="Google Shape;7919;p62"/>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20" name="Google Shape;7920;p62"/>
          <p:cNvGrpSpPr/>
          <p:nvPr/>
        </p:nvGrpSpPr>
        <p:grpSpPr>
          <a:xfrm>
            <a:off x="4662681" y="2079678"/>
            <a:ext cx="476164" cy="473677"/>
            <a:chOff x="-48262200" y="3200500"/>
            <a:chExt cx="301675" cy="300100"/>
          </a:xfrm>
        </p:grpSpPr>
        <p:sp>
          <p:nvSpPr>
            <p:cNvPr id="7921" name="Google Shape;7921;p62"/>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2" name="Google Shape;7922;p62"/>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3" name="Google Shape;7923;p62"/>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4" name="Google Shape;7924;p62"/>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5" name="Google Shape;7925;p62"/>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6" name="Google Shape;7926;p62"/>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7" name="Google Shape;7927;p62"/>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8" name="Google Shape;7928;p62"/>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9" name="Google Shape;7929;p62"/>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30" name="Google Shape;7930;p62"/>
          <p:cNvGrpSpPr/>
          <p:nvPr/>
        </p:nvGrpSpPr>
        <p:grpSpPr>
          <a:xfrm>
            <a:off x="4701845" y="2662463"/>
            <a:ext cx="397836" cy="472692"/>
            <a:chOff x="-48233050" y="3569725"/>
            <a:chExt cx="252050" cy="299475"/>
          </a:xfrm>
        </p:grpSpPr>
        <p:sp>
          <p:nvSpPr>
            <p:cNvPr id="7931" name="Google Shape;7931;p62"/>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2" name="Google Shape;7932;p62"/>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3" name="Google Shape;7933;p62"/>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34" name="Google Shape;7934;p62"/>
          <p:cNvGrpSpPr/>
          <p:nvPr/>
        </p:nvGrpSpPr>
        <p:grpSpPr>
          <a:xfrm>
            <a:off x="4733531" y="3240788"/>
            <a:ext cx="334463" cy="477427"/>
            <a:chOff x="-48216525" y="3936125"/>
            <a:chExt cx="211900" cy="302475"/>
          </a:xfrm>
        </p:grpSpPr>
        <p:sp>
          <p:nvSpPr>
            <p:cNvPr id="7935" name="Google Shape;7935;p62"/>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6" name="Google Shape;7936;p62"/>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7" name="Google Shape;7937;p62"/>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8" name="Google Shape;7938;p62"/>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39" name="Google Shape;7939;p62"/>
          <p:cNvGrpSpPr/>
          <p:nvPr/>
        </p:nvGrpSpPr>
        <p:grpSpPr>
          <a:xfrm>
            <a:off x="2941155" y="3874215"/>
            <a:ext cx="473677" cy="473717"/>
            <a:chOff x="-46410500" y="3201275"/>
            <a:chExt cx="300100" cy="300125"/>
          </a:xfrm>
        </p:grpSpPr>
        <p:sp>
          <p:nvSpPr>
            <p:cNvPr id="7940" name="Google Shape;7940;p62"/>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1" name="Google Shape;7941;p62"/>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2" name="Google Shape;7942;p62"/>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3" name="Google Shape;7943;p62"/>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4" name="Google Shape;7944;p62"/>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45" name="Google Shape;7945;p62"/>
          <p:cNvGrpSpPr/>
          <p:nvPr/>
        </p:nvGrpSpPr>
        <p:grpSpPr>
          <a:xfrm>
            <a:off x="2941155" y="4454790"/>
            <a:ext cx="473677" cy="474940"/>
            <a:chOff x="-46409700" y="3569100"/>
            <a:chExt cx="300100" cy="300900"/>
          </a:xfrm>
        </p:grpSpPr>
        <p:sp>
          <p:nvSpPr>
            <p:cNvPr id="7946" name="Google Shape;7946;p62"/>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7" name="Google Shape;7947;p62"/>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8" name="Google Shape;7948;p62"/>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9" name="Google Shape;7949;p62"/>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0" name="Google Shape;7950;p62"/>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51" name="Google Shape;7951;p62"/>
          <p:cNvGrpSpPr/>
          <p:nvPr/>
        </p:nvGrpSpPr>
        <p:grpSpPr>
          <a:xfrm>
            <a:off x="2924997" y="5035365"/>
            <a:ext cx="505996" cy="477427"/>
            <a:chOff x="-46422300" y="3936925"/>
            <a:chExt cx="320575" cy="302475"/>
          </a:xfrm>
        </p:grpSpPr>
        <p:sp>
          <p:nvSpPr>
            <p:cNvPr id="7952" name="Google Shape;7952;p62"/>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3" name="Google Shape;7953;p62"/>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54" name="Google Shape;7954;p62"/>
          <p:cNvGrpSpPr/>
          <p:nvPr/>
        </p:nvGrpSpPr>
        <p:grpSpPr>
          <a:xfrm>
            <a:off x="5295102" y="4441136"/>
            <a:ext cx="474940" cy="473677"/>
            <a:chOff x="-44914800" y="3560450"/>
            <a:chExt cx="300900" cy="300100"/>
          </a:xfrm>
        </p:grpSpPr>
        <p:sp>
          <p:nvSpPr>
            <p:cNvPr id="7955" name="Google Shape;7955;p62"/>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6" name="Google Shape;7956;p62"/>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7" name="Google Shape;7957;p62"/>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8" name="Google Shape;7958;p62"/>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9" name="Google Shape;7959;p62"/>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60" name="Google Shape;7960;p62"/>
          <p:cNvGrpSpPr/>
          <p:nvPr/>
        </p:nvGrpSpPr>
        <p:grpSpPr>
          <a:xfrm>
            <a:off x="2301838" y="2052648"/>
            <a:ext cx="472415" cy="472139"/>
            <a:chOff x="-49764975" y="3183375"/>
            <a:chExt cx="299300" cy="299125"/>
          </a:xfrm>
        </p:grpSpPr>
        <p:sp>
          <p:nvSpPr>
            <p:cNvPr id="7961" name="Google Shape;7961;p62"/>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2" name="Google Shape;7962;p62"/>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3" name="Google Shape;7963;p62"/>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4" name="Google Shape;7964;p62"/>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5" name="Google Shape;7965;p62"/>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6" name="Google Shape;7966;p62"/>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7" name="Google Shape;7967;p62"/>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8" name="Google Shape;7968;p62"/>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9" name="Google Shape;7969;p62"/>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70" name="Google Shape;7970;p62"/>
          <p:cNvGrpSpPr/>
          <p:nvPr/>
        </p:nvGrpSpPr>
        <p:grpSpPr>
          <a:xfrm>
            <a:off x="2301838" y="2633264"/>
            <a:ext cx="472415" cy="474545"/>
            <a:chOff x="-49764975" y="3551225"/>
            <a:chExt cx="299300" cy="300650"/>
          </a:xfrm>
        </p:grpSpPr>
        <p:sp>
          <p:nvSpPr>
            <p:cNvPr id="7971" name="Google Shape;7971;p62"/>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2" name="Google Shape;7972;p62"/>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3" name="Google Shape;7973;p62"/>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4" name="Google Shape;7974;p62"/>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5" name="Google Shape;7975;p62"/>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6" name="Google Shape;7976;p62"/>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7" name="Google Shape;7977;p62"/>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8" name="Google Shape;7978;p62"/>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9" name="Google Shape;7979;p62"/>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0" name="Google Shape;7980;p62"/>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1" name="Google Shape;7981;p62"/>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82" name="Google Shape;7982;p62"/>
          <p:cNvGrpSpPr/>
          <p:nvPr/>
        </p:nvGrpSpPr>
        <p:grpSpPr>
          <a:xfrm>
            <a:off x="2298721" y="3215614"/>
            <a:ext cx="478649" cy="474033"/>
            <a:chOff x="-49766550" y="3920175"/>
            <a:chExt cx="303250" cy="300325"/>
          </a:xfrm>
        </p:grpSpPr>
        <p:sp>
          <p:nvSpPr>
            <p:cNvPr id="7983" name="Google Shape;7983;p62"/>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4" name="Google Shape;7984;p62"/>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5" name="Google Shape;7985;p62"/>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6" name="Google Shape;7986;p62"/>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87" name="Google Shape;7987;p62"/>
          <p:cNvGrpSpPr/>
          <p:nvPr/>
        </p:nvGrpSpPr>
        <p:grpSpPr>
          <a:xfrm>
            <a:off x="5252762" y="2079678"/>
            <a:ext cx="476164" cy="472455"/>
            <a:chOff x="-47892800" y="3200500"/>
            <a:chExt cx="301675" cy="299325"/>
          </a:xfrm>
        </p:grpSpPr>
        <p:sp>
          <p:nvSpPr>
            <p:cNvPr id="7988" name="Google Shape;7988;p62"/>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9" name="Google Shape;7989;p62"/>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0" name="Google Shape;7990;p62"/>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1" name="Google Shape;7991;p62"/>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2" name="Google Shape;7992;p62"/>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3" name="Google Shape;7993;p62"/>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94" name="Google Shape;7994;p62"/>
          <p:cNvGrpSpPr/>
          <p:nvPr/>
        </p:nvGrpSpPr>
        <p:grpSpPr>
          <a:xfrm>
            <a:off x="5337917" y="2661476"/>
            <a:ext cx="305855" cy="473677"/>
            <a:chOff x="-47839250" y="3569100"/>
            <a:chExt cx="193775" cy="300100"/>
          </a:xfrm>
        </p:grpSpPr>
        <p:sp>
          <p:nvSpPr>
            <p:cNvPr id="7995" name="Google Shape;7995;p62"/>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6" name="Google Shape;7996;p62"/>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7" name="Google Shape;7997;p62"/>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8" name="Google Shape;7998;p62"/>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9" name="Google Shape;7999;p62"/>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0" name="Google Shape;8000;p62"/>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01" name="Google Shape;8001;p62"/>
          <p:cNvGrpSpPr/>
          <p:nvPr/>
        </p:nvGrpSpPr>
        <p:grpSpPr>
          <a:xfrm>
            <a:off x="5254004" y="3243275"/>
            <a:ext cx="473677" cy="474940"/>
            <a:chOff x="-47892800" y="3937700"/>
            <a:chExt cx="300100" cy="300900"/>
          </a:xfrm>
        </p:grpSpPr>
        <p:sp>
          <p:nvSpPr>
            <p:cNvPr id="8002" name="Google Shape;8002;p62"/>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3" name="Google Shape;8003;p62"/>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4" name="Google Shape;8004;p62"/>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5" name="Google Shape;8005;p62"/>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6" name="Google Shape;8006;p62"/>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7" name="Google Shape;8007;p62"/>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8" name="Google Shape;8008;p62"/>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9" name="Google Shape;8009;p62"/>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10" name="Google Shape;8010;p62"/>
          <p:cNvGrpSpPr/>
          <p:nvPr/>
        </p:nvGrpSpPr>
        <p:grpSpPr>
          <a:xfrm>
            <a:off x="3527731" y="3901560"/>
            <a:ext cx="473677" cy="415277"/>
            <a:chOff x="-46042675" y="3218600"/>
            <a:chExt cx="300100" cy="263100"/>
          </a:xfrm>
        </p:grpSpPr>
        <p:sp>
          <p:nvSpPr>
            <p:cNvPr id="8011" name="Google Shape;8011;p62"/>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2" name="Google Shape;8012;p62"/>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3" name="Google Shape;8013;p62"/>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4" name="Google Shape;8014;p62"/>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5" name="Google Shape;8015;p62"/>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6" name="Google Shape;8016;p62"/>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17" name="Google Shape;8017;p62"/>
          <p:cNvGrpSpPr/>
          <p:nvPr/>
        </p:nvGrpSpPr>
        <p:grpSpPr>
          <a:xfrm>
            <a:off x="3527731" y="4454159"/>
            <a:ext cx="473677" cy="430824"/>
            <a:chOff x="-46042675" y="3568700"/>
            <a:chExt cx="300100" cy="272950"/>
          </a:xfrm>
        </p:grpSpPr>
        <p:sp>
          <p:nvSpPr>
            <p:cNvPr id="8018" name="Google Shape;8018;p62"/>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9" name="Google Shape;8019;p62"/>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0" name="Google Shape;8020;p62"/>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1" name="Google Shape;8021;p62"/>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22" name="Google Shape;8022;p62"/>
          <p:cNvGrpSpPr/>
          <p:nvPr/>
        </p:nvGrpSpPr>
        <p:grpSpPr>
          <a:xfrm>
            <a:off x="3583666" y="5036786"/>
            <a:ext cx="361809" cy="474743"/>
            <a:chOff x="-46007225" y="3937825"/>
            <a:chExt cx="229225" cy="300775"/>
          </a:xfrm>
        </p:grpSpPr>
        <p:sp>
          <p:nvSpPr>
            <p:cNvPr id="8023" name="Google Shape;8023;p62"/>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4" name="Google Shape;8024;p62"/>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5" name="Google Shape;8025;p62"/>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6" name="Google Shape;8026;p62"/>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7" name="Google Shape;8027;p62"/>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8" name="Google Shape;8028;p62"/>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9" name="Google Shape;8029;p62"/>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0" name="Google Shape;8030;p62"/>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1" name="Google Shape;8031;p62"/>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2" name="Google Shape;8032;p62"/>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33" name="Google Shape;8033;p62"/>
          <p:cNvGrpSpPr/>
          <p:nvPr/>
        </p:nvGrpSpPr>
        <p:grpSpPr>
          <a:xfrm>
            <a:off x="5324322" y="5023567"/>
            <a:ext cx="416500" cy="476795"/>
            <a:chOff x="-44895900" y="3929450"/>
            <a:chExt cx="263875" cy="302075"/>
          </a:xfrm>
        </p:grpSpPr>
        <p:sp>
          <p:nvSpPr>
            <p:cNvPr id="8034" name="Google Shape;8034;p62"/>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5" name="Google Shape;8035;p62"/>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6" name="Google Shape;8036;p62"/>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7" name="Google Shape;8037;p62"/>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8" name="Google Shape;8038;p62"/>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9" name="Google Shape;8039;p62"/>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40" name="Google Shape;8040;p62"/>
          <p:cNvGrpSpPr/>
          <p:nvPr/>
        </p:nvGrpSpPr>
        <p:grpSpPr>
          <a:xfrm>
            <a:off x="2889414" y="2067249"/>
            <a:ext cx="474940" cy="443847"/>
            <a:chOff x="-49397175" y="3192625"/>
            <a:chExt cx="300900" cy="281200"/>
          </a:xfrm>
        </p:grpSpPr>
        <p:sp>
          <p:nvSpPr>
            <p:cNvPr id="8041" name="Google Shape;8041;p62"/>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2" name="Google Shape;8042;p62"/>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3" name="Google Shape;8043;p62"/>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4" name="Google Shape;8044;p62"/>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5" name="Google Shape;8045;p62"/>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6" name="Google Shape;8046;p62"/>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7" name="Google Shape;8047;p62"/>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48" name="Google Shape;8048;p62"/>
          <p:cNvGrpSpPr/>
          <p:nvPr/>
        </p:nvGrpSpPr>
        <p:grpSpPr>
          <a:xfrm>
            <a:off x="2924218" y="2632869"/>
            <a:ext cx="405333" cy="474940"/>
            <a:chOff x="-49375900" y="3550975"/>
            <a:chExt cx="256800" cy="300900"/>
          </a:xfrm>
        </p:grpSpPr>
        <p:sp>
          <p:nvSpPr>
            <p:cNvPr id="8049" name="Google Shape;8049;p62"/>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0" name="Google Shape;8050;p62"/>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1" name="Google Shape;8051;p62"/>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2" name="Google Shape;8052;p62"/>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3" name="Google Shape;8053;p62"/>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4" name="Google Shape;8054;p62"/>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5" name="Google Shape;8055;p62"/>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6" name="Google Shape;8056;p62"/>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7" name="Google Shape;8057;p62"/>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8" name="Google Shape;8058;p62"/>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9" name="Google Shape;8059;p62"/>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60" name="Google Shape;8060;p62"/>
          <p:cNvGrpSpPr/>
          <p:nvPr/>
        </p:nvGrpSpPr>
        <p:grpSpPr>
          <a:xfrm>
            <a:off x="2918022" y="3215929"/>
            <a:ext cx="417724" cy="474940"/>
            <a:chOff x="-49378250" y="3920375"/>
            <a:chExt cx="264650" cy="300900"/>
          </a:xfrm>
        </p:grpSpPr>
        <p:sp>
          <p:nvSpPr>
            <p:cNvPr id="8061" name="Google Shape;8061;p62"/>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2" name="Google Shape;8062;p62"/>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3" name="Google Shape;8063;p62"/>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4" name="Google Shape;8064;p62"/>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5" name="Google Shape;8065;p62"/>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6" name="Google Shape;8066;p62"/>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7" name="Google Shape;8067;p62"/>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68" name="Google Shape;8068;p62"/>
          <p:cNvGrpSpPr/>
          <p:nvPr/>
        </p:nvGrpSpPr>
        <p:grpSpPr>
          <a:xfrm>
            <a:off x="1210006" y="3872993"/>
            <a:ext cx="416500" cy="476164"/>
            <a:chOff x="-47505300" y="3200500"/>
            <a:chExt cx="263875" cy="301675"/>
          </a:xfrm>
        </p:grpSpPr>
        <p:sp>
          <p:nvSpPr>
            <p:cNvPr id="8069" name="Google Shape;8069;p62"/>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0" name="Google Shape;8070;p62"/>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1" name="Google Shape;8071;p62"/>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2" name="Google Shape;8072;p62"/>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3" name="Google Shape;8073;p62"/>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4" name="Google Shape;8074;p62"/>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5" name="Google Shape;8075;p62"/>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6" name="Google Shape;8076;p62"/>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7" name="Google Shape;8077;p62"/>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8" name="Google Shape;8078;p62"/>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9" name="Google Shape;8079;p62"/>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0" name="Google Shape;8080;p62"/>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1" name="Google Shape;8081;p62"/>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82" name="Google Shape;8082;p62"/>
          <p:cNvGrpSpPr/>
          <p:nvPr/>
        </p:nvGrpSpPr>
        <p:grpSpPr>
          <a:xfrm>
            <a:off x="1180806" y="4454790"/>
            <a:ext cx="474901" cy="473401"/>
            <a:chOff x="-47524975" y="3569100"/>
            <a:chExt cx="300875" cy="299925"/>
          </a:xfrm>
        </p:grpSpPr>
        <p:sp>
          <p:nvSpPr>
            <p:cNvPr id="8083" name="Google Shape;8083;p62"/>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4" name="Google Shape;8084;p62"/>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5" name="Google Shape;8085;p62"/>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6" name="Google Shape;8086;p62"/>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7" name="Google Shape;8087;p62"/>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88" name="Google Shape;8088;p62"/>
          <p:cNvGrpSpPr/>
          <p:nvPr/>
        </p:nvGrpSpPr>
        <p:grpSpPr>
          <a:xfrm>
            <a:off x="1181416" y="5093805"/>
            <a:ext cx="473677" cy="360547"/>
            <a:chOff x="-47523400" y="3973950"/>
            <a:chExt cx="300100" cy="228425"/>
          </a:xfrm>
        </p:grpSpPr>
        <p:sp>
          <p:nvSpPr>
            <p:cNvPr id="8089" name="Google Shape;8089;p62"/>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0" name="Google Shape;8090;p62"/>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1" name="Google Shape;8091;p62"/>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2" name="Google Shape;8092;p62"/>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3" name="Google Shape;8093;p62"/>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94" name="Google Shape;8094;p62"/>
          <p:cNvGrpSpPr/>
          <p:nvPr/>
        </p:nvGrpSpPr>
        <p:grpSpPr>
          <a:xfrm>
            <a:off x="4121578" y="3871137"/>
            <a:ext cx="472455" cy="476795"/>
            <a:chOff x="-45673275" y="3199325"/>
            <a:chExt cx="299325" cy="302075"/>
          </a:xfrm>
        </p:grpSpPr>
        <p:sp>
          <p:nvSpPr>
            <p:cNvPr id="8095" name="Google Shape;8095;p62"/>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6" name="Google Shape;8096;p62"/>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7" name="Google Shape;8097;p62"/>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98" name="Google Shape;8098;p62"/>
          <p:cNvGrpSpPr/>
          <p:nvPr/>
        </p:nvGrpSpPr>
        <p:grpSpPr>
          <a:xfrm>
            <a:off x="4120335" y="4482136"/>
            <a:ext cx="474940" cy="418987"/>
            <a:chOff x="-45674075" y="3586425"/>
            <a:chExt cx="300900" cy="265450"/>
          </a:xfrm>
        </p:grpSpPr>
        <p:sp>
          <p:nvSpPr>
            <p:cNvPr id="8099" name="Google Shape;8099;p62"/>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0" name="Google Shape;8100;p62"/>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01" name="Google Shape;8101;p62"/>
          <p:cNvGrpSpPr/>
          <p:nvPr/>
        </p:nvGrpSpPr>
        <p:grpSpPr>
          <a:xfrm>
            <a:off x="4121578" y="5036589"/>
            <a:ext cx="472455" cy="474940"/>
            <a:chOff x="-45673275" y="3937700"/>
            <a:chExt cx="299325" cy="300900"/>
          </a:xfrm>
        </p:grpSpPr>
        <p:sp>
          <p:nvSpPr>
            <p:cNvPr id="8102" name="Google Shape;8102;p62"/>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3" name="Google Shape;8103;p62"/>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4" name="Google Shape;8104;p62"/>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5" name="Google Shape;8105;p62"/>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6" name="Google Shape;8106;p62"/>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7" name="Google Shape;8107;p62"/>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08" name="Google Shape;8108;p62"/>
          <p:cNvGrpSpPr/>
          <p:nvPr/>
        </p:nvGrpSpPr>
        <p:grpSpPr>
          <a:xfrm>
            <a:off x="2940466" y="5693634"/>
            <a:ext cx="474940" cy="474940"/>
            <a:chOff x="-44512325" y="3176075"/>
            <a:chExt cx="300900" cy="300900"/>
          </a:xfrm>
        </p:grpSpPr>
        <p:sp>
          <p:nvSpPr>
            <p:cNvPr id="8109" name="Google Shape;8109;p62"/>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0" name="Google Shape;8110;p62"/>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1" name="Google Shape;8111;p62"/>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12" name="Google Shape;8112;p62"/>
          <p:cNvGrpSpPr/>
          <p:nvPr/>
        </p:nvGrpSpPr>
        <p:grpSpPr>
          <a:xfrm>
            <a:off x="3478253" y="2052333"/>
            <a:ext cx="472455" cy="472455"/>
            <a:chOff x="-49027775" y="3183175"/>
            <a:chExt cx="299325" cy="299325"/>
          </a:xfrm>
        </p:grpSpPr>
        <p:sp>
          <p:nvSpPr>
            <p:cNvPr id="8113" name="Google Shape;8113;p62"/>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4" name="Google Shape;8114;p62"/>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5" name="Google Shape;8115;p62"/>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6" name="Google Shape;8116;p62"/>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17" name="Google Shape;8117;p62"/>
          <p:cNvGrpSpPr/>
          <p:nvPr/>
        </p:nvGrpSpPr>
        <p:grpSpPr>
          <a:xfrm>
            <a:off x="3477640" y="2632868"/>
            <a:ext cx="473677" cy="476203"/>
            <a:chOff x="-49027775" y="3550975"/>
            <a:chExt cx="300100" cy="301700"/>
          </a:xfrm>
        </p:grpSpPr>
        <p:sp>
          <p:nvSpPr>
            <p:cNvPr id="8118" name="Google Shape;8118;p62"/>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9" name="Google Shape;8119;p62"/>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0" name="Google Shape;8120;p62"/>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1" name="Google Shape;8121;p62"/>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2" name="Google Shape;8122;p62"/>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3" name="Google Shape;8123;p62"/>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4" name="Google Shape;8124;p62"/>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5" name="Google Shape;8125;p62"/>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6" name="Google Shape;8126;p62"/>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7" name="Google Shape;8127;p62"/>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28" name="Google Shape;8128;p62"/>
          <p:cNvGrpSpPr/>
          <p:nvPr/>
        </p:nvGrpSpPr>
        <p:grpSpPr>
          <a:xfrm>
            <a:off x="3475075" y="3215614"/>
            <a:ext cx="478808" cy="474033"/>
            <a:chOff x="-49031025" y="3920175"/>
            <a:chExt cx="303350" cy="300325"/>
          </a:xfrm>
        </p:grpSpPr>
        <p:sp>
          <p:nvSpPr>
            <p:cNvPr id="8129" name="Google Shape;8129;p62"/>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0" name="Google Shape;8130;p62"/>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1" name="Google Shape;8131;p62"/>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2" name="Google Shape;8132;p62"/>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3" name="Google Shape;8133;p62"/>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4" name="Google Shape;8134;p62"/>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35" name="Google Shape;8135;p62"/>
          <p:cNvGrpSpPr/>
          <p:nvPr/>
        </p:nvGrpSpPr>
        <p:grpSpPr>
          <a:xfrm>
            <a:off x="1763215" y="3872993"/>
            <a:ext cx="474901" cy="472455"/>
            <a:chOff x="-47155575" y="3200500"/>
            <a:chExt cx="300875" cy="299325"/>
          </a:xfrm>
        </p:grpSpPr>
        <p:sp>
          <p:nvSpPr>
            <p:cNvPr id="8136" name="Google Shape;8136;p62"/>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7" name="Google Shape;8137;p62"/>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8" name="Google Shape;8138;p62"/>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9" name="Google Shape;8139;p62"/>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0" name="Google Shape;8140;p62"/>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1" name="Google Shape;8141;p62"/>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42" name="Google Shape;8142;p62"/>
          <p:cNvGrpSpPr/>
          <p:nvPr/>
        </p:nvGrpSpPr>
        <p:grpSpPr>
          <a:xfrm>
            <a:off x="1763827" y="4454790"/>
            <a:ext cx="473677" cy="473677"/>
            <a:chOff x="-47154800" y="3569100"/>
            <a:chExt cx="300100" cy="300100"/>
          </a:xfrm>
        </p:grpSpPr>
        <p:sp>
          <p:nvSpPr>
            <p:cNvPr id="8143" name="Google Shape;8143;p62"/>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4" name="Google Shape;8144;p62"/>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5" name="Google Shape;8145;p62"/>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6" name="Google Shape;8146;p62"/>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7" name="Google Shape;8147;p62"/>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8" name="Google Shape;8148;p62"/>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49" name="Google Shape;8149;p62"/>
          <p:cNvGrpSpPr/>
          <p:nvPr/>
        </p:nvGrpSpPr>
        <p:grpSpPr>
          <a:xfrm>
            <a:off x="1764458" y="5039074"/>
            <a:ext cx="472415" cy="471231"/>
            <a:chOff x="-47154000" y="3939275"/>
            <a:chExt cx="299300" cy="298550"/>
          </a:xfrm>
        </p:grpSpPr>
        <p:sp>
          <p:nvSpPr>
            <p:cNvPr id="8150" name="Google Shape;8150;p62"/>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1" name="Google Shape;8151;p62"/>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2" name="Google Shape;8152;p62"/>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3" name="Google Shape;8153;p62"/>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54" name="Google Shape;8154;p62"/>
          <p:cNvGrpSpPr/>
          <p:nvPr/>
        </p:nvGrpSpPr>
        <p:grpSpPr>
          <a:xfrm>
            <a:off x="4731511" y="3872993"/>
            <a:ext cx="416500" cy="472455"/>
            <a:chOff x="-45286550" y="3200500"/>
            <a:chExt cx="263875" cy="299325"/>
          </a:xfrm>
        </p:grpSpPr>
        <p:sp>
          <p:nvSpPr>
            <p:cNvPr id="8155" name="Google Shape;8155;p62"/>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6" name="Google Shape;8156;p62"/>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7" name="Google Shape;8157;p62"/>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58" name="Google Shape;8158;p62"/>
          <p:cNvGrpSpPr/>
          <p:nvPr/>
        </p:nvGrpSpPr>
        <p:grpSpPr>
          <a:xfrm>
            <a:off x="4731511" y="4456053"/>
            <a:ext cx="416500" cy="472415"/>
            <a:chOff x="-45286550" y="3569900"/>
            <a:chExt cx="263875" cy="299300"/>
          </a:xfrm>
        </p:grpSpPr>
        <p:sp>
          <p:nvSpPr>
            <p:cNvPr id="8159" name="Google Shape;8159;p62"/>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0" name="Google Shape;8160;p62"/>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1" name="Google Shape;8161;p62"/>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2" name="Google Shape;8162;p62"/>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3" name="Google Shape;8163;p62"/>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4" name="Google Shape;8164;p62"/>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65" name="Google Shape;8165;p62"/>
          <p:cNvGrpSpPr/>
          <p:nvPr/>
        </p:nvGrpSpPr>
        <p:grpSpPr>
          <a:xfrm>
            <a:off x="4746427" y="5037851"/>
            <a:ext cx="386668" cy="473677"/>
            <a:chOff x="-45277900" y="3938500"/>
            <a:chExt cx="244975" cy="300100"/>
          </a:xfrm>
        </p:grpSpPr>
        <p:sp>
          <p:nvSpPr>
            <p:cNvPr id="8166" name="Google Shape;8166;p62"/>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7" name="Google Shape;8167;p62"/>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8" name="Google Shape;8168;p62"/>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9" name="Google Shape;8169;p62"/>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70" name="Google Shape;8170;p62"/>
          <p:cNvGrpSpPr/>
          <p:nvPr/>
        </p:nvGrpSpPr>
        <p:grpSpPr>
          <a:xfrm>
            <a:off x="3527692" y="5663320"/>
            <a:ext cx="473677" cy="473677"/>
            <a:chOff x="-44502875" y="3576975"/>
            <a:chExt cx="300100" cy="300100"/>
          </a:xfrm>
        </p:grpSpPr>
        <p:sp>
          <p:nvSpPr>
            <p:cNvPr id="8171" name="Google Shape;8171;p62"/>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2" name="Google Shape;8172;p62"/>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3" name="Google Shape;8173;p62"/>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74" name="Google Shape;8174;p62"/>
          <p:cNvGrpSpPr/>
          <p:nvPr/>
        </p:nvGrpSpPr>
        <p:grpSpPr>
          <a:xfrm>
            <a:off x="6478625" y="2043034"/>
            <a:ext cx="474961" cy="473297"/>
            <a:chOff x="-13947000" y="3212800"/>
            <a:chExt cx="353675" cy="352400"/>
          </a:xfrm>
        </p:grpSpPr>
        <p:sp>
          <p:nvSpPr>
            <p:cNvPr id="8175" name="Google Shape;8175;p62"/>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6" name="Google Shape;8176;p62"/>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77" name="Google Shape;8177;p62"/>
          <p:cNvGrpSpPr/>
          <p:nvPr/>
        </p:nvGrpSpPr>
        <p:grpSpPr>
          <a:xfrm>
            <a:off x="6478641" y="2630860"/>
            <a:ext cx="474928" cy="472893"/>
            <a:chOff x="-13946200" y="3647075"/>
            <a:chExt cx="353650" cy="352100"/>
          </a:xfrm>
        </p:grpSpPr>
        <p:sp>
          <p:nvSpPr>
            <p:cNvPr id="8178" name="Google Shape;8178;p62"/>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9" name="Google Shape;8179;p62"/>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0" name="Google Shape;8180;p62"/>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1" name="Google Shape;8181;p62"/>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2" name="Google Shape;8182;p62"/>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3" name="Google Shape;8183;p62"/>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184" name="Google Shape;8184;p62"/>
          <p:cNvSpPr/>
          <p:nvPr/>
        </p:nvSpPr>
        <p:spPr>
          <a:xfrm>
            <a:off x="6536117" y="3223745"/>
            <a:ext cx="361787" cy="471819"/>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185" name="Google Shape;8185;p62"/>
          <p:cNvGrpSpPr/>
          <p:nvPr/>
        </p:nvGrpSpPr>
        <p:grpSpPr>
          <a:xfrm>
            <a:off x="8856499" y="2043505"/>
            <a:ext cx="476003" cy="472356"/>
            <a:chOff x="-12163025" y="3214275"/>
            <a:chExt cx="354450" cy="351700"/>
          </a:xfrm>
        </p:grpSpPr>
        <p:sp>
          <p:nvSpPr>
            <p:cNvPr id="8186" name="Google Shape;8186;p62"/>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7" name="Google Shape;8187;p62"/>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8" name="Google Shape;8188;p62"/>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89" name="Google Shape;8189;p62"/>
          <p:cNvGrpSpPr/>
          <p:nvPr/>
        </p:nvGrpSpPr>
        <p:grpSpPr>
          <a:xfrm>
            <a:off x="8857540" y="2629820"/>
            <a:ext cx="473921" cy="474976"/>
            <a:chOff x="-12160675" y="3647875"/>
            <a:chExt cx="352900" cy="353650"/>
          </a:xfrm>
        </p:grpSpPr>
        <p:sp>
          <p:nvSpPr>
            <p:cNvPr id="8190" name="Google Shape;8190;p62"/>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1" name="Google Shape;8191;p62"/>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2" name="Google Shape;8192;p62"/>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3" name="Google Shape;8193;p62"/>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4" name="Google Shape;8194;p62"/>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5" name="Google Shape;8195;p62"/>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6" name="Google Shape;8196;p62"/>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97" name="Google Shape;8197;p62"/>
          <p:cNvGrpSpPr/>
          <p:nvPr/>
        </p:nvGrpSpPr>
        <p:grpSpPr>
          <a:xfrm>
            <a:off x="8871827" y="3222428"/>
            <a:ext cx="472847" cy="474976"/>
            <a:chOff x="-12160675" y="4081850"/>
            <a:chExt cx="352100" cy="353650"/>
          </a:xfrm>
        </p:grpSpPr>
        <p:sp>
          <p:nvSpPr>
            <p:cNvPr id="8198" name="Google Shape;8198;p62"/>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9" name="Google Shape;8199;p62"/>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0" name="Google Shape;8200;p62"/>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1" name="Google Shape;8201;p62"/>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2" name="Google Shape;8202;p62"/>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3" name="Google Shape;8203;p62"/>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04" name="Google Shape;8204;p62"/>
          <p:cNvGrpSpPr/>
          <p:nvPr/>
        </p:nvGrpSpPr>
        <p:grpSpPr>
          <a:xfrm>
            <a:off x="6478448" y="3855019"/>
            <a:ext cx="473888" cy="474203"/>
            <a:chOff x="-10391650" y="3180600"/>
            <a:chExt cx="352875" cy="353075"/>
          </a:xfrm>
        </p:grpSpPr>
        <p:sp>
          <p:nvSpPr>
            <p:cNvPr id="8205" name="Google Shape;8205;p62"/>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6" name="Google Shape;8206;p62"/>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7" name="Google Shape;8207;p62"/>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8" name="Google Shape;8208;p62"/>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9" name="Google Shape;8209;p62"/>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0" name="Google Shape;8210;p62"/>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11" name="Google Shape;8211;p62"/>
          <p:cNvGrpSpPr/>
          <p:nvPr/>
        </p:nvGrpSpPr>
        <p:grpSpPr>
          <a:xfrm>
            <a:off x="6478447" y="4490750"/>
            <a:ext cx="472847" cy="471853"/>
            <a:chOff x="-10390875" y="3616350"/>
            <a:chExt cx="352100" cy="351325"/>
          </a:xfrm>
        </p:grpSpPr>
        <p:sp>
          <p:nvSpPr>
            <p:cNvPr id="8212" name="Google Shape;8212;p62"/>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3" name="Google Shape;8213;p62"/>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4" name="Google Shape;8214;p62"/>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15" name="Google Shape;8215;p62"/>
          <p:cNvGrpSpPr/>
          <p:nvPr/>
        </p:nvGrpSpPr>
        <p:grpSpPr>
          <a:xfrm>
            <a:off x="10034414" y="3856970"/>
            <a:ext cx="416780" cy="472893"/>
            <a:chOff x="-10370400" y="4049550"/>
            <a:chExt cx="310350" cy="352100"/>
          </a:xfrm>
        </p:grpSpPr>
        <p:sp>
          <p:nvSpPr>
            <p:cNvPr id="8216" name="Google Shape;8216;p62"/>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7" name="Google Shape;8217;p62"/>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8" name="Google Shape;8218;p62"/>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9" name="Google Shape;8219;p62"/>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0" name="Google Shape;8220;p62"/>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21" name="Google Shape;8221;p62"/>
          <p:cNvGrpSpPr/>
          <p:nvPr/>
        </p:nvGrpSpPr>
        <p:grpSpPr>
          <a:xfrm>
            <a:off x="8840088" y="3855558"/>
            <a:ext cx="505648" cy="473129"/>
            <a:chOff x="-8674650" y="3210975"/>
            <a:chExt cx="376525" cy="352275"/>
          </a:xfrm>
        </p:grpSpPr>
        <p:sp>
          <p:nvSpPr>
            <p:cNvPr id="8222" name="Google Shape;8222;p62"/>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3" name="Google Shape;8223;p62"/>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4" name="Google Shape;8224;p62"/>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5" name="Google Shape;8225;p62"/>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6" name="Google Shape;8226;p62"/>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7" name="Google Shape;8227;p62"/>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28" name="Google Shape;8228;p62"/>
          <p:cNvGrpSpPr/>
          <p:nvPr/>
        </p:nvGrpSpPr>
        <p:grpSpPr>
          <a:xfrm>
            <a:off x="7068752" y="2042178"/>
            <a:ext cx="474961" cy="475009"/>
            <a:chOff x="-13512225" y="3211525"/>
            <a:chExt cx="353675" cy="353675"/>
          </a:xfrm>
        </p:grpSpPr>
        <p:sp>
          <p:nvSpPr>
            <p:cNvPr id="8229" name="Google Shape;8229;p62"/>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0" name="Google Shape;8230;p62"/>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1" name="Google Shape;8231;p62"/>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2" name="Google Shape;8232;p62"/>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3" name="Google Shape;8233;p62"/>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34" name="Google Shape;8234;p62"/>
          <p:cNvGrpSpPr/>
          <p:nvPr/>
        </p:nvGrpSpPr>
        <p:grpSpPr>
          <a:xfrm>
            <a:off x="7068752" y="2630860"/>
            <a:ext cx="474961" cy="472893"/>
            <a:chOff x="-13512225" y="3647075"/>
            <a:chExt cx="353675" cy="352100"/>
          </a:xfrm>
        </p:grpSpPr>
        <p:sp>
          <p:nvSpPr>
            <p:cNvPr id="8235" name="Google Shape;8235;p62"/>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6" name="Google Shape;8236;p62"/>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7" name="Google Shape;8237;p62"/>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8" name="Google Shape;8238;p62"/>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9" name="Google Shape;8239;p62"/>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0" name="Google Shape;8240;p62"/>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1" name="Google Shape;8241;p62"/>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2" name="Google Shape;8242;p62"/>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3" name="Google Shape;8243;p62"/>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4" name="Google Shape;8244;p62"/>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45" name="Google Shape;8245;p62"/>
          <p:cNvGrpSpPr/>
          <p:nvPr/>
        </p:nvGrpSpPr>
        <p:grpSpPr>
          <a:xfrm>
            <a:off x="7082502" y="3222949"/>
            <a:ext cx="474961" cy="473935"/>
            <a:chOff x="-13512225" y="4080275"/>
            <a:chExt cx="353675" cy="352875"/>
          </a:xfrm>
        </p:grpSpPr>
        <p:sp>
          <p:nvSpPr>
            <p:cNvPr id="8246" name="Google Shape;8246;p62"/>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7" name="Google Shape;8247;p62"/>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8" name="Google Shape;8248;p62"/>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9" name="Google Shape;8249;p62"/>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0" name="Google Shape;8250;p62"/>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1" name="Google Shape;8251;p62"/>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2" name="Google Shape;8252;p62"/>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3" name="Google Shape;8253;p62"/>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4" name="Google Shape;8254;p62"/>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5" name="Google Shape;8255;p62"/>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6" name="Google Shape;8256;p62"/>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57" name="Google Shape;8257;p62"/>
          <p:cNvGrpSpPr/>
          <p:nvPr/>
        </p:nvGrpSpPr>
        <p:grpSpPr>
          <a:xfrm>
            <a:off x="9446608" y="2086097"/>
            <a:ext cx="474928" cy="387172"/>
            <a:chOff x="-11728250" y="3245400"/>
            <a:chExt cx="353650" cy="288275"/>
          </a:xfrm>
        </p:grpSpPr>
        <p:sp>
          <p:nvSpPr>
            <p:cNvPr id="8258" name="Google Shape;8258;p62"/>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9" name="Google Shape;8259;p62"/>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0" name="Google Shape;8260;p62"/>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1" name="Google Shape;8261;p62"/>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2" name="Google Shape;8262;p62"/>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263" name="Google Shape;8263;p62"/>
          <p:cNvSpPr/>
          <p:nvPr/>
        </p:nvSpPr>
        <p:spPr>
          <a:xfrm>
            <a:off x="9656488" y="2810978"/>
            <a:ext cx="53952" cy="112180"/>
          </a:xfrm>
          <a:custGeom>
            <a:avLst/>
            <a:gdLst/>
            <a:ahLst/>
            <a:cxnLst/>
            <a:rect l="l" t="t" r="r" b="b"/>
            <a:pathLst>
              <a:path w="1607" h="3341" extrusionOk="0">
                <a:moveTo>
                  <a:pt x="0" y="1"/>
                </a:moveTo>
                <a:lnTo>
                  <a:pt x="0" y="2804"/>
                </a:lnTo>
                <a:cubicBezTo>
                  <a:pt x="158" y="2962"/>
                  <a:pt x="315" y="3183"/>
                  <a:pt x="504" y="3340"/>
                </a:cubicBezTo>
                <a:lnTo>
                  <a:pt x="1607" y="1891"/>
                </a:lnTo>
                <a:cubicBezTo>
                  <a:pt x="630" y="1418"/>
                  <a:pt x="0" y="788"/>
                  <a:pt x="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264" name="Google Shape;8264;p62"/>
          <p:cNvGrpSpPr/>
          <p:nvPr/>
        </p:nvGrpSpPr>
        <p:grpSpPr>
          <a:xfrm>
            <a:off x="9445014" y="2628880"/>
            <a:ext cx="478117" cy="476856"/>
            <a:chOff x="-11729050" y="3646475"/>
            <a:chExt cx="356025" cy="355050"/>
          </a:xfrm>
        </p:grpSpPr>
        <p:sp>
          <p:nvSpPr>
            <p:cNvPr id="8265" name="Google Shape;8265;p62"/>
            <p:cNvSpPr/>
            <p:nvPr/>
          </p:nvSpPr>
          <p:spPr>
            <a:xfrm>
              <a:off x="-11460475" y="3648050"/>
              <a:ext cx="86675" cy="80175"/>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6" name="Google Shape;8266;p62"/>
            <p:cNvSpPr/>
            <p:nvPr/>
          </p:nvSpPr>
          <p:spPr>
            <a:xfrm>
              <a:off x="-11601450" y="3773875"/>
              <a:ext cx="19725" cy="19725"/>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7" name="Google Shape;8267;p62"/>
            <p:cNvSpPr/>
            <p:nvPr/>
          </p:nvSpPr>
          <p:spPr>
            <a:xfrm>
              <a:off x="-11729050" y="3646475"/>
              <a:ext cx="353675" cy="209350"/>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8" name="Google Shape;8268;p62"/>
            <p:cNvSpPr/>
            <p:nvPr/>
          </p:nvSpPr>
          <p:spPr>
            <a:xfrm>
              <a:off x="-11518750" y="3773875"/>
              <a:ext cx="19725" cy="19725"/>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9" name="Google Shape;8269;p62"/>
            <p:cNvSpPr/>
            <p:nvPr/>
          </p:nvSpPr>
          <p:spPr>
            <a:xfrm>
              <a:off x="-11698325" y="3858150"/>
              <a:ext cx="67750" cy="69350"/>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0" name="Google Shape;8270;p62"/>
            <p:cNvSpPr/>
            <p:nvPr/>
          </p:nvSpPr>
          <p:spPr>
            <a:xfrm>
              <a:off x="-11627450" y="3869175"/>
              <a:ext cx="47300" cy="55175"/>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1" name="Google Shape;8271;p62"/>
            <p:cNvSpPr/>
            <p:nvPr/>
          </p:nvSpPr>
          <p:spPr>
            <a:xfrm>
              <a:off x="-11414775" y="3803025"/>
              <a:ext cx="41750" cy="8352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2" name="Google Shape;8272;p62"/>
            <p:cNvSpPr/>
            <p:nvPr/>
          </p:nvSpPr>
          <p:spPr>
            <a:xfrm>
              <a:off x="-11592800" y="3876275"/>
              <a:ext cx="84300" cy="62250"/>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3" name="Google Shape;8273;p62"/>
            <p:cNvSpPr/>
            <p:nvPr/>
          </p:nvSpPr>
          <p:spPr>
            <a:xfrm>
              <a:off x="-11520325" y="3869175"/>
              <a:ext cx="47275" cy="55175"/>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4" name="Google Shape;8274;p62"/>
            <p:cNvSpPr/>
            <p:nvPr/>
          </p:nvSpPr>
          <p:spPr>
            <a:xfrm>
              <a:off x="-11726675" y="3903850"/>
              <a:ext cx="352075" cy="97675"/>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5" name="Google Shape;8275;p62"/>
            <p:cNvSpPr/>
            <p:nvPr/>
          </p:nvSpPr>
          <p:spPr>
            <a:xfrm>
              <a:off x="-11470700" y="3859725"/>
              <a:ext cx="66975" cy="685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76" name="Google Shape;8276;p62"/>
          <p:cNvGrpSpPr/>
          <p:nvPr/>
        </p:nvGrpSpPr>
        <p:grpSpPr>
          <a:xfrm>
            <a:off x="9489952" y="3222949"/>
            <a:ext cx="415739" cy="473935"/>
            <a:chOff x="-11703850" y="4081850"/>
            <a:chExt cx="309575" cy="352875"/>
          </a:xfrm>
        </p:grpSpPr>
        <p:sp>
          <p:nvSpPr>
            <p:cNvPr id="8277" name="Google Shape;8277;p62"/>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8" name="Google Shape;8278;p62"/>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9" name="Google Shape;8279;p62"/>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0" name="Google Shape;8280;p62"/>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1" name="Google Shape;8281;p62"/>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2" name="Google Shape;8282;p62"/>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3" name="Google Shape;8283;p62"/>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4" name="Google Shape;8284;p62"/>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85" name="Google Shape;8285;p62"/>
          <p:cNvGrpSpPr/>
          <p:nvPr/>
        </p:nvGrpSpPr>
        <p:grpSpPr>
          <a:xfrm>
            <a:off x="7074827" y="3855153"/>
            <a:ext cx="476003" cy="473935"/>
            <a:chOff x="-9958475" y="3180025"/>
            <a:chExt cx="354450" cy="352875"/>
          </a:xfrm>
        </p:grpSpPr>
        <p:sp>
          <p:nvSpPr>
            <p:cNvPr id="8286" name="Google Shape;8286;p62"/>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7" name="Google Shape;8287;p62"/>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8" name="Google Shape;8288;p62"/>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89" name="Google Shape;8289;p62"/>
          <p:cNvGrpSpPr/>
          <p:nvPr/>
        </p:nvGrpSpPr>
        <p:grpSpPr>
          <a:xfrm>
            <a:off x="7086996" y="4489794"/>
            <a:ext cx="450621" cy="473767"/>
            <a:chOff x="-9949025" y="3615575"/>
            <a:chExt cx="335550" cy="352750"/>
          </a:xfrm>
        </p:grpSpPr>
        <p:sp>
          <p:nvSpPr>
            <p:cNvPr id="8290" name="Google Shape;8290;p62"/>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1" name="Google Shape;8291;p62"/>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2" name="Google Shape;8292;p62"/>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93" name="Google Shape;8293;p62"/>
          <p:cNvGrpSpPr/>
          <p:nvPr/>
        </p:nvGrpSpPr>
        <p:grpSpPr>
          <a:xfrm>
            <a:off x="10600125" y="3854469"/>
            <a:ext cx="480233" cy="477897"/>
            <a:chOff x="-9961625" y="4048175"/>
            <a:chExt cx="357600" cy="355825"/>
          </a:xfrm>
        </p:grpSpPr>
        <p:sp>
          <p:nvSpPr>
            <p:cNvPr id="8294" name="Google Shape;8294;p62"/>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5" name="Google Shape;8295;p62"/>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6" name="Google Shape;8296;p62"/>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7" name="Google Shape;8297;p62"/>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8" name="Google Shape;8298;p62"/>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9" name="Google Shape;8299;p62"/>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00" name="Google Shape;8300;p62"/>
          <p:cNvGrpSpPr/>
          <p:nvPr/>
        </p:nvGrpSpPr>
        <p:grpSpPr>
          <a:xfrm>
            <a:off x="8849086" y="4488485"/>
            <a:ext cx="486612" cy="476385"/>
            <a:chOff x="-8680950" y="3624225"/>
            <a:chExt cx="362350" cy="354700"/>
          </a:xfrm>
        </p:grpSpPr>
        <p:sp>
          <p:nvSpPr>
            <p:cNvPr id="8301" name="Google Shape;8301;p62"/>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2" name="Google Shape;8302;p62"/>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3" name="Google Shape;8303;p62"/>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4" name="Google Shape;8304;p62"/>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5" name="Google Shape;8305;p62"/>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6" name="Google Shape;8306;p62"/>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07" name="Google Shape;8307;p62"/>
          <p:cNvGrpSpPr/>
          <p:nvPr/>
        </p:nvGrpSpPr>
        <p:grpSpPr>
          <a:xfrm>
            <a:off x="7697411" y="2042699"/>
            <a:ext cx="417820" cy="473968"/>
            <a:chOff x="-13056975" y="3212300"/>
            <a:chExt cx="311125" cy="352900"/>
          </a:xfrm>
        </p:grpSpPr>
        <p:sp>
          <p:nvSpPr>
            <p:cNvPr id="8308" name="Google Shape;8308;p62"/>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9" name="Google Shape;8309;p62"/>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0" name="Google Shape;8310;p62"/>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1" name="Google Shape;8311;p62"/>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12" name="Google Shape;8312;p62"/>
          <p:cNvGrpSpPr/>
          <p:nvPr/>
        </p:nvGrpSpPr>
        <p:grpSpPr>
          <a:xfrm>
            <a:off x="7667262" y="2630425"/>
            <a:ext cx="478117" cy="473767"/>
            <a:chOff x="-13077450" y="3647075"/>
            <a:chExt cx="356025" cy="352750"/>
          </a:xfrm>
        </p:grpSpPr>
        <p:sp>
          <p:nvSpPr>
            <p:cNvPr id="8313" name="Google Shape;8313;p62"/>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4" name="Google Shape;8314;p62"/>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5" name="Google Shape;8315;p62"/>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16" name="Google Shape;8316;p62"/>
          <p:cNvGrpSpPr/>
          <p:nvPr/>
        </p:nvGrpSpPr>
        <p:grpSpPr>
          <a:xfrm>
            <a:off x="7682069" y="3221892"/>
            <a:ext cx="476003" cy="476049"/>
            <a:chOff x="-13079025" y="4079475"/>
            <a:chExt cx="354450" cy="354450"/>
          </a:xfrm>
        </p:grpSpPr>
        <p:sp>
          <p:nvSpPr>
            <p:cNvPr id="8317" name="Google Shape;8317;p62"/>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8" name="Google Shape;8318;p62"/>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9" name="Google Shape;8319;p62"/>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0" name="Google Shape;8320;p62"/>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21" name="Google Shape;8321;p62"/>
          <p:cNvGrpSpPr/>
          <p:nvPr/>
        </p:nvGrpSpPr>
        <p:grpSpPr>
          <a:xfrm>
            <a:off x="10046160" y="2043236"/>
            <a:ext cx="474961" cy="472893"/>
            <a:chOff x="-11292700" y="3213875"/>
            <a:chExt cx="353675" cy="352100"/>
          </a:xfrm>
        </p:grpSpPr>
        <p:sp>
          <p:nvSpPr>
            <p:cNvPr id="8322" name="Google Shape;8322;p62"/>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3" name="Google Shape;8323;p62"/>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4" name="Google Shape;8324;p62"/>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5" name="Google Shape;8325;p62"/>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6" name="Google Shape;8326;p62"/>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7" name="Google Shape;8327;p62"/>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8" name="Google Shape;8328;p62"/>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29" name="Google Shape;8329;p62"/>
          <p:cNvGrpSpPr/>
          <p:nvPr/>
        </p:nvGrpSpPr>
        <p:grpSpPr>
          <a:xfrm>
            <a:off x="10038236" y="2629820"/>
            <a:ext cx="490808" cy="474976"/>
            <a:chOff x="-11299000" y="3647875"/>
            <a:chExt cx="365475" cy="353650"/>
          </a:xfrm>
        </p:grpSpPr>
        <p:sp>
          <p:nvSpPr>
            <p:cNvPr id="8330" name="Google Shape;8330;p62"/>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1" name="Google Shape;8331;p62"/>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2" name="Google Shape;8332;p62"/>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3" name="Google Shape;8333;p62"/>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4" name="Google Shape;8334;p62"/>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5" name="Google Shape;8335;p62"/>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36" name="Google Shape;8336;p62"/>
          <p:cNvGrpSpPr/>
          <p:nvPr/>
        </p:nvGrpSpPr>
        <p:grpSpPr>
          <a:xfrm>
            <a:off x="10058852" y="3237755"/>
            <a:ext cx="477077" cy="444320"/>
            <a:chOff x="-11295075" y="4092875"/>
            <a:chExt cx="355250" cy="330825"/>
          </a:xfrm>
        </p:grpSpPr>
        <p:sp>
          <p:nvSpPr>
            <p:cNvPr id="8337" name="Google Shape;8337;p62"/>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8" name="Google Shape;8338;p62"/>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9" name="Google Shape;8339;p62"/>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0" name="Google Shape;8340;p62"/>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1" name="Google Shape;8341;p62"/>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42" name="Google Shape;8342;p62"/>
          <p:cNvGrpSpPr/>
          <p:nvPr/>
        </p:nvGrpSpPr>
        <p:grpSpPr>
          <a:xfrm>
            <a:off x="7692986" y="3855153"/>
            <a:ext cx="416780" cy="473935"/>
            <a:chOff x="-9500075" y="3180800"/>
            <a:chExt cx="310350" cy="352875"/>
          </a:xfrm>
        </p:grpSpPr>
        <p:sp>
          <p:nvSpPr>
            <p:cNvPr id="8343" name="Google Shape;8343;p62"/>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4" name="Google Shape;8344;p62"/>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5" name="Google Shape;8345;p62"/>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6" name="Google Shape;8346;p62"/>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7" name="Google Shape;8347;p62"/>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8" name="Google Shape;8348;p62"/>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9" name="Google Shape;8349;p62"/>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0" name="Google Shape;8350;p62"/>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1" name="Google Shape;8351;p62"/>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52" name="Google Shape;8352;p62"/>
          <p:cNvGrpSpPr/>
          <p:nvPr/>
        </p:nvGrpSpPr>
        <p:grpSpPr>
          <a:xfrm>
            <a:off x="7663374" y="4489173"/>
            <a:ext cx="474961" cy="475009"/>
            <a:chOff x="-9523700" y="3614000"/>
            <a:chExt cx="353675" cy="353675"/>
          </a:xfrm>
        </p:grpSpPr>
        <p:sp>
          <p:nvSpPr>
            <p:cNvPr id="8353" name="Google Shape;8353;p62"/>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4" name="Google Shape;8354;p62"/>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5" name="Google Shape;8355;p62"/>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6" name="Google Shape;8356;p62"/>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7" name="Google Shape;8357;p62"/>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8" name="Google Shape;8358;p62"/>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9" name="Google Shape;8359;p62"/>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0" name="Google Shape;8360;p62"/>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1" name="Google Shape;8361;p62"/>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62" name="Google Shape;8362;p62"/>
          <p:cNvGrpSpPr/>
          <p:nvPr/>
        </p:nvGrpSpPr>
        <p:grpSpPr>
          <a:xfrm>
            <a:off x="10043309" y="4519362"/>
            <a:ext cx="474961" cy="472893"/>
            <a:chOff x="-9523700" y="4049550"/>
            <a:chExt cx="353675" cy="352100"/>
          </a:xfrm>
        </p:grpSpPr>
        <p:sp>
          <p:nvSpPr>
            <p:cNvPr id="8363" name="Google Shape;8363;p62"/>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4" name="Google Shape;8364;p62"/>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5" name="Google Shape;8365;p62"/>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6" name="Google Shape;8366;p62"/>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7" name="Google Shape;8367;p62"/>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8" name="Google Shape;8368;p62"/>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9" name="Google Shape;8369;p62"/>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70" name="Google Shape;8370;p62"/>
          <p:cNvGrpSpPr/>
          <p:nvPr/>
        </p:nvGrpSpPr>
        <p:grpSpPr>
          <a:xfrm>
            <a:off x="9451461" y="4519326"/>
            <a:ext cx="476003" cy="414705"/>
            <a:chOff x="-8209150" y="3659675"/>
            <a:chExt cx="354450" cy="308775"/>
          </a:xfrm>
        </p:grpSpPr>
        <p:sp>
          <p:nvSpPr>
            <p:cNvPr id="8371" name="Google Shape;8371;p62"/>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2" name="Google Shape;8372;p62"/>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3" name="Google Shape;8373;p62"/>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4" name="Google Shape;8374;p62"/>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5" name="Google Shape;8375;p62"/>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6" name="Google Shape;8376;p62"/>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77" name="Google Shape;8377;p62"/>
          <p:cNvGrpSpPr/>
          <p:nvPr/>
        </p:nvGrpSpPr>
        <p:grpSpPr>
          <a:xfrm>
            <a:off x="8255794" y="2042699"/>
            <a:ext cx="474961" cy="473968"/>
            <a:chOff x="-12643475" y="3212300"/>
            <a:chExt cx="353675" cy="352900"/>
          </a:xfrm>
        </p:grpSpPr>
        <p:sp>
          <p:nvSpPr>
            <p:cNvPr id="8378" name="Google Shape;8378;p62"/>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9" name="Google Shape;8379;p62"/>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0" name="Google Shape;8380;p62"/>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1" name="Google Shape;8381;p62"/>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2" name="Google Shape;8382;p62"/>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3" name="Google Shape;8383;p62"/>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4" name="Google Shape;8384;p62"/>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5" name="Google Shape;8385;p62"/>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6" name="Google Shape;8386;p62"/>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87" name="Google Shape;8387;p62"/>
          <p:cNvGrpSpPr/>
          <p:nvPr/>
        </p:nvGrpSpPr>
        <p:grpSpPr>
          <a:xfrm>
            <a:off x="8255794" y="2645064"/>
            <a:ext cx="474961" cy="444488"/>
            <a:chOff x="-12643475" y="3657325"/>
            <a:chExt cx="353675" cy="330950"/>
          </a:xfrm>
        </p:grpSpPr>
        <p:sp>
          <p:nvSpPr>
            <p:cNvPr id="8388" name="Google Shape;8388;p62"/>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9" name="Google Shape;8389;p62"/>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0" name="Google Shape;8390;p62"/>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1" name="Google Shape;8391;p62"/>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2" name="Google Shape;8392;p62"/>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3" name="Google Shape;8393;p62"/>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94" name="Google Shape;8394;p62"/>
          <p:cNvGrpSpPr/>
          <p:nvPr/>
        </p:nvGrpSpPr>
        <p:grpSpPr>
          <a:xfrm>
            <a:off x="8269544" y="3224544"/>
            <a:ext cx="474961" cy="470745"/>
            <a:chOff x="-12643475" y="4081850"/>
            <a:chExt cx="353675" cy="350500"/>
          </a:xfrm>
        </p:grpSpPr>
        <p:sp>
          <p:nvSpPr>
            <p:cNvPr id="8395" name="Google Shape;8395;p62"/>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6" name="Google Shape;8396;p62"/>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7" name="Google Shape;8397;p62"/>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8" name="Google Shape;8398;p62"/>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99" name="Google Shape;8399;p62"/>
          <p:cNvGrpSpPr/>
          <p:nvPr/>
        </p:nvGrpSpPr>
        <p:grpSpPr>
          <a:xfrm>
            <a:off x="10633129" y="2043236"/>
            <a:ext cx="473888" cy="472893"/>
            <a:chOff x="-10857925" y="3213875"/>
            <a:chExt cx="352875" cy="352100"/>
          </a:xfrm>
        </p:grpSpPr>
        <p:sp>
          <p:nvSpPr>
            <p:cNvPr id="8400" name="Google Shape;8400;p62"/>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1" name="Google Shape;8401;p62"/>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2" name="Google Shape;8402;p62"/>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3" name="Google Shape;8403;p62"/>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4" name="Google Shape;8404;p62"/>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5" name="Google Shape;8405;p62"/>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6" name="Google Shape;8406;p62"/>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7" name="Google Shape;8407;p62"/>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8" name="Google Shape;8408;p62"/>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9" name="Google Shape;8409;p62"/>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410" name="Google Shape;8410;p62"/>
          <p:cNvSpPr/>
          <p:nvPr/>
        </p:nvSpPr>
        <p:spPr>
          <a:xfrm>
            <a:off x="10687016" y="2630730"/>
            <a:ext cx="364976" cy="472692"/>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411" name="Google Shape;8411;p62"/>
          <p:cNvGrpSpPr/>
          <p:nvPr/>
        </p:nvGrpSpPr>
        <p:grpSpPr>
          <a:xfrm>
            <a:off x="10646344" y="3237755"/>
            <a:ext cx="474961" cy="444320"/>
            <a:chOff x="-10858725" y="4092875"/>
            <a:chExt cx="353675" cy="330825"/>
          </a:xfrm>
        </p:grpSpPr>
        <p:sp>
          <p:nvSpPr>
            <p:cNvPr id="8412" name="Google Shape;8412;p62"/>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3" name="Google Shape;8413;p62"/>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4" name="Google Shape;8414;p62"/>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5" name="Google Shape;8415;p62"/>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6" name="Google Shape;8416;p62"/>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7" name="Google Shape;8417;p62"/>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18" name="Google Shape;8418;p62"/>
          <p:cNvGrpSpPr/>
          <p:nvPr/>
        </p:nvGrpSpPr>
        <p:grpSpPr>
          <a:xfrm>
            <a:off x="8255683" y="3855808"/>
            <a:ext cx="474795" cy="472625"/>
            <a:chOff x="-9089725" y="3180200"/>
            <a:chExt cx="353550" cy="351900"/>
          </a:xfrm>
        </p:grpSpPr>
        <p:sp>
          <p:nvSpPr>
            <p:cNvPr id="8419" name="Google Shape;8419;p62"/>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0" name="Google Shape;8420;p62"/>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21" name="Google Shape;8421;p62"/>
          <p:cNvGrpSpPr/>
          <p:nvPr/>
        </p:nvGrpSpPr>
        <p:grpSpPr>
          <a:xfrm>
            <a:off x="8324373" y="4489710"/>
            <a:ext cx="336371" cy="473935"/>
            <a:chOff x="-9039300" y="3614000"/>
            <a:chExt cx="250475" cy="352875"/>
          </a:xfrm>
        </p:grpSpPr>
        <p:sp>
          <p:nvSpPr>
            <p:cNvPr id="8422" name="Google Shape;8422;p62"/>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3" name="Google Shape;8423;p62"/>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24" name="Google Shape;8424;p62"/>
          <p:cNvGrpSpPr/>
          <p:nvPr/>
        </p:nvGrpSpPr>
        <p:grpSpPr>
          <a:xfrm>
            <a:off x="10633662" y="4519362"/>
            <a:ext cx="472847" cy="472893"/>
            <a:chOff x="-9088150" y="4049550"/>
            <a:chExt cx="352100" cy="352100"/>
          </a:xfrm>
        </p:grpSpPr>
        <p:sp>
          <p:nvSpPr>
            <p:cNvPr id="8425" name="Google Shape;8425;p62"/>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6" name="Google Shape;8426;p62"/>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7" name="Google Shape;8427;p62"/>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8" name="Google Shape;8428;p62"/>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9" name="Google Shape;8429;p62"/>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0" name="Google Shape;8430;p62"/>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31" name="Google Shape;8431;p62"/>
          <p:cNvGrpSpPr/>
          <p:nvPr/>
        </p:nvGrpSpPr>
        <p:grpSpPr>
          <a:xfrm>
            <a:off x="9479481" y="3855672"/>
            <a:ext cx="421009" cy="472893"/>
            <a:chOff x="-8191825" y="3174500"/>
            <a:chExt cx="313500" cy="352100"/>
          </a:xfrm>
        </p:grpSpPr>
        <p:sp>
          <p:nvSpPr>
            <p:cNvPr id="8432" name="Google Shape;8432;p62"/>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3" name="Google Shape;8433;p62"/>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4" name="Google Shape;8434;p62"/>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438"/>
        <p:cNvGrpSpPr/>
        <p:nvPr/>
      </p:nvGrpSpPr>
      <p:grpSpPr>
        <a:xfrm>
          <a:off x="0" y="0"/>
          <a:ext cx="0" cy="0"/>
          <a:chOff x="0" y="0"/>
          <a:chExt cx="0" cy="0"/>
        </a:xfrm>
      </p:grpSpPr>
      <p:sp>
        <p:nvSpPr>
          <p:cNvPr id="8439" name="Google Shape;8439;p63"/>
          <p:cNvSpPr txBox="1">
            <a:spLocks noGrp="1"/>
          </p:cNvSpPr>
          <p:nvPr>
            <p:ph type="title" idx="4294967295"/>
          </p:nvPr>
        </p:nvSpPr>
        <p:spPr>
          <a:xfrm>
            <a:off x="1424133" y="1244600"/>
            <a:ext cx="9396400" cy="643200"/>
          </a:xfrm>
          <a:prstGeom prst="rect">
            <a:avLst/>
          </a:prstGeom>
        </p:spPr>
        <p:txBody>
          <a:bodyPr spcFirstLastPara="1" wrap="square" lIns="121900" tIns="121900" rIns="121900" bIns="121900" anchor="t" anchorCtr="0">
            <a:noAutofit/>
          </a:bodyPr>
          <a:lstStyle/>
          <a:p>
            <a:pPr>
              <a:buClr>
                <a:srgbClr val="000000"/>
              </a:buClr>
              <a:buSzPts val="1100"/>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sp>
        <p:nvSpPr>
          <p:cNvPr id="8440" name="Google Shape;8440;p63"/>
          <p:cNvSpPr/>
          <p:nvPr/>
        </p:nvSpPr>
        <p:spPr>
          <a:xfrm>
            <a:off x="1069253" y="2254760"/>
            <a:ext cx="457872" cy="595997"/>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441" name="Google Shape;8441;p63"/>
          <p:cNvGrpSpPr/>
          <p:nvPr/>
        </p:nvGrpSpPr>
        <p:grpSpPr>
          <a:xfrm>
            <a:off x="998473" y="2991344"/>
            <a:ext cx="603731" cy="599297"/>
            <a:chOff x="-21322300" y="3693325"/>
            <a:chExt cx="306400" cy="304150"/>
          </a:xfrm>
        </p:grpSpPr>
        <p:sp>
          <p:nvSpPr>
            <p:cNvPr id="8442" name="Google Shape;8442;p63"/>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3" name="Google Shape;8443;p63"/>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4" name="Google Shape;8444;p63"/>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5" name="Google Shape;8445;p63"/>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46" name="Google Shape;8446;p63"/>
          <p:cNvGrpSpPr/>
          <p:nvPr/>
        </p:nvGrpSpPr>
        <p:grpSpPr>
          <a:xfrm>
            <a:off x="997684" y="3746992"/>
            <a:ext cx="605307" cy="563387"/>
            <a:chOff x="-21322300" y="4077125"/>
            <a:chExt cx="307200" cy="285925"/>
          </a:xfrm>
        </p:grpSpPr>
        <p:sp>
          <p:nvSpPr>
            <p:cNvPr id="8447" name="Google Shape;8447;p63"/>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8" name="Google Shape;8448;p63"/>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9" name="Google Shape;8449;p63"/>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0" name="Google Shape;8450;p63"/>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1" name="Google Shape;8451;p63"/>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2" name="Google Shape;8452;p63"/>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3" name="Google Shape;8453;p63"/>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4" name="Google Shape;8454;p63"/>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5" name="Google Shape;8455;p63"/>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6" name="Google Shape;8456;p63"/>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7" name="Google Shape;8457;p63"/>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8" name="Google Shape;8458;p63"/>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59" name="Google Shape;8459;p63"/>
          <p:cNvGrpSpPr/>
          <p:nvPr/>
        </p:nvGrpSpPr>
        <p:grpSpPr>
          <a:xfrm>
            <a:off x="4700587" y="2252171"/>
            <a:ext cx="602204" cy="600283"/>
            <a:chOff x="-19394200" y="3333800"/>
            <a:chExt cx="305625" cy="304650"/>
          </a:xfrm>
        </p:grpSpPr>
        <p:sp>
          <p:nvSpPr>
            <p:cNvPr id="8460" name="Google Shape;8460;p63"/>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1" name="Google Shape;8461;p63"/>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2" name="Google Shape;8462;p63"/>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3" name="Google Shape;8463;p63"/>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4" name="Google Shape;8464;p63"/>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5" name="Google Shape;8465;p63"/>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6" name="Google Shape;8466;p63"/>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7" name="Google Shape;8467;p63"/>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8" name="Google Shape;8468;p63"/>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69" name="Google Shape;8469;p63"/>
          <p:cNvGrpSpPr/>
          <p:nvPr/>
        </p:nvGrpSpPr>
        <p:grpSpPr>
          <a:xfrm>
            <a:off x="4699035" y="2991441"/>
            <a:ext cx="605307" cy="599100"/>
            <a:chOff x="-19396575" y="3708500"/>
            <a:chExt cx="307200" cy="304050"/>
          </a:xfrm>
        </p:grpSpPr>
        <p:sp>
          <p:nvSpPr>
            <p:cNvPr id="8470" name="Google Shape;8470;p63"/>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1" name="Google Shape;8471;p63"/>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2" name="Google Shape;8472;p63"/>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73" name="Google Shape;8473;p63"/>
          <p:cNvGrpSpPr/>
          <p:nvPr/>
        </p:nvGrpSpPr>
        <p:grpSpPr>
          <a:xfrm>
            <a:off x="4691276" y="3728615"/>
            <a:ext cx="620824" cy="600135"/>
            <a:chOff x="-19394200" y="4084200"/>
            <a:chExt cx="315075" cy="304575"/>
          </a:xfrm>
        </p:grpSpPr>
        <p:sp>
          <p:nvSpPr>
            <p:cNvPr id="8474" name="Google Shape;8474;p63"/>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5" name="Google Shape;8475;p63"/>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6" name="Google Shape;8476;p63"/>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7" name="Google Shape;8477;p63"/>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8" name="Google Shape;8478;p63"/>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9" name="Google Shape;8479;p63"/>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80" name="Google Shape;8480;p63"/>
          <p:cNvGrpSpPr/>
          <p:nvPr/>
        </p:nvGrpSpPr>
        <p:grpSpPr>
          <a:xfrm>
            <a:off x="8432224" y="2252001"/>
            <a:ext cx="533929" cy="600627"/>
            <a:chOff x="-17526750" y="3309200"/>
            <a:chExt cx="270975" cy="304825"/>
          </a:xfrm>
        </p:grpSpPr>
        <p:sp>
          <p:nvSpPr>
            <p:cNvPr id="8481" name="Google Shape;8481;p63"/>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2" name="Google Shape;8482;p63"/>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3" name="Google Shape;8483;p63"/>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4" name="Google Shape;8484;p63"/>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5" name="Google Shape;8485;p63"/>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86" name="Google Shape;8486;p63"/>
          <p:cNvGrpSpPr/>
          <p:nvPr/>
        </p:nvGrpSpPr>
        <p:grpSpPr>
          <a:xfrm>
            <a:off x="8400426" y="2992231"/>
            <a:ext cx="597524" cy="597524"/>
            <a:chOff x="-17542500" y="3684100"/>
            <a:chExt cx="303250" cy="303250"/>
          </a:xfrm>
        </p:grpSpPr>
        <p:sp>
          <p:nvSpPr>
            <p:cNvPr id="8487" name="Google Shape;8487;p63"/>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8" name="Google Shape;8488;p63"/>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9" name="Google Shape;8489;p63"/>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0" name="Google Shape;8490;p63"/>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1" name="Google Shape;8491;p63"/>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2" name="Google Shape;8492;p63"/>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3" name="Google Shape;8493;p63"/>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94" name="Google Shape;8494;p63"/>
          <p:cNvGrpSpPr/>
          <p:nvPr/>
        </p:nvGrpSpPr>
        <p:grpSpPr>
          <a:xfrm>
            <a:off x="8399638" y="3747757"/>
            <a:ext cx="599100" cy="561860"/>
            <a:chOff x="-17542500" y="4068450"/>
            <a:chExt cx="304050" cy="285150"/>
          </a:xfrm>
        </p:grpSpPr>
        <p:sp>
          <p:nvSpPr>
            <p:cNvPr id="8495" name="Google Shape;8495;p63"/>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6" name="Google Shape;8496;p63"/>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7" name="Google Shape;8497;p63"/>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8" name="Google Shape;8498;p63"/>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9" name="Google Shape;8499;p63"/>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0" name="Google Shape;8500;p63"/>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01" name="Google Shape;8501;p63"/>
          <p:cNvGrpSpPr/>
          <p:nvPr/>
        </p:nvGrpSpPr>
        <p:grpSpPr>
          <a:xfrm>
            <a:off x="4706867" y="4456282"/>
            <a:ext cx="457872" cy="599100"/>
            <a:chOff x="-15652200" y="3335975"/>
            <a:chExt cx="232375" cy="304050"/>
          </a:xfrm>
        </p:grpSpPr>
        <p:sp>
          <p:nvSpPr>
            <p:cNvPr id="8502" name="Google Shape;8502;p63"/>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3" name="Google Shape;8503;p63"/>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4" name="Google Shape;8504;p63"/>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5" name="Google Shape;8505;p63"/>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6" name="Google Shape;8506;p63"/>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7" name="Google Shape;8507;p63"/>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8" name="Google Shape;8508;p63"/>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9" name="Google Shape;8509;p63"/>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0" name="Google Shape;8510;p63"/>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11" name="Google Shape;8511;p63"/>
          <p:cNvGrpSpPr/>
          <p:nvPr/>
        </p:nvGrpSpPr>
        <p:grpSpPr>
          <a:xfrm>
            <a:off x="1737988" y="2252765"/>
            <a:ext cx="600627" cy="599100"/>
            <a:chOff x="-20946600" y="3317850"/>
            <a:chExt cx="304825" cy="304050"/>
          </a:xfrm>
        </p:grpSpPr>
        <p:sp>
          <p:nvSpPr>
            <p:cNvPr id="8512" name="Google Shape;8512;p63"/>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3" name="Google Shape;8513;p63"/>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4" name="Google Shape;8514;p63"/>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15" name="Google Shape;8515;p63"/>
          <p:cNvGrpSpPr/>
          <p:nvPr/>
        </p:nvGrpSpPr>
        <p:grpSpPr>
          <a:xfrm>
            <a:off x="1738753" y="2991639"/>
            <a:ext cx="599100" cy="598707"/>
            <a:chOff x="-20945825" y="3692175"/>
            <a:chExt cx="304050" cy="303850"/>
          </a:xfrm>
        </p:grpSpPr>
        <p:sp>
          <p:nvSpPr>
            <p:cNvPr id="8516" name="Google Shape;8516;p63"/>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7" name="Google Shape;8517;p63"/>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8" name="Google Shape;8518;p63"/>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9" name="Google Shape;8519;p63"/>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20" name="Google Shape;8520;p63"/>
          <p:cNvGrpSpPr/>
          <p:nvPr/>
        </p:nvGrpSpPr>
        <p:grpSpPr>
          <a:xfrm>
            <a:off x="1772890" y="3729923"/>
            <a:ext cx="530825" cy="597524"/>
            <a:chOff x="-20930075" y="4066100"/>
            <a:chExt cx="269400" cy="303250"/>
          </a:xfrm>
        </p:grpSpPr>
        <p:sp>
          <p:nvSpPr>
            <p:cNvPr id="8521" name="Google Shape;8521;p63"/>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2" name="Google Shape;8522;p63"/>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23" name="Google Shape;8523;p63"/>
          <p:cNvGrpSpPr/>
          <p:nvPr/>
        </p:nvGrpSpPr>
        <p:grpSpPr>
          <a:xfrm>
            <a:off x="5481184" y="2253132"/>
            <a:ext cx="496688" cy="598361"/>
            <a:chOff x="-18994100" y="3334775"/>
            <a:chExt cx="252075" cy="303675"/>
          </a:xfrm>
        </p:grpSpPr>
        <p:sp>
          <p:nvSpPr>
            <p:cNvPr id="8524" name="Google Shape;8524;p63"/>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5" name="Google Shape;8525;p63"/>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6" name="Google Shape;8526;p63"/>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7" name="Google Shape;8527;p63"/>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28" name="Google Shape;8528;p63"/>
          <p:cNvGrpSpPr/>
          <p:nvPr/>
        </p:nvGrpSpPr>
        <p:grpSpPr>
          <a:xfrm>
            <a:off x="5500593" y="2992991"/>
            <a:ext cx="457872" cy="595997"/>
            <a:chOff x="-18983850" y="3710075"/>
            <a:chExt cx="232375" cy="302475"/>
          </a:xfrm>
        </p:grpSpPr>
        <p:sp>
          <p:nvSpPr>
            <p:cNvPr id="8529" name="Google Shape;8529;p63"/>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0" name="Google Shape;8530;p63"/>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1" name="Google Shape;8531;p63"/>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2" name="Google Shape;8532;p63"/>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33" name="Google Shape;8533;p63"/>
          <p:cNvGrpSpPr/>
          <p:nvPr/>
        </p:nvGrpSpPr>
        <p:grpSpPr>
          <a:xfrm>
            <a:off x="5429215" y="3729896"/>
            <a:ext cx="600627" cy="597573"/>
            <a:chOff x="-19020075" y="4084200"/>
            <a:chExt cx="304825" cy="303275"/>
          </a:xfrm>
        </p:grpSpPr>
        <p:sp>
          <p:nvSpPr>
            <p:cNvPr id="8534" name="Google Shape;8534;p63"/>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5" name="Google Shape;8535;p63"/>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6" name="Google Shape;8536;p63"/>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7" name="Google Shape;8537;p63"/>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8" name="Google Shape;8538;p63"/>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9" name="Google Shape;8539;p63"/>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0" name="Google Shape;8540;p63"/>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1" name="Google Shape;8541;p63"/>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2" name="Google Shape;8542;p63"/>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43" name="Google Shape;8543;p63"/>
          <p:cNvGrpSpPr/>
          <p:nvPr/>
        </p:nvGrpSpPr>
        <p:grpSpPr>
          <a:xfrm>
            <a:off x="9185569" y="2252001"/>
            <a:ext cx="529249" cy="600627"/>
            <a:chOff x="-17149475" y="3309200"/>
            <a:chExt cx="268600" cy="304825"/>
          </a:xfrm>
        </p:grpSpPr>
        <p:sp>
          <p:nvSpPr>
            <p:cNvPr id="8544" name="Google Shape;8544;p63"/>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5" name="Google Shape;8545;p63"/>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46" name="Google Shape;8546;p63"/>
          <p:cNvGrpSpPr/>
          <p:nvPr/>
        </p:nvGrpSpPr>
        <p:grpSpPr>
          <a:xfrm>
            <a:off x="9150643" y="3010827"/>
            <a:ext cx="599100" cy="560332"/>
            <a:chOff x="-17168375" y="3692750"/>
            <a:chExt cx="304050" cy="284375"/>
          </a:xfrm>
        </p:grpSpPr>
        <p:sp>
          <p:nvSpPr>
            <p:cNvPr id="8547" name="Google Shape;8547;p63"/>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8" name="Google Shape;8548;p63"/>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9" name="Google Shape;8549;p63"/>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0" name="Google Shape;8550;p63"/>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1" name="Google Shape;8551;p63"/>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2" name="Google Shape;8552;p63"/>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3" name="Google Shape;8553;p63"/>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54" name="Google Shape;8554;p63"/>
          <p:cNvGrpSpPr/>
          <p:nvPr/>
        </p:nvGrpSpPr>
        <p:grpSpPr>
          <a:xfrm>
            <a:off x="9145988" y="3729137"/>
            <a:ext cx="608411" cy="599100"/>
            <a:chOff x="-17170750" y="4058800"/>
            <a:chExt cx="308775" cy="304050"/>
          </a:xfrm>
        </p:grpSpPr>
        <p:sp>
          <p:nvSpPr>
            <p:cNvPr id="8555" name="Google Shape;8555;p63"/>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6" name="Google Shape;8556;p63"/>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7" name="Google Shape;8557;p63"/>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8" name="Google Shape;8558;p63"/>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9" name="Google Shape;8559;p63"/>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0" name="Google Shape;8560;p63"/>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1" name="Google Shape;8561;p63"/>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2" name="Google Shape;8562;p63"/>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3" name="Google Shape;8563;p63"/>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4" name="Google Shape;8564;p63"/>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5" name="Google Shape;8565;p63"/>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6" name="Google Shape;8566;p63"/>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7" name="Google Shape;8567;p63"/>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8" name="Google Shape;8568;p63"/>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9" name="Google Shape;8569;p63"/>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0" name="Google Shape;8570;p63"/>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1" name="Google Shape;8571;p63"/>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72" name="Google Shape;8572;p63"/>
          <p:cNvGrpSpPr/>
          <p:nvPr/>
        </p:nvGrpSpPr>
        <p:grpSpPr>
          <a:xfrm>
            <a:off x="7628517" y="4457811"/>
            <a:ext cx="600627" cy="595997"/>
            <a:chOff x="-15688425" y="3707725"/>
            <a:chExt cx="304825" cy="302475"/>
          </a:xfrm>
        </p:grpSpPr>
        <p:sp>
          <p:nvSpPr>
            <p:cNvPr id="8573" name="Google Shape;8573;p63"/>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4" name="Google Shape;8574;p63"/>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5" name="Google Shape;8575;p63"/>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6" name="Google Shape;8576;p63"/>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7" name="Google Shape;8577;p63"/>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8" name="Google Shape;8578;p63"/>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79" name="Google Shape;8579;p63"/>
          <p:cNvGrpSpPr/>
          <p:nvPr/>
        </p:nvGrpSpPr>
        <p:grpSpPr>
          <a:xfrm>
            <a:off x="2487393" y="2253922"/>
            <a:ext cx="602204" cy="596785"/>
            <a:chOff x="-20572500" y="3319025"/>
            <a:chExt cx="305625" cy="302875"/>
          </a:xfrm>
        </p:grpSpPr>
        <p:sp>
          <p:nvSpPr>
            <p:cNvPr id="8580" name="Google Shape;8580;p63"/>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1" name="Google Shape;8581;p63"/>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82" name="Google Shape;8582;p63"/>
          <p:cNvGrpSpPr/>
          <p:nvPr/>
        </p:nvGrpSpPr>
        <p:grpSpPr>
          <a:xfrm>
            <a:off x="2488945" y="3073880"/>
            <a:ext cx="599100" cy="434227"/>
            <a:chOff x="-20571700" y="3722875"/>
            <a:chExt cx="304050" cy="220375"/>
          </a:xfrm>
        </p:grpSpPr>
        <p:sp>
          <p:nvSpPr>
            <p:cNvPr id="8583" name="Google Shape;8583;p63"/>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4" name="Google Shape;8584;p63"/>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5" name="Google Shape;8585;p63"/>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6" name="Google Shape;8586;p63"/>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7" name="Google Shape;8587;p63"/>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8" name="Google Shape;8588;p63"/>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9" name="Google Shape;8589;p63"/>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90" name="Google Shape;8590;p63"/>
          <p:cNvGrpSpPr/>
          <p:nvPr/>
        </p:nvGrpSpPr>
        <p:grpSpPr>
          <a:xfrm>
            <a:off x="2488180" y="3728371"/>
            <a:ext cx="600627" cy="600627"/>
            <a:chOff x="-20571700" y="4066875"/>
            <a:chExt cx="304825" cy="304825"/>
          </a:xfrm>
        </p:grpSpPr>
        <p:sp>
          <p:nvSpPr>
            <p:cNvPr id="8591" name="Google Shape;8591;p63"/>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2" name="Google Shape;8592;p63"/>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3" name="Google Shape;8593;p63"/>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4" name="Google Shape;8594;p63"/>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5" name="Google Shape;8595;p63"/>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6" name="Google Shape;8596;p63"/>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97" name="Google Shape;8597;p63"/>
          <p:cNvGrpSpPr/>
          <p:nvPr/>
        </p:nvGrpSpPr>
        <p:grpSpPr>
          <a:xfrm>
            <a:off x="6177116" y="2251012"/>
            <a:ext cx="605307" cy="602597"/>
            <a:chOff x="-18645175" y="3334200"/>
            <a:chExt cx="307200" cy="305825"/>
          </a:xfrm>
        </p:grpSpPr>
        <p:sp>
          <p:nvSpPr>
            <p:cNvPr id="8598" name="Google Shape;8598;p63"/>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9" name="Google Shape;8599;p63"/>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0" name="Google Shape;8600;p63"/>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1" name="Google Shape;8601;p63"/>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2" name="Google Shape;8602;p63"/>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03" name="Google Shape;8603;p63"/>
          <p:cNvGrpSpPr/>
          <p:nvPr/>
        </p:nvGrpSpPr>
        <p:grpSpPr>
          <a:xfrm>
            <a:off x="6177905" y="2990653"/>
            <a:ext cx="603731" cy="600676"/>
            <a:chOff x="-18645175" y="3708500"/>
            <a:chExt cx="306400" cy="304850"/>
          </a:xfrm>
        </p:grpSpPr>
        <p:sp>
          <p:nvSpPr>
            <p:cNvPr id="8604" name="Google Shape;8604;p63"/>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5" name="Google Shape;8605;p63"/>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6" name="Google Shape;8606;p63"/>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7" name="Google Shape;8607;p63"/>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8" name="Google Shape;8608;p63"/>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9" name="Google Shape;8609;p63"/>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0" name="Google Shape;8610;p63"/>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11" name="Google Shape;8611;p63"/>
          <p:cNvGrpSpPr/>
          <p:nvPr/>
        </p:nvGrpSpPr>
        <p:grpSpPr>
          <a:xfrm>
            <a:off x="6174802" y="3727507"/>
            <a:ext cx="609937" cy="602351"/>
            <a:chOff x="-18647525" y="4082625"/>
            <a:chExt cx="309550" cy="305700"/>
          </a:xfrm>
        </p:grpSpPr>
        <p:sp>
          <p:nvSpPr>
            <p:cNvPr id="8612" name="Google Shape;8612;p63"/>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3" name="Google Shape;8613;p63"/>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4" name="Google Shape;8614;p63"/>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5" name="Google Shape;8615;p63"/>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16" name="Google Shape;8616;p63"/>
          <p:cNvGrpSpPr/>
          <p:nvPr/>
        </p:nvGrpSpPr>
        <p:grpSpPr>
          <a:xfrm>
            <a:off x="9921981" y="2252789"/>
            <a:ext cx="527673" cy="599051"/>
            <a:chOff x="-16775350" y="3309200"/>
            <a:chExt cx="267800" cy="304025"/>
          </a:xfrm>
        </p:grpSpPr>
        <p:sp>
          <p:nvSpPr>
            <p:cNvPr id="8617" name="Google Shape;8617;p63"/>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8" name="Google Shape;8618;p63"/>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9" name="Google Shape;8619;p63"/>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20" name="Google Shape;8620;p63"/>
          <p:cNvGrpSpPr/>
          <p:nvPr/>
        </p:nvGrpSpPr>
        <p:grpSpPr>
          <a:xfrm>
            <a:off x="9921981" y="2989103"/>
            <a:ext cx="527673" cy="603780"/>
            <a:chOff x="-16775350" y="3683300"/>
            <a:chExt cx="267800" cy="306425"/>
          </a:xfrm>
        </p:grpSpPr>
        <p:sp>
          <p:nvSpPr>
            <p:cNvPr id="8621" name="Google Shape;8621;p63"/>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2" name="Google Shape;8622;p63"/>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3" name="Google Shape;8623;p63"/>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24" name="Google Shape;8624;p63"/>
          <p:cNvGrpSpPr/>
          <p:nvPr/>
        </p:nvGrpSpPr>
        <p:grpSpPr>
          <a:xfrm>
            <a:off x="9884715" y="3729160"/>
            <a:ext cx="602204" cy="599051"/>
            <a:chOff x="-16794250" y="4058225"/>
            <a:chExt cx="305625" cy="304025"/>
          </a:xfrm>
        </p:grpSpPr>
        <p:sp>
          <p:nvSpPr>
            <p:cNvPr id="8625" name="Google Shape;8625;p63"/>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6" name="Google Shape;8626;p63"/>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7" name="Google Shape;8627;p63"/>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8" name="Google Shape;8628;p63"/>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9" name="Google Shape;8629;p63"/>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0" name="Google Shape;8630;p63"/>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1" name="Google Shape;8631;p63"/>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2" name="Google Shape;8632;p63"/>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3" name="Google Shape;8633;p63"/>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634" name="Google Shape;8634;p63"/>
          <p:cNvSpPr/>
          <p:nvPr/>
        </p:nvSpPr>
        <p:spPr>
          <a:xfrm>
            <a:off x="10656273" y="2252112"/>
            <a:ext cx="603731" cy="600627"/>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635" name="Google Shape;8635;p63"/>
          <p:cNvGrpSpPr/>
          <p:nvPr/>
        </p:nvGrpSpPr>
        <p:grpSpPr>
          <a:xfrm>
            <a:off x="3219938" y="2252765"/>
            <a:ext cx="609937" cy="599100"/>
            <a:chOff x="-20199150" y="3317850"/>
            <a:chExt cx="309550" cy="304050"/>
          </a:xfrm>
        </p:grpSpPr>
        <p:sp>
          <p:nvSpPr>
            <p:cNvPr id="8636" name="Google Shape;8636;p63"/>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7" name="Google Shape;8637;p63"/>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8" name="Google Shape;8638;p63"/>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9" name="Google Shape;8639;p63"/>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0" name="Google Shape;8640;p63"/>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1" name="Google Shape;8641;p63"/>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2" name="Google Shape;8642;p63"/>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43" name="Google Shape;8643;p63"/>
          <p:cNvGrpSpPr/>
          <p:nvPr/>
        </p:nvGrpSpPr>
        <p:grpSpPr>
          <a:xfrm>
            <a:off x="3223041" y="2990482"/>
            <a:ext cx="603731" cy="601021"/>
            <a:chOff x="-20199150" y="3693150"/>
            <a:chExt cx="306400" cy="305025"/>
          </a:xfrm>
        </p:grpSpPr>
        <p:sp>
          <p:nvSpPr>
            <p:cNvPr id="8644" name="Google Shape;8644;p63"/>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5" name="Google Shape;8645;p63"/>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6" name="Google Shape;8646;p63"/>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7" name="Google Shape;8647;p63"/>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8" name="Google Shape;8648;p63"/>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9" name="Google Shape;8649;p63"/>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50" name="Google Shape;8650;p63"/>
          <p:cNvGrpSpPr/>
          <p:nvPr/>
        </p:nvGrpSpPr>
        <p:grpSpPr>
          <a:xfrm>
            <a:off x="3223806" y="3727583"/>
            <a:ext cx="602204" cy="602204"/>
            <a:chOff x="-20197575" y="4066875"/>
            <a:chExt cx="305625" cy="305625"/>
          </a:xfrm>
        </p:grpSpPr>
        <p:sp>
          <p:nvSpPr>
            <p:cNvPr id="8651" name="Google Shape;8651;p63"/>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2" name="Google Shape;8652;p63"/>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3" name="Google Shape;8653;p63"/>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4" name="Google Shape;8654;p63"/>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5" name="Google Shape;8655;p63"/>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6" name="Google Shape;8656;p63"/>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7" name="Google Shape;8657;p63"/>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8" name="Google Shape;8658;p63"/>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59" name="Google Shape;8659;p63"/>
          <p:cNvGrpSpPr/>
          <p:nvPr/>
        </p:nvGrpSpPr>
        <p:grpSpPr>
          <a:xfrm>
            <a:off x="6933429" y="2250027"/>
            <a:ext cx="599100" cy="604568"/>
            <a:chOff x="-18271050" y="3333200"/>
            <a:chExt cx="304050" cy="306825"/>
          </a:xfrm>
        </p:grpSpPr>
        <p:sp>
          <p:nvSpPr>
            <p:cNvPr id="8660" name="Google Shape;8660;p63"/>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1" name="Google Shape;8661;p63"/>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2" name="Google Shape;8662;p63"/>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3" name="Google Shape;8663;p63"/>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4" name="Google Shape;8664;p63"/>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65" name="Google Shape;8665;p63"/>
          <p:cNvGrpSpPr/>
          <p:nvPr/>
        </p:nvGrpSpPr>
        <p:grpSpPr>
          <a:xfrm>
            <a:off x="6934192" y="2992229"/>
            <a:ext cx="597573" cy="597524"/>
            <a:chOff x="-18270275" y="3710875"/>
            <a:chExt cx="303275" cy="303250"/>
          </a:xfrm>
        </p:grpSpPr>
        <p:sp>
          <p:nvSpPr>
            <p:cNvPr id="8666" name="Google Shape;8666;p63"/>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7" name="Google Shape;8667;p63"/>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8" name="Google Shape;8668;p63"/>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9" name="Google Shape;8669;p63"/>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0" name="Google Shape;8670;p63"/>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1" name="Google Shape;8671;p63"/>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72" name="Google Shape;8672;p63"/>
          <p:cNvGrpSpPr/>
          <p:nvPr/>
        </p:nvGrpSpPr>
        <p:grpSpPr>
          <a:xfrm>
            <a:off x="7005595" y="3729896"/>
            <a:ext cx="454768" cy="597573"/>
            <a:chOff x="-18234025" y="4084200"/>
            <a:chExt cx="230800" cy="303275"/>
          </a:xfrm>
        </p:grpSpPr>
        <p:sp>
          <p:nvSpPr>
            <p:cNvPr id="8673" name="Google Shape;8673;p63"/>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4" name="Google Shape;8674;p63"/>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5" name="Google Shape;8675;p63"/>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76" name="Google Shape;8676;p63"/>
          <p:cNvGrpSpPr/>
          <p:nvPr/>
        </p:nvGrpSpPr>
        <p:grpSpPr>
          <a:xfrm>
            <a:off x="3155669" y="4455521"/>
            <a:ext cx="599100" cy="600627"/>
            <a:chOff x="-16419350" y="3308400"/>
            <a:chExt cx="304050" cy="304825"/>
          </a:xfrm>
        </p:grpSpPr>
        <p:sp>
          <p:nvSpPr>
            <p:cNvPr id="8677" name="Google Shape;8677;p63"/>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8" name="Google Shape;8678;p63"/>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9" name="Google Shape;8679;p63"/>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0" name="Google Shape;8680;p63"/>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1" name="Google Shape;8681;p63"/>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2" name="Google Shape;8682;p63"/>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3" name="Google Shape;8683;p63"/>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84" name="Google Shape;8684;p63"/>
          <p:cNvGrpSpPr/>
          <p:nvPr/>
        </p:nvGrpSpPr>
        <p:grpSpPr>
          <a:xfrm>
            <a:off x="6184409" y="4453898"/>
            <a:ext cx="527673" cy="603829"/>
            <a:chOff x="-16401225" y="3683275"/>
            <a:chExt cx="267800" cy="306450"/>
          </a:xfrm>
        </p:grpSpPr>
        <p:sp>
          <p:nvSpPr>
            <p:cNvPr id="8685" name="Google Shape;8685;p63"/>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6" name="Google Shape;8686;p63"/>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7" name="Google Shape;8687;p63"/>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8" name="Google Shape;8688;p63"/>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9" name="Google Shape;8689;p63"/>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0" name="Google Shape;8690;p63"/>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1" name="Google Shape;8691;p63"/>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92" name="Google Shape;8692;p63"/>
          <p:cNvGrpSpPr/>
          <p:nvPr/>
        </p:nvGrpSpPr>
        <p:grpSpPr>
          <a:xfrm>
            <a:off x="10671673" y="3729416"/>
            <a:ext cx="600627" cy="597573"/>
            <a:chOff x="-16419350" y="4058200"/>
            <a:chExt cx="304825" cy="303275"/>
          </a:xfrm>
        </p:grpSpPr>
        <p:sp>
          <p:nvSpPr>
            <p:cNvPr id="8693" name="Google Shape;8693;p63"/>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4" name="Google Shape;8694;p63"/>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5" name="Google Shape;8695;p63"/>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6" name="Google Shape;8696;p63"/>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7" name="Google Shape;8697;p63"/>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8" name="Google Shape;8698;p63"/>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9" name="Google Shape;8699;p63"/>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00" name="Google Shape;8700;p63"/>
          <p:cNvGrpSpPr/>
          <p:nvPr/>
        </p:nvGrpSpPr>
        <p:grpSpPr>
          <a:xfrm>
            <a:off x="5374191" y="4457441"/>
            <a:ext cx="600676" cy="596785"/>
            <a:chOff x="-15296200" y="3326900"/>
            <a:chExt cx="304850" cy="302875"/>
          </a:xfrm>
        </p:grpSpPr>
        <p:sp>
          <p:nvSpPr>
            <p:cNvPr id="8701" name="Google Shape;8701;p63"/>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2" name="Google Shape;8702;p63"/>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3" name="Google Shape;8703;p63"/>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4" name="Google Shape;8704;p63"/>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5" name="Google Shape;8705;p63"/>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06" name="Google Shape;8706;p63"/>
          <p:cNvGrpSpPr/>
          <p:nvPr/>
        </p:nvGrpSpPr>
        <p:grpSpPr>
          <a:xfrm>
            <a:off x="3928395" y="2275841"/>
            <a:ext cx="648755" cy="552944"/>
            <a:chOff x="-19835275" y="3330250"/>
            <a:chExt cx="329250" cy="280625"/>
          </a:xfrm>
        </p:grpSpPr>
        <p:sp>
          <p:nvSpPr>
            <p:cNvPr id="8707" name="Google Shape;8707;p63"/>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8" name="Google Shape;8708;p63"/>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9" name="Google Shape;8709;p63"/>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10" name="Google Shape;8710;p63"/>
          <p:cNvGrpSpPr/>
          <p:nvPr/>
        </p:nvGrpSpPr>
        <p:grpSpPr>
          <a:xfrm>
            <a:off x="3952434" y="2991294"/>
            <a:ext cx="600676" cy="599396"/>
            <a:chOff x="-19822675" y="3692750"/>
            <a:chExt cx="304850" cy="304200"/>
          </a:xfrm>
        </p:grpSpPr>
        <p:sp>
          <p:nvSpPr>
            <p:cNvPr id="8711" name="Google Shape;8711;p63"/>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2" name="Google Shape;8712;p63"/>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3" name="Google Shape;8713;p63"/>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4" name="Google Shape;8714;p63"/>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5" name="Google Shape;8715;p63"/>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16" name="Google Shape;8716;p63"/>
          <p:cNvGrpSpPr/>
          <p:nvPr/>
        </p:nvGrpSpPr>
        <p:grpSpPr>
          <a:xfrm>
            <a:off x="3953222" y="3728371"/>
            <a:ext cx="599100" cy="600627"/>
            <a:chOff x="-19822675" y="4066875"/>
            <a:chExt cx="304050" cy="304825"/>
          </a:xfrm>
        </p:grpSpPr>
        <p:sp>
          <p:nvSpPr>
            <p:cNvPr id="8717" name="Google Shape;8717;p63"/>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8" name="Google Shape;8718;p63"/>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9" name="Google Shape;8719;p63"/>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0" name="Google Shape;8720;p63"/>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1" name="Google Shape;8721;p63"/>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2" name="Google Shape;8722;p63"/>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23" name="Google Shape;8723;p63"/>
          <p:cNvGrpSpPr/>
          <p:nvPr/>
        </p:nvGrpSpPr>
        <p:grpSpPr>
          <a:xfrm>
            <a:off x="7698647" y="2252762"/>
            <a:ext cx="532403" cy="599100"/>
            <a:chOff x="-17878825" y="3334400"/>
            <a:chExt cx="270200" cy="304050"/>
          </a:xfrm>
        </p:grpSpPr>
        <p:sp>
          <p:nvSpPr>
            <p:cNvPr id="8724" name="Google Shape;8724;p63"/>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5" name="Google Shape;8725;p63"/>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6" name="Google Shape;8726;p63"/>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7" name="Google Shape;8727;p63"/>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8" name="Google Shape;8728;p63"/>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9" name="Google Shape;8729;p63"/>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0" name="Google Shape;8730;p63"/>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31" name="Google Shape;8731;p63"/>
          <p:cNvGrpSpPr/>
          <p:nvPr/>
        </p:nvGrpSpPr>
        <p:grpSpPr>
          <a:xfrm>
            <a:off x="7663746" y="2989889"/>
            <a:ext cx="602204" cy="602204"/>
            <a:chOff x="-17896150" y="3709300"/>
            <a:chExt cx="305625" cy="305625"/>
          </a:xfrm>
        </p:grpSpPr>
        <p:sp>
          <p:nvSpPr>
            <p:cNvPr id="8732" name="Google Shape;8732;p63"/>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3" name="Google Shape;8733;p63"/>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4" name="Google Shape;8734;p63"/>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5" name="Google Shape;8735;p63"/>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36" name="Google Shape;8736;p63"/>
          <p:cNvGrpSpPr/>
          <p:nvPr/>
        </p:nvGrpSpPr>
        <p:grpSpPr>
          <a:xfrm>
            <a:off x="7700987" y="3727582"/>
            <a:ext cx="527723" cy="602204"/>
            <a:chOff x="-17878025" y="4082625"/>
            <a:chExt cx="267825" cy="305625"/>
          </a:xfrm>
        </p:grpSpPr>
        <p:sp>
          <p:nvSpPr>
            <p:cNvPr id="8737" name="Google Shape;8737;p63"/>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8" name="Google Shape;8738;p63"/>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9" name="Google Shape;8739;p63"/>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0" name="Google Shape;8740;p63"/>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1" name="Google Shape;8741;p63"/>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2" name="Google Shape;8742;p63"/>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3" name="Google Shape;8743;p63"/>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44" name="Google Shape;8744;p63"/>
          <p:cNvGrpSpPr/>
          <p:nvPr/>
        </p:nvGrpSpPr>
        <p:grpSpPr>
          <a:xfrm>
            <a:off x="3892843" y="4473353"/>
            <a:ext cx="600676" cy="564963"/>
            <a:chOff x="-16044450" y="3317850"/>
            <a:chExt cx="304850" cy="286725"/>
          </a:xfrm>
        </p:grpSpPr>
        <p:sp>
          <p:nvSpPr>
            <p:cNvPr id="8745" name="Google Shape;8745;p63"/>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6" name="Google Shape;8746;p63"/>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7" name="Google Shape;8747;p63"/>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8" name="Google Shape;8748;p63"/>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749" name="Google Shape;8749;p63"/>
          <p:cNvSpPr/>
          <p:nvPr/>
        </p:nvSpPr>
        <p:spPr>
          <a:xfrm>
            <a:off x="6885804" y="4455967"/>
            <a:ext cx="597573" cy="600676"/>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750" name="Google Shape;8750;p63"/>
          <p:cNvGrpSpPr/>
          <p:nvPr/>
        </p:nvGrpSpPr>
        <p:grpSpPr>
          <a:xfrm>
            <a:off x="10722865" y="2991632"/>
            <a:ext cx="498216" cy="598707"/>
            <a:chOff x="-16018450" y="4058400"/>
            <a:chExt cx="252850" cy="303850"/>
          </a:xfrm>
        </p:grpSpPr>
        <p:sp>
          <p:nvSpPr>
            <p:cNvPr id="8751" name="Google Shape;8751;p63"/>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2" name="Google Shape;8752;p63"/>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3" name="Google Shape;8753;p63"/>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4" name="Google Shape;8754;p63"/>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755" name="Google Shape;8755;p63"/>
          <p:cNvSpPr/>
          <p:nvPr/>
        </p:nvSpPr>
        <p:spPr>
          <a:xfrm>
            <a:off x="8366487" y="4457543"/>
            <a:ext cx="599051" cy="597524"/>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759"/>
        <p:cNvGrpSpPr/>
        <p:nvPr/>
      </p:nvGrpSpPr>
      <p:grpSpPr>
        <a:xfrm>
          <a:off x="0" y="0"/>
          <a:ext cx="0" cy="0"/>
          <a:chOff x="0" y="0"/>
          <a:chExt cx="0" cy="0"/>
        </a:xfrm>
      </p:grpSpPr>
      <p:sp>
        <p:nvSpPr>
          <p:cNvPr id="8760" name="Google Shape;8760;p64"/>
          <p:cNvSpPr txBox="1">
            <a:spLocks noGrp="1"/>
          </p:cNvSpPr>
          <p:nvPr>
            <p:ph type="title" idx="4294967295"/>
          </p:nvPr>
        </p:nvSpPr>
        <p:spPr>
          <a:xfrm>
            <a:off x="1424133" y="1244600"/>
            <a:ext cx="9396400" cy="643200"/>
          </a:xfrm>
          <a:prstGeom prst="rect">
            <a:avLst/>
          </a:prstGeom>
        </p:spPr>
        <p:txBody>
          <a:bodyPr spcFirstLastPara="1" wrap="square" lIns="121900" tIns="121900" rIns="121900" bIns="121900" anchor="t" anchorCtr="0">
            <a:noAutofit/>
          </a:bodyPr>
          <a:lstStyle/>
          <a:p>
            <a:pPr>
              <a:buClr>
                <a:srgbClr val="000000"/>
              </a:buClr>
              <a:buSzPts val="1100"/>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8761" name="Google Shape;8761;p64"/>
          <p:cNvGrpSpPr/>
          <p:nvPr/>
        </p:nvGrpSpPr>
        <p:grpSpPr>
          <a:xfrm>
            <a:off x="1127869" y="2252322"/>
            <a:ext cx="589783" cy="559497"/>
            <a:chOff x="-6696925" y="3272575"/>
            <a:chExt cx="307200" cy="291425"/>
          </a:xfrm>
        </p:grpSpPr>
        <p:sp>
          <p:nvSpPr>
            <p:cNvPr id="8762" name="Google Shape;8762;p64"/>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3" name="Google Shape;8763;p64"/>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64" name="Google Shape;8764;p64"/>
          <p:cNvGrpSpPr/>
          <p:nvPr/>
        </p:nvGrpSpPr>
        <p:grpSpPr>
          <a:xfrm>
            <a:off x="1127846" y="2939516"/>
            <a:ext cx="589831" cy="561033"/>
            <a:chOff x="-6690625" y="3631325"/>
            <a:chExt cx="307225" cy="292225"/>
          </a:xfrm>
        </p:grpSpPr>
        <p:sp>
          <p:nvSpPr>
            <p:cNvPr id="8765" name="Google Shape;8765;p64"/>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6" name="Google Shape;8766;p64"/>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7" name="Google Shape;8767;p64"/>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8" name="Google Shape;8768;p64"/>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9" name="Google Shape;8769;p64"/>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70" name="Google Shape;8770;p64"/>
          <p:cNvGrpSpPr/>
          <p:nvPr/>
        </p:nvGrpSpPr>
        <p:grpSpPr>
          <a:xfrm>
            <a:off x="1157341" y="3675964"/>
            <a:ext cx="562569" cy="559161"/>
            <a:chOff x="-6689825" y="3992050"/>
            <a:chExt cx="293025" cy="291250"/>
          </a:xfrm>
        </p:grpSpPr>
        <p:sp>
          <p:nvSpPr>
            <p:cNvPr id="8771" name="Google Shape;8771;p64"/>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2" name="Google Shape;8772;p64"/>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3" name="Google Shape;8773;p64"/>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4" name="Google Shape;8774;p64"/>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5" name="Google Shape;8775;p64"/>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6" name="Google Shape;8776;p64"/>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7" name="Google Shape;8777;p64"/>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8" name="Google Shape;8778;p64"/>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9" name="Google Shape;8779;p64"/>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0" name="Google Shape;8780;p64"/>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1" name="Google Shape;8781;p64"/>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2" name="Google Shape;8782;p64"/>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783" name="Google Shape;8783;p64"/>
          <p:cNvSpPr/>
          <p:nvPr/>
        </p:nvSpPr>
        <p:spPr>
          <a:xfrm>
            <a:off x="4727805" y="2252266"/>
            <a:ext cx="579512" cy="558969"/>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784" name="Google Shape;8784;p64"/>
          <p:cNvGrpSpPr/>
          <p:nvPr/>
        </p:nvGrpSpPr>
        <p:grpSpPr>
          <a:xfrm>
            <a:off x="4735090" y="2940257"/>
            <a:ext cx="564057" cy="559545"/>
            <a:chOff x="-4837325" y="3612425"/>
            <a:chExt cx="293800" cy="291450"/>
          </a:xfrm>
        </p:grpSpPr>
        <p:sp>
          <p:nvSpPr>
            <p:cNvPr id="8785" name="Google Shape;8785;p64"/>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6" name="Google Shape;8786;p64"/>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7" name="Google Shape;8787;p64"/>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88" name="Google Shape;8788;p64"/>
          <p:cNvGrpSpPr/>
          <p:nvPr/>
        </p:nvGrpSpPr>
        <p:grpSpPr>
          <a:xfrm>
            <a:off x="4752466" y="3675769"/>
            <a:ext cx="561033" cy="559545"/>
            <a:chOff x="-4837325" y="3971575"/>
            <a:chExt cx="292225" cy="291450"/>
          </a:xfrm>
        </p:grpSpPr>
        <p:sp>
          <p:nvSpPr>
            <p:cNvPr id="8789" name="Google Shape;8789;p64"/>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0" name="Google Shape;8790;p64"/>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1" name="Google Shape;8791;p64"/>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2" name="Google Shape;8792;p64"/>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3" name="Google Shape;8793;p64"/>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4" name="Google Shape;8794;p64"/>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95" name="Google Shape;8795;p64"/>
          <p:cNvGrpSpPr/>
          <p:nvPr/>
        </p:nvGrpSpPr>
        <p:grpSpPr>
          <a:xfrm>
            <a:off x="8341819" y="2285580"/>
            <a:ext cx="574664" cy="492973"/>
            <a:chOff x="-3037625" y="3254850"/>
            <a:chExt cx="299325" cy="256775"/>
          </a:xfrm>
        </p:grpSpPr>
        <p:sp>
          <p:nvSpPr>
            <p:cNvPr id="8796" name="Google Shape;8796;p64"/>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7" name="Google Shape;8797;p64"/>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8" name="Google Shape;8798;p64"/>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9" name="Google Shape;8799;p64"/>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00" name="Google Shape;8800;p64"/>
          <p:cNvGrpSpPr/>
          <p:nvPr/>
        </p:nvGrpSpPr>
        <p:grpSpPr>
          <a:xfrm>
            <a:off x="8347100" y="2939488"/>
            <a:ext cx="564105" cy="561081"/>
            <a:chOff x="-3031325" y="3597450"/>
            <a:chExt cx="293825" cy="292250"/>
          </a:xfrm>
        </p:grpSpPr>
        <p:sp>
          <p:nvSpPr>
            <p:cNvPr id="8801" name="Google Shape;8801;p64"/>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2" name="Google Shape;8802;p64"/>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3" name="Google Shape;8803;p64"/>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4" name="Google Shape;8804;p64"/>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05" name="Google Shape;8805;p64"/>
          <p:cNvGrpSpPr/>
          <p:nvPr/>
        </p:nvGrpSpPr>
        <p:grpSpPr>
          <a:xfrm>
            <a:off x="8363732" y="3708286"/>
            <a:ext cx="562569" cy="494509"/>
            <a:chOff x="-3030525" y="3973150"/>
            <a:chExt cx="293025" cy="257575"/>
          </a:xfrm>
        </p:grpSpPr>
        <p:sp>
          <p:nvSpPr>
            <p:cNvPr id="8806" name="Google Shape;8806;p64"/>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7" name="Google Shape;8807;p64"/>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08" name="Google Shape;8808;p64"/>
          <p:cNvGrpSpPr/>
          <p:nvPr/>
        </p:nvGrpSpPr>
        <p:grpSpPr>
          <a:xfrm>
            <a:off x="1832522" y="4492569"/>
            <a:ext cx="562569" cy="396260"/>
            <a:chOff x="-1199300" y="3279250"/>
            <a:chExt cx="293025" cy="206400"/>
          </a:xfrm>
        </p:grpSpPr>
        <p:sp>
          <p:nvSpPr>
            <p:cNvPr id="8809" name="Google Shape;8809;p64"/>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0" name="Google Shape;8810;p64"/>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1" name="Google Shape;8811;p64"/>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2" name="Google Shape;8812;p64"/>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13" name="Google Shape;8813;p64"/>
          <p:cNvGrpSpPr/>
          <p:nvPr/>
        </p:nvGrpSpPr>
        <p:grpSpPr>
          <a:xfrm>
            <a:off x="1841970" y="2251698"/>
            <a:ext cx="592807" cy="560745"/>
            <a:chOff x="-6338550" y="3272950"/>
            <a:chExt cx="308775" cy="292075"/>
          </a:xfrm>
        </p:grpSpPr>
        <p:sp>
          <p:nvSpPr>
            <p:cNvPr id="8814" name="Google Shape;8814;p64"/>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5" name="Google Shape;8815;p64"/>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6" name="Google Shape;8816;p64"/>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17" name="Google Shape;8817;p64"/>
          <p:cNvGrpSpPr/>
          <p:nvPr/>
        </p:nvGrpSpPr>
        <p:grpSpPr>
          <a:xfrm>
            <a:off x="1857090" y="2940260"/>
            <a:ext cx="562569" cy="559545"/>
            <a:chOff x="-6329100" y="3632100"/>
            <a:chExt cx="293025" cy="291450"/>
          </a:xfrm>
        </p:grpSpPr>
        <p:sp>
          <p:nvSpPr>
            <p:cNvPr id="8818" name="Google Shape;8818;p64"/>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9" name="Google Shape;8819;p64"/>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0" name="Google Shape;8820;p64"/>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21" name="Google Shape;8821;p64"/>
          <p:cNvGrpSpPr/>
          <p:nvPr/>
        </p:nvGrpSpPr>
        <p:grpSpPr>
          <a:xfrm>
            <a:off x="1874490" y="3675772"/>
            <a:ext cx="559497" cy="559545"/>
            <a:chOff x="-6329875" y="3992050"/>
            <a:chExt cx="291425" cy="291450"/>
          </a:xfrm>
        </p:grpSpPr>
        <p:sp>
          <p:nvSpPr>
            <p:cNvPr id="8822" name="Google Shape;8822;p64"/>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3" name="Google Shape;8823;p64"/>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4" name="Google Shape;8824;p64"/>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5" name="Google Shape;8825;p64"/>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26" name="Google Shape;8826;p64"/>
          <p:cNvGrpSpPr/>
          <p:nvPr/>
        </p:nvGrpSpPr>
        <p:grpSpPr>
          <a:xfrm>
            <a:off x="5456006" y="2250041"/>
            <a:ext cx="564105" cy="564057"/>
            <a:chOff x="-4478975" y="3251700"/>
            <a:chExt cx="293825" cy="293800"/>
          </a:xfrm>
        </p:grpSpPr>
        <p:sp>
          <p:nvSpPr>
            <p:cNvPr id="8827" name="Google Shape;8827;p64"/>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8" name="Google Shape;8828;p64"/>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9" name="Google Shape;8829;p64"/>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30" name="Google Shape;8830;p64"/>
          <p:cNvGrpSpPr/>
          <p:nvPr/>
        </p:nvGrpSpPr>
        <p:grpSpPr>
          <a:xfrm>
            <a:off x="5456006" y="2940257"/>
            <a:ext cx="564105" cy="559545"/>
            <a:chOff x="-4475825" y="3612425"/>
            <a:chExt cx="293825" cy="291450"/>
          </a:xfrm>
        </p:grpSpPr>
        <p:sp>
          <p:nvSpPr>
            <p:cNvPr id="8831" name="Google Shape;8831;p64"/>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2" name="Google Shape;8832;p64"/>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3" name="Google Shape;8833;p64"/>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34" name="Google Shape;8834;p64"/>
          <p:cNvGrpSpPr/>
          <p:nvPr/>
        </p:nvGrpSpPr>
        <p:grpSpPr>
          <a:xfrm>
            <a:off x="5468103" y="3675793"/>
            <a:ext cx="571640" cy="559497"/>
            <a:chOff x="-4480550" y="3970800"/>
            <a:chExt cx="297750" cy="291425"/>
          </a:xfrm>
        </p:grpSpPr>
        <p:sp>
          <p:nvSpPr>
            <p:cNvPr id="8835" name="Google Shape;8835;p64"/>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6" name="Google Shape;8836;p64"/>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37" name="Google Shape;8837;p64"/>
          <p:cNvGrpSpPr/>
          <p:nvPr/>
        </p:nvGrpSpPr>
        <p:grpSpPr>
          <a:xfrm>
            <a:off x="9073214" y="2252296"/>
            <a:ext cx="553497" cy="559545"/>
            <a:chOff x="-2668225" y="3239075"/>
            <a:chExt cx="288300" cy="291450"/>
          </a:xfrm>
        </p:grpSpPr>
        <p:sp>
          <p:nvSpPr>
            <p:cNvPr id="8838" name="Google Shape;8838;p64"/>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9" name="Google Shape;8839;p64"/>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0" name="Google Shape;8840;p64"/>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1" name="Google Shape;8841;p64"/>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2" name="Google Shape;8842;p64"/>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43" name="Google Shape;8843;p64"/>
          <p:cNvGrpSpPr/>
          <p:nvPr/>
        </p:nvGrpSpPr>
        <p:grpSpPr>
          <a:xfrm>
            <a:off x="9069422" y="2940256"/>
            <a:ext cx="561081" cy="559545"/>
            <a:chOff x="-2671375" y="3597450"/>
            <a:chExt cx="292250" cy="291450"/>
          </a:xfrm>
        </p:grpSpPr>
        <p:sp>
          <p:nvSpPr>
            <p:cNvPr id="8844" name="Google Shape;8844;p64"/>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5" name="Google Shape;8845;p64"/>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46" name="Google Shape;8846;p64"/>
          <p:cNvGrpSpPr/>
          <p:nvPr/>
        </p:nvGrpSpPr>
        <p:grpSpPr>
          <a:xfrm>
            <a:off x="9083800" y="3674256"/>
            <a:ext cx="564057" cy="562569"/>
            <a:chOff x="-2670575" y="3956600"/>
            <a:chExt cx="293800" cy="293025"/>
          </a:xfrm>
        </p:grpSpPr>
        <p:sp>
          <p:nvSpPr>
            <p:cNvPr id="8847" name="Google Shape;8847;p64"/>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8" name="Google Shape;8848;p64"/>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9" name="Google Shape;8849;p64"/>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0" name="Google Shape;8850;p64"/>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51" name="Google Shape;8851;p64"/>
          <p:cNvGrpSpPr/>
          <p:nvPr/>
        </p:nvGrpSpPr>
        <p:grpSpPr>
          <a:xfrm>
            <a:off x="4093827" y="4415930"/>
            <a:ext cx="568616" cy="557817"/>
            <a:chOff x="-1183550" y="3586525"/>
            <a:chExt cx="296175" cy="290550"/>
          </a:xfrm>
        </p:grpSpPr>
        <p:sp>
          <p:nvSpPr>
            <p:cNvPr id="8852" name="Google Shape;8852;p64"/>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3" name="Google Shape;8853;p64"/>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4" name="Google Shape;8854;p64"/>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5" name="Google Shape;8855;p64"/>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6" name="Google Shape;8856;p64"/>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7" name="Google Shape;8857;p64"/>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8" name="Google Shape;8858;p64"/>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9" name="Google Shape;8859;p64"/>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0" name="Google Shape;8860;p64"/>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61" name="Google Shape;8861;p64"/>
          <p:cNvGrpSpPr/>
          <p:nvPr/>
        </p:nvGrpSpPr>
        <p:grpSpPr>
          <a:xfrm>
            <a:off x="2578641" y="2253066"/>
            <a:ext cx="561081" cy="558009"/>
            <a:chOff x="-5971525" y="3273750"/>
            <a:chExt cx="292250" cy="290650"/>
          </a:xfrm>
        </p:grpSpPr>
        <p:sp>
          <p:nvSpPr>
            <p:cNvPr id="8862" name="Google Shape;8862;p64"/>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3" name="Google Shape;8863;p64"/>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64" name="Google Shape;8864;p64"/>
          <p:cNvGrpSpPr/>
          <p:nvPr/>
        </p:nvGrpSpPr>
        <p:grpSpPr>
          <a:xfrm>
            <a:off x="2571080" y="2938436"/>
            <a:ext cx="576200" cy="563193"/>
            <a:chOff x="-5974675" y="3632100"/>
            <a:chExt cx="300125" cy="293350"/>
          </a:xfrm>
        </p:grpSpPr>
        <p:sp>
          <p:nvSpPr>
            <p:cNvPr id="8865" name="Google Shape;8865;p64"/>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6" name="Google Shape;8866;p64"/>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7" name="Google Shape;8867;p64"/>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68" name="Google Shape;8868;p64"/>
          <p:cNvGrpSpPr/>
          <p:nvPr/>
        </p:nvGrpSpPr>
        <p:grpSpPr>
          <a:xfrm>
            <a:off x="2611135" y="3674260"/>
            <a:ext cx="527820" cy="562569"/>
            <a:chOff x="-5971525" y="3990475"/>
            <a:chExt cx="274925" cy="293025"/>
          </a:xfrm>
        </p:grpSpPr>
        <p:sp>
          <p:nvSpPr>
            <p:cNvPr id="8869" name="Google Shape;8869;p64"/>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0" name="Google Shape;8870;p64"/>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1" name="Google Shape;8871;p64"/>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2" name="Google Shape;8872;p64"/>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73" name="Google Shape;8873;p64"/>
          <p:cNvGrpSpPr/>
          <p:nvPr/>
        </p:nvGrpSpPr>
        <p:grpSpPr>
          <a:xfrm>
            <a:off x="6175412" y="2253065"/>
            <a:ext cx="561033" cy="558009"/>
            <a:chOff x="-4118225" y="3253275"/>
            <a:chExt cx="292225" cy="290650"/>
          </a:xfrm>
        </p:grpSpPr>
        <p:sp>
          <p:nvSpPr>
            <p:cNvPr id="8874" name="Google Shape;8874;p64"/>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5" name="Google Shape;8875;p64"/>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76" name="Google Shape;8876;p64"/>
          <p:cNvGrpSpPr/>
          <p:nvPr/>
        </p:nvGrpSpPr>
        <p:grpSpPr>
          <a:xfrm>
            <a:off x="6242677" y="2939897"/>
            <a:ext cx="426499" cy="560265"/>
            <a:chOff x="-4082800" y="3612425"/>
            <a:chExt cx="222150" cy="291825"/>
          </a:xfrm>
        </p:grpSpPr>
        <p:sp>
          <p:nvSpPr>
            <p:cNvPr id="8877" name="Google Shape;8877;p64"/>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8" name="Google Shape;8878;p64"/>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9" name="Google Shape;8879;p64"/>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80" name="Google Shape;8880;p64"/>
          <p:cNvGrpSpPr/>
          <p:nvPr/>
        </p:nvGrpSpPr>
        <p:grpSpPr>
          <a:xfrm>
            <a:off x="6191276" y="3693169"/>
            <a:ext cx="561033" cy="524748"/>
            <a:chOff x="-4118225" y="3990475"/>
            <a:chExt cx="292225" cy="273325"/>
          </a:xfrm>
        </p:grpSpPr>
        <p:sp>
          <p:nvSpPr>
            <p:cNvPr id="8881" name="Google Shape;8881;p64"/>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2" name="Google Shape;8882;p64"/>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3" name="Google Shape;8883;p64"/>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4" name="Google Shape;8884;p64"/>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85" name="Google Shape;8885;p64"/>
          <p:cNvGrpSpPr/>
          <p:nvPr/>
        </p:nvGrpSpPr>
        <p:grpSpPr>
          <a:xfrm>
            <a:off x="9805481" y="2250784"/>
            <a:ext cx="526284" cy="562569"/>
            <a:chOff x="-2312225" y="3238300"/>
            <a:chExt cx="274125" cy="293025"/>
          </a:xfrm>
        </p:grpSpPr>
        <p:sp>
          <p:nvSpPr>
            <p:cNvPr id="8886" name="Google Shape;8886;p64"/>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7" name="Google Shape;8887;p64"/>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88" name="Google Shape;8888;p64"/>
          <p:cNvGrpSpPr/>
          <p:nvPr/>
        </p:nvGrpSpPr>
        <p:grpSpPr>
          <a:xfrm>
            <a:off x="9788084" y="2871448"/>
            <a:ext cx="561081" cy="697152"/>
            <a:chOff x="-2310650" y="3525775"/>
            <a:chExt cx="292250" cy="363125"/>
          </a:xfrm>
        </p:grpSpPr>
        <p:sp>
          <p:nvSpPr>
            <p:cNvPr id="8889" name="Google Shape;8889;p64"/>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0" name="Google Shape;8890;p64"/>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1" name="Google Shape;8891;p64"/>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2" name="Google Shape;8892;p64"/>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93" name="Google Shape;8893;p64"/>
          <p:cNvGrpSpPr/>
          <p:nvPr/>
        </p:nvGrpSpPr>
        <p:grpSpPr>
          <a:xfrm>
            <a:off x="9802437" y="3675768"/>
            <a:ext cx="564105" cy="559545"/>
            <a:chOff x="-2310650" y="3958175"/>
            <a:chExt cx="293825" cy="291450"/>
          </a:xfrm>
        </p:grpSpPr>
        <p:sp>
          <p:nvSpPr>
            <p:cNvPr id="8894" name="Google Shape;8894;p64"/>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5" name="Google Shape;8895;p64"/>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96" name="Google Shape;8896;p64"/>
          <p:cNvGrpSpPr/>
          <p:nvPr/>
        </p:nvGrpSpPr>
        <p:grpSpPr>
          <a:xfrm>
            <a:off x="6291585" y="4411280"/>
            <a:ext cx="565545" cy="559545"/>
            <a:chOff x="-1182750" y="3962900"/>
            <a:chExt cx="294575" cy="291450"/>
          </a:xfrm>
        </p:grpSpPr>
        <p:sp>
          <p:nvSpPr>
            <p:cNvPr id="8897" name="Google Shape;8897;p64"/>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8" name="Google Shape;8898;p64"/>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9" name="Google Shape;8899;p64"/>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0" name="Google Shape;8900;p64"/>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1" name="Google Shape;8901;p64"/>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2" name="Google Shape;8902;p64"/>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3" name="Google Shape;8903;p64"/>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04" name="Google Shape;8904;p64"/>
          <p:cNvGrpSpPr/>
          <p:nvPr/>
        </p:nvGrpSpPr>
        <p:grpSpPr>
          <a:xfrm>
            <a:off x="3295766" y="2252298"/>
            <a:ext cx="565593" cy="559545"/>
            <a:chOff x="-5611575" y="3272950"/>
            <a:chExt cx="294600" cy="291450"/>
          </a:xfrm>
        </p:grpSpPr>
        <p:sp>
          <p:nvSpPr>
            <p:cNvPr id="8905" name="Google Shape;8905;p64"/>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6" name="Google Shape;8906;p64"/>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7" name="Google Shape;8907;p64"/>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8" name="Google Shape;8908;p64"/>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9" name="Google Shape;8909;p64"/>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10" name="Google Shape;8910;p64"/>
          <p:cNvGrpSpPr/>
          <p:nvPr/>
        </p:nvGrpSpPr>
        <p:grpSpPr>
          <a:xfrm>
            <a:off x="3295766" y="2941028"/>
            <a:ext cx="565593" cy="558009"/>
            <a:chOff x="-5613150" y="3632900"/>
            <a:chExt cx="294600" cy="290650"/>
          </a:xfrm>
        </p:grpSpPr>
        <p:sp>
          <p:nvSpPr>
            <p:cNvPr id="8911" name="Google Shape;8911;p64"/>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2" name="Google Shape;8912;p64"/>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13" name="Google Shape;8913;p64"/>
          <p:cNvGrpSpPr/>
          <p:nvPr/>
        </p:nvGrpSpPr>
        <p:grpSpPr>
          <a:xfrm>
            <a:off x="3311630" y="3675028"/>
            <a:ext cx="565593" cy="561033"/>
            <a:chOff x="-5613150" y="3991275"/>
            <a:chExt cx="294600" cy="292225"/>
          </a:xfrm>
        </p:grpSpPr>
        <p:sp>
          <p:nvSpPr>
            <p:cNvPr id="8914" name="Google Shape;8914;p64"/>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5" name="Google Shape;8915;p64"/>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6" name="Google Shape;8916;p64"/>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7" name="Google Shape;8917;p64"/>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8" name="Google Shape;8918;p64"/>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9" name="Google Shape;8919;p64"/>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0" name="Google Shape;8920;p64"/>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1" name="Google Shape;8921;p64"/>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2" name="Google Shape;8922;p64"/>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23" name="Google Shape;8923;p64"/>
          <p:cNvGrpSpPr/>
          <p:nvPr/>
        </p:nvGrpSpPr>
        <p:grpSpPr>
          <a:xfrm>
            <a:off x="6873613" y="2252585"/>
            <a:ext cx="579512" cy="558969"/>
            <a:chOff x="-3768700" y="3253275"/>
            <a:chExt cx="301850" cy="291150"/>
          </a:xfrm>
        </p:grpSpPr>
        <p:sp>
          <p:nvSpPr>
            <p:cNvPr id="8924" name="Google Shape;8924;p64"/>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5" name="Google Shape;8925;p64"/>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6" name="Google Shape;8926;p64"/>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27" name="Google Shape;8927;p64"/>
          <p:cNvGrpSpPr/>
          <p:nvPr/>
        </p:nvGrpSpPr>
        <p:grpSpPr>
          <a:xfrm>
            <a:off x="6879057" y="2956121"/>
            <a:ext cx="568616" cy="527820"/>
            <a:chOff x="-3808700" y="3628950"/>
            <a:chExt cx="296175" cy="274925"/>
          </a:xfrm>
        </p:grpSpPr>
        <p:sp>
          <p:nvSpPr>
            <p:cNvPr id="8928" name="Google Shape;8928;p64"/>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9" name="Google Shape;8929;p64"/>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0" name="Google Shape;8930;p64"/>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31" name="Google Shape;8931;p64"/>
          <p:cNvGrpSpPr/>
          <p:nvPr/>
        </p:nvGrpSpPr>
        <p:grpSpPr>
          <a:xfrm>
            <a:off x="6966006" y="3675217"/>
            <a:ext cx="559257" cy="560649"/>
            <a:chOff x="-3771675" y="3971775"/>
            <a:chExt cx="291300" cy="292025"/>
          </a:xfrm>
        </p:grpSpPr>
        <p:sp>
          <p:nvSpPr>
            <p:cNvPr id="8932" name="Google Shape;8932;p64"/>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3" name="Google Shape;8933;p64"/>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4" name="Google Shape;8934;p64"/>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5" name="Google Shape;8935;p64"/>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6" name="Google Shape;8936;p64"/>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37" name="Google Shape;8937;p64"/>
          <p:cNvGrpSpPr/>
          <p:nvPr/>
        </p:nvGrpSpPr>
        <p:grpSpPr>
          <a:xfrm>
            <a:off x="10514598" y="2288615"/>
            <a:ext cx="560361" cy="427699"/>
            <a:chOff x="-1951475" y="3273100"/>
            <a:chExt cx="291875" cy="222775"/>
          </a:xfrm>
        </p:grpSpPr>
        <p:sp>
          <p:nvSpPr>
            <p:cNvPr id="8938" name="Google Shape;8938;p64"/>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9" name="Google Shape;8939;p64"/>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0" name="Google Shape;8940;p64"/>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41" name="Google Shape;8941;p64"/>
          <p:cNvGrpSpPr/>
          <p:nvPr/>
        </p:nvGrpSpPr>
        <p:grpSpPr>
          <a:xfrm>
            <a:off x="10511239" y="2940256"/>
            <a:ext cx="567080" cy="559545"/>
            <a:chOff x="-1951475" y="3597450"/>
            <a:chExt cx="295375" cy="291450"/>
          </a:xfrm>
        </p:grpSpPr>
        <p:sp>
          <p:nvSpPr>
            <p:cNvPr id="8942" name="Google Shape;8942;p64"/>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3" name="Google Shape;8943;p64"/>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4" name="Google Shape;8944;p64"/>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5" name="Google Shape;8945;p64"/>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46" name="Google Shape;8946;p64"/>
          <p:cNvGrpSpPr/>
          <p:nvPr/>
        </p:nvGrpSpPr>
        <p:grpSpPr>
          <a:xfrm>
            <a:off x="10514241" y="3675768"/>
            <a:ext cx="592807" cy="559545"/>
            <a:chOff x="-1960150" y="3956600"/>
            <a:chExt cx="308775" cy="291450"/>
          </a:xfrm>
        </p:grpSpPr>
        <p:sp>
          <p:nvSpPr>
            <p:cNvPr id="8947" name="Google Shape;8947;p64"/>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8" name="Google Shape;8948;p64"/>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49" name="Google Shape;8949;p64"/>
          <p:cNvGrpSpPr/>
          <p:nvPr/>
        </p:nvGrpSpPr>
        <p:grpSpPr>
          <a:xfrm>
            <a:off x="2586292" y="4410182"/>
            <a:ext cx="561033" cy="561033"/>
            <a:chOff x="-804700" y="3226500"/>
            <a:chExt cx="292225" cy="292225"/>
          </a:xfrm>
        </p:grpSpPr>
        <p:sp>
          <p:nvSpPr>
            <p:cNvPr id="8950" name="Google Shape;8950;p64"/>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1" name="Google Shape;8951;p64"/>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2" name="Google Shape;8952;p64"/>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3" name="Google Shape;8953;p64"/>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4" name="Google Shape;8954;p64"/>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5" name="Google Shape;8955;p64"/>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6" name="Google Shape;8956;p64"/>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57" name="Google Shape;8957;p64"/>
          <p:cNvGrpSpPr/>
          <p:nvPr/>
        </p:nvGrpSpPr>
        <p:grpSpPr>
          <a:xfrm>
            <a:off x="4026413" y="2251530"/>
            <a:ext cx="561033" cy="561081"/>
            <a:chOff x="-5251625" y="3272950"/>
            <a:chExt cx="292225" cy="292250"/>
          </a:xfrm>
        </p:grpSpPr>
        <p:sp>
          <p:nvSpPr>
            <p:cNvPr id="8958" name="Google Shape;8958;p64"/>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9" name="Google Shape;8959;p64"/>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0" name="Google Shape;8960;p64"/>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61" name="Google Shape;8961;p64"/>
          <p:cNvGrpSpPr/>
          <p:nvPr/>
        </p:nvGrpSpPr>
        <p:grpSpPr>
          <a:xfrm>
            <a:off x="4021876" y="2939132"/>
            <a:ext cx="570104" cy="561801"/>
            <a:chOff x="-5254775" y="3631325"/>
            <a:chExt cx="296950" cy="292625"/>
          </a:xfrm>
        </p:grpSpPr>
        <p:sp>
          <p:nvSpPr>
            <p:cNvPr id="8962" name="Google Shape;8962;p64"/>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3" name="Google Shape;8963;p64"/>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4" name="Google Shape;8964;p64"/>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5" name="Google Shape;8965;p64"/>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6" name="Google Shape;8966;p64"/>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7" name="Google Shape;8967;p64"/>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8" name="Google Shape;8968;p64"/>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69" name="Google Shape;8969;p64"/>
          <p:cNvGrpSpPr/>
          <p:nvPr/>
        </p:nvGrpSpPr>
        <p:grpSpPr>
          <a:xfrm>
            <a:off x="4043021" y="3675028"/>
            <a:ext cx="559545" cy="561033"/>
            <a:chOff x="-5251625" y="3991275"/>
            <a:chExt cx="291450" cy="292225"/>
          </a:xfrm>
        </p:grpSpPr>
        <p:sp>
          <p:nvSpPr>
            <p:cNvPr id="8970" name="Google Shape;8970;p64"/>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1" name="Google Shape;8971;p64"/>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2" name="Google Shape;8972;p64"/>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3" name="Google Shape;8973;p64"/>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4" name="Google Shape;8974;p64"/>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75" name="Google Shape;8975;p64"/>
          <p:cNvGrpSpPr/>
          <p:nvPr/>
        </p:nvGrpSpPr>
        <p:grpSpPr>
          <a:xfrm>
            <a:off x="7697131" y="2252321"/>
            <a:ext cx="426499" cy="559497"/>
            <a:chOff x="-3365275" y="3253275"/>
            <a:chExt cx="222150" cy="291425"/>
          </a:xfrm>
        </p:grpSpPr>
        <p:sp>
          <p:nvSpPr>
            <p:cNvPr id="8976" name="Google Shape;8976;p64"/>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7" name="Google Shape;8977;p64"/>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78" name="Google Shape;8978;p64"/>
          <p:cNvGrpSpPr/>
          <p:nvPr/>
        </p:nvGrpSpPr>
        <p:grpSpPr>
          <a:xfrm>
            <a:off x="7662382" y="2938745"/>
            <a:ext cx="495997" cy="562569"/>
            <a:chOff x="-3383375" y="3611625"/>
            <a:chExt cx="258350" cy="293025"/>
          </a:xfrm>
        </p:grpSpPr>
        <p:sp>
          <p:nvSpPr>
            <p:cNvPr id="8979" name="Google Shape;8979;p64"/>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0" name="Google Shape;8980;p64"/>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81" name="Google Shape;8981;p64"/>
          <p:cNvGrpSpPr/>
          <p:nvPr/>
        </p:nvGrpSpPr>
        <p:grpSpPr>
          <a:xfrm>
            <a:off x="7745514" y="3675769"/>
            <a:ext cx="361463" cy="559545"/>
            <a:chOff x="-3347950" y="3971575"/>
            <a:chExt cx="188275" cy="291450"/>
          </a:xfrm>
        </p:grpSpPr>
        <p:sp>
          <p:nvSpPr>
            <p:cNvPr id="8982" name="Google Shape;8982;p64"/>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3" name="Google Shape;8983;p64"/>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4" name="Google Shape;8984;p64"/>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85" name="Google Shape;8985;p64"/>
          <p:cNvGrpSpPr/>
          <p:nvPr/>
        </p:nvGrpSpPr>
        <p:grpSpPr>
          <a:xfrm>
            <a:off x="1145326" y="4409416"/>
            <a:ext cx="495997" cy="562569"/>
            <a:chOff x="-1575775" y="3238300"/>
            <a:chExt cx="258350" cy="293025"/>
          </a:xfrm>
        </p:grpSpPr>
        <p:sp>
          <p:nvSpPr>
            <p:cNvPr id="8986" name="Google Shape;8986;p64"/>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7" name="Google Shape;8987;p64"/>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8" name="Google Shape;8988;p64"/>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9" name="Google Shape;8989;p64"/>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90" name="Google Shape;8990;p64"/>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91" name="Google Shape;8991;p64"/>
          <p:cNvGrpSpPr/>
          <p:nvPr/>
        </p:nvGrpSpPr>
        <p:grpSpPr>
          <a:xfrm>
            <a:off x="3338524" y="4412069"/>
            <a:ext cx="564105" cy="565545"/>
            <a:chOff x="-1591550" y="3597475"/>
            <a:chExt cx="293825" cy="294575"/>
          </a:xfrm>
        </p:grpSpPr>
        <p:sp>
          <p:nvSpPr>
            <p:cNvPr id="8992" name="Google Shape;8992;p64"/>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93" name="Google Shape;8993;p64"/>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94" name="Google Shape;8994;p64"/>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95" name="Google Shape;8995;p64"/>
          <p:cNvGrpSpPr/>
          <p:nvPr/>
        </p:nvGrpSpPr>
        <p:grpSpPr>
          <a:xfrm>
            <a:off x="5537817" y="4424884"/>
            <a:ext cx="562569" cy="532331"/>
            <a:chOff x="-1592325" y="3957400"/>
            <a:chExt cx="293025" cy="277275"/>
          </a:xfrm>
        </p:grpSpPr>
        <p:sp>
          <p:nvSpPr>
            <p:cNvPr id="8996" name="Google Shape;8996;p64"/>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97" name="Google Shape;8997;p64"/>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98" name="Google Shape;8998;p64"/>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99" name="Google Shape;8999;p64"/>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00" name="Google Shape;9000;p64"/>
          <p:cNvGrpSpPr/>
          <p:nvPr/>
        </p:nvGrpSpPr>
        <p:grpSpPr>
          <a:xfrm>
            <a:off x="4853643" y="4414326"/>
            <a:ext cx="492973" cy="561033"/>
            <a:chOff x="-778700" y="3612425"/>
            <a:chExt cx="256775" cy="292225"/>
          </a:xfrm>
        </p:grpSpPr>
        <p:sp>
          <p:nvSpPr>
            <p:cNvPr id="9001" name="Google Shape;9001;p64"/>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2" name="Google Shape;9002;p64"/>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3" name="Google Shape;9003;p64"/>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4" name="Google Shape;9004;p64"/>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5" name="Google Shape;9005;p64"/>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6" name="Google Shape;9006;p64"/>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07" name="Google Shape;9007;p64"/>
          <p:cNvGrpSpPr/>
          <p:nvPr/>
        </p:nvGrpSpPr>
        <p:grpSpPr>
          <a:xfrm>
            <a:off x="8148978" y="5104407"/>
            <a:ext cx="454308" cy="516855"/>
            <a:chOff x="7728464" y="1561258"/>
            <a:chExt cx="349719" cy="397866"/>
          </a:xfrm>
        </p:grpSpPr>
        <p:sp>
          <p:nvSpPr>
            <p:cNvPr id="9008" name="Google Shape;9008;p64"/>
            <p:cNvSpPr/>
            <p:nvPr/>
          </p:nvSpPr>
          <p:spPr>
            <a:xfrm>
              <a:off x="7891642" y="1678585"/>
              <a:ext cx="23354" cy="23333"/>
            </a:xfrm>
            <a:custGeom>
              <a:avLst/>
              <a:gdLst/>
              <a:ahLst/>
              <a:cxnLst/>
              <a:rect l="l" t="t" r="r" b="b"/>
              <a:pathLst>
                <a:path w="1119" h="1118" extrusionOk="0">
                  <a:moveTo>
                    <a:pt x="0" y="1"/>
                  </a:moveTo>
                  <a:lnTo>
                    <a:pt x="0" y="1117"/>
                  </a:lnTo>
                  <a:lnTo>
                    <a:pt x="1118" y="1117"/>
                  </a:lnTo>
                  <a:lnTo>
                    <a:pt x="111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9" name="Google Shape;9009;p64"/>
            <p:cNvSpPr/>
            <p:nvPr/>
          </p:nvSpPr>
          <p:spPr>
            <a:xfrm>
              <a:off x="7728464" y="1561258"/>
              <a:ext cx="349719" cy="397866"/>
            </a:xfrm>
            <a:custGeom>
              <a:avLst/>
              <a:gdLst/>
              <a:ahLst/>
              <a:cxnLst/>
              <a:rect l="l" t="t" r="r" b="b"/>
              <a:pathLst>
                <a:path w="16757" h="19064" extrusionOk="0">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10" name="Google Shape;9010;p64"/>
          <p:cNvGrpSpPr/>
          <p:nvPr/>
        </p:nvGrpSpPr>
        <p:grpSpPr>
          <a:xfrm>
            <a:off x="5379603" y="5104407"/>
            <a:ext cx="516908" cy="516855"/>
            <a:chOff x="5611350" y="1561258"/>
            <a:chExt cx="397907" cy="397866"/>
          </a:xfrm>
        </p:grpSpPr>
        <p:sp>
          <p:nvSpPr>
            <p:cNvPr id="9011" name="Google Shape;9011;p64"/>
            <p:cNvSpPr/>
            <p:nvPr/>
          </p:nvSpPr>
          <p:spPr>
            <a:xfrm>
              <a:off x="5713589" y="1812337"/>
              <a:ext cx="38443" cy="39653"/>
            </a:xfrm>
            <a:custGeom>
              <a:avLst/>
              <a:gdLst/>
              <a:ahLst/>
              <a:cxnLst/>
              <a:rect l="l" t="t" r="r" b="b"/>
              <a:pathLst>
                <a:path w="1842" h="1900" extrusionOk="0">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2" name="Google Shape;9012;p64"/>
            <p:cNvSpPr/>
            <p:nvPr/>
          </p:nvSpPr>
          <p:spPr>
            <a:xfrm>
              <a:off x="5830124" y="1789047"/>
              <a:ext cx="38505" cy="39653"/>
            </a:xfrm>
            <a:custGeom>
              <a:avLst/>
              <a:gdLst/>
              <a:ahLst/>
              <a:cxnLst/>
              <a:rect l="l" t="t" r="r" b="b"/>
              <a:pathLst>
                <a:path w="1845" h="1900" extrusionOk="0">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3" name="Google Shape;9013;p64"/>
            <p:cNvSpPr/>
            <p:nvPr/>
          </p:nvSpPr>
          <p:spPr>
            <a:xfrm>
              <a:off x="5611350" y="1561258"/>
              <a:ext cx="397907" cy="397866"/>
            </a:xfrm>
            <a:custGeom>
              <a:avLst/>
              <a:gdLst/>
              <a:ahLst/>
              <a:cxnLst/>
              <a:rect l="l" t="t" r="r" b="b"/>
              <a:pathLst>
                <a:path w="19066" h="19064" extrusionOk="0">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4" name="Google Shape;9014;p64"/>
            <p:cNvSpPr/>
            <p:nvPr/>
          </p:nvSpPr>
          <p:spPr>
            <a:xfrm>
              <a:off x="5775341" y="1669507"/>
              <a:ext cx="93247" cy="41531"/>
            </a:xfrm>
            <a:custGeom>
              <a:avLst/>
              <a:gdLst/>
              <a:ahLst/>
              <a:cxnLst/>
              <a:rect l="l" t="t" r="r" b="b"/>
              <a:pathLst>
                <a:path w="4468" h="1990" extrusionOk="0">
                  <a:moveTo>
                    <a:pt x="4467" y="1"/>
                  </a:moveTo>
                  <a:lnTo>
                    <a:pt x="1" y="894"/>
                  </a:lnTo>
                  <a:lnTo>
                    <a:pt x="1" y="1989"/>
                  </a:lnTo>
                  <a:lnTo>
                    <a:pt x="4467" y="1096"/>
                  </a:lnTo>
                  <a:lnTo>
                    <a:pt x="446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15" name="Google Shape;9015;p64"/>
          <p:cNvGrpSpPr/>
          <p:nvPr/>
        </p:nvGrpSpPr>
        <p:grpSpPr>
          <a:xfrm>
            <a:off x="6071983" y="5234095"/>
            <a:ext cx="516813" cy="257479"/>
            <a:chOff x="6140660" y="1661097"/>
            <a:chExt cx="397835" cy="198202"/>
          </a:xfrm>
        </p:grpSpPr>
        <p:sp>
          <p:nvSpPr>
            <p:cNvPr id="9016" name="Google Shape;9016;p64"/>
            <p:cNvSpPr/>
            <p:nvPr/>
          </p:nvSpPr>
          <p:spPr>
            <a:xfrm>
              <a:off x="6281298" y="1707719"/>
              <a:ext cx="58290" cy="151579"/>
            </a:xfrm>
            <a:custGeom>
              <a:avLst/>
              <a:gdLst/>
              <a:ahLst/>
              <a:cxnLst/>
              <a:rect l="l" t="t" r="r" b="b"/>
              <a:pathLst>
                <a:path w="2793" h="7263" extrusionOk="0">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7" name="Google Shape;9017;p64"/>
            <p:cNvSpPr/>
            <p:nvPr/>
          </p:nvSpPr>
          <p:spPr>
            <a:xfrm>
              <a:off x="6480225" y="1742675"/>
              <a:ext cx="58269" cy="58332"/>
            </a:xfrm>
            <a:custGeom>
              <a:avLst/>
              <a:gdLst/>
              <a:ahLst/>
              <a:cxnLst/>
              <a:rect l="l" t="t" r="r" b="b"/>
              <a:pathLst>
                <a:path w="2792" h="2795" extrusionOk="0">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8" name="Google Shape;9018;p64"/>
            <p:cNvSpPr/>
            <p:nvPr/>
          </p:nvSpPr>
          <p:spPr>
            <a:xfrm>
              <a:off x="6352004" y="1661097"/>
              <a:ext cx="129206" cy="198202"/>
            </a:xfrm>
            <a:custGeom>
              <a:avLst/>
              <a:gdLst/>
              <a:ahLst/>
              <a:cxnLst/>
              <a:rect l="l" t="t" r="r" b="b"/>
              <a:pathLst>
                <a:path w="6191" h="9497" extrusionOk="0">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9" name="Google Shape;9019;p64"/>
            <p:cNvSpPr/>
            <p:nvPr/>
          </p:nvSpPr>
          <p:spPr>
            <a:xfrm>
              <a:off x="6140660" y="1661097"/>
              <a:ext cx="129185" cy="198202"/>
            </a:xfrm>
            <a:custGeom>
              <a:avLst/>
              <a:gdLst/>
              <a:ahLst/>
              <a:cxnLst/>
              <a:rect l="l" t="t" r="r" b="b"/>
              <a:pathLst>
                <a:path w="6190" h="9497" extrusionOk="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20" name="Google Shape;9020;p64"/>
          <p:cNvGrpSpPr/>
          <p:nvPr/>
        </p:nvGrpSpPr>
        <p:grpSpPr>
          <a:xfrm>
            <a:off x="6764270" y="5104407"/>
            <a:ext cx="516908" cy="516855"/>
            <a:chOff x="6669907" y="1561258"/>
            <a:chExt cx="397907" cy="397866"/>
          </a:xfrm>
        </p:grpSpPr>
        <p:sp>
          <p:nvSpPr>
            <p:cNvPr id="9021" name="Google Shape;9021;p64"/>
            <p:cNvSpPr/>
            <p:nvPr/>
          </p:nvSpPr>
          <p:spPr>
            <a:xfrm>
              <a:off x="6950454" y="1655253"/>
              <a:ext cx="23312" cy="23354"/>
            </a:xfrm>
            <a:custGeom>
              <a:avLst/>
              <a:gdLst/>
              <a:ahLst/>
              <a:cxnLst/>
              <a:rect l="l" t="t" r="r" b="b"/>
              <a:pathLst>
                <a:path w="1117" h="1119" extrusionOk="0">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2" name="Google Shape;9022;p64"/>
            <p:cNvSpPr/>
            <p:nvPr/>
          </p:nvSpPr>
          <p:spPr>
            <a:xfrm>
              <a:off x="6740633" y="1725228"/>
              <a:ext cx="36919" cy="39632"/>
            </a:xfrm>
            <a:custGeom>
              <a:avLst/>
              <a:gdLst/>
              <a:ahLst/>
              <a:cxnLst/>
              <a:rect l="l" t="t" r="r" b="b"/>
              <a:pathLst>
                <a:path w="1769" h="1899" extrusionOk="0">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3" name="Google Shape;9023;p64"/>
            <p:cNvSpPr/>
            <p:nvPr/>
          </p:nvSpPr>
          <p:spPr>
            <a:xfrm>
              <a:off x="6763944" y="1725228"/>
              <a:ext cx="209827" cy="139892"/>
            </a:xfrm>
            <a:custGeom>
              <a:avLst/>
              <a:gdLst/>
              <a:ahLst/>
              <a:cxnLst/>
              <a:rect l="l" t="t" r="r" b="b"/>
              <a:pathLst>
                <a:path w="10054" h="6703" extrusionOk="0">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4" name="Google Shape;9024;p64"/>
            <p:cNvSpPr/>
            <p:nvPr/>
          </p:nvSpPr>
          <p:spPr>
            <a:xfrm>
              <a:off x="6669907" y="1561258"/>
              <a:ext cx="397907" cy="397866"/>
            </a:xfrm>
            <a:custGeom>
              <a:avLst/>
              <a:gdLst/>
              <a:ahLst/>
              <a:cxnLst/>
              <a:rect l="l" t="t" r="r" b="b"/>
              <a:pathLst>
                <a:path w="19066" h="19064" extrusionOk="0">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5" name="Google Shape;9025;p64"/>
            <p:cNvSpPr/>
            <p:nvPr/>
          </p:nvSpPr>
          <p:spPr>
            <a:xfrm>
              <a:off x="6960158" y="1725228"/>
              <a:ext cx="36940" cy="39632"/>
            </a:xfrm>
            <a:custGeom>
              <a:avLst/>
              <a:gdLst/>
              <a:ahLst/>
              <a:cxnLst/>
              <a:rect l="l" t="t" r="r" b="b"/>
              <a:pathLst>
                <a:path w="1770" h="1899" extrusionOk="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26" name="Google Shape;9026;p64"/>
          <p:cNvGrpSpPr/>
          <p:nvPr/>
        </p:nvGrpSpPr>
        <p:grpSpPr>
          <a:xfrm>
            <a:off x="7456651" y="5104407"/>
            <a:ext cx="516855" cy="516855"/>
            <a:chOff x="7199196" y="1561258"/>
            <a:chExt cx="397866" cy="397866"/>
          </a:xfrm>
        </p:grpSpPr>
        <p:sp>
          <p:nvSpPr>
            <p:cNvPr id="9027" name="Google Shape;9027;p64"/>
            <p:cNvSpPr/>
            <p:nvPr/>
          </p:nvSpPr>
          <p:spPr>
            <a:xfrm>
              <a:off x="7363167" y="1701896"/>
              <a:ext cx="69935" cy="69977"/>
            </a:xfrm>
            <a:custGeom>
              <a:avLst/>
              <a:gdLst/>
              <a:ahLst/>
              <a:cxnLst/>
              <a:rect l="l" t="t" r="r" b="b"/>
              <a:pathLst>
                <a:path w="3351" h="3353" extrusionOk="0">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8" name="Google Shape;9028;p64"/>
            <p:cNvSpPr/>
            <p:nvPr/>
          </p:nvSpPr>
          <p:spPr>
            <a:xfrm>
              <a:off x="7316523" y="1655253"/>
              <a:ext cx="163203" cy="209869"/>
            </a:xfrm>
            <a:custGeom>
              <a:avLst/>
              <a:gdLst/>
              <a:ahLst/>
              <a:cxnLst/>
              <a:rect l="l" t="t" r="r" b="b"/>
              <a:pathLst>
                <a:path w="7820" h="10056" extrusionOk="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9" name="Google Shape;9029;p64"/>
            <p:cNvSpPr/>
            <p:nvPr/>
          </p:nvSpPr>
          <p:spPr>
            <a:xfrm>
              <a:off x="7199196" y="1561258"/>
              <a:ext cx="397866" cy="397866"/>
            </a:xfrm>
            <a:custGeom>
              <a:avLst/>
              <a:gdLst/>
              <a:ahLst/>
              <a:cxnLst/>
              <a:rect l="l" t="t" r="r" b="b"/>
              <a:pathLst>
                <a:path w="19064" h="19064" extrusionOk="0">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30" name="Google Shape;9030;p64"/>
          <p:cNvGrpSpPr/>
          <p:nvPr/>
        </p:nvGrpSpPr>
        <p:grpSpPr>
          <a:xfrm>
            <a:off x="2611245" y="5181123"/>
            <a:ext cx="516908" cy="363429"/>
            <a:chOff x="3386036" y="1746339"/>
            <a:chExt cx="397907" cy="279762"/>
          </a:xfrm>
        </p:grpSpPr>
        <p:sp>
          <p:nvSpPr>
            <p:cNvPr id="9031" name="Google Shape;9031;p64"/>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2" name="Google Shape;9032;p64"/>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33" name="Google Shape;9033;p64"/>
          <p:cNvGrpSpPr/>
          <p:nvPr/>
        </p:nvGrpSpPr>
        <p:grpSpPr>
          <a:xfrm>
            <a:off x="3994841" y="5104385"/>
            <a:ext cx="516908" cy="516908"/>
            <a:chOff x="4417380" y="1687279"/>
            <a:chExt cx="397907" cy="397907"/>
          </a:xfrm>
        </p:grpSpPr>
        <p:sp>
          <p:nvSpPr>
            <p:cNvPr id="9034" name="Google Shape;9034;p64"/>
            <p:cNvSpPr/>
            <p:nvPr/>
          </p:nvSpPr>
          <p:spPr>
            <a:xfrm>
              <a:off x="4417380" y="1687279"/>
              <a:ext cx="397907" cy="397907"/>
            </a:xfrm>
            <a:custGeom>
              <a:avLst/>
              <a:gdLst/>
              <a:ahLst/>
              <a:cxnLst/>
              <a:rect l="l" t="t" r="r" b="b"/>
              <a:pathLst>
                <a:path w="19066" h="19066" extrusionOk="0">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5" name="Google Shape;9035;p64"/>
            <p:cNvSpPr/>
            <p:nvPr/>
          </p:nvSpPr>
          <p:spPr>
            <a:xfrm>
              <a:off x="4492363" y="1768878"/>
              <a:ext cx="248270" cy="234704"/>
            </a:xfrm>
            <a:custGeom>
              <a:avLst/>
              <a:gdLst/>
              <a:ahLst/>
              <a:cxnLst/>
              <a:rect l="l" t="t" r="r" b="b"/>
              <a:pathLst>
                <a:path w="11896" h="11246" extrusionOk="0">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36" name="Google Shape;9036;p64"/>
          <p:cNvGrpSpPr/>
          <p:nvPr/>
        </p:nvGrpSpPr>
        <p:grpSpPr>
          <a:xfrm>
            <a:off x="10590149" y="4411384"/>
            <a:ext cx="516881" cy="516881"/>
            <a:chOff x="2869999" y="1687279"/>
            <a:chExt cx="397887" cy="397887"/>
          </a:xfrm>
        </p:grpSpPr>
        <p:sp>
          <p:nvSpPr>
            <p:cNvPr id="9037" name="Google Shape;9037;p64"/>
            <p:cNvSpPr/>
            <p:nvPr/>
          </p:nvSpPr>
          <p:spPr>
            <a:xfrm>
              <a:off x="2994590" y="1833740"/>
              <a:ext cx="148657" cy="81685"/>
            </a:xfrm>
            <a:custGeom>
              <a:avLst/>
              <a:gdLst/>
              <a:ahLst/>
              <a:cxnLst/>
              <a:rect l="l" t="t" r="r" b="b"/>
              <a:pathLst>
                <a:path w="7123" h="3914" extrusionOk="0">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8" name="Google Shape;9038;p64"/>
            <p:cNvSpPr/>
            <p:nvPr/>
          </p:nvSpPr>
          <p:spPr>
            <a:xfrm>
              <a:off x="2869999" y="1687279"/>
              <a:ext cx="397887" cy="397887"/>
            </a:xfrm>
            <a:custGeom>
              <a:avLst/>
              <a:gdLst/>
              <a:ahLst/>
              <a:cxnLst/>
              <a:rect l="l" t="t" r="r" b="b"/>
              <a:pathLst>
                <a:path w="19065" h="19065" extrusionOk="0">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39" name="Google Shape;9039;p64"/>
          <p:cNvGrpSpPr/>
          <p:nvPr/>
        </p:nvGrpSpPr>
        <p:grpSpPr>
          <a:xfrm>
            <a:off x="3303625" y="5104886"/>
            <a:ext cx="515743" cy="515905"/>
            <a:chOff x="3902887" y="1687655"/>
            <a:chExt cx="397010" cy="397135"/>
          </a:xfrm>
        </p:grpSpPr>
        <p:sp>
          <p:nvSpPr>
            <p:cNvPr id="9040" name="Google Shape;9040;p64"/>
            <p:cNvSpPr/>
            <p:nvPr/>
          </p:nvSpPr>
          <p:spPr>
            <a:xfrm>
              <a:off x="4023345" y="1785845"/>
              <a:ext cx="156275" cy="200269"/>
            </a:xfrm>
            <a:custGeom>
              <a:avLst/>
              <a:gdLst/>
              <a:ahLst/>
              <a:cxnLst/>
              <a:rect l="l" t="t" r="r" b="b"/>
              <a:pathLst>
                <a:path w="7488" h="9596" extrusionOk="0">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1" name="Google Shape;9041;p64"/>
            <p:cNvSpPr/>
            <p:nvPr/>
          </p:nvSpPr>
          <p:spPr>
            <a:xfrm>
              <a:off x="3902887" y="1687655"/>
              <a:ext cx="397010" cy="397135"/>
            </a:xfrm>
            <a:custGeom>
              <a:avLst/>
              <a:gdLst/>
              <a:ahLst/>
              <a:cxnLst/>
              <a:rect l="l" t="t" r="r" b="b"/>
              <a:pathLst>
                <a:path w="19023" h="19029" extrusionOk="0">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42" name="Google Shape;9042;p64"/>
          <p:cNvGrpSpPr/>
          <p:nvPr/>
        </p:nvGrpSpPr>
        <p:grpSpPr>
          <a:xfrm>
            <a:off x="4687222" y="5104385"/>
            <a:ext cx="516908" cy="516908"/>
            <a:chOff x="4933458" y="1687279"/>
            <a:chExt cx="397907" cy="397907"/>
          </a:xfrm>
        </p:grpSpPr>
        <p:sp>
          <p:nvSpPr>
            <p:cNvPr id="9043" name="Google Shape;9043;p64"/>
            <p:cNvSpPr/>
            <p:nvPr/>
          </p:nvSpPr>
          <p:spPr>
            <a:xfrm>
              <a:off x="5071801" y="1766541"/>
              <a:ext cx="125867" cy="241215"/>
            </a:xfrm>
            <a:custGeom>
              <a:avLst/>
              <a:gdLst/>
              <a:ahLst/>
              <a:cxnLst/>
              <a:rect l="l" t="t" r="r" b="b"/>
              <a:pathLst>
                <a:path w="6031" h="11558" extrusionOk="0">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4" name="Google Shape;9044;p64"/>
            <p:cNvSpPr/>
            <p:nvPr/>
          </p:nvSpPr>
          <p:spPr>
            <a:xfrm>
              <a:off x="4933458" y="1687279"/>
              <a:ext cx="397907" cy="397907"/>
            </a:xfrm>
            <a:custGeom>
              <a:avLst/>
              <a:gdLst/>
              <a:ahLst/>
              <a:cxnLst/>
              <a:rect l="l" t="t" r="r" b="b"/>
              <a:pathLst>
                <a:path w="19066" h="19066" extrusionOk="0">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45" name="Google Shape;9045;p64"/>
          <p:cNvGrpSpPr/>
          <p:nvPr/>
        </p:nvGrpSpPr>
        <p:grpSpPr>
          <a:xfrm>
            <a:off x="8464490" y="4411384"/>
            <a:ext cx="516881" cy="516881"/>
            <a:chOff x="1379798" y="1723250"/>
            <a:chExt cx="397887" cy="397887"/>
          </a:xfrm>
        </p:grpSpPr>
        <p:sp>
          <p:nvSpPr>
            <p:cNvPr id="9046" name="Google Shape;9046;p64"/>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7" name="Google Shape;9047;p64"/>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8" name="Google Shape;9048;p64"/>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9" name="Google Shape;9049;p64"/>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50" name="Google Shape;9050;p64"/>
          <p:cNvGrpSpPr/>
          <p:nvPr/>
        </p:nvGrpSpPr>
        <p:grpSpPr>
          <a:xfrm>
            <a:off x="7048329" y="4411384"/>
            <a:ext cx="516908" cy="516881"/>
            <a:chOff x="266768" y="1721375"/>
            <a:chExt cx="397907" cy="397887"/>
          </a:xfrm>
        </p:grpSpPr>
        <p:sp>
          <p:nvSpPr>
            <p:cNvPr id="9051" name="Google Shape;9051;p64"/>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52" name="Google Shape;9052;p64"/>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53" name="Google Shape;9053;p64"/>
          <p:cNvGrpSpPr/>
          <p:nvPr/>
        </p:nvGrpSpPr>
        <p:grpSpPr>
          <a:xfrm>
            <a:off x="7756437" y="4411384"/>
            <a:ext cx="516855" cy="516881"/>
            <a:chOff x="864491" y="1723250"/>
            <a:chExt cx="397866" cy="397887"/>
          </a:xfrm>
        </p:grpSpPr>
        <p:sp>
          <p:nvSpPr>
            <p:cNvPr id="9054" name="Google Shape;9054;p64"/>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55" name="Google Shape;9055;p64"/>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56" name="Google Shape;9056;p64"/>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057" name="Google Shape;9057;p64"/>
          <p:cNvSpPr/>
          <p:nvPr/>
        </p:nvSpPr>
        <p:spPr>
          <a:xfrm>
            <a:off x="9172570" y="4458354"/>
            <a:ext cx="518461" cy="422860"/>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058" name="Google Shape;9058;p64"/>
          <p:cNvGrpSpPr/>
          <p:nvPr/>
        </p:nvGrpSpPr>
        <p:grpSpPr>
          <a:xfrm>
            <a:off x="9882230" y="4411899"/>
            <a:ext cx="516719" cy="515851"/>
            <a:chOff x="2408992" y="1722875"/>
            <a:chExt cx="397761" cy="397093"/>
          </a:xfrm>
        </p:grpSpPr>
        <p:sp>
          <p:nvSpPr>
            <p:cNvPr id="9059" name="Google Shape;9059;p64"/>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0" name="Google Shape;9060;p64"/>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5143454" y="2206628"/>
            <a:ext cx="1812876" cy="444979"/>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429221" y="2937222"/>
            <a:ext cx="9241339" cy="1815882"/>
          </a:xfrm>
          <a:prstGeom prst="rect">
            <a:avLst/>
          </a:prstGeom>
          <a:noFill/>
        </p:spPr>
        <p:txBody>
          <a:bodyPr wrap="square" rtlCol="0">
            <a:spAutoFit/>
          </a:bodyPr>
          <a:lstStyle/>
          <a:p>
            <a:pPr algn="ctr" defTabSz="1219170">
              <a:buClr>
                <a:srgbClr val="000000"/>
              </a:buClr>
              <a:defRPr/>
            </a:pPr>
            <a:r>
              <a:rPr lang="en-US" altLang="zh-CN" sz="4800" kern="0" dirty="0">
                <a:solidFill>
                  <a:srgbClr val="FFFFFF"/>
                </a:solidFill>
                <a:latin typeface="Arial"/>
                <a:cs typeface="Arial"/>
                <a:sym typeface="Arial"/>
                <a:hlinkClick r:id="rId4"/>
              </a:rPr>
              <a:t>www.greatppt.com</a:t>
            </a:r>
            <a:endParaRPr lang="en-US" altLang="zh-CN" sz="4800" kern="0" dirty="0">
              <a:solidFill>
                <a:srgbClr val="FFFFFF"/>
              </a:solidFill>
              <a:latin typeface="Arial"/>
              <a:cs typeface="Arial"/>
              <a:sym typeface="Arial"/>
            </a:endParaRPr>
          </a:p>
          <a:p>
            <a:pPr algn="ctr" defTabSz="1219170">
              <a:buClr>
                <a:srgbClr val="000000"/>
              </a:buClr>
              <a:defRPr/>
            </a:pPr>
            <a:r>
              <a:rPr lang="en-US" altLang="zh-CN" sz="3200" kern="0" dirty="0">
                <a:solidFill>
                  <a:srgbClr val="78909C">
                    <a:lumMod val="20000"/>
                    <a:lumOff val="80000"/>
                  </a:srgbClr>
                </a:solidFill>
                <a:latin typeface="Arial"/>
                <a:cs typeface="Arial"/>
                <a:sym typeface="Arial"/>
              </a:rPr>
              <a:t>Free Templates and Themes</a:t>
            </a:r>
          </a:p>
          <a:p>
            <a:pPr algn="ctr" defTabSz="1219170">
              <a:buClr>
                <a:srgbClr val="000000"/>
              </a:buClr>
              <a:defRPr/>
            </a:pPr>
            <a:r>
              <a:rPr lang="en-US" altLang="zh-CN" sz="3200" kern="0" dirty="0">
                <a:solidFill>
                  <a:srgbClr val="78909C">
                    <a:lumMod val="20000"/>
                    <a:lumOff val="80000"/>
                  </a:srgbClr>
                </a:solidFill>
                <a:latin typeface="Arial"/>
                <a:cs typeface="Arial"/>
                <a:sym typeface="Arial"/>
              </a:rPr>
              <a:t>Create beautiful presentations in minutes</a:t>
            </a:r>
            <a:endParaRPr lang="zh-CN" altLang="en-US" sz="3200" kern="0" dirty="0">
              <a:solidFill>
                <a:srgbClr val="78909C">
                  <a:lumMod val="20000"/>
                  <a:lumOff val="80000"/>
                </a:srgbClr>
              </a:solidFill>
              <a:latin typeface="Arial"/>
              <a:cs typeface="Arial"/>
              <a:sym typeface="Arial"/>
            </a:endParaRPr>
          </a:p>
        </p:txBody>
      </p:sp>
    </p:spTree>
    <p:extLst>
      <p:ext uri="{BB962C8B-B14F-4D97-AF65-F5344CB8AC3E}">
        <p14:creationId xmlns:p14="http://schemas.microsoft.com/office/powerpoint/2010/main" val="45326637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626" name="PA_图片占位符 4"/>
          <p:cNvPicPr>
            <a:picLocks noGrp="1" noChangeAspect="1"/>
          </p:cNvPicPr>
          <p:nvPr>
            <p:ph sz="quarter" idx="4294967295"/>
            <p:custDataLst>
              <p:tags r:id="rId1"/>
            </p:custDataLst>
          </p:nvPr>
        </p:nvPicPr>
        <p:blipFill>
          <a:blip r:embed="rId18">
            <a:extLst>
              <a:ext uri="{28A0092B-C50C-407E-A947-70E740481C1C}">
                <a14:useLocalDpi xmlns:a14="http://schemas.microsoft.com/office/drawing/2010/main" val="0"/>
              </a:ext>
            </a:extLst>
          </a:blip>
          <a:srcRect t="27405" b="38013"/>
          <a:stretch>
            <a:fillRect/>
          </a:stretch>
        </p:blipFill>
        <p:spPr>
          <a:xfrm>
            <a:off x="0" y="0"/>
            <a:ext cx="12192000" cy="3429000"/>
          </a:xfrm>
        </p:spPr>
      </p:pic>
      <p:sp>
        <p:nvSpPr>
          <p:cNvPr id="26627" name="PA_圆角矩形 5"/>
          <p:cNvSpPr>
            <a:spLocks noChangeAspect="1" noChangeArrowheads="1"/>
          </p:cNvSpPr>
          <p:nvPr>
            <p:custDataLst>
              <p:tags r:id="rId2"/>
            </p:custDataLst>
          </p:nvPr>
        </p:nvSpPr>
        <p:spPr bwMode="auto">
          <a:xfrm>
            <a:off x="839788" y="3811588"/>
            <a:ext cx="720725" cy="720725"/>
          </a:xfrm>
          <a:prstGeom prst="roundRect">
            <a:avLst>
              <a:gd name="adj" fmla="val 30000"/>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26628" name="PA_圆角矩形 6"/>
          <p:cNvSpPr>
            <a:spLocks noChangeAspect="1" noChangeArrowheads="1"/>
          </p:cNvSpPr>
          <p:nvPr>
            <p:custDataLst>
              <p:tags r:id="rId3"/>
            </p:custDataLst>
          </p:nvPr>
        </p:nvSpPr>
        <p:spPr bwMode="auto">
          <a:xfrm>
            <a:off x="4341813" y="3811588"/>
            <a:ext cx="720725" cy="720725"/>
          </a:xfrm>
          <a:prstGeom prst="roundRect">
            <a:avLst>
              <a:gd name="adj" fmla="val 30000"/>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26629" name="PA_圆角矩形 7"/>
          <p:cNvSpPr>
            <a:spLocks noChangeAspect="1" noChangeArrowheads="1"/>
          </p:cNvSpPr>
          <p:nvPr>
            <p:custDataLst>
              <p:tags r:id="rId4"/>
            </p:custDataLst>
          </p:nvPr>
        </p:nvSpPr>
        <p:spPr bwMode="auto">
          <a:xfrm>
            <a:off x="7848600" y="3811588"/>
            <a:ext cx="719138" cy="720725"/>
          </a:xfrm>
          <a:prstGeom prst="roundRect">
            <a:avLst>
              <a:gd name="adj" fmla="val 30000"/>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26630" name="PA_文本框 7"/>
          <p:cNvSpPr txBox="1">
            <a:spLocks noChangeArrowheads="1"/>
          </p:cNvSpPr>
          <p:nvPr>
            <p:custDataLst>
              <p:tags r:id="rId5"/>
            </p:custDataLst>
          </p:nvPr>
        </p:nvSpPr>
        <p:spPr bwMode="auto">
          <a:xfrm>
            <a:off x="1558925" y="3849688"/>
            <a:ext cx="24066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1800" b="0" i="0" u="none" strike="noStrike" kern="1200" cap="none" spc="0" normalizeH="0" baseline="0" noProof="0">
                <a:ln>
                  <a:noFill/>
                </a:ln>
                <a:solidFill>
                  <a:srgbClr val="D74B4B"/>
                </a:solidFill>
                <a:effectLst/>
                <a:uLnTx/>
                <a:uFillTx/>
                <a:latin typeface="Segoe UI" panose="020B0502040204020203" pitchFamily="34" charset="0"/>
                <a:ea typeface="Microsoft JhengHei" panose="020B0604030504040204" pitchFamily="34" charset="-120"/>
                <a:cs typeface="+mn-cs"/>
              </a:rPr>
              <a:t>ADD TITLE TEXT HERE</a:t>
            </a:r>
            <a:endParaRPr kumimoji="0" lang="zh-CN" altLang="en-US" sz="1800" b="0" i="0" u="none" strike="noStrike" kern="1200" cap="none" spc="0" normalizeH="0" baseline="0" noProof="0">
              <a:ln>
                <a:noFill/>
              </a:ln>
              <a:solidFill>
                <a:srgbClr val="D74B4B"/>
              </a:solidFill>
              <a:effectLst/>
              <a:uLnTx/>
              <a:uFillTx/>
              <a:latin typeface="Segoe UI" panose="020B0502040204020203" pitchFamily="34" charset="0"/>
              <a:ea typeface="Microsoft JhengHei" panose="020B0604030504040204" pitchFamily="34" charset="-120"/>
              <a:cs typeface="+mn-cs"/>
            </a:endParaRPr>
          </a:p>
        </p:txBody>
      </p:sp>
      <p:sp>
        <p:nvSpPr>
          <p:cNvPr id="26631" name="PA_文本框 8"/>
          <p:cNvSpPr txBox="1">
            <a:spLocks noChangeArrowheads="1"/>
          </p:cNvSpPr>
          <p:nvPr>
            <p:custDataLst>
              <p:tags r:id="rId6"/>
            </p:custDataLst>
          </p:nvPr>
        </p:nvSpPr>
        <p:spPr bwMode="auto">
          <a:xfrm>
            <a:off x="5064125" y="3849688"/>
            <a:ext cx="24066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1800" b="0" i="0" u="none" strike="noStrike" kern="1200" cap="none" spc="0" normalizeH="0" baseline="0" noProof="0">
                <a:ln>
                  <a:noFill/>
                </a:ln>
                <a:solidFill>
                  <a:srgbClr val="D74B4B"/>
                </a:solidFill>
                <a:effectLst/>
                <a:uLnTx/>
                <a:uFillTx/>
                <a:latin typeface="Segoe UI" panose="020B0502040204020203" pitchFamily="34" charset="0"/>
                <a:ea typeface="Microsoft JhengHei" panose="020B0604030504040204" pitchFamily="34" charset="-120"/>
                <a:cs typeface="+mn-cs"/>
              </a:rPr>
              <a:t>ADD TITLE TEXT HERE</a:t>
            </a:r>
            <a:endParaRPr kumimoji="0" lang="zh-CN" altLang="en-US" sz="1800" b="0" i="0" u="none" strike="noStrike" kern="1200" cap="none" spc="0" normalizeH="0" baseline="0" noProof="0">
              <a:ln>
                <a:noFill/>
              </a:ln>
              <a:solidFill>
                <a:srgbClr val="D74B4B"/>
              </a:solidFill>
              <a:effectLst/>
              <a:uLnTx/>
              <a:uFillTx/>
              <a:latin typeface="Segoe UI" panose="020B0502040204020203" pitchFamily="34" charset="0"/>
              <a:ea typeface="Microsoft JhengHei" panose="020B0604030504040204" pitchFamily="34" charset="-120"/>
              <a:cs typeface="+mn-cs"/>
            </a:endParaRPr>
          </a:p>
        </p:txBody>
      </p:sp>
      <p:sp>
        <p:nvSpPr>
          <p:cNvPr id="26632" name="PA_文本框 9"/>
          <p:cNvSpPr txBox="1">
            <a:spLocks noChangeArrowheads="1"/>
          </p:cNvSpPr>
          <p:nvPr>
            <p:custDataLst>
              <p:tags r:id="rId7"/>
            </p:custDataLst>
          </p:nvPr>
        </p:nvSpPr>
        <p:spPr bwMode="auto">
          <a:xfrm>
            <a:off x="8567738" y="3849688"/>
            <a:ext cx="24066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1800" b="0" i="0" u="none" strike="noStrike" kern="1200" cap="none" spc="0" normalizeH="0" baseline="0" noProof="0">
                <a:ln>
                  <a:noFill/>
                </a:ln>
                <a:solidFill>
                  <a:srgbClr val="D74B4B"/>
                </a:solidFill>
                <a:effectLst/>
                <a:uLnTx/>
                <a:uFillTx/>
                <a:latin typeface="Segoe UI" panose="020B0502040204020203" pitchFamily="34" charset="0"/>
                <a:ea typeface="Microsoft JhengHei" panose="020B0604030504040204" pitchFamily="34" charset="-120"/>
                <a:cs typeface="+mn-cs"/>
              </a:rPr>
              <a:t>ADD TITLE TEXT HERE</a:t>
            </a:r>
            <a:endParaRPr kumimoji="0" lang="zh-CN" altLang="en-US" sz="1800" b="0" i="0" u="none" strike="noStrike" kern="1200" cap="none" spc="0" normalizeH="0" baseline="0" noProof="0">
              <a:ln>
                <a:noFill/>
              </a:ln>
              <a:solidFill>
                <a:srgbClr val="D74B4B"/>
              </a:solidFill>
              <a:effectLst/>
              <a:uLnTx/>
              <a:uFillTx/>
              <a:latin typeface="Segoe UI" panose="020B0502040204020203" pitchFamily="34" charset="0"/>
              <a:ea typeface="Microsoft JhengHei" panose="020B0604030504040204" pitchFamily="34" charset="-120"/>
              <a:cs typeface="+mn-cs"/>
            </a:endParaRPr>
          </a:p>
        </p:txBody>
      </p:sp>
      <p:sp>
        <p:nvSpPr>
          <p:cNvPr id="26633" name="PA_矩形 11"/>
          <p:cNvSpPr>
            <a:spLocks noChangeArrowheads="1"/>
          </p:cNvSpPr>
          <p:nvPr>
            <p:custDataLst>
              <p:tags r:id="rId8"/>
            </p:custDataLst>
          </p:nvPr>
        </p:nvSpPr>
        <p:spPr bwMode="auto">
          <a:xfrm>
            <a:off x="1560513" y="4225925"/>
            <a:ext cx="27828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1200" b="0" i="0" u="none" strike="noStrike" kern="1200" cap="none" spc="0" normalizeH="0" baseline="0" noProof="0">
                <a:ln>
                  <a:noFill/>
                </a:ln>
                <a:solidFill>
                  <a:srgbClr val="8F8F8F"/>
                </a:solidFill>
                <a:effectLst/>
                <a:uLnTx/>
                <a:uFillTx/>
                <a:latin typeface="Segoe UI" panose="020B0502040204020203" pitchFamily="34" charset="0"/>
                <a:ea typeface="微软雅黑" panose="020B0503020204020204" pitchFamily="34" charset="-122"/>
                <a:cs typeface="+mn-cs"/>
              </a:rPr>
              <a:t>YOUR DESIGN LOOKS AWESOME BY THE WAY. THIS TEXT WILL NOT APPEAR IN A CONSISTENT ORDER. </a:t>
            </a:r>
            <a:endParaRPr kumimoji="0" lang="zh-CN" altLang="en-US" sz="1200" b="0" i="0" u="none" strike="noStrike" kern="1200" cap="none" spc="0" normalizeH="0" baseline="0" noProof="0">
              <a:ln>
                <a:noFill/>
              </a:ln>
              <a:solidFill>
                <a:srgbClr val="8F8F8F"/>
              </a:solidFill>
              <a:effectLst/>
              <a:uLnTx/>
              <a:uFillTx/>
              <a:latin typeface="Segoe UI" panose="020B0502040204020203" pitchFamily="34" charset="0"/>
              <a:ea typeface="微软雅黑" panose="020B0503020204020204" pitchFamily="34" charset="-122"/>
              <a:cs typeface="+mn-cs"/>
            </a:endParaRPr>
          </a:p>
        </p:txBody>
      </p:sp>
      <p:sp>
        <p:nvSpPr>
          <p:cNvPr id="26634" name="PA_矩形 12"/>
          <p:cNvSpPr>
            <a:spLocks noChangeArrowheads="1"/>
          </p:cNvSpPr>
          <p:nvPr>
            <p:custDataLst>
              <p:tags r:id="rId9"/>
            </p:custDataLst>
          </p:nvPr>
        </p:nvSpPr>
        <p:spPr bwMode="auto">
          <a:xfrm>
            <a:off x="5064125" y="4225925"/>
            <a:ext cx="278447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1200" b="0" i="0" u="none" strike="noStrike" kern="1200" cap="none" spc="0" normalizeH="0" baseline="0" noProof="0">
                <a:ln>
                  <a:noFill/>
                </a:ln>
                <a:solidFill>
                  <a:srgbClr val="8F8F8F"/>
                </a:solidFill>
                <a:effectLst/>
                <a:uLnTx/>
                <a:uFillTx/>
                <a:latin typeface="Segoe UI" panose="020B0502040204020203" pitchFamily="34" charset="0"/>
                <a:ea typeface="微软雅黑" panose="020B0503020204020204" pitchFamily="34" charset="-122"/>
                <a:cs typeface="+mn-cs"/>
              </a:rPr>
              <a:t>YOUR DESIGN LOOKS AWESOME BY THE WAY. THIS TEXT WILL NOT APPEAR IN A CONSISTENT ORDER. </a:t>
            </a:r>
            <a:endParaRPr kumimoji="0" lang="zh-CN" altLang="en-US" sz="1200" b="0" i="0" u="none" strike="noStrike" kern="1200" cap="none" spc="0" normalizeH="0" baseline="0" noProof="0">
              <a:ln>
                <a:noFill/>
              </a:ln>
              <a:solidFill>
                <a:srgbClr val="8F8F8F"/>
              </a:solidFill>
              <a:effectLst/>
              <a:uLnTx/>
              <a:uFillTx/>
              <a:latin typeface="Segoe UI" panose="020B0502040204020203" pitchFamily="34" charset="0"/>
              <a:ea typeface="微软雅黑" panose="020B0503020204020204" pitchFamily="34" charset="-122"/>
              <a:cs typeface="+mn-cs"/>
            </a:endParaRPr>
          </a:p>
        </p:txBody>
      </p:sp>
      <p:sp>
        <p:nvSpPr>
          <p:cNvPr id="26635" name="PA_矩形 13"/>
          <p:cNvSpPr>
            <a:spLocks noChangeArrowheads="1"/>
          </p:cNvSpPr>
          <p:nvPr>
            <p:custDataLst>
              <p:tags r:id="rId10"/>
            </p:custDataLst>
          </p:nvPr>
        </p:nvSpPr>
        <p:spPr bwMode="auto">
          <a:xfrm>
            <a:off x="8567738" y="4225925"/>
            <a:ext cx="278447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1200" b="0" i="0" u="none" strike="noStrike" kern="1200" cap="none" spc="0" normalizeH="0" baseline="0" noProof="0">
                <a:ln>
                  <a:noFill/>
                </a:ln>
                <a:solidFill>
                  <a:srgbClr val="8F8F8F"/>
                </a:solidFill>
                <a:effectLst/>
                <a:uLnTx/>
                <a:uFillTx/>
                <a:latin typeface="Segoe UI" panose="020B0502040204020203" pitchFamily="34" charset="0"/>
                <a:ea typeface="微软雅黑" panose="020B0503020204020204" pitchFamily="34" charset="-122"/>
                <a:cs typeface="+mn-cs"/>
              </a:rPr>
              <a:t>YOUR DESIGN LOOKS AWESOME BY THE WAY. THIS TEXT WILL NOT APPEAR IN A CONSISTENT ORDER. </a:t>
            </a:r>
            <a:endParaRPr kumimoji="0" lang="zh-CN" altLang="en-US" sz="1200" b="0" i="0" u="none" strike="noStrike" kern="1200" cap="none" spc="0" normalizeH="0" baseline="0" noProof="0">
              <a:ln>
                <a:noFill/>
              </a:ln>
              <a:solidFill>
                <a:srgbClr val="8F8F8F"/>
              </a:solidFill>
              <a:effectLst/>
              <a:uLnTx/>
              <a:uFillTx/>
              <a:latin typeface="Segoe UI" panose="020B0502040204020203" pitchFamily="34" charset="0"/>
              <a:ea typeface="微软雅黑" panose="020B0503020204020204" pitchFamily="34" charset="-122"/>
              <a:cs typeface="+mn-cs"/>
            </a:endParaRPr>
          </a:p>
        </p:txBody>
      </p:sp>
      <p:sp>
        <p:nvSpPr>
          <p:cNvPr id="26636" name="PA_矩形 14"/>
          <p:cNvSpPr>
            <a:spLocks noChangeArrowheads="1"/>
          </p:cNvSpPr>
          <p:nvPr>
            <p:custDataLst>
              <p:tags r:id="rId11"/>
            </p:custDataLst>
          </p:nvPr>
        </p:nvSpPr>
        <p:spPr bwMode="auto">
          <a:xfrm>
            <a:off x="1560513" y="4979988"/>
            <a:ext cx="2782887" cy="1231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1450" indent="-171450">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171450" marR="0" lvl="0" indent="-171450" algn="l" defTabSz="914400" rtl="0" eaLnBrk="1" fontAlgn="base" latinLnBrk="0" hangingPunct="1">
              <a:lnSpc>
                <a:spcPct val="90000"/>
              </a:lnSpc>
              <a:spcBef>
                <a:spcPct val="0"/>
              </a:spcBef>
              <a:spcAft>
                <a:spcPts val="800"/>
              </a:spcAft>
              <a:buClrTx/>
              <a:buSzTx/>
              <a:buFont typeface="Arial" panose="020B0604020202020204" pitchFamily="34" charset="0"/>
              <a:buChar char="•"/>
              <a:defRPr/>
            </a:pPr>
            <a:r>
              <a:rPr kumimoji="0" lang="en-US" altLang="zh-CN" sz="1200" b="0" i="0" u="none" strike="noStrike" kern="1200" cap="none" spc="0" normalizeH="0" baseline="0" noProof="0">
                <a:ln>
                  <a:noFill/>
                </a:ln>
                <a:solidFill>
                  <a:srgbClr val="000000"/>
                </a:solidFill>
                <a:effectLst/>
                <a:uLnTx/>
                <a:uFillTx/>
                <a:latin typeface="Segoe UI" panose="020B0502040204020203" pitchFamily="34" charset="0"/>
                <a:ea typeface="Microsoft JhengHei" panose="020B0604030504040204" pitchFamily="34" charset="-120"/>
                <a:cs typeface="+mn-cs"/>
              </a:rPr>
              <a:t>I hope you enjoyed the fake text.</a:t>
            </a:r>
          </a:p>
          <a:p>
            <a:pPr marL="171450" marR="0" lvl="0" indent="-171450" algn="l" defTabSz="914400" rtl="0" eaLnBrk="1" fontAlgn="base" latinLnBrk="0" hangingPunct="1">
              <a:lnSpc>
                <a:spcPct val="90000"/>
              </a:lnSpc>
              <a:spcBef>
                <a:spcPct val="0"/>
              </a:spcBef>
              <a:spcAft>
                <a:spcPts val="800"/>
              </a:spcAft>
              <a:buClrTx/>
              <a:buSzTx/>
              <a:buFont typeface="Arial" panose="020B0604020202020204" pitchFamily="34" charset="0"/>
              <a:buChar char="•"/>
              <a:defRPr/>
            </a:pPr>
            <a:r>
              <a:rPr kumimoji="0" lang="en-US" altLang="zh-CN" sz="1200" b="0" i="0" u="none" strike="noStrike" kern="1200" cap="none" spc="0" normalizeH="0" baseline="0" noProof="0">
                <a:ln>
                  <a:noFill/>
                </a:ln>
                <a:solidFill>
                  <a:srgbClr val="000000"/>
                </a:solidFill>
                <a:effectLst/>
                <a:uLnTx/>
                <a:uFillTx/>
                <a:latin typeface="Segoe UI" panose="020B0502040204020203" pitchFamily="34" charset="0"/>
                <a:ea typeface="Microsoft JhengHei" panose="020B0604030504040204" pitchFamily="34" charset="-120"/>
                <a:cs typeface="+mn-cs"/>
              </a:rPr>
              <a:t>It looks even better with you using this text. </a:t>
            </a:r>
          </a:p>
          <a:p>
            <a:pPr marL="171450" marR="0" lvl="0" indent="-171450" algn="l" defTabSz="914400" rtl="0" eaLnBrk="1" fontAlgn="base" latinLnBrk="0" hangingPunct="1">
              <a:lnSpc>
                <a:spcPct val="90000"/>
              </a:lnSpc>
              <a:spcBef>
                <a:spcPct val="0"/>
              </a:spcBef>
              <a:spcAft>
                <a:spcPts val="800"/>
              </a:spcAft>
              <a:buClrTx/>
              <a:buSzTx/>
              <a:buFont typeface="Arial" panose="020B0604020202020204" pitchFamily="34" charset="0"/>
              <a:buChar char="•"/>
              <a:defRPr/>
            </a:pPr>
            <a:r>
              <a:rPr kumimoji="0" lang="en-US" altLang="zh-CN" sz="1200" b="0" i="0" u="none" strike="noStrike" kern="1200" cap="none" spc="0" normalizeH="0" baseline="0" noProof="0">
                <a:ln>
                  <a:noFill/>
                </a:ln>
                <a:solidFill>
                  <a:srgbClr val="000000"/>
                </a:solidFill>
                <a:effectLst/>
                <a:uLnTx/>
                <a:uFillTx/>
                <a:latin typeface="Segoe UI" panose="020B0502040204020203" pitchFamily="34" charset="0"/>
                <a:ea typeface="Microsoft JhengHei" panose="020B0604030504040204" pitchFamily="34" charset="-120"/>
                <a:cs typeface="+mn-cs"/>
              </a:rPr>
              <a:t>People tend to read writing.</a:t>
            </a:r>
          </a:p>
          <a:p>
            <a:pPr marL="171450" marR="0" lvl="0" indent="-171450" algn="l" defTabSz="914400" rtl="0" eaLnBrk="1" fontAlgn="base" latinLnBrk="0" hangingPunct="1">
              <a:lnSpc>
                <a:spcPct val="90000"/>
              </a:lnSpc>
              <a:spcBef>
                <a:spcPct val="0"/>
              </a:spcBef>
              <a:spcAft>
                <a:spcPts val="800"/>
              </a:spcAft>
              <a:buClrTx/>
              <a:buSzTx/>
              <a:buFont typeface="Arial" panose="020B0604020202020204" pitchFamily="34" charset="0"/>
              <a:buChar char="•"/>
              <a:defRPr/>
            </a:pPr>
            <a:r>
              <a:rPr kumimoji="0" lang="en-US" altLang="zh-CN" sz="1200" b="0" i="0" u="none" strike="noStrike" kern="1200" cap="none" spc="0" normalizeH="0" baseline="0" noProof="0">
                <a:ln>
                  <a:noFill/>
                </a:ln>
                <a:solidFill>
                  <a:srgbClr val="000000"/>
                </a:solidFill>
                <a:effectLst/>
                <a:uLnTx/>
                <a:uFillTx/>
                <a:latin typeface="Segoe UI" panose="020B0502040204020203" pitchFamily="34" charset="0"/>
                <a:ea typeface="Microsoft JhengHei" panose="020B0604030504040204" pitchFamily="34" charset="-120"/>
                <a:cs typeface="+mn-cs"/>
              </a:rPr>
              <a:t>Humans are creative beings. </a:t>
            </a:r>
            <a:endParaRPr kumimoji="0" lang="zh-CN" altLang="en-US" sz="1200" b="0" i="0" u="none" strike="noStrike" kern="1200" cap="none" spc="0" normalizeH="0" baseline="0" noProof="0">
              <a:ln>
                <a:noFill/>
              </a:ln>
              <a:solidFill>
                <a:srgbClr val="000000"/>
              </a:solidFill>
              <a:effectLst/>
              <a:uLnTx/>
              <a:uFillTx/>
              <a:latin typeface="Segoe UI" panose="020B0502040204020203" pitchFamily="34" charset="0"/>
              <a:ea typeface="Microsoft JhengHei" panose="020B0604030504040204" pitchFamily="34" charset="-120"/>
              <a:cs typeface="+mn-cs"/>
            </a:endParaRPr>
          </a:p>
        </p:txBody>
      </p:sp>
      <p:sp>
        <p:nvSpPr>
          <p:cNvPr id="26637" name="PA_矩形 15"/>
          <p:cNvSpPr>
            <a:spLocks noChangeArrowheads="1"/>
          </p:cNvSpPr>
          <p:nvPr>
            <p:custDataLst>
              <p:tags r:id="rId12"/>
            </p:custDataLst>
          </p:nvPr>
        </p:nvSpPr>
        <p:spPr bwMode="auto">
          <a:xfrm>
            <a:off x="5064125" y="4979988"/>
            <a:ext cx="2784475" cy="1231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1450" indent="-171450">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171450" marR="0" lvl="0" indent="-171450" algn="l" defTabSz="914400" rtl="0" eaLnBrk="1" fontAlgn="base" latinLnBrk="0" hangingPunct="1">
              <a:lnSpc>
                <a:spcPct val="90000"/>
              </a:lnSpc>
              <a:spcBef>
                <a:spcPct val="0"/>
              </a:spcBef>
              <a:spcAft>
                <a:spcPts val="800"/>
              </a:spcAft>
              <a:buClrTx/>
              <a:buSzTx/>
              <a:buFont typeface="Arial" panose="020B0604020202020204" pitchFamily="34" charset="0"/>
              <a:buChar char="•"/>
              <a:defRPr/>
            </a:pPr>
            <a:r>
              <a:rPr kumimoji="0" lang="en-US" altLang="zh-CN" sz="1200" b="0" i="0" u="none" strike="noStrike" kern="1200" cap="none" spc="0" normalizeH="0" baseline="0" noProof="0">
                <a:ln>
                  <a:noFill/>
                </a:ln>
                <a:solidFill>
                  <a:srgbClr val="000000"/>
                </a:solidFill>
                <a:effectLst/>
                <a:uLnTx/>
                <a:uFillTx/>
                <a:latin typeface="Segoe UI" panose="020B0502040204020203" pitchFamily="34" charset="0"/>
                <a:ea typeface="Microsoft JhengHei" panose="020B0604030504040204" pitchFamily="34" charset="-120"/>
                <a:cs typeface="+mn-cs"/>
              </a:rPr>
              <a:t>I hope you enjoyed the fake text.</a:t>
            </a:r>
          </a:p>
          <a:p>
            <a:pPr marL="171450" marR="0" lvl="0" indent="-171450" algn="l" defTabSz="914400" rtl="0" eaLnBrk="1" fontAlgn="base" latinLnBrk="0" hangingPunct="1">
              <a:lnSpc>
                <a:spcPct val="90000"/>
              </a:lnSpc>
              <a:spcBef>
                <a:spcPct val="0"/>
              </a:spcBef>
              <a:spcAft>
                <a:spcPts val="800"/>
              </a:spcAft>
              <a:buClrTx/>
              <a:buSzTx/>
              <a:buFont typeface="Arial" panose="020B0604020202020204" pitchFamily="34" charset="0"/>
              <a:buChar char="•"/>
              <a:defRPr/>
            </a:pPr>
            <a:r>
              <a:rPr kumimoji="0" lang="en-US" altLang="zh-CN" sz="1200" b="0" i="0" u="none" strike="noStrike" kern="1200" cap="none" spc="0" normalizeH="0" baseline="0" noProof="0">
                <a:ln>
                  <a:noFill/>
                </a:ln>
                <a:solidFill>
                  <a:srgbClr val="000000"/>
                </a:solidFill>
                <a:effectLst/>
                <a:uLnTx/>
                <a:uFillTx/>
                <a:latin typeface="Segoe UI" panose="020B0502040204020203" pitchFamily="34" charset="0"/>
                <a:ea typeface="Microsoft JhengHei" panose="020B0604030504040204" pitchFamily="34" charset="-120"/>
                <a:cs typeface="+mn-cs"/>
              </a:rPr>
              <a:t>It looks even better with you using this text. </a:t>
            </a:r>
          </a:p>
          <a:p>
            <a:pPr marL="171450" marR="0" lvl="0" indent="-171450" algn="l" defTabSz="914400" rtl="0" eaLnBrk="1" fontAlgn="base" latinLnBrk="0" hangingPunct="1">
              <a:lnSpc>
                <a:spcPct val="90000"/>
              </a:lnSpc>
              <a:spcBef>
                <a:spcPct val="0"/>
              </a:spcBef>
              <a:spcAft>
                <a:spcPts val="800"/>
              </a:spcAft>
              <a:buClrTx/>
              <a:buSzTx/>
              <a:buFont typeface="Arial" panose="020B0604020202020204" pitchFamily="34" charset="0"/>
              <a:buChar char="•"/>
              <a:defRPr/>
            </a:pPr>
            <a:r>
              <a:rPr kumimoji="0" lang="en-US" altLang="zh-CN" sz="1200" b="0" i="0" u="none" strike="noStrike" kern="1200" cap="none" spc="0" normalizeH="0" baseline="0" noProof="0">
                <a:ln>
                  <a:noFill/>
                </a:ln>
                <a:solidFill>
                  <a:srgbClr val="000000"/>
                </a:solidFill>
                <a:effectLst/>
                <a:uLnTx/>
                <a:uFillTx/>
                <a:latin typeface="Segoe UI" panose="020B0502040204020203" pitchFamily="34" charset="0"/>
                <a:ea typeface="Microsoft JhengHei" panose="020B0604030504040204" pitchFamily="34" charset="-120"/>
                <a:cs typeface="+mn-cs"/>
              </a:rPr>
              <a:t>People tend to read writing.</a:t>
            </a:r>
          </a:p>
          <a:p>
            <a:pPr marL="171450" marR="0" lvl="0" indent="-171450" algn="l" defTabSz="914400" rtl="0" eaLnBrk="1" fontAlgn="base" latinLnBrk="0" hangingPunct="1">
              <a:lnSpc>
                <a:spcPct val="90000"/>
              </a:lnSpc>
              <a:spcBef>
                <a:spcPct val="0"/>
              </a:spcBef>
              <a:spcAft>
                <a:spcPts val="800"/>
              </a:spcAft>
              <a:buClrTx/>
              <a:buSzTx/>
              <a:buFont typeface="Arial" panose="020B0604020202020204" pitchFamily="34" charset="0"/>
              <a:buChar char="•"/>
              <a:defRPr/>
            </a:pPr>
            <a:r>
              <a:rPr kumimoji="0" lang="en-US" altLang="zh-CN" sz="1200" b="0" i="0" u="none" strike="noStrike" kern="1200" cap="none" spc="0" normalizeH="0" baseline="0" noProof="0">
                <a:ln>
                  <a:noFill/>
                </a:ln>
                <a:solidFill>
                  <a:srgbClr val="000000"/>
                </a:solidFill>
                <a:effectLst/>
                <a:uLnTx/>
                <a:uFillTx/>
                <a:latin typeface="Segoe UI" panose="020B0502040204020203" pitchFamily="34" charset="0"/>
                <a:ea typeface="Microsoft JhengHei" panose="020B0604030504040204" pitchFamily="34" charset="-120"/>
                <a:cs typeface="+mn-cs"/>
              </a:rPr>
              <a:t>Humans are creative beings. </a:t>
            </a:r>
            <a:endParaRPr kumimoji="0" lang="zh-CN" altLang="en-US" sz="1200" b="0" i="0" u="none" strike="noStrike" kern="1200" cap="none" spc="0" normalizeH="0" baseline="0" noProof="0">
              <a:ln>
                <a:noFill/>
              </a:ln>
              <a:solidFill>
                <a:srgbClr val="000000"/>
              </a:solidFill>
              <a:effectLst/>
              <a:uLnTx/>
              <a:uFillTx/>
              <a:latin typeface="Segoe UI" panose="020B0502040204020203" pitchFamily="34" charset="0"/>
              <a:ea typeface="Microsoft JhengHei" panose="020B0604030504040204" pitchFamily="34" charset="-120"/>
              <a:cs typeface="+mn-cs"/>
            </a:endParaRPr>
          </a:p>
        </p:txBody>
      </p:sp>
      <p:sp>
        <p:nvSpPr>
          <p:cNvPr id="26638" name="PA_矩形 16"/>
          <p:cNvSpPr>
            <a:spLocks noChangeArrowheads="1"/>
          </p:cNvSpPr>
          <p:nvPr>
            <p:custDataLst>
              <p:tags r:id="rId13"/>
            </p:custDataLst>
          </p:nvPr>
        </p:nvSpPr>
        <p:spPr bwMode="auto">
          <a:xfrm>
            <a:off x="8567738" y="4979988"/>
            <a:ext cx="2784475" cy="1231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1450" indent="-171450">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171450" marR="0" lvl="0" indent="-171450" algn="l" defTabSz="914400" rtl="0" eaLnBrk="1" fontAlgn="base" latinLnBrk="0" hangingPunct="1">
              <a:lnSpc>
                <a:spcPct val="90000"/>
              </a:lnSpc>
              <a:spcBef>
                <a:spcPct val="0"/>
              </a:spcBef>
              <a:spcAft>
                <a:spcPts val="800"/>
              </a:spcAft>
              <a:buClrTx/>
              <a:buSzTx/>
              <a:buFont typeface="Arial" panose="020B0604020202020204" pitchFamily="34" charset="0"/>
              <a:buChar char="•"/>
              <a:defRPr/>
            </a:pPr>
            <a:r>
              <a:rPr kumimoji="0" lang="en-US" altLang="zh-CN" sz="1200" b="0" i="0" u="none" strike="noStrike" kern="1200" cap="none" spc="0" normalizeH="0" baseline="0" noProof="0">
                <a:ln>
                  <a:noFill/>
                </a:ln>
                <a:solidFill>
                  <a:srgbClr val="000000"/>
                </a:solidFill>
                <a:effectLst/>
                <a:uLnTx/>
                <a:uFillTx/>
                <a:latin typeface="Segoe UI" panose="020B0502040204020203" pitchFamily="34" charset="0"/>
                <a:ea typeface="Microsoft JhengHei" panose="020B0604030504040204" pitchFamily="34" charset="-120"/>
                <a:cs typeface="+mn-cs"/>
              </a:rPr>
              <a:t>I hope you enjoyed the fake text.</a:t>
            </a:r>
          </a:p>
          <a:p>
            <a:pPr marL="171450" marR="0" lvl="0" indent="-171450" algn="l" defTabSz="914400" rtl="0" eaLnBrk="1" fontAlgn="base" latinLnBrk="0" hangingPunct="1">
              <a:lnSpc>
                <a:spcPct val="90000"/>
              </a:lnSpc>
              <a:spcBef>
                <a:spcPct val="0"/>
              </a:spcBef>
              <a:spcAft>
                <a:spcPts val="800"/>
              </a:spcAft>
              <a:buClrTx/>
              <a:buSzTx/>
              <a:buFont typeface="Arial" panose="020B0604020202020204" pitchFamily="34" charset="0"/>
              <a:buChar char="•"/>
              <a:defRPr/>
            </a:pPr>
            <a:r>
              <a:rPr kumimoji="0" lang="en-US" altLang="zh-CN" sz="1200" b="0" i="0" u="none" strike="noStrike" kern="1200" cap="none" spc="0" normalizeH="0" baseline="0" noProof="0">
                <a:ln>
                  <a:noFill/>
                </a:ln>
                <a:solidFill>
                  <a:srgbClr val="000000"/>
                </a:solidFill>
                <a:effectLst/>
                <a:uLnTx/>
                <a:uFillTx/>
                <a:latin typeface="Segoe UI" panose="020B0502040204020203" pitchFamily="34" charset="0"/>
                <a:ea typeface="Microsoft JhengHei" panose="020B0604030504040204" pitchFamily="34" charset="-120"/>
                <a:cs typeface="+mn-cs"/>
              </a:rPr>
              <a:t>It looks even better with you using this text. </a:t>
            </a:r>
          </a:p>
          <a:p>
            <a:pPr marL="171450" marR="0" lvl="0" indent="-171450" algn="l" defTabSz="914400" rtl="0" eaLnBrk="1" fontAlgn="base" latinLnBrk="0" hangingPunct="1">
              <a:lnSpc>
                <a:spcPct val="90000"/>
              </a:lnSpc>
              <a:spcBef>
                <a:spcPct val="0"/>
              </a:spcBef>
              <a:spcAft>
                <a:spcPts val="800"/>
              </a:spcAft>
              <a:buClrTx/>
              <a:buSzTx/>
              <a:buFont typeface="Arial" panose="020B0604020202020204" pitchFamily="34" charset="0"/>
              <a:buChar char="•"/>
              <a:defRPr/>
            </a:pPr>
            <a:r>
              <a:rPr kumimoji="0" lang="en-US" altLang="zh-CN" sz="1200" b="0" i="0" u="none" strike="noStrike" kern="1200" cap="none" spc="0" normalizeH="0" baseline="0" noProof="0">
                <a:ln>
                  <a:noFill/>
                </a:ln>
                <a:solidFill>
                  <a:srgbClr val="000000"/>
                </a:solidFill>
                <a:effectLst/>
                <a:uLnTx/>
                <a:uFillTx/>
                <a:latin typeface="Segoe UI" panose="020B0502040204020203" pitchFamily="34" charset="0"/>
                <a:ea typeface="Microsoft JhengHei" panose="020B0604030504040204" pitchFamily="34" charset="-120"/>
                <a:cs typeface="+mn-cs"/>
              </a:rPr>
              <a:t>People tend to read writing.</a:t>
            </a:r>
          </a:p>
          <a:p>
            <a:pPr marL="171450" marR="0" lvl="0" indent="-171450" algn="l" defTabSz="914400" rtl="0" eaLnBrk="1" fontAlgn="base" latinLnBrk="0" hangingPunct="1">
              <a:lnSpc>
                <a:spcPct val="90000"/>
              </a:lnSpc>
              <a:spcBef>
                <a:spcPct val="0"/>
              </a:spcBef>
              <a:spcAft>
                <a:spcPts val="800"/>
              </a:spcAft>
              <a:buClrTx/>
              <a:buSzTx/>
              <a:buFont typeface="Arial" panose="020B0604020202020204" pitchFamily="34" charset="0"/>
              <a:buChar char="•"/>
              <a:defRPr/>
            </a:pPr>
            <a:r>
              <a:rPr kumimoji="0" lang="en-US" altLang="zh-CN" sz="1200" b="0" i="0" u="none" strike="noStrike" kern="1200" cap="none" spc="0" normalizeH="0" baseline="0" noProof="0">
                <a:ln>
                  <a:noFill/>
                </a:ln>
                <a:solidFill>
                  <a:srgbClr val="000000"/>
                </a:solidFill>
                <a:effectLst/>
                <a:uLnTx/>
                <a:uFillTx/>
                <a:latin typeface="Segoe UI" panose="020B0502040204020203" pitchFamily="34" charset="0"/>
                <a:ea typeface="Microsoft JhengHei" panose="020B0604030504040204" pitchFamily="34" charset="-120"/>
                <a:cs typeface="+mn-cs"/>
              </a:rPr>
              <a:t>Humans are creative beings. </a:t>
            </a:r>
            <a:endParaRPr kumimoji="0" lang="zh-CN" altLang="en-US" sz="1200" b="0" i="0" u="none" strike="noStrike" kern="1200" cap="none" spc="0" normalizeH="0" baseline="0" noProof="0">
              <a:ln>
                <a:noFill/>
              </a:ln>
              <a:solidFill>
                <a:srgbClr val="000000"/>
              </a:solidFill>
              <a:effectLst/>
              <a:uLnTx/>
              <a:uFillTx/>
              <a:latin typeface="Segoe UI" panose="020B0502040204020203" pitchFamily="34" charset="0"/>
              <a:ea typeface="Microsoft JhengHei" panose="020B0604030504040204" pitchFamily="34" charset="-120"/>
              <a:cs typeface="+mn-cs"/>
            </a:endParaRPr>
          </a:p>
        </p:txBody>
      </p:sp>
      <p:sp>
        <p:nvSpPr>
          <p:cNvPr id="26639" name="PA_KSO_Shape"/>
          <p:cNvSpPr>
            <a:spLocks noChangeAspect="1"/>
          </p:cNvSpPr>
          <p:nvPr>
            <p:custDataLst>
              <p:tags r:id="rId14"/>
            </p:custDataLst>
          </p:nvPr>
        </p:nvSpPr>
        <p:spPr bwMode="auto">
          <a:xfrm>
            <a:off x="1001713" y="3946525"/>
            <a:ext cx="392112" cy="450850"/>
          </a:xfrm>
          <a:custGeom>
            <a:avLst/>
            <a:gdLst>
              <a:gd name="T0" fmla="*/ 12 w 4627563"/>
              <a:gd name="T1" fmla="*/ 21 h 5299074"/>
              <a:gd name="T2" fmla="*/ 12 w 4627563"/>
              <a:gd name="T3" fmla="*/ 22 h 5299074"/>
              <a:gd name="T4" fmla="*/ 12 w 4627563"/>
              <a:gd name="T5" fmla="*/ 21 h 5299074"/>
              <a:gd name="T6" fmla="*/ 13 w 4627563"/>
              <a:gd name="T7" fmla="*/ 19 h 5299074"/>
              <a:gd name="T8" fmla="*/ 14 w 4627563"/>
              <a:gd name="T9" fmla="*/ 19 h 5299074"/>
              <a:gd name="T10" fmla="*/ 13 w 4627563"/>
              <a:gd name="T11" fmla="*/ 20 h 5299074"/>
              <a:gd name="T12" fmla="*/ 13 w 4627563"/>
              <a:gd name="T13" fmla="*/ 20 h 5299074"/>
              <a:gd name="T14" fmla="*/ 13 w 4627563"/>
              <a:gd name="T15" fmla="*/ 19 h 5299074"/>
              <a:gd name="T16" fmla="*/ 14 w 4627563"/>
              <a:gd name="T17" fmla="*/ 17 h 5299074"/>
              <a:gd name="T18" fmla="*/ 15 w 4627563"/>
              <a:gd name="T19" fmla="*/ 17 h 5299074"/>
              <a:gd name="T20" fmla="*/ 15 w 4627563"/>
              <a:gd name="T21" fmla="*/ 18 h 5299074"/>
              <a:gd name="T22" fmla="*/ 15 w 4627563"/>
              <a:gd name="T23" fmla="*/ 18 h 5299074"/>
              <a:gd name="T24" fmla="*/ 14 w 4627563"/>
              <a:gd name="T25" fmla="*/ 18 h 5299074"/>
              <a:gd name="T26" fmla="*/ 14 w 4627563"/>
              <a:gd name="T27" fmla="*/ 18 h 5299074"/>
              <a:gd name="T28" fmla="*/ 14 w 4627563"/>
              <a:gd name="T29" fmla="*/ 17 h 5299074"/>
              <a:gd name="T30" fmla="*/ 14 w 4627563"/>
              <a:gd name="T31" fmla="*/ 17 h 5299074"/>
              <a:gd name="T32" fmla="*/ 12 w 4627563"/>
              <a:gd name="T33" fmla="*/ 16 h 5299074"/>
              <a:gd name="T34" fmla="*/ 12 w 4627563"/>
              <a:gd name="T35" fmla="*/ 17 h 5299074"/>
              <a:gd name="T36" fmla="*/ 12 w 4627563"/>
              <a:gd name="T37" fmla="*/ 18 h 5299074"/>
              <a:gd name="T38" fmla="*/ 11 w 4627563"/>
              <a:gd name="T39" fmla="*/ 18 h 5299074"/>
              <a:gd name="T40" fmla="*/ 11 w 4627563"/>
              <a:gd name="T41" fmla="*/ 18 h 5299074"/>
              <a:gd name="T42" fmla="*/ 10 w 4627563"/>
              <a:gd name="T43" fmla="*/ 17 h 5299074"/>
              <a:gd name="T44" fmla="*/ 11 w 4627563"/>
              <a:gd name="T45" fmla="*/ 16 h 5299074"/>
              <a:gd name="T46" fmla="*/ 10 w 4627563"/>
              <a:gd name="T47" fmla="*/ 15 h 5299074"/>
              <a:gd name="T48" fmla="*/ 10 w 4627563"/>
              <a:gd name="T49" fmla="*/ 15 h 5299074"/>
              <a:gd name="T50" fmla="*/ 10 w 4627563"/>
              <a:gd name="T51" fmla="*/ 16 h 5299074"/>
              <a:gd name="T52" fmla="*/ 10 w 4627563"/>
              <a:gd name="T53" fmla="*/ 16 h 5299074"/>
              <a:gd name="T54" fmla="*/ 9 w 4627563"/>
              <a:gd name="T55" fmla="*/ 16 h 5299074"/>
              <a:gd name="T56" fmla="*/ 9 w 4627563"/>
              <a:gd name="T57" fmla="*/ 16 h 5299074"/>
              <a:gd name="T58" fmla="*/ 9 w 4627563"/>
              <a:gd name="T59" fmla="*/ 15 h 5299074"/>
              <a:gd name="T60" fmla="*/ 9 w 4627563"/>
              <a:gd name="T61" fmla="*/ 15 h 5299074"/>
              <a:gd name="T62" fmla="*/ 13 w 4627563"/>
              <a:gd name="T63" fmla="*/ 14 h 5299074"/>
              <a:gd name="T64" fmla="*/ 13 w 4627563"/>
              <a:gd name="T65" fmla="*/ 15 h 5299074"/>
              <a:gd name="T66" fmla="*/ 13 w 4627563"/>
              <a:gd name="T67" fmla="*/ 15 h 5299074"/>
              <a:gd name="T68" fmla="*/ 13 w 4627563"/>
              <a:gd name="T69" fmla="*/ 16 h 5299074"/>
              <a:gd name="T70" fmla="*/ 12 w 4627563"/>
              <a:gd name="T71" fmla="*/ 16 h 5299074"/>
              <a:gd name="T72" fmla="*/ 12 w 4627563"/>
              <a:gd name="T73" fmla="*/ 15 h 5299074"/>
              <a:gd name="T74" fmla="*/ 12 w 4627563"/>
              <a:gd name="T75" fmla="*/ 15 h 5299074"/>
              <a:gd name="T76" fmla="*/ 6 w 4627563"/>
              <a:gd name="T77" fmla="*/ 13 h 5299074"/>
              <a:gd name="T78" fmla="*/ 2 w 4627563"/>
              <a:gd name="T79" fmla="*/ 21 h 5299074"/>
              <a:gd name="T80" fmla="*/ 2 w 4627563"/>
              <a:gd name="T81" fmla="*/ 22 h 5299074"/>
              <a:gd name="T82" fmla="*/ 17 w 4627563"/>
              <a:gd name="T83" fmla="*/ 22 h 5299074"/>
              <a:gd name="T84" fmla="*/ 18 w 4627563"/>
              <a:gd name="T85" fmla="*/ 21 h 5299074"/>
              <a:gd name="T86" fmla="*/ 18 w 4627563"/>
              <a:gd name="T87" fmla="*/ 20 h 5299074"/>
              <a:gd name="T88" fmla="*/ 14 w 4627563"/>
              <a:gd name="T89" fmla="*/ 13 h 5299074"/>
              <a:gd name="T90" fmla="*/ 13 w 4627563"/>
              <a:gd name="T91" fmla="*/ 14 h 5299074"/>
              <a:gd name="T92" fmla="*/ 7 w 4627563"/>
              <a:gd name="T93" fmla="*/ 14 h 5299074"/>
              <a:gd name="T94" fmla="*/ 6 w 4627563"/>
              <a:gd name="T95" fmla="*/ 13 h 5299074"/>
              <a:gd name="T96" fmla="*/ 13 w 4627563"/>
              <a:gd name="T97" fmla="*/ 0 h 5299074"/>
              <a:gd name="T98" fmla="*/ 14 w 4627563"/>
              <a:gd name="T99" fmla="*/ 1 h 5299074"/>
              <a:gd name="T100" fmla="*/ 14 w 4627563"/>
              <a:gd name="T101" fmla="*/ 2 h 5299074"/>
              <a:gd name="T102" fmla="*/ 20 w 4627563"/>
              <a:gd name="T103" fmla="*/ 20 h 5299074"/>
              <a:gd name="T104" fmla="*/ 20 w 4627563"/>
              <a:gd name="T105" fmla="*/ 21 h 5299074"/>
              <a:gd name="T106" fmla="*/ 20 w 4627563"/>
              <a:gd name="T107" fmla="*/ 23 h 5299074"/>
              <a:gd name="T108" fmla="*/ 19 w 4627563"/>
              <a:gd name="T109" fmla="*/ 24 h 5299074"/>
              <a:gd name="T110" fmla="*/ 1 w 4627563"/>
              <a:gd name="T111" fmla="*/ 23 h 5299074"/>
              <a:gd name="T112" fmla="*/ 0 w 4627563"/>
              <a:gd name="T113" fmla="*/ 21 h 5299074"/>
              <a:gd name="T114" fmla="*/ 0 w 4627563"/>
              <a:gd name="T115" fmla="*/ 20 h 5299074"/>
              <a:gd name="T116" fmla="*/ 7 w 4627563"/>
              <a:gd name="T117" fmla="*/ 2 h 5299074"/>
              <a:gd name="T118" fmla="*/ 7 w 4627563"/>
              <a:gd name="T119" fmla="*/ 1 h 5299074"/>
              <a:gd name="T120" fmla="*/ 7 w 4627563"/>
              <a:gd name="T121" fmla="*/ 0 h 529907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627563" h="5299074">
                <a:moveTo>
                  <a:pt x="2751137" y="4752974"/>
                </a:moveTo>
                <a:lnTo>
                  <a:pt x="2757445" y="4753371"/>
                </a:lnTo>
                <a:lnTo>
                  <a:pt x="2762964" y="4754165"/>
                </a:lnTo>
                <a:lnTo>
                  <a:pt x="2768483" y="4755355"/>
                </a:lnTo>
                <a:lnTo>
                  <a:pt x="2774002" y="4757340"/>
                </a:lnTo>
                <a:lnTo>
                  <a:pt x="2779127" y="4760118"/>
                </a:lnTo>
                <a:lnTo>
                  <a:pt x="2783857" y="4762896"/>
                </a:lnTo>
                <a:lnTo>
                  <a:pt x="2788193" y="4766071"/>
                </a:lnTo>
                <a:lnTo>
                  <a:pt x="2792530" y="4770040"/>
                </a:lnTo>
                <a:lnTo>
                  <a:pt x="2796472" y="4774009"/>
                </a:lnTo>
                <a:lnTo>
                  <a:pt x="2800020" y="4778771"/>
                </a:lnTo>
                <a:lnTo>
                  <a:pt x="2802779" y="4783534"/>
                </a:lnTo>
                <a:lnTo>
                  <a:pt x="2805144" y="4788693"/>
                </a:lnTo>
                <a:lnTo>
                  <a:pt x="2807116" y="4793852"/>
                </a:lnTo>
                <a:lnTo>
                  <a:pt x="2808298" y="4799805"/>
                </a:lnTo>
                <a:lnTo>
                  <a:pt x="2809481" y="4805759"/>
                </a:lnTo>
                <a:lnTo>
                  <a:pt x="2809875" y="4811712"/>
                </a:lnTo>
                <a:lnTo>
                  <a:pt x="2809481" y="4817665"/>
                </a:lnTo>
                <a:lnTo>
                  <a:pt x="2808298" y="4823618"/>
                </a:lnTo>
                <a:lnTo>
                  <a:pt x="2807116" y="4829174"/>
                </a:lnTo>
                <a:lnTo>
                  <a:pt x="2805144" y="4834730"/>
                </a:lnTo>
                <a:lnTo>
                  <a:pt x="2802779" y="4839890"/>
                </a:lnTo>
                <a:lnTo>
                  <a:pt x="2800020" y="4844652"/>
                </a:lnTo>
                <a:lnTo>
                  <a:pt x="2796472" y="4849415"/>
                </a:lnTo>
                <a:lnTo>
                  <a:pt x="2792530" y="4853384"/>
                </a:lnTo>
                <a:lnTo>
                  <a:pt x="2788193" y="4857352"/>
                </a:lnTo>
                <a:lnTo>
                  <a:pt x="2783857" y="4860527"/>
                </a:lnTo>
                <a:lnTo>
                  <a:pt x="2779127" y="4863305"/>
                </a:lnTo>
                <a:lnTo>
                  <a:pt x="2774002" y="4866084"/>
                </a:lnTo>
                <a:lnTo>
                  <a:pt x="2768483" y="4868068"/>
                </a:lnTo>
                <a:lnTo>
                  <a:pt x="2762964" y="4869655"/>
                </a:lnTo>
                <a:lnTo>
                  <a:pt x="2757445" y="4870449"/>
                </a:lnTo>
                <a:lnTo>
                  <a:pt x="2751137" y="4870449"/>
                </a:lnTo>
                <a:lnTo>
                  <a:pt x="2745224" y="4870449"/>
                </a:lnTo>
                <a:lnTo>
                  <a:pt x="2739705" y="4869655"/>
                </a:lnTo>
                <a:lnTo>
                  <a:pt x="2733792" y="4868068"/>
                </a:lnTo>
                <a:lnTo>
                  <a:pt x="2728273" y="4866084"/>
                </a:lnTo>
                <a:lnTo>
                  <a:pt x="2723543" y="4863305"/>
                </a:lnTo>
                <a:lnTo>
                  <a:pt x="2718418" y="4860527"/>
                </a:lnTo>
                <a:lnTo>
                  <a:pt x="2714082" y="4857352"/>
                </a:lnTo>
                <a:lnTo>
                  <a:pt x="2709745" y="4853384"/>
                </a:lnTo>
                <a:lnTo>
                  <a:pt x="2706197" y="4849415"/>
                </a:lnTo>
                <a:lnTo>
                  <a:pt x="2702649" y="4844652"/>
                </a:lnTo>
                <a:lnTo>
                  <a:pt x="2699890" y="4839890"/>
                </a:lnTo>
                <a:lnTo>
                  <a:pt x="2697525" y="4834730"/>
                </a:lnTo>
                <a:lnTo>
                  <a:pt x="2695554" y="4829174"/>
                </a:lnTo>
                <a:lnTo>
                  <a:pt x="2693583" y="4823618"/>
                </a:lnTo>
                <a:lnTo>
                  <a:pt x="2692794" y="4817665"/>
                </a:lnTo>
                <a:lnTo>
                  <a:pt x="2692400" y="4811712"/>
                </a:lnTo>
                <a:lnTo>
                  <a:pt x="2692794" y="4805759"/>
                </a:lnTo>
                <a:lnTo>
                  <a:pt x="2693583" y="4799805"/>
                </a:lnTo>
                <a:lnTo>
                  <a:pt x="2695554" y="4793852"/>
                </a:lnTo>
                <a:lnTo>
                  <a:pt x="2697525" y="4788693"/>
                </a:lnTo>
                <a:lnTo>
                  <a:pt x="2699890" y="4783534"/>
                </a:lnTo>
                <a:lnTo>
                  <a:pt x="2702649" y="4778771"/>
                </a:lnTo>
                <a:lnTo>
                  <a:pt x="2706197" y="4774009"/>
                </a:lnTo>
                <a:lnTo>
                  <a:pt x="2709745" y="4770040"/>
                </a:lnTo>
                <a:lnTo>
                  <a:pt x="2714082" y="4766071"/>
                </a:lnTo>
                <a:lnTo>
                  <a:pt x="2718418" y="4762896"/>
                </a:lnTo>
                <a:lnTo>
                  <a:pt x="2723543" y="4760118"/>
                </a:lnTo>
                <a:lnTo>
                  <a:pt x="2728273" y="4757340"/>
                </a:lnTo>
                <a:lnTo>
                  <a:pt x="2733792" y="4755355"/>
                </a:lnTo>
                <a:lnTo>
                  <a:pt x="2739705" y="4754165"/>
                </a:lnTo>
                <a:lnTo>
                  <a:pt x="2745224" y="4753371"/>
                </a:lnTo>
                <a:lnTo>
                  <a:pt x="2751137" y="4752974"/>
                </a:lnTo>
                <a:close/>
                <a:moveTo>
                  <a:pt x="3043833" y="4244974"/>
                </a:moveTo>
                <a:lnTo>
                  <a:pt x="3049401" y="4245371"/>
                </a:lnTo>
                <a:lnTo>
                  <a:pt x="3054173" y="4245768"/>
                </a:lnTo>
                <a:lnTo>
                  <a:pt x="3059342" y="4246165"/>
                </a:lnTo>
                <a:lnTo>
                  <a:pt x="3063717" y="4246959"/>
                </a:lnTo>
                <a:lnTo>
                  <a:pt x="3073261" y="4249340"/>
                </a:lnTo>
                <a:lnTo>
                  <a:pt x="3082407" y="4252912"/>
                </a:lnTo>
                <a:lnTo>
                  <a:pt x="3091156" y="4256881"/>
                </a:lnTo>
                <a:lnTo>
                  <a:pt x="3099507" y="4262040"/>
                </a:lnTo>
                <a:lnTo>
                  <a:pt x="3107063" y="4267596"/>
                </a:lnTo>
                <a:lnTo>
                  <a:pt x="3114221" y="4273946"/>
                </a:lnTo>
                <a:lnTo>
                  <a:pt x="3120584" y="4281090"/>
                </a:lnTo>
                <a:lnTo>
                  <a:pt x="3126151" y="4289027"/>
                </a:lnTo>
                <a:lnTo>
                  <a:pt x="3131321" y="4296568"/>
                </a:lnTo>
                <a:lnTo>
                  <a:pt x="3135298" y="4305299"/>
                </a:lnTo>
                <a:lnTo>
                  <a:pt x="3138877" y="4314824"/>
                </a:lnTo>
                <a:lnTo>
                  <a:pt x="3141263" y="4324349"/>
                </a:lnTo>
                <a:lnTo>
                  <a:pt x="3142058" y="4329112"/>
                </a:lnTo>
                <a:lnTo>
                  <a:pt x="3142853" y="4334271"/>
                </a:lnTo>
                <a:lnTo>
                  <a:pt x="3143251" y="4339034"/>
                </a:lnTo>
                <a:lnTo>
                  <a:pt x="3143251" y="4344193"/>
                </a:lnTo>
                <a:lnTo>
                  <a:pt x="3143251" y="4348956"/>
                </a:lnTo>
                <a:lnTo>
                  <a:pt x="3142853" y="4354115"/>
                </a:lnTo>
                <a:lnTo>
                  <a:pt x="3142058" y="4359275"/>
                </a:lnTo>
                <a:lnTo>
                  <a:pt x="3141263" y="4364037"/>
                </a:lnTo>
                <a:lnTo>
                  <a:pt x="3138877" y="4373562"/>
                </a:lnTo>
                <a:lnTo>
                  <a:pt x="3135298" y="4382690"/>
                </a:lnTo>
                <a:lnTo>
                  <a:pt x="3131321" y="4391421"/>
                </a:lnTo>
                <a:lnTo>
                  <a:pt x="3126151" y="4399359"/>
                </a:lnTo>
                <a:lnTo>
                  <a:pt x="3120584" y="4407297"/>
                </a:lnTo>
                <a:lnTo>
                  <a:pt x="3114221" y="4414440"/>
                </a:lnTo>
                <a:lnTo>
                  <a:pt x="3107063" y="4420393"/>
                </a:lnTo>
                <a:lnTo>
                  <a:pt x="3099507" y="4426347"/>
                </a:lnTo>
                <a:lnTo>
                  <a:pt x="3091156" y="4431506"/>
                </a:lnTo>
                <a:lnTo>
                  <a:pt x="3082407" y="4435475"/>
                </a:lnTo>
                <a:lnTo>
                  <a:pt x="3073261" y="4438650"/>
                </a:lnTo>
                <a:lnTo>
                  <a:pt x="3063717" y="4441428"/>
                </a:lnTo>
                <a:lnTo>
                  <a:pt x="3059342" y="4442222"/>
                </a:lnTo>
                <a:lnTo>
                  <a:pt x="3054173" y="4442618"/>
                </a:lnTo>
                <a:lnTo>
                  <a:pt x="3049401" y="4443015"/>
                </a:lnTo>
                <a:lnTo>
                  <a:pt x="3043833" y="4443412"/>
                </a:lnTo>
                <a:lnTo>
                  <a:pt x="3038663" y="4443015"/>
                </a:lnTo>
                <a:lnTo>
                  <a:pt x="3033891" y="4442618"/>
                </a:lnTo>
                <a:lnTo>
                  <a:pt x="3028722" y="4442222"/>
                </a:lnTo>
                <a:lnTo>
                  <a:pt x="3023950" y="4441428"/>
                </a:lnTo>
                <a:lnTo>
                  <a:pt x="3014405" y="4438650"/>
                </a:lnTo>
                <a:lnTo>
                  <a:pt x="3005259" y="4435475"/>
                </a:lnTo>
                <a:lnTo>
                  <a:pt x="2996908" y="4431506"/>
                </a:lnTo>
                <a:lnTo>
                  <a:pt x="2988557" y="4426347"/>
                </a:lnTo>
                <a:lnTo>
                  <a:pt x="2981001" y="4420393"/>
                </a:lnTo>
                <a:lnTo>
                  <a:pt x="2973843" y="4414440"/>
                </a:lnTo>
                <a:lnTo>
                  <a:pt x="2967083" y="4407297"/>
                </a:lnTo>
                <a:lnTo>
                  <a:pt x="2961515" y="4399359"/>
                </a:lnTo>
                <a:lnTo>
                  <a:pt x="2956345" y="4391421"/>
                </a:lnTo>
                <a:lnTo>
                  <a:pt x="2952369" y="4382690"/>
                </a:lnTo>
                <a:lnTo>
                  <a:pt x="2948790" y="4373562"/>
                </a:lnTo>
                <a:lnTo>
                  <a:pt x="2946801" y="4364037"/>
                </a:lnTo>
                <a:lnTo>
                  <a:pt x="2945608" y="4359275"/>
                </a:lnTo>
                <a:lnTo>
                  <a:pt x="2945211" y="4354115"/>
                </a:lnTo>
                <a:lnTo>
                  <a:pt x="2944813" y="4348956"/>
                </a:lnTo>
                <a:lnTo>
                  <a:pt x="2944813" y="4344193"/>
                </a:lnTo>
                <a:lnTo>
                  <a:pt x="2944813" y="4339034"/>
                </a:lnTo>
                <a:lnTo>
                  <a:pt x="2945211" y="4334271"/>
                </a:lnTo>
                <a:lnTo>
                  <a:pt x="2945608" y="4329112"/>
                </a:lnTo>
                <a:lnTo>
                  <a:pt x="2946801" y="4324349"/>
                </a:lnTo>
                <a:lnTo>
                  <a:pt x="2948790" y="4314824"/>
                </a:lnTo>
                <a:lnTo>
                  <a:pt x="2952369" y="4305299"/>
                </a:lnTo>
                <a:lnTo>
                  <a:pt x="2956345" y="4296568"/>
                </a:lnTo>
                <a:lnTo>
                  <a:pt x="2961515" y="4289027"/>
                </a:lnTo>
                <a:lnTo>
                  <a:pt x="2967083" y="4281090"/>
                </a:lnTo>
                <a:lnTo>
                  <a:pt x="2973843" y="4273946"/>
                </a:lnTo>
                <a:lnTo>
                  <a:pt x="2981001" y="4267596"/>
                </a:lnTo>
                <a:lnTo>
                  <a:pt x="2988557" y="4262040"/>
                </a:lnTo>
                <a:lnTo>
                  <a:pt x="2996908" y="4256881"/>
                </a:lnTo>
                <a:lnTo>
                  <a:pt x="3005259" y="4252912"/>
                </a:lnTo>
                <a:lnTo>
                  <a:pt x="3014405" y="4249340"/>
                </a:lnTo>
                <a:lnTo>
                  <a:pt x="3023950" y="4246959"/>
                </a:lnTo>
                <a:lnTo>
                  <a:pt x="3028722" y="4246165"/>
                </a:lnTo>
                <a:lnTo>
                  <a:pt x="3033891" y="4245768"/>
                </a:lnTo>
                <a:lnTo>
                  <a:pt x="3038663" y="4245371"/>
                </a:lnTo>
                <a:lnTo>
                  <a:pt x="3043833" y="4244974"/>
                </a:lnTo>
                <a:close/>
                <a:moveTo>
                  <a:pt x="3275806" y="3778249"/>
                </a:moveTo>
                <a:lnTo>
                  <a:pt x="3282157" y="3778249"/>
                </a:lnTo>
                <a:lnTo>
                  <a:pt x="3288507" y="3778249"/>
                </a:lnTo>
                <a:lnTo>
                  <a:pt x="3294460" y="3779043"/>
                </a:lnTo>
                <a:lnTo>
                  <a:pt x="3300810" y="3779440"/>
                </a:lnTo>
                <a:lnTo>
                  <a:pt x="3306763" y="3780631"/>
                </a:lnTo>
                <a:lnTo>
                  <a:pt x="3313113" y="3781821"/>
                </a:lnTo>
                <a:lnTo>
                  <a:pt x="3318669" y="3783806"/>
                </a:lnTo>
                <a:lnTo>
                  <a:pt x="3324622" y="3785790"/>
                </a:lnTo>
                <a:lnTo>
                  <a:pt x="3329782" y="3787774"/>
                </a:lnTo>
                <a:lnTo>
                  <a:pt x="3335338" y="3790156"/>
                </a:lnTo>
                <a:lnTo>
                  <a:pt x="3340894" y="3793331"/>
                </a:lnTo>
                <a:lnTo>
                  <a:pt x="3345657" y="3796109"/>
                </a:lnTo>
                <a:lnTo>
                  <a:pt x="3350816" y="3799284"/>
                </a:lnTo>
                <a:lnTo>
                  <a:pt x="3355579" y="3802856"/>
                </a:lnTo>
                <a:lnTo>
                  <a:pt x="3360341" y="3806427"/>
                </a:lnTo>
                <a:lnTo>
                  <a:pt x="3364707" y="3810396"/>
                </a:lnTo>
                <a:lnTo>
                  <a:pt x="3369072" y="3814365"/>
                </a:lnTo>
                <a:lnTo>
                  <a:pt x="3373041" y="3818731"/>
                </a:lnTo>
                <a:lnTo>
                  <a:pt x="3377010" y="3823096"/>
                </a:lnTo>
                <a:lnTo>
                  <a:pt x="3380582" y="3827859"/>
                </a:lnTo>
                <a:lnTo>
                  <a:pt x="3384154" y="3832621"/>
                </a:lnTo>
                <a:lnTo>
                  <a:pt x="3387329" y="3837781"/>
                </a:lnTo>
                <a:lnTo>
                  <a:pt x="3390107" y="3842543"/>
                </a:lnTo>
                <a:lnTo>
                  <a:pt x="3393282" y="3848099"/>
                </a:lnTo>
                <a:lnTo>
                  <a:pt x="3395663" y="3853656"/>
                </a:lnTo>
                <a:lnTo>
                  <a:pt x="3397647" y="3858815"/>
                </a:lnTo>
                <a:lnTo>
                  <a:pt x="3399235" y="3864768"/>
                </a:lnTo>
                <a:lnTo>
                  <a:pt x="3401219" y="3870324"/>
                </a:lnTo>
                <a:lnTo>
                  <a:pt x="3402807" y="3876278"/>
                </a:lnTo>
                <a:lnTo>
                  <a:pt x="3403601" y="3882628"/>
                </a:lnTo>
                <a:lnTo>
                  <a:pt x="3404394" y="3888978"/>
                </a:lnTo>
                <a:lnTo>
                  <a:pt x="3404791" y="3894931"/>
                </a:lnTo>
                <a:lnTo>
                  <a:pt x="3405188" y="3901281"/>
                </a:lnTo>
                <a:lnTo>
                  <a:pt x="3404791" y="3907631"/>
                </a:lnTo>
                <a:lnTo>
                  <a:pt x="3404394" y="3913584"/>
                </a:lnTo>
                <a:lnTo>
                  <a:pt x="3403601" y="3919934"/>
                </a:lnTo>
                <a:lnTo>
                  <a:pt x="3402807" y="3926284"/>
                </a:lnTo>
                <a:lnTo>
                  <a:pt x="3401219" y="3931840"/>
                </a:lnTo>
                <a:lnTo>
                  <a:pt x="3399235" y="3937793"/>
                </a:lnTo>
                <a:lnTo>
                  <a:pt x="3397647" y="3943746"/>
                </a:lnTo>
                <a:lnTo>
                  <a:pt x="3395663" y="3948906"/>
                </a:lnTo>
                <a:lnTo>
                  <a:pt x="3393282" y="3954462"/>
                </a:lnTo>
                <a:lnTo>
                  <a:pt x="3390107" y="3960018"/>
                </a:lnTo>
                <a:lnTo>
                  <a:pt x="3387329" y="3964781"/>
                </a:lnTo>
                <a:lnTo>
                  <a:pt x="3384154" y="3969940"/>
                </a:lnTo>
                <a:lnTo>
                  <a:pt x="3380582" y="3974703"/>
                </a:lnTo>
                <a:lnTo>
                  <a:pt x="3377010" y="3979465"/>
                </a:lnTo>
                <a:lnTo>
                  <a:pt x="3373041" y="3983831"/>
                </a:lnTo>
                <a:lnTo>
                  <a:pt x="3369072" y="3988197"/>
                </a:lnTo>
                <a:lnTo>
                  <a:pt x="3364707" y="3992165"/>
                </a:lnTo>
                <a:lnTo>
                  <a:pt x="3360341" y="3996134"/>
                </a:lnTo>
                <a:lnTo>
                  <a:pt x="3355579" y="3999706"/>
                </a:lnTo>
                <a:lnTo>
                  <a:pt x="3350816" y="4002881"/>
                </a:lnTo>
                <a:lnTo>
                  <a:pt x="3345657" y="4006453"/>
                </a:lnTo>
                <a:lnTo>
                  <a:pt x="3340894" y="4009231"/>
                </a:lnTo>
                <a:lnTo>
                  <a:pt x="3335338" y="4012009"/>
                </a:lnTo>
                <a:lnTo>
                  <a:pt x="3329782" y="4014787"/>
                </a:lnTo>
                <a:lnTo>
                  <a:pt x="3324622" y="4016772"/>
                </a:lnTo>
                <a:lnTo>
                  <a:pt x="3318669" y="4018756"/>
                </a:lnTo>
                <a:lnTo>
                  <a:pt x="3313113" y="4020343"/>
                </a:lnTo>
                <a:lnTo>
                  <a:pt x="3306763" y="4021534"/>
                </a:lnTo>
                <a:lnTo>
                  <a:pt x="3300810" y="4023122"/>
                </a:lnTo>
                <a:lnTo>
                  <a:pt x="3294460" y="4023518"/>
                </a:lnTo>
                <a:lnTo>
                  <a:pt x="3288507" y="4024312"/>
                </a:lnTo>
                <a:lnTo>
                  <a:pt x="3282157" y="4024312"/>
                </a:lnTo>
                <a:lnTo>
                  <a:pt x="3275806" y="4024312"/>
                </a:lnTo>
                <a:lnTo>
                  <a:pt x="3269853" y="4023518"/>
                </a:lnTo>
                <a:lnTo>
                  <a:pt x="3263503" y="4023122"/>
                </a:lnTo>
                <a:lnTo>
                  <a:pt x="3257153" y="4021534"/>
                </a:lnTo>
                <a:lnTo>
                  <a:pt x="3251597" y="4020343"/>
                </a:lnTo>
                <a:lnTo>
                  <a:pt x="3245644" y="4018756"/>
                </a:lnTo>
                <a:lnTo>
                  <a:pt x="3239691" y="4016772"/>
                </a:lnTo>
                <a:lnTo>
                  <a:pt x="3234531" y="4014787"/>
                </a:lnTo>
                <a:lnTo>
                  <a:pt x="3228578" y="4012009"/>
                </a:lnTo>
                <a:lnTo>
                  <a:pt x="3223419" y="4009231"/>
                </a:lnTo>
                <a:lnTo>
                  <a:pt x="3218259" y="4006453"/>
                </a:lnTo>
                <a:lnTo>
                  <a:pt x="3213100" y="4002881"/>
                </a:lnTo>
                <a:lnTo>
                  <a:pt x="3208734" y="3999706"/>
                </a:lnTo>
                <a:lnTo>
                  <a:pt x="3203972" y="3996134"/>
                </a:lnTo>
                <a:lnTo>
                  <a:pt x="3199606" y="3992165"/>
                </a:lnTo>
                <a:lnTo>
                  <a:pt x="3195241" y="3988197"/>
                </a:lnTo>
                <a:lnTo>
                  <a:pt x="3191272" y="3983831"/>
                </a:lnTo>
                <a:lnTo>
                  <a:pt x="3186906" y="3979465"/>
                </a:lnTo>
                <a:lnTo>
                  <a:pt x="3183731" y="3974703"/>
                </a:lnTo>
                <a:lnTo>
                  <a:pt x="3180159" y="3969940"/>
                </a:lnTo>
                <a:lnTo>
                  <a:pt x="3176984" y="3964781"/>
                </a:lnTo>
                <a:lnTo>
                  <a:pt x="3174206" y="3960018"/>
                </a:lnTo>
                <a:lnTo>
                  <a:pt x="3171428" y="3954462"/>
                </a:lnTo>
                <a:lnTo>
                  <a:pt x="3168650" y="3948906"/>
                </a:lnTo>
                <a:lnTo>
                  <a:pt x="3166666" y="3943746"/>
                </a:lnTo>
                <a:lnTo>
                  <a:pt x="3164681" y="3937793"/>
                </a:lnTo>
                <a:lnTo>
                  <a:pt x="3163094" y="3931840"/>
                </a:lnTo>
                <a:lnTo>
                  <a:pt x="3161506" y="3926284"/>
                </a:lnTo>
                <a:lnTo>
                  <a:pt x="3160316" y="3919934"/>
                </a:lnTo>
                <a:lnTo>
                  <a:pt x="3159522" y="3913584"/>
                </a:lnTo>
                <a:lnTo>
                  <a:pt x="3159125" y="3907631"/>
                </a:lnTo>
                <a:lnTo>
                  <a:pt x="3159125" y="3901281"/>
                </a:lnTo>
                <a:lnTo>
                  <a:pt x="3159125" y="3894931"/>
                </a:lnTo>
                <a:lnTo>
                  <a:pt x="3159522" y="3888978"/>
                </a:lnTo>
                <a:lnTo>
                  <a:pt x="3160316" y="3882628"/>
                </a:lnTo>
                <a:lnTo>
                  <a:pt x="3161506" y="3876278"/>
                </a:lnTo>
                <a:lnTo>
                  <a:pt x="3163094" y="3870324"/>
                </a:lnTo>
                <a:lnTo>
                  <a:pt x="3164681" y="3864768"/>
                </a:lnTo>
                <a:lnTo>
                  <a:pt x="3166666" y="3858815"/>
                </a:lnTo>
                <a:lnTo>
                  <a:pt x="3168650" y="3853656"/>
                </a:lnTo>
                <a:lnTo>
                  <a:pt x="3171428" y="3848099"/>
                </a:lnTo>
                <a:lnTo>
                  <a:pt x="3174206" y="3842543"/>
                </a:lnTo>
                <a:lnTo>
                  <a:pt x="3176984" y="3837781"/>
                </a:lnTo>
                <a:lnTo>
                  <a:pt x="3180159" y="3832621"/>
                </a:lnTo>
                <a:lnTo>
                  <a:pt x="3183731" y="3827859"/>
                </a:lnTo>
                <a:lnTo>
                  <a:pt x="3186906" y="3823096"/>
                </a:lnTo>
                <a:lnTo>
                  <a:pt x="3191272" y="3818731"/>
                </a:lnTo>
                <a:lnTo>
                  <a:pt x="3195241" y="3814365"/>
                </a:lnTo>
                <a:lnTo>
                  <a:pt x="3199606" y="3810396"/>
                </a:lnTo>
                <a:lnTo>
                  <a:pt x="3203972" y="3806427"/>
                </a:lnTo>
                <a:lnTo>
                  <a:pt x="3208734" y="3802856"/>
                </a:lnTo>
                <a:lnTo>
                  <a:pt x="3213100" y="3799284"/>
                </a:lnTo>
                <a:lnTo>
                  <a:pt x="3218259" y="3796109"/>
                </a:lnTo>
                <a:lnTo>
                  <a:pt x="3223419" y="3793331"/>
                </a:lnTo>
                <a:lnTo>
                  <a:pt x="3228578" y="3790156"/>
                </a:lnTo>
                <a:lnTo>
                  <a:pt x="3234531" y="3787774"/>
                </a:lnTo>
                <a:lnTo>
                  <a:pt x="3239691" y="3785790"/>
                </a:lnTo>
                <a:lnTo>
                  <a:pt x="3245644" y="3783806"/>
                </a:lnTo>
                <a:lnTo>
                  <a:pt x="3251597" y="3781821"/>
                </a:lnTo>
                <a:lnTo>
                  <a:pt x="3257153" y="3780631"/>
                </a:lnTo>
                <a:lnTo>
                  <a:pt x="3263503" y="3779440"/>
                </a:lnTo>
                <a:lnTo>
                  <a:pt x="3269853" y="3779043"/>
                </a:lnTo>
                <a:lnTo>
                  <a:pt x="3275806" y="3778249"/>
                </a:lnTo>
                <a:close/>
                <a:moveTo>
                  <a:pt x="2616002" y="3617912"/>
                </a:moveTo>
                <a:lnTo>
                  <a:pt x="2627501" y="3618310"/>
                </a:lnTo>
                <a:lnTo>
                  <a:pt x="2638603" y="3619106"/>
                </a:lnTo>
                <a:lnTo>
                  <a:pt x="2650103" y="3620300"/>
                </a:lnTo>
                <a:lnTo>
                  <a:pt x="2660809" y="3622688"/>
                </a:lnTo>
                <a:lnTo>
                  <a:pt x="2671515" y="3625075"/>
                </a:lnTo>
                <a:lnTo>
                  <a:pt x="2682221" y="3627861"/>
                </a:lnTo>
                <a:lnTo>
                  <a:pt x="2692134" y="3631840"/>
                </a:lnTo>
                <a:lnTo>
                  <a:pt x="2702840" y="3635422"/>
                </a:lnTo>
                <a:lnTo>
                  <a:pt x="2712356" y="3640197"/>
                </a:lnTo>
                <a:lnTo>
                  <a:pt x="2722269" y="3644972"/>
                </a:lnTo>
                <a:lnTo>
                  <a:pt x="2731389" y="3650543"/>
                </a:lnTo>
                <a:lnTo>
                  <a:pt x="2740509" y="3656114"/>
                </a:lnTo>
                <a:lnTo>
                  <a:pt x="2749233" y="3662481"/>
                </a:lnTo>
                <a:lnTo>
                  <a:pt x="2757560" y="3669246"/>
                </a:lnTo>
                <a:lnTo>
                  <a:pt x="2765490" y="3676011"/>
                </a:lnTo>
                <a:lnTo>
                  <a:pt x="2773421" y="3683174"/>
                </a:lnTo>
                <a:lnTo>
                  <a:pt x="2780558" y="3691133"/>
                </a:lnTo>
                <a:lnTo>
                  <a:pt x="2787299" y="3699092"/>
                </a:lnTo>
                <a:lnTo>
                  <a:pt x="2794040" y="3707448"/>
                </a:lnTo>
                <a:lnTo>
                  <a:pt x="2800384" y="3716203"/>
                </a:lnTo>
                <a:lnTo>
                  <a:pt x="2805935" y="3725355"/>
                </a:lnTo>
                <a:lnTo>
                  <a:pt x="2811487" y="3734906"/>
                </a:lnTo>
                <a:lnTo>
                  <a:pt x="2816245" y="3744456"/>
                </a:lnTo>
                <a:lnTo>
                  <a:pt x="2821003" y="3754007"/>
                </a:lnTo>
                <a:lnTo>
                  <a:pt x="2824572" y="3764751"/>
                </a:lnTo>
                <a:lnTo>
                  <a:pt x="2828537" y="3775098"/>
                </a:lnTo>
                <a:lnTo>
                  <a:pt x="2831313" y="3785444"/>
                </a:lnTo>
                <a:lnTo>
                  <a:pt x="2833692" y="3796188"/>
                </a:lnTo>
                <a:lnTo>
                  <a:pt x="2835674" y="3806933"/>
                </a:lnTo>
                <a:lnTo>
                  <a:pt x="2837260" y="3818473"/>
                </a:lnTo>
                <a:lnTo>
                  <a:pt x="2838053" y="3829615"/>
                </a:lnTo>
                <a:lnTo>
                  <a:pt x="2838450" y="3841155"/>
                </a:lnTo>
                <a:lnTo>
                  <a:pt x="2838053" y="3852297"/>
                </a:lnTo>
                <a:lnTo>
                  <a:pt x="2837260" y="3864236"/>
                </a:lnTo>
                <a:lnTo>
                  <a:pt x="2835674" y="3874980"/>
                </a:lnTo>
                <a:lnTo>
                  <a:pt x="2833692" y="3886122"/>
                </a:lnTo>
                <a:lnTo>
                  <a:pt x="2831313" y="3896866"/>
                </a:lnTo>
                <a:lnTo>
                  <a:pt x="2828537" y="3907611"/>
                </a:lnTo>
                <a:lnTo>
                  <a:pt x="2824572" y="3917957"/>
                </a:lnTo>
                <a:lnTo>
                  <a:pt x="2821003" y="3927906"/>
                </a:lnTo>
                <a:lnTo>
                  <a:pt x="2816245" y="3937854"/>
                </a:lnTo>
                <a:lnTo>
                  <a:pt x="2811487" y="3947405"/>
                </a:lnTo>
                <a:lnTo>
                  <a:pt x="2805935" y="3956557"/>
                </a:lnTo>
                <a:lnTo>
                  <a:pt x="2800384" y="3965710"/>
                </a:lnTo>
                <a:lnTo>
                  <a:pt x="2794040" y="3974464"/>
                </a:lnTo>
                <a:lnTo>
                  <a:pt x="2787299" y="3982821"/>
                </a:lnTo>
                <a:lnTo>
                  <a:pt x="2780558" y="3991178"/>
                </a:lnTo>
                <a:lnTo>
                  <a:pt x="2773421" y="3998738"/>
                </a:lnTo>
                <a:lnTo>
                  <a:pt x="2765490" y="4006299"/>
                </a:lnTo>
                <a:lnTo>
                  <a:pt x="2757560" y="4013064"/>
                </a:lnTo>
                <a:lnTo>
                  <a:pt x="2749233" y="4019829"/>
                </a:lnTo>
                <a:lnTo>
                  <a:pt x="2740509" y="4026196"/>
                </a:lnTo>
                <a:lnTo>
                  <a:pt x="2731389" y="4032165"/>
                </a:lnTo>
                <a:lnTo>
                  <a:pt x="2722269" y="4037338"/>
                </a:lnTo>
                <a:lnTo>
                  <a:pt x="2712356" y="4042114"/>
                </a:lnTo>
                <a:lnTo>
                  <a:pt x="2702840" y="4046491"/>
                </a:lnTo>
                <a:lnTo>
                  <a:pt x="2692134" y="4050868"/>
                </a:lnTo>
                <a:lnTo>
                  <a:pt x="2682221" y="4054052"/>
                </a:lnTo>
                <a:lnTo>
                  <a:pt x="2671515" y="4056837"/>
                </a:lnTo>
                <a:lnTo>
                  <a:pt x="2660809" y="4059623"/>
                </a:lnTo>
                <a:lnTo>
                  <a:pt x="2650103" y="4061613"/>
                </a:lnTo>
                <a:lnTo>
                  <a:pt x="2638603" y="4062806"/>
                </a:lnTo>
                <a:lnTo>
                  <a:pt x="2627501" y="4063602"/>
                </a:lnTo>
                <a:lnTo>
                  <a:pt x="2616002" y="4064000"/>
                </a:lnTo>
                <a:lnTo>
                  <a:pt x="2604503" y="4063602"/>
                </a:lnTo>
                <a:lnTo>
                  <a:pt x="2593400" y="4062806"/>
                </a:lnTo>
                <a:lnTo>
                  <a:pt x="2582297" y="4061613"/>
                </a:lnTo>
                <a:lnTo>
                  <a:pt x="2571195" y="4059623"/>
                </a:lnTo>
                <a:lnTo>
                  <a:pt x="2560489" y="4056837"/>
                </a:lnTo>
                <a:lnTo>
                  <a:pt x="2549783" y="4054052"/>
                </a:lnTo>
                <a:lnTo>
                  <a:pt x="2539473" y="4050868"/>
                </a:lnTo>
                <a:lnTo>
                  <a:pt x="2529560" y="4046491"/>
                </a:lnTo>
                <a:lnTo>
                  <a:pt x="2519647" y="4042114"/>
                </a:lnTo>
                <a:lnTo>
                  <a:pt x="2510131" y="4037338"/>
                </a:lnTo>
                <a:lnTo>
                  <a:pt x="2501011" y="4032165"/>
                </a:lnTo>
                <a:lnTo>
                  <a:pt x="2491891" y="4026196"/>
                </a:lnTo>
                <a:lnTo>
                  <a:pt x="2483167" y="4019829"/>
                </a:lnTo>
                <a:lnTo>
                  <a:pt x="2474841" y="4013064"/>
                </a:lnTo>
                <a:lnTo>
                  <a:pt x="2466514" y="4006299"/>
                </a:lnTo>
                <a:lnTo>
                  <a:pt x="2458980" y="3998738"/>
                </a:lnTo>
                <a:lnTo>
                  <a:pt x="2451446" y="3991178"/>
                </a:lnTo>
                <a:lnTo>
                  <a:pt x="2444308" y="3982821"/>
                </a:lnTo>
                <a:lnTo>
                  <a:pt x="2437964" y="3974464"/>
                </a:lnTo>
                <a:lnTo>
                  <a:pt x="2431620" y="3965710"/>
                </a:lnTo>
                <a:lnTo>
                  <a:pt x="2425672" y="3956557"/>
                </a:lnTo>
                <a:lnTo>
                  <a:pt x="2420914" y="3947405"/>
                </a:lnTo>
                <a:lnTo>
                  <a:pt x="2415759" y="3937854"/>
                </a:lnTo>
                <a:lnTo>
                  <a:pt x="2411397" y="3927906"/>
                </a:lnTo>
                <a:lnTo>
                  <a:pt x="2407035" y="3917957"/>
                </a:lnTo>
                <a:lnTo>
                  <a:pt x="2403863" y="3907611"/>
                </a:lnTo>
                <a:lnTo>
                  <a:pt x="2400691" y="3896866"/>
                </a:lnTo>
                <a:lnTo>
                  <a:pt x="2398312" y="3886122"/>
                </a:lnTo>
                <a:lnTo>
                  <a:pt x="2396329" y="3874980"/>
                </a:lnTo>
                <a:lnTo>
                  <a:pt x="2395140" y="3864236"/>
                </a:lnTo>
                <a:lnTo>
                  <a:pt x="2394347" y="3852297"/>
                </a:lnTo>
                <a:lnTo>
                  <a:pt x="2393950" y="3841155"/>
                </a:lnTo>
                <a:lnTo>
                  <a:pt x="2394347" y="3829615"/>
                </a:lnTo>
                <a:lnTo>
                  <a:pt x="2395140" y="3818473"/>
                </a:lnTo>
                <a:lnTo>
                  <a:pt x="2396329" y="3806933"/>
                </a:lnTo>
                <a:lnTo>
                  <a:pt x="2398312" y="3796188"/>
                </a:lnTo>
                <a:lnTo>
                  <a:pt x="2400691" y="3785444"/>
                </a:lnTo>
                <a:lnTo>
                  <a:pt x="2403863" y="3775098"/>
                </a:lnTo>
                <a:lnTo>
                  <a:pt x="2407035" y="3764751"/>
                </a:lnTo>
                <a:lnTo>
                  <a:pt x="2411397" y="3754007"/>
                </a:lnTo>
                <a:lnTo>
                  <a:pt x="2415759" y="3744456"/>
                </a:lnTo>
                <a:lnTo>
                  <a:pt x="2420914" y="3734906"/>
                </a:lnTo>
                <a:lnTo>
                  <a:pt x="2425672" y="3725355"/>
                </a:lnTo>
                <a:lnTo>
                  <a:pt x="2431620" y="3716203"/>
                </a:lnTo>
                <a:lnTo>
                  <a:pt x="2437964" y="3707448"/>
                </a:lnTo>
                <a:lnTo>
                  <a:pt x="2444308" y="3699092"/>
                </a:lnTo>
                <a:lnTo>
                  <a:pt x="2451446" y="3691133"/>
                </a:lnTo>
                <a:lnTo>
                  <a:pt x="2458980" y="3683174"/>
                </a:lnTo>
                <a:lnTo>
                  <a:pt x="2466514" y="3676011"/>
                </a:lnTo>
                <a:lnTo>
                  <a:pt x="2474841" y="3669246"/>
                </a:lnTo>
                <a:lnTo>
                  <a:pt x="2483167" y="3662481"/>
                </a:lnTo>
                <a:lnTo>
                  <a:pt x="2491891" y="3656114"/>
                </a:lnTo>
                <a:lnTo>
                  <a:pt x="2501011" y="3650543"/>
                </a:lnTo>
                <a:lnTo>
                  <a:pt x="2510131" y="3644972"/>
                </a:lnTo>
                <a:lnTo>
                  <a:pt x="2519647" y="3640197"/>
                </a:lnTo>
                <a:lnTo>
                  <a:pt x="2529560" y="3635422"/>
                </a:lnTo>
                <a:lnTo>
                  <a:pt x="2539473" y="3631840"/>
                </a:lnTo>
                <a:lnTo>
                  <a:pt x="2549783" y="3627861"/>
                </a:lnTo>
                <a:lnTo>
                  <a:pt x="2560489" y="3625075"/>
                </a:lnTo>
                <a:lnTo>
                  <a:pt x="2571195" y="3622688"/>
                </a:lnTo>
                <a:lnTo>
                  <a:pt x="2582297" y="3620300"/>
                </a:lnTo>
                <a:lnTo>
                  <a:pt x="2593400" y="3619106"/>
                </a:lnTo>
                <a:lnTo>
                  <a:pt x="2604503" y="3618310"/>
                </a:lnTo>
                <a:lnTo>
                  <a:pt x="2616002" y="3617912"/>
                </a:lnTo>
                <a:close/>
                <a:moveTo>
                  <a:pt x="2187774" y="3414712"/>
                </a:moveTo>
                <a:lnTo>
                  <a:pt x="2193738" y="3415107"/>
                </a:lnTo>
                <a:lnTo>
                  <a:pt x="2199303" y="3415502"/>
                </a:lnTo>
                <a:lnTo>
                  <a:pt x="2204869" y="3415897"/>
                </a:lnTo>
                <a:lnTo>
                  <a:pt x="2210833" y="3417081"/>
                </a:lnTo>
                <a:lnTo>
                  <a:pt x="2216001" y="3418265"/>
                </a:lnTo>
                <a:lnTo>
                  <a:pt x="2221567" y="3419845"/>
                </a:lnTo>
                <a:lnTo>
                  <a:pt x="2227133" y="3421819"/>
                </a:lnTo>
                <a:lnTo>
                  <a:pt x="2231904" y="3423793"/>
                </a:lnTo>
                <a:lnTo>
                  <a:pt x="2237470" y="3425767"/>
                </a:lnTo>
                <a:lnTo>
                  <a:pt x="2241843" y="3428530"/>
                </a:lnTo>
                <a:lnTo>
                  <a:pt x="2247011" y="3431294"/>
                </a:lnTo>
                <a:lnTo>
                  <a:pt x="2251384" y="3434058"/>
                </a:lnTo>
                <a:lnTo>
                  <a:pt x="2256155" y="3437611"/>
                </a:lnTo>
                <a:lnTo>
                  <a:pt x="2260131" y="3440769"/>
                </a:lnTo>
                <a:lnTo>
                  <a:pt x="2264504" y="3443928"/>
                </a:lnTo>
                <a:lnTo>
                  <a:pt x="2268480" y="3448271"/>
                </a:lnTo>
                <a:lnTo>
                  <a:pt x="2272455" y="3451824"/>
                </a:lnTo>
                <a:lnTo>
                  <a:pt x="2275636" y="3456167"/>
                </a:lnTo>
                <a:lnTo>
                  <a:pt x="2278816" y="3460115"/>
                </a:lnTo>
                <a:lnTo>
                  <a:pt x="2282395" y="3464853"/>
                </a:lnTo>
                <a:lnTo>
                  <a:pt x="2285178" y="3469195"/>
                </a:lnTo>
                <a:lnTo>
                  <a:pt x="2288358" y="3474328"/>
                </a:lnTo>
                <a:lnTo>
                  <a:pt x="2290743" y="3479065"/>
                </a:lnTo>
                <a:lnTo>
                  <a:pt x="2292731" y="3484198"/>
                </a:lnTo>
                <a:lnTo>
                  <a:pt x="2294719" y="3488936"/>
                </a:lnTo>
                <a:lnTo>
                  <a:pt x="2296707" y="3494463"/>
                </a:lnTo>
                <a:lnTo>
                  <a:pt x="2298297" y="3499990"/>
                </a:lnTo>
                <a:lnTo>
                  <a:pt x="2299490" y="3505123"/>
                </a:lnTo>
                <a:lnTo>
                  <a:pt x="2300683" y="3511045"/>
                </a:lnTo>
                <a:lnTo>
                  <a:pt x="2301478" y="3516967"/>
                </a:lnTo>
                <a:lnTo>
                  <a:pt x="2301875" y="3522494"/>
                </a:lnTo>
                <a:lnTo>
                  <a:pt x="2301875" y="3528416"/>
                </a:lnTo>
                <a:lnTo>
                  <a:pt x="2301875" y="3534338"/>
                </a:lnTo>
                <a:lnTo>
                  <a:pt x="2301478" y="3539866"/>
                </a:lnTo>
                <a:lnTo>
                  <a:pt x="2300683" y="3545393"/>
                </a:lnTo>
                <a:lnTo>
                  <a:pt x="2299490" y="3550920"/>
                </a:lnTo>
                <a:lnTo>
                  <a:pt x="2298297" y="3556447"/>
                </a:lnTo>
                <a:lnTo>
                  <a:pt x="2296707" y="3561975"/>
                </a:lnTo>
                <a:lnTo>
                  <a:pt x="2294719" y="3567107"/>
                </a:lnTo>
                <a:lnTo>
                  <a:pt x="2292731" y="3572634"/>
                </a:lnTo>
                <a:lnTo>
                  <a:pt x="2290743" y="3577372"/>
                </a:lnTo>
                <a:lnTo>
                  <a:pt x="2288358" y="3582504"/>
                </a:lnTo>
                <a:lnTo>
                  <a:pt x="2285178" y="3587242"/>
                </a:lnTo>
                <a:lnTo>
                  <a:pt x="2282395" y="3591585"/>
                </a:lnTo>
                <a:lnTo>
                  <a:pt x="2278816" y="3596323"/>
                </a:lnTo>
                <a:lnTo>
                  <a:pt x="2275636" y="3600271"/>
                </a:lnTo>
                <a:lnTo>
                  <a:pt x="2272455" y="3604614"/>
                </a:lnTo>
                <a:lnTo>
                  <a:pt x="2268480" y="3608562"/>
                </a:lnTo>
                <a:lnTo>
                  <a:pt x="2264504" y="3612115"/>
                </a:lnTo>
                <a:lnTo>
                  <a:pt x="2260131" y="3615668"/>
                </a:lnTo>
                <a:lnTo>
                  <a:pt x="2256155" y="3619221"/>
                </a:lnTo>
                <a:lnTo>
                  <a:pt x="2251384" y="3622380"/>
                </a:lnTo>
                <a:lnTo>
                  <a:pt x="2247011" y="3625143"/>
                </a:lnTo>
                <a:lnTo>
                  <a:pt x="2241843" y="3627907"/>
                </a:lnTo>
                <a:lnTo>
                  <a:pt x="2237470" y="3630276"/>
                </a:lnTo>
                <a:lnTo>
                  <a:pt x="2231904" y="3633040"/>
                </a:lnTo>
                <a:lnTo>
                  <a:pt x="2227133" y="3634619"/>
                </a:lnTo>
                <a:lnTo>
                  <a:pt x="2221567" y="3636593"/>
                </a:lnTo>
                <a:lnTo>
                  <a:pt x="2216001" y="3637777"/>
                </a:lnTo>
                <a:lnTo>
                  <a:pt x="2210833" y="3639751"/>
                </a:lnTo>
                <a:lnTo>
                  <a:pt x="2204869" y="3640541"/>
                </a:lnTo>
                <a:lnTo>
                  <a:pt x="2199303" y="3641330"/>
                </a:lnTo>
                <a:lnTo>
                  <a:pt x="2193738" y="3641725"/>
                </a:lnTo>
                <a:lnTo>
                  <a:pt x="2187774" y="3641725"/>
                </a:lnTo>
                <a:lnTo>
                  <a:pt x="2181413" y="3641725"/>
                </a:lnTo>
                <a:lnTo>
                  <a:pt x="2175847" y="3641330"/>
                </a:lnTo>
                <a:lnTo>
                  <a:pt x="2170281" y="3640541"/>
                </a:lnTo>
                <a:lnTo>
                  <a:pt x="2164715" y="3639751"/>
                </a:lnTo>
                <a:lnTo>
                  <a:pt x="2159149" y="3637777"/>
                </a:lnTo>
                <a:lnTo>
                  <a:pt x="2153583" y="3636593"/>
                </a:lnTo>
                <a:lnTo>
                  <a:pt x="2148415" y="3634619"/>
                </a:lnTo>
                <a:lnTo>
                  <a:pt x="2143247" y="3633040"/>
                </a:lnTo>
                <a:lnTo>
                  <a:pt x="2138476" y="3630276"/>
                </a:lnTo>
                <a:lnTo>
                  <a:pt x="2133308" y="3627907"/>
                </a:lnTo>
                <a:lnTo>
                  <a:pt x="2128139" y="3625143"/>
                </a:lnTo>
                <a:lnTo>
                  <a:pt x="2123766" y="3622380"/>
                </a:lnTo>
                <a:lnTo>
                  <a:pt x="2118995" y="3619221"/>
                </a:lnTo>
                <a:lnTo>
                  <a:pt x="2115020" y="3615668"/>
                </a:lnTo>
                <a:lnTo>
                  <a:pt x="2110646" y="3612115"/>
                </a:lnTo>
                <a:lnTo>
                  <a:pt x="2106671" y="3608562"/>
                </a:lnTo>
                <a:lnTo>
                  <a:pt x="2103093" y="3604614"/>
                </a:lnTo>
                <a:lnTo>
                  <a:pt x="2099515" y="3600271"/>
                </a:lnTo>
                <a:lnTo>
                  <a:pt x="2096334" y="3596323"/>
                </a:lnTo>
                <a:lnTo>
                  <a:pt x="2092756" y="3591585"/>
                </a:lnTo>
                <a:lnTo>
                  <a:pt x="2089973" y="3587242"/>
                </a:lnTo>
                <a:lnTo>
                  <a:pt x="2087190" y="3582504"/>
                </a:lnTo>
                <a:lnTo>
                  <a:pt x="2084805" y="3577372"/>
                </a:lnTo>
                <a:lnTo>
                  <a:pt x="2082419" y="3572634"/>
                </a:lnTo>
                <a:lnTo>
                  <a:pt x="2080431" y="3567107"/>
                </a:lnTo>
                <a:lnTo>
                  <a:pt x="2078444" y="3561975"/>
                </a:lnTo>
                <a:lnTo>
                  <a:pt x="2077251" y="3556447"/>
                </a:lnTo>
                <a:lnTo>
                  <a:pt x="2076058" y="3550920"/>
                </a:lnTo>
                <a:lnTo>
                  <a:pt x="2074468" y="3545393"/>
                </a:lnTo>
                <a:lnTo>
                  <a:pt x="2073673" y="3539866"/>
                </a:lnTo>
                <a:lnTo>
                  <a:pt x="2073275" y="3534338"/>
                </a:lnTo>
                <a:lnTo>
                  <a:pt x="2073275" y="3528416"/>
                </a:lnTo>
                <a:lnTo>
                  <a:pt x="2073275" y="3522494"/>
                </a:lnTo>
                <a:lnTo>
                  <a:pt x="2073673" y="3516967"/>
                </a:lnTo>
                <a:lnTo>
                  <a:pt x="2074468" y="3511045"/>
                </a:lnTo>
                <a:lnTo>
                  <a:pt x="2076058" y="3505123"/>
                </a:lnTo>
                <a:lnTo>
                  <a:pt x="2077251" y="3499990"/>
                </a:lnTo>
                <a:lnTo>
                  <a:pt x="2078444" y="3494463"/>
                </a:lnTo>
                <a:lnTo>
                  <a:pt x="2080431" y="3488936"/>
                </a:lnTo>
                <a:lnTo>
                  <a:pt x="2082419" y="3484198"/>
                </a:lnTo>
                <a:lnTo>
                  <a:pt x="2084805" y="3479065"/>
                </a:lnTo>
                <a:lnTo>
                  <a:pt x="2087190" y="3474328"/>
                </a:lnTo>
                <a:lnTo>
                  <a:pt x="2089973" y="3469195"/>
                </a:lnTo>
                <a:lnTo>
                  <a:pt x="2092756" y="3464853"/>
                </a:lnTo>
                <a:lnTo>
                  <a:pt x="2096334" y="3460115"/>
                </a:lnTo>
                <a:lnTo>
                  <a:pt x="2099515" y="3456167"/>
                </a:lnTo>
                <a:lnTo>
                  <a:pt x="2103093" y="3451824"/>
                </a:lnTo>
                <a:lnTo>
                  <a:pt x="2106671" y="3448271"/>
                </a:lnTo>
                <a:lnTo>
                  <a:pt x="2110646" y="3443928"/>
                </a:lnTo>
                <a:lnTo>
                  <a:pt x="2115020" y="3440769"/>
                </a:lnTo>
                <a:lnTo>
                  <a:pt x="2118995" y="3437611"/>
                </a:lnTo>
                <a:lnTo>
                  <a:pt x="2123766" y="3434058"/>
                </a:lnTo>
                <a:lnTo>
                  <a:pt x="2128139" y="3431294"/>
                </a:lnTo>
                <a:lnTo>
                  <a:pt x="2133308" y="3428530"/>
                </a:lnTo>
                <a:lnTo>
                  <a:pt x="2138476" y="3425767"/>
                </a:lnTo>
                <a:lnTo>
                  <a:pt x="2143247" y="3423793"/>
                </a:lnTo>
                <a:lnTo>
                  <a:pt x="2148415" y="3421819"/>
                </a:lnTo>
                <a:lnTo>
                  <a:pt x="2153583" y="3419845"/>
                </a:lnTo>
                <a:lnTo>
                  <a:pt x="2159149" y="3418265"/>
                </a:lnTo>
                <a:lnTo>
                  <a:pt x="2164715" y="3417081"/>
                </a:lnTo>
                <a:lnTo>
                  <a:pt x="2170281" y="3415897"/>
                </a:lnTo>
                <a:lnTo>
                  <a:pt x="2175847" y="3415502"/>
                </a:lnTo>
                <a:lnTo>
                  <a:pt x="2181413" y="3415107"/>
                </a:lnTo>
                <a:lnTo>
                  <a:pt x="2187774" y="3414712"/>
                </a:lnTo>
                <a:close/>
                <a:moveTo>
                  <a:pt x="2877146" y="3217862"/>
                </a:moveTo>
                <a:lnTo>
                  <a:pt x="2885867" y="3218259"/>
                </a:lnTo>
                <a:lnTo>
                  <a:pt x="2894191" y="3219051"/>
                </a:lnTo>
                <a:lnTo>
                  <a:pt x="2902515" y="3219844"/>
                </a:lnTo>
                <a:lnTo>
                  <a:pt x="2910840" y="3221430"/>
                </a:lnTo>
                <a:lnTo>
                  <a:pt x="2918768" y="3223412"/>
                </a:lnTo>
                <a:lnTo>
                  <a:pt x="2926696" y="3225394"/>
                </a:lnTo>
                <a:lnTo>
                  <a:pt x="2934624" y="3228169"/>
                </a:lnTo>
                <a:lnTo>
                  <a:pt x="2942156" y="3230943"/>
                </a:lnTo>
                <a:lnTo>
                  <a:pt x="2949291" y="3234511"/>
                </a:lnTo>
                <a:lnTo>
                  <a:pt x="2956426" y="3238079"/>
                </a:lnTo>
                <a:lnTo>
                  <a:pt x="2963561" y="3242043"/>
                </a:lnTo>
                <a:lnTo>
                  <a:pt x="2970300" y="3246403"/>
                </a:lnTo>
                <a:lnTo>
                  <a:pt x="2976643" y="3251160"/>
                </a:lnTo>
                <a:lnTo>
                  <a:pt x="2982985" y="3255917"/>
                </a:lnTo>
                <a:lnTo>
                  <a:pt x="2988931" y="3261070"/>
                </a:lnTo>
                <a:lnTo>
                  <a:pt x="2994481" y="3266620"/>
                </a:lnTo>
                <a:lnTo>
                  <a:pt x="3000030" y="3272169"/>
                </a:lnTo>
                <a:lnTo>
                  <a:pt x="3005580" y="3278512"/>
                </a:lnTo>
                <a:lnTo>
                  <a:pt x="3010337" y="3284458"/>
                </a:lnTo>
                <a:lnTo>
                  <a:pt x="3015093" y="3291196"/>
                </a:lnTo>
                <a:lnTo>
                  <a:pt x="3019057" y="3297935"/>
                </a:lnTo>
                <a:lnTo>
                  <a:pt x="3023418" y="3305070"/>
                </a:lnTo>
                <a:lnTo>
                  <a:pt x="3026986" y="3312206"/>
                </a:lnTo>
                <a:lnTo>
                  <a:pt x="3030553" y="3319341"/>
                </a:lnTo>
                <a:lnTo>
                  <a:pt x="3033328" y="3326873"/>
                </a:lnTo>
                <a:lnTo>
                  <a:pt x="3035706" y="3334404"/>
                </a:lnTo>
                <a:lnTo>
                  <a:pt x="3038085" y="3342332"/>
                </a:lnTo>
                <a:lnTo>
                  <a:pt x="3040067" y="3350657"/>
                </a:lnTo>
                <a:lnTo>
                  <a:pt x="3041652" y="3358585"/>
                </a:lnTo>
                <a:lnTo>
                  <a:pt x="3042445" y="3366909"/>
                </a:lnTo>
                <a:lnTo>
                  <a:pt x="3043238" y="3375630"/>
                </a:lnTo>
                <a:lnTo>
                  <a:pt x="3043238" y="3383954"/>
                </a:lnTo>
                <a:lnTo>
                  <a:pt x="3043238" y="3392675"/>
                </a:lnTo>
                <a:lnTo>
                  <a:pt x="3042445" y="3401000"/>
                </a:lnTo>
                <a:lnTo>
                  <a:pt x="3041652" y="3408928"/>
                </a:lnTo>
                <a:lnTo>
                  <a:pt x="3040067" y="3417252"/>
                </a:lnTo>
                <a:lnTo>
                  <a:pt x="3038085" y="3425180"/>
                </a:lnTo>
                <a:lnTo>
                  <a:pt x="3035706" y="3433108"/>
                </a:lnTo>
                <a:lnTo>
                  <a:pt x="3033328" y="3441036"/>
                </a:lnTo>
                <a:lnTo>
                  <a:pt x="3030553" y="3448568"/>
                </a:lnTo>
                <a:lnTo>
                  <a:pt x="3026986" y="3456100"/>
                </a:lnTo>
                <a:lnTo>
                  <a:pt x="3023418" y="3463235"/>
                </a:lnTo>
                <a:lnTo>
                  <a:pt x="3019057" y="3469974"/>
                </a:lnTo>
                <a:lnTo>
                  <a:pt x="3015093" y="3476712"/>
                </a:lnTo>
                <a:lnTo>
                  <a:pt x="3010337" y="3483451"/>
                </a:lnTo>
                <a:lnTo>
                  <a:pt x="3005580" y="3489794"/>
                </a:lnTo>
                <a:lnTo>
                  <a:pt x="3000030" y="3495343"/>
                </a:lnTo>
                <a:lnTo>
                  <a:pt x="2994481" y="3501289"/>
                </a:lnTo>
                <a:lnTo>
                  <a:pt x="2988931" y="3506442"/>
                </a:lnTo>
                <a:lnTo>
                  <a:pt x="2982985" y="3511992"/>
                </a:lnTo>
                <a:lnTo>
                  <a:pt x="2976643" y="3517145"/>
                </a:lnTo>
                <a:lnTo>
                  <a:pt x="2970300" y="3521506"/>
                </a:lnTo>
                <a:lnTo>
                  <a:pt x="2963561" y="3525866"/>
                </a:lnTo>
                <a:lnTo>
                  <a:pt x="2956426" y="3529830"/>
                </a:lnTo>
                <a:lnTo>
                  <a:pt x="2949291" y="3533794"/>
                </a:lnTo>
                <a:lnTo>
                  <a:pt x="2942156" y="3536965"/>
                </a:lnTo>
                <a:lnTo>
                  <a:pt x="2934624" y="3539740"/>
                </a:lnTo>
                <a:lnTo>
                  <a:pt x="2926696" y="3542515"/>
                </a:lnTo>
                <a:lnTo>
                  <a:pt x="2918768" y="3544893"/>
                </a:lnTo>
                <a:lnTo>
                  <a:pt x="2910840" y="3546479"/>
                </a:lnTo>
                <a:lnTo>
                  <a:pt x="2902515" y="3548065"/>
                </a:lnTo>
                <a:lnTo>
                  <a:pt x="2894191" y="3548857"/>
                </a:lnTo>
                <a:lnTo>
                  <a:pt x="2885867" y="3549650"/>
                </a:lnTo>
                <a:lnTo>
                  <a:pt x="2877146" y="3549650"/>
                </a:lnTo>
                <a:lnTo>
                  <a:pt x="2868821" y="3549650"/>
                </a:lnTo>
                <a:lnTo>
                  <a:pt x="2860101" y="3548857"/>
                </a:lnTo>
                <a:lnTo>
                  <a:pt x="2851776" y="3548065"/>
                </a:lnTo>
                <a:lnTo>
                  <a:pt x="2843848" y="3546479"/>
                </a:lnTo>
                <a:lnTo>
                  <a:pt x="2835524" y="3544893"/>
                </a:lnTo>
                <a:lnTo>
                  <a:pt x="2827992" y="3542515"/>
                </a:lnTo>
                <a:lnTo>
                  <a:pt x="2820460" y="3539740"/>
                </a:lnTo>
                <a:lnTo>
                  <a:pt x="2812929" y="3536965"/>
                </a:lnTo>
                <a:lnTo>
                  <a:pt x="2805397" y="3533794"/>
                </a:lnTo>
                <a:lnTo>
                  <a:pt x="2798262" y="3529830"/>
                </a:lnTo>
                <a:lnTo>
                  <a:pt x="2791127" y="3525866"/>
                </a:lnTo>
                <a:lnTo>
                  <a:pt x="2784784" y="3521506"/>
                </a:lnTo>
                <a:lnTo>
                  <a:pt x="2778045" y="3517145"/>
                </a:lnTo>
                <a:lnTo>
                  <a:pt x="2771703" y="3511992"/>
                </a:lnTo>
                <a:lnTo>
                  <a:pt x="2766153" y="3506442"/>
                </a:lnTo>
                <a:lnTo>
                  <a:pt x="2760207" y="3501289"/>
                </a:lnTo>
                <a:lnTo>
                  <a:pt x="2754261" y="3495343"/>
                </a:lnTo>
                <a:lnTo>
                  <a:pt x="2749505" y="3489794"/>
                </a:lnTo>
                <a:lnTo>
                  <a:pt x="2744351" y="3483451"/>
                </a:lnTo>
                <a:lnTo>
                  <a:pt x="2739991" y="3476712"/>
                </a:lnTo>
                <a:lnTo>
                  <a:pt x="2735234" y="3469974"/>
                </a:lnTo>
                <a:lnTo>
                  <a:pt x="2731666" y="3463235"/>
                </a:lnTo>
                <a:lnTo>
                  <a:pt x="2727702" y="3456100"/>
                </a:lnTo>
                <a:lnTo>
                  <a:pt x="2724531" y="3448568"/>
                </a:lnTo>
                <a:lnTo>
                  <a:pt x="2721756" y="3441036"/>
                </a:lnTo>
                <a:lnTo>
                  <a:pt x="2718982" y="3433108"/>
                </a:lnTo>
                <a:lnTo>
                  <a:pt x="2716603" y="3425180"/>
                </a:lnTo>
                <a:lnTo>
                  <a:pt x="2715018" y="3417252"/>
                </a:lnTo>
                <a:lnTo>
                  <a:pt x="2713432" y="3408928"/>
                </a:lnTo>
                <a:lnTo>
                  <a:pt x="2712639" y="3401000"/>
                </a:lnTo>
                <a:lnTo>
                  <a:pt x="2711450" y="3392675"/>
                </a:lnTo>
                <a:lnTo>
                  <a:pt x="2711450" y="3383954"/>
                </a:lnTo>
                <a:lnTo>
                  <a:pt x="2711450" y="3375630"/>
                </a:lnTo>
                <a:lnTo>
                  <a:pt x="2712639" y="3366909"/>
                </a:lnTo>
                <a:lnTo>
                  <a:pt x="2713432" y="3358585"/>
                </a:lnTo>
                <a:lnTo>
                  <a:pt x="2715018" y="3350657"/>
                </a:lnTo>
                <a:lnTo>
                  <a:pt x="2716603" y="3342332"/>
                </a:lnTo>
                <a:lnTo>
                  <a:pt x="2718982" y="3334404"/>
                </a:lnTo>
                <a:lnTo>
                  <a:pt x="2721756" y="3326873"/>
                </a:lnTo>
                <a:lnTo>
                  <a:pt x="2724531" y="3319341"/>
                </a:lnTo>
                <a:lnTo>
                  <a:pt x="2727702" y="3312206"/>
                </a:lnTo>
                <a:lnTo>
                  <a:pt x="2731666" y="3305070"/>
                </a:lnTo>
                <a:lnTo>
                  <a:pt x="2735234" y="3297935"/>
                </a:lnTo>
                <a:lnTo>
                  <a:pt x="2739991" y="3291196"/>
                </a:lnTo>
                <a:lnTo>
                  <a:pt x="2744351" y="3284458"/>
                </a:lnTo>
                <a:lnTo>
                  <a:pt x="2749505" y="3278512"/>
                </a:lnTo>
                <a:lnTo>
                  <a:pt x="2754261" y="3272169"/>
                </a:lnTo>
                <a:lnTo>
                  <a:pt x="2760207" y="3266620"/>
                </a:lnTo>
                <a:lnTo>
                  <a:pt x="2766153" y="3261070"/>
                </a:lnTo>
                <a:lnTo>
                  <a:pt x="2771703" y="3255917"/>
                </a:lnTo>
                <a:lnTo>
                  <a:pt x="2778045" y="3251160"/>
                </a:lnTo>
                <a:lnTo>
                  <a:pt x="2784784" y="3246403"/>
                </a:lnTo>
                <a:lnTo>
                  <a:pt x="2791127" y="3242043"/>
                </a:lnTo>
                <a:lnTo>
                  <a:pt x="2798262" y="3238079"/>
                </a:lnTo>
                <a:lnTo>
                  <a:pt x="2805397" y="3234511"/>
                </a:lnTo>
                <a:lnTo>
                  <a:pt x="2812929" y="3230943"/>
                </a:lnTo>
                <a:lnTo>
                  <a:pt x="2820460" y="3228169"/>
                </a:lnTo>
                <a:lnTo>
                  <a:pt x="2827992" y="3225394"/>
                </a:lnTo>
                <a:lnTo>
                  <a:pt x="2835524" y="3223412"/>
                </a:lnTo>
                <a:lnTo>
                  <a:pt x="2843848" y="3221430"/>
                </a:lnTo>
                <a:lnTo>
                  <a:pt x="2851776" y="3219844"/>
                </a:lnTo>
                <a:lnTo>
                  <a:pt x="2860101" y="3219051"/>
                </a:lnTo>
                <a:lnTo>
                  <a:pt x="2868821" y="3218259"/>
                </a:lnTo>
                <a:lnTo>
                  <a:pt x="2877146" y="3217862"/>
                </a:lnTo>
                <a:close/>
                <a:moveTo>
                  <a:pt x="1341242" y="3000374"/>
                </a:moveTo>
                <a:lnTo>
                  <a:pt x="410762" y="4429560"/>
                </a:lnTo>
                <a:lnTo>
                  <a:pt x="409572" y="4434325"/>
                </a:lnTo>
                <a:lnTo>
                  <a:pt x="406794" y="4447826"/>
                </a:lnTo>
                <a:lnTo>
                  <a:pt x="404414" y="4458151"/>
                </a:lnTo>
                <a:lnTo>
                  <a:pt x="402430" y="4469667"/>
                </a:lnTo>
                <a:lnTo>
                  <a:pt x="400446" y="4483169"/>
                </a:lnTo>
                <a:lnTo>
                  <a:pt x="398859" y="4498259"/>
                </a:lnTo>
                <a:lnTo>
                  <a:pt x="396875" y="4514937"/>
                </a:lnTo>
                <a:lnTo>
                  <a:pt x="395287" y="4533204"/>
                </a:lnTo>
                <a:lnTo>
                  <a:pt x="394097" y="4552265"/>
                </a:lnTo>
                <a:lnTo>
                  <a:pt x="393700" y="4572915"/>
                </a:lnTo>
                <a:lnTo>
                  <a:pt x="394097" y="4594359"/>
                </a:lnTo>
                <a:lnTo>
                  <a:pt x="394891" y="4616597"/>
                </a:lnTo>
                <a:lnTo>
                  <a:pt x="397271" y="4640026"/>
                </a:lnTo>
                <a:lnTo>
                  <a:pt x="400049" y="4664249"/>
                </a:lnTo>
                <a:lnTo>
                  <a:pt x="401636" y="4676162"/>
                </a:lnTo>
                <a:lnTo>
                  <a:pt x="403620" y="4688870"/>
                </a:lnTo>
                <a:lnTo>
                  <a:pt x="406398" y="4701180"/>
                </a:lnTo>
                <a:lnTo>
                  <a:pt x="409175" y="4713490"/>
                </a:lnTo>
                <a:lnTo>
                  <a:pt x="412350" y="4726198"/>
                </a:lnTo>
                <a:lnTo>
                  <a:pt x="415921" y="4738905"/>
                </a:lnTo>
                <a:lnTo>
                  <a:pt x="419492" y="4752010"/>
                </a:lnTo>
                <a:lnTo>
                  <a:pt x="423857" y="4764320"/>
                </a:lnTo>
                <a:lnTo>
                  <a:pt x="428221" y="4777425"/>
                </a:lnTo>
                <a:lnTo>
                  <a:pt x="433380" y="4790132"/>
                </a:lnTo>
                <a:lnTo>
                  <a:pt x="438538" y="4802839"/>
                </a:lnTo>
                <a:lnTo>
                  <a:pt x="444887" y="4815944"/>
                </a:lnTo>
                <a:lnTo>
                  <a:pt x="451235" y="4828254"/>
                </a:lnTo>
                <a:lnTo>
                  <a:pt x="457584" y="4841359"/>
                </a:lnTo>
                <a:lnTo>
                  <a:pt x="464726" y="4853669"/>
                </a:lnTo>
                <a:lnTo>
                  <a:pt x="472662" y="4866773"/>
                </a:lnTo>
                <a:lnTo>
                  <a:pt x="480995" y="4879084"/>
                </a:lnTo>
                <a:lnTo>
                  <a:pt x="489724" y="4891394"/>
                </a:lnTo>
                <a:lnTo>
                  <a:pt x="498850" y="4903704"/>
                </a:lnTo>
                <a:lnTo>
                  <a:pt x="508770" y="4915618"/>
                </a:lnTo>
                <a:lnTo>
                  <a:pt x="519087" y="4927531"/>
                </a:lnTo>
                <a:lnTo>
                  <a:pt x="530197" y="4939444"/>
                </a:lnTo>
                <a:lnTo>
                  <a:pt x="541704" y="4950960"/>
                </a:lnTo>
                <a:lnTo>
                  <a:pt x="553608" y="4962476"/>
                </a:lnTo>
                <a:lnTo>
                  <a:pt x="566702" y="4973992"/>
                </a:lnTo>
                <a:lnTo>
                  <a:pt x="579796" y="4984714"/>
                </a:lnTo>
                <a:lnTo>
                  <a:pt x="594081" y="4995436"/>
                </a:lnTo>
                <a:lnTo>
                  <a:pt x="609159" y="5005761"/>
                </a:lnTo>
                <a:lnTo>
                  <a:pt x="624237" y="5016085"/>
                </a:lnTo>
                <a:lnTo>
                  <a:pt x="640109" y="5026410"/>
                </a:lnTo>
                <a:lnTo>
                  <a:pt x="657171" y="5035941"/>
                </a:lnTo>
                <a:lnTo>
                  <a:pt x="674630" y="5045074"/>
                </a:lnTo>
                <a:lnTo>
                  <a:pt x="3954917" y="5045074"/>
                </a:lnTo>
                <a:lnTo>
                  <a:pt x="3972376" y="5035941"/>
                </a:lnTo>
                <a:lnTo>
                  <a:pt x="3989041" y="5026410"/>
                </a:lnTo>
                <a:lnTo>
                  <a:pt x="4005310" y="5016085"/>
                </a:lnTo>
                <a:lnTo>
                  <a:pt x="4020785" y="5005761"/>
                </a:lnTo>
                <a:lnTo>
                  <a:pt x="4035069" y="4995436"/>
                </a:lnTo>
                <a:lnTo>
                  <a:pt x="4049354" y="4984714"/>
                </a:lnTo>
                <a:lnTo>
                  <a:pt x="4062448" y="4973992"/>
                </a:lnTo>
                <a:lnTo>
                  <a:pt x="4075543" y="4962476"/>
                </a:lnTo>
                <a:lnTo>
                  <a:pt x="4087446" y="4950960"/>
                </a:lnTo>
                <a:lnTo>
                  <a:pt x="4098953" y="4939444"/>
                </a:lnTo>
                <a:lnTo>
                  <a:pt x="4110063" y="4927531"/>
                </a:lnTo>
                <a:lnTo>
                  <a:pt x="4120777" y="4915618"/>
                </a:lnTo>
                <a:lnTo>
                  <a:pt x="4130300" y="4903704"/>
                </a:lnTo>
                <a:lnTo>
                  <a:pt x="4139823" y="4891394"/>
                </a:lnTo>
                <a:lnTo>
                  <a:pt x="4148552" y="4879084"/>
                </a:lnTo>
                <a:lnTo>
                  <a:pt x="4156488" y="4866773"/>
                </a:lnTo>
                <a:lnTo>
                  <a:pt x="4164424" y="4853669"/>
                </a:lnTo>
                <a:lnTo>
                  <a:pt x="4171566" y="4841359"/>
                </a:lnTo>
                <a:lnTo>
                  <a:pt x="4178312" y="4828254"/>
                </a:lnTo>
                <a:lnTo>
                  <a:pt x="4184661" y="4815944"/>
                </a:lnTo>
                <a:lnTo>
                  <a:pt x="4190613" y="4802839"/>
                </a:lnTo>
                <a:lnTo>
                  <a:pt x="4195771" y="4790132"/>
                </a:lnTo>
                <a:lnTo>
                  <a:pt x="4200929" y="4777425"/>
                </a:lnTo>
                <a:lnTo>
                  <a:pt x="4205294" y="4764320"/>
                </a:lnTo>
                <a:lnTo>
                  <a:pt x="4209659" y="4752010"/>
                </a:lnTo>
                <a:lnTo>
                  <a:pt x="4213627" y="4738905"/>
                </a:lnTo>
                <a:lnTo>
                  <a:pt x="4217197" y="4726198"/>
                </a:lnTo>
                <a:lnTo>
                  <a:pt x="4219975" y="4713490"/>
                </a:lnTo>
                <a:lnTo>
                  <a:pt x="4222753" y="4701180"/>
                </a:lnTo>
                <a:lnTo>
                  <a:pt x="4225530" y="4688870"/>
                </a:lnTo>
                <a:lnTo>
                  <a:pt x="4227514" y="4676162"/>
                </a:lnTo>
                <a:lnTo>
                  <a:pt x="4229498" y="4664249"/>
                </a:lnTo>
                <a:lnTo>
                  <a:pt x="4232673" y="4640026"/>
                </a:lnTo>
                <a:lnTo>
                  <a:pt x="4234259" y="4616597"/>
                </a:lnTo>
                <a:lnTo>
                  <a:pt x="4235450" y="4594359"/>
                </a:lnTo>
                <a:lnTo>
                  <a:pt x="4235450" y="4572915"/>
                </a:lnTo>
                <a:lnTo>
                  <a:pt x="4235053" y="4552265"/>
                </a:lnTo>
                <a:lnTo>
                  <a:pt x="4234259" y="4533204"/>
                </a:lnTo>
                <a:lnTo>
                  <a:pt x="4232673" y="4514937"/>
                </a:lnTo>
                <a:lnTo>
                  <a:pt x="4230689" y="4498259"/>
                </a:lnTo>
                <a:lnTo>
                  <a:pt x="4228705" y="4483169"/>
                </a:lnTo>
                <a:lnTo>
                  <a:pt x="4226721" y="4469667"/>
                </a:lnTo>
                <a:lnTo>
                  <a:pt x="4224737" y="4458151"/>
                </a:lnTo>
                <a:lnTo>
                  <a:pt x="4222356" y="4447826"/>
                </a:lnTo>
                <a:lnTo>
                  <a:pt x="4219578" y="4434325"/>
                </a:lnTo>
                <a:lnTo>
                  <a:pt x="4218388" y="4429560"/>
                </a:lnTo>
                <a:lnTo>
                  <a:pt x="3282826" y="3000490"/>
                </a:lnTo>
                <a:lnTo>
                  <a:pt x="3282951" y="3001367"/>
                </a:lnTo>
                <a:lnTo>
                  <a:pt x="3282554" y="3003754"/>
                </a:lnTo>
                <a:lnTo>
                  <a:pt x="3281761" y="3006140"/>
                </a:lnTo>
                <a:lnTo>
                  <a:pt x="3280173" y="3008526"/>
                </a:lnTo>
                <a:lnTo>
                  <a:pt x="3278189" y="3010913"/>
                </a:lnTo>
                <a:lnTo>
                  <a:pt x="3275015" y="3013299"/>
                </a:lnTo>
                <a:lnTo>
                  <a:pt x="3271841" y="3015685"/>
                </a:lnTo>
                <a:lnTo>
                  <a:pt x="3267476" y="3017674"/>
                </a:lnTo>
                <a:lnTo>
                  <a:pt x="3263111" y="3020458"/>
                </a:lnTo>
                <a:lnTo>
                  <a:pt x="3252398" y="3024832"/>
                </a:lnTo>
                <a:lnTo>
                  <a:pt x="3239304" y="3029605"/>
                </a:lnTo>
                <a:lnTo>
                  <a:pt x="3223829" y="3033582"/>
                </a:lnTo>
                <a:lnTo>
                  <a:pt x="3206370" y="3037957"/>
                </a:lnTo>
                <a:lnTo>
                  <a:pt x="3186927" y="3041934"/>
                </a:lnTo>
                <a:lnTo>
                  <a:pt x="3165897" y="3046309"/>
                </a:lnTo>
                <a:lnTo>
                  <a:pt x="3142486" y="3050286"/>
                </a:lnTo>
                <a:lnTo>
                  <a:pt x="3117091" y="3054263"/>
                </a:lnTo>
                <a:lnTo>
                  <a:pt x="3090109" y="3057843"/>
                </a:lnTo>
                <a:lnTo>
                  <a:pt x="3061143" y="3061024"/>
                </a:lnTo>
                <a:lnTo>
                  <a:pt x="3030987" y="3065001"/>
                </a:lnTo>
                <a:lnTo>
                  <a:pt x="2998847" y="3068183"/>
                </a:lnTo>
                <a:lnTo>
                  <a:pt x="2964722" y="3070967"/>
                </a:lnTo>
                <a:lnTo>
                  <a:pt x="2929804" y="3074149"/>
                </a:lnTo>
                <a:lnTo>
                  <a:pt x="2892903" y="3076933"/>
                </a:lnTo>
                <a:lnTo>
                  <a:pt x="2855207" y="3079319"/>
                </a:lnTo>
                <a:lnTo>
                  <a:pt x="2815528" y="3082103"/>
                </a:lnTo>
                <a:lnTo>
                  <a:pt x="2775055" y="3084489"/>
                </a:lnTo>
                <a:lnTo>
                  <a:pt x="2690141" y="3088069"/>
                </a:lnTo>
                <a:lnTo>
                  <a:pt x="2600862" y="3091648"/>
                </a:lnTo>
                <a:lnTo>
                  <a:pt x="2507615" y="3093637"/>
                </a:lnTo>
                <a:lnTo>
                  <a:pt x="2411195" y="3095227"/>
                </a:lnTo>
                <a:lnTo>
                  <a:pt x="2312393" y="3095625"/>
                </a:lnTo>
                <a:lnTo>
                  <a:pt x="2213195" y="3095227"/>
                </a:lnTo>
                <a:lnTo>
                  <a:pt x="2116774" y="3093637"/>
                </a:lnTo>
                <a:lnTo>
                  <a:pt x="2023924" y="3091648"/>
                </a:lnTo>
                <a:lnTo>
                  <a:pt x="1934645" y="3088069"/>
                </a:lnTo>
                <a:lnTo>
                  <a:pt x="1849731" y="3084489"/>
                </a:lnTo>
                <a:lnTo>
                  <a:pt x="1808862" y="3082103"/>
                </a:lnTo>
                <a:lnTo>
                  <a:pt x="1769579" y="3079319"/>
                </a:lnTo>
                <a:lnTo>
                  <a:pt x="1731884" y="3076933"/>
                </a:lnTo>
                <a:lnTo>
                  <a:pt x="1694982" y="3074149"/>
                </a:lnTo>
                <a:lnTo>
                  <a:pt x="1659667" y="3070967"/>
                </a:lnTo>
                <a:lnTo>
                  <a:pt x="1626336" y="3068183"/>
                </a:lnTo>
                <a:lnTo>
                  <a:pt x="1593799" y="3065001"/>
                </a:lnTo>
                <a:lnTo>
                  <a:pt x="1563643" y="3061024"/>
                </a:lnTo>
                <a:lnTo>
                  <a:pt x="1534677" y="3057843"/>
                </a:lnTo>
                <a:lnTo>
                  <a:pt x="1507298" y="3054263"/>
                </a:lnTo>
                <a:lnTo>
                  <a:pt x="1482300" y="3050286"/>
                </a:lnTo>
                <a:lnTo>
                  <a:pt x="1458889" y="3046309"/>
                </a:lnTo>
                <a:lnTo>
                  <a:pt x="1437462" y="3041934"/>
                </a:lnTo>
                <a:lnTo>
                  <a:pt x="1418019" y="3037957"/>
                </a:lnTo>
                <a:lnTo>
                  <a:pt x="1400561" y="3033582"/>
                </a:lnTo>
                <a:lnTo>
                  <a:pt x="1385086" y="3029605"/>
                </a:lnTo>
                <a:lnTo>
                  <a:pt x="1372388" y="3024832"/>
                </a:lnTo>
                <a:lnTo>
                  <a:pt x="1361675" y="3020458"/>
                </a:lnTo>
                <a:lnTo>
                  <a:pt x="1356913" y="3017674"/>
                </a:lnTo>
                <a:lnTo>
                  <a:pt x="1352945" y="3015685"/>
                </a:lnTo>
                <a:lnTo>
                  <a:pt x="1349374" y="3013299"/>
                </a:lnTo>
                <a:lnTo>
                  <a:pt x="1346597" y="3010913"/>
                </a:lnTo>
                <a:lnTo>
                  <a:pt x="1344613" y="3008526"/>
                </a:lnTo>
                <a:lnTo>
                  <a:pt x="1343025" y="3006140"/>
                </a:lnTo>
                <a:lnTo>
                  <a:pt x="1341835" y="3003754"/>
                </a:lnTo>
                <a:lnTo>
                  <a:pt x="1341438" y="3001367"/>
                </a:lnTo>
                <a:lnTo>
                  <a:pt x="1341580" y="3000374"/>
                </a:lnTo>
                <a:lnTo>
                  <a:pt x="1341242" y="3000374"/>
                </a:lnTo>
                <a:close/>
                <a:moveTo>
                  <a:pt x="1717823" y="0"/>
                </a:moveTo>
                <a:lnTo>
                  <a:pt x="2909343" y="0"/>
                </a:lnTo>
                <a:lnTo>
                  <a:pt x="2919266" y="3571"/>
                </a:lnTo>
                <a:lnTo>
                  <a:pt x="2927601" y="6745"/>
                </a:lnTo>
                <a:lnTo>
                  <a:pt x="2935937" y="11110"/>
                </a:lnTo>
                <a:lnTo>
                  <a:pt x="2946653" y="15872"/>
                </a:lnTo>
                <a:lnTo>
                  <a:pt x="2959354" y="22618"/>
                </a:lnTo>
                <a:lnTo>
                  <a:pt x="2972849" y="30951"/>
                </a:lnTo>
                <a:lnTo>
                  <a:pt x="2987931" y="40871"/>
                </a:lnTo>
                <a:lnTo>
                  <a:pt x="2995870" y="46427"/>
                </a:lnTo>
                <a:lnTo>
                  <a:pt x="3003808" y="52776"/>
                </a:lnTo>
                <a:lnTo>
                  <a:pt x="3011349" y="58728"/>
                </a:lnTo>
                <a:lnTo>
                  <a:pt x="3019684" y="65474"/>
                </a:lnTo>
                <a:lnTo>
                  <a:pt x="3027623" y="72616"/>
                </a:lnTo>
                <a:lnTo>
                  <a:pt x="3035957" y="80553"/>
                </a:lnTo>
                <a:lnTo>
                  <a:pt x="3043896" y="88489"/>
                </a:lnTo>
                <a:lnTo>
                  <a:pt x="3051834" y="97219"/>
                </a:lnTo>
                <a:lnTo>
                  <a:pt x="3059375" y="105949"/>
                </a:lnTo>
                <a:lnTo>
                  <a:pt x="3066917" y="115472"/>
                </a:lnTo>
                <a:lnTo>
                  <a:pt x="3074458" y="125393"/>
                </a:lnTo>
                <a:lnTo>
                  <a:pt x="3080808" y="135313"/>
                </a:lnTo>
                <a:lnTo>
                  <a:pt x="3087556" y="146027"/>
                </a:lnTo>
                <a:lnTo>
                  <a:pt x="3093509" y="157536"/>
                </a:lnTo>
                <a:lnTo>
                  <a:pt x="3099066" y="169439"/>
                </a:lnTo>
                <a:lnTo>
                  <a:pt x="3104226" y="181344"/>
                </a:lnTo>
                <a:lnTo>
                  <a:pt x="3108592" y="194439"/>
                </a:lnTo>
                <a:lnTo>
                  <a:pt x="3112958" y="207534"/>
                </a:lnTo>
                <a:lnTo>
                  <a:pt x="3115339" y="217058"/>
                </a:lnTo>
                <a:lnTo>
                  <a:pt x="3117324" y="226581"/>
                </a:lnTo>
                <a:lnTo>
                  <a:pt x="3119309" y="236502"/>
                </a:lnTo>
                <a:lnTo>
                  <a:pt x="3120499" y="246025"/>
                </a:lnTo>
                <a:lnTo>
                  <a:pt x="3121690" y="256342"/>
                </a:lnTo>
                <a:lnTo>
                  <a:pt x="3122087" y="266263"/>
                </a:lnTo>
                <a:lnTo>
                  <a:pt x="3122484" y="276184"/>
                </a:lnTo>
                <a:lnTo>
                  <a:pt x="3122484" y="286103"/>
                </a:lnTo>
                <a:lnTo>
                  <a:pt x="3121690" y="296024"/>
                </a:lnTo>
                <a:lnTo>
                  <a:pt x="3121293" y="306341"/>
                </a:lnTo>
                <a:lnTo>
                  <a:pt x="3120102" y="316659"/>
                </a:lnTo>
                <a:lnTo>
                  <a:pt x="3118515" y="326976"/>
                </a:lnTo>
                <a:lnTo>
                  <a:pt x="3116530" y="337690"/>
                </a:lnTo>
                <a:lnTo>
                  <a:pt x="3114149" y="348007"/>
                </a:lnTo>
                <a:lnTo>
                  <a:pt x="3111767" y="358325"/>
                </a:lnTo>
                <a:lnTo>
                  <a:pt x="3108592" y="369039"/>
                </a:lnTo>
                <a:lnTo>
                  <a:pt x="3105417" y="379356"/>
                </a:lnTo>
                <a:lnTo>
                  <a:pt x="3101845" y="390466"/>
                </a:lnTo>
                <a:lnTo>
                  <a:pt x="3097479" y="401180"/>
                </a:lnTo>
                <a:lnTo>
                  <a:pt x="3093509" y="411894"/>
                </a:lnTo>
                <a:lnTo>
                  <a:pt x="3088747" y="422609"/>
                </a:lnTo>
                <a:lnTo>
                  <a:pt x="3083587" y="434116"/>
                </a:lnTo>
                <a:lnTo>
                  <a:pt x="3078030" y="444830"/>
                </a:lnTo>
                <a:lnTo>
                  <a:pt x="3072076" y="455940"/>
                </a:lnTo>
                <a:lnTo>
                  <a:pt x="3066123" y="466655"/>
                </a:lnTo>
                <a:lnTo>
                  <a:pt x="3059772" y="477766"/>
                </a:lnTo>
                <a:lnTo>
                  <a:pt x="3052628" y="489274"/>
                </a:lnTo>
                <a:lnTo>
                  <a:pt x="3045483" y="500781"/>
                </a:lnTo>
                <a:lnTo>
                  <a:pt x="3037942" y="511891"/>
                </a:lnTo>
                <a:lnTo>
                  <a:pt x="3030401" y="523400"/>
                </a:lnTo>
                <a:lnTo>
                  <a:pt x="3022066" y="534908"/>
                </a:lnTo>
                <a:lnTo>
                  <a:pt x="3013334" y="546415"/>
                </a:lnTo>
                <a:lnTo>
                  <a:pt x="3013334" y="2104709"/>
                </a:lnTo>
                <a:lnTo>
                  <a:pt x="4604543" y="4495920"/>
                </a:lnTo>
                <a:lnTo>
                  <a:pt x="4606527" y="4504649"/>
                </a:lnTo>
                <a:lnTo>
                  <a:pt x="4608511" y="4511792"/>
                </a:lnTo>
                <a:lnTo>
                  <a:pt x="4612481" y="4530046"/>
                </a:lnTo>
                <a:lnTo>
                  <a:pt x="4614862" y="4542744"/>
                </a:lnTo>
                <a:lnTo>
                  <a:pt x="4617243" y="4558220"/>
                </a:lnTo>
                <a:lnTo>
                  <a:pt x="4619625" y="4575679"/>
                </a:lnTo>
                <a:lnTo>
                  <a:pt x="4622403" y="4595123"/>
                </a:lnTo>
                <a:lnTo>
                  <a:pt x="4624387" y="4616948"/>
                </a:lnTo>
                <a:lnTo>
                  <a:pt x="4625975" y="4639964"/>
                </a:lnTo>
                <a:lnTo>
                  <a:pt x="4627166" y="4664963"/>
                </a:lnTo>
                <a:lnTo>
                  <a:pt x="4627563" y="4691153"/>
                </a:lnTo>
                <a:lnTo>
                  <a:pt x="4627166" y="4718533"/>
                </a:lnTo>
                <a:lnTo>
                  <a:pt x="4626373" y="4733215"/>
                </a:lnTo>
                <a:lnTo>
                  <a:pt x="4625579" y="4747501"/>
                </a:lnTo>
                <a:lnTo>
                  <a:pt x="4624387" y="4762183"/>
                </a:lnTo>
                <a:lnTo>
                  <a:pt x="4623197" y="4777262"/>
                </a:lnTo>
                <a:lnTo>
                  <a:pt x="4621213" y="4792341"/>
                </a:lnTo>
                <a:lnTo>
                  <a:pt x="4618831" y="4807817"/>
                </a:lnTo>
                <a:lnTo>
                  <a:pt x="4616449" y="4823689"/>
                </a:lnTo>
                <a:lnTo>
                  <a:pt x="4614068" y="4839562"/>
                </a:lnTo>
                <a:lnTo>
                  <a:pt x="4610496" y="4855038"/>
                </a:lnTo>
                <a:lnTo>
                  <a:pt x="4606923" y="4870910"/>
                </a:lnTo>
                <a:lnTo>
                  <a:pt x="4602557" y="4887180"/>
                </a:lnTo>
                <a:lnTo>
                  <a:pt x="4598191" y="4903449"/>
                </a:lnTo>
                <a:lnTo>
                  <a:pt x="4593032" y="4919719"/>
                </a:lnTo>
                <a:lnTo>
                  <a:pt x="4587872" y="4935988"/>
                </a:lnTo>
                <a:lnTo>
                  <a:pt x="4581919" y="4952257"/>
                </a:lnTo>
                <a:lnTo>
                  <a:pt x="4575171" y="4968527"/>
                </a:lnTo>
                <a:lnTo>
                  <a:pt x="4568821" y="4985193"/>
                </a:lnTo>
                <a:lnTo>
                  <a:pt x="4560883" y="5001463"/>
                </a:lnTo>
                <a:lnTo>
                  <a:pt x="4552944" y="5017732"/>
                </a:lnTo>
                <a:lnTo>
                  <a:pt x="4544212" y="5033605"/>
                </a:lnTo>
                <a:lnTo>
                  <a:pt x="4535083" y="5049874"/>
                </a:lnTo>
                <a:lnTo>
                  <a:pt x="4525161" y="5066144"/>
                </a:lnTo>
                <a:lnTo>
                  <a:pt x="4514047" y="5082016"/>
                </a:lnTo>
                <a:lnTo>
                  <a:pt x="4503331" y="5097889"/>
                </a:lnTo>
                <a:lnTo>
                  <a:pt x="4491423" y="5112968"/>
                </a:lnTo>
                <a:lnTo>
                  <a:pt x="4478722" y="5128444"/>
                </a:lnTo>
                <a:lnTo>
                  <a:pt x="4465624" y="5143919"/>
                </a:lnTo>
                <a:lnTo>
                  <a:pt x="4451335" y="5158998"/>
                </a:lnTo>
                <a:lnTo>
                  <a:pt x="4437047" y="5173681"/>
                </a:lnTo>
                <a:lnTo>
                  <a:pt x="4421171" y="5188363"/>
                </a:lnTo>
                <a:lnTo>
                  <a:pt x="4404897" y="5202251"/>
                </a:lnTo>
                <a:lnTo>
                  <a:pt x="4387830" y="5216537"/>
                </a:lnTo>
                <a:lnTo>
                  <a:pt x="4369969" y="5230028"/>
                </a:lnTo>
                <a:lnTo>
                  <a:pt x="4351315" y="5243520"/>
                </a:lnTo>
                <a:lnTo>
                  <a:pt x="4331865" y="5256615"/>
                </a:lnTo>
                <a:lnTo>
                  <a:pt x="4311227" y="5268916"/>
                </a:lnTo>
                <a:lnTo>
                  <a:pt x="4290191" y="5281218"/>
                </a:lnTo>
                <a:lnTo>
                  <a:pt x="4267963" y="5293122"/>
                </a:lnTo>
                <a:lnTo>
                  <a:pt x="4255659" y="5299074"/>
                </a:lnTo>
                <a:lnTo>
                  <a:pt x="371507" y="5299074"/>
                </a:lnTo>
                <a:lnTo>
                  <a:pt x="359600" y="5293122"/>
                </a:lnTo>
                <a:lnTo>
                  <a:pt x="337373" y="5281218"/>
                </a:lnTo>
                <a:lnTo>
                  <a:pt x="315940" y="5268916"/>
                </a:lnTo>
                <a:lnTo>
                  <a:pt x="295301" y="5256615"/>
                </a:lnTo>
                <a:lnTo>
                  <a:pt x="275852" y="5243520"/>
                </a:lnTo>
                <a:lnTo>
                  <a:pt x="257197" y="5230028"/>
                </a:lnTo>
                <a:lnTo>
                  <a:pt x="239336" y="5216537"/>
                </a:lnTo>
                <a:lnTo>
                  <a:pt x="222269" y="5202251"/>
                </a:lnTo>
                <a:lnTo>
                  <a:pt x="205996" y="5188363"/>
                </a:lnTo>
                <a:lnTo>
                  <a:pt x="190517" y="5173681"/>
                </a:lnTo>
                <a:lnTo>
                  <a:pt x="175831" y="5158998"/>
                </a:lnTo>
                <a:lnTo>
                  <a:pt x="161939" y="5143919"/>
                </a:lnTo>
                <a:lnTo>
                  <a:pt x="148841" y="5128444"/>
                </a:lnTo>
                <a:lnTo>
                  <a:pt x="135743" y="5112968"/>
                </a:lnTo>
                <a:lnTo>
                  <a:pt x="124233" y="5097889"/>
                </a:lnTo>
                <a:lnTo>
                  <a:pt x="113119" y="5082016"/>
                </a:lnTo>
                <a:lnTo>
                  <a:pt x="102403" y="5066144"/>
                </a:lnTo>
                <a:lnTo>
                  <a:pt x="92480" y="5049874"/>
                </a:lnTo>
                <a:lnTo>
                  <a:pt x="82954" y="5033605"/>
                </a:lnTo>
                <a:lnTo>
                  <a:pt x="74222" y="5017732"/>
                </a:lnTo>
                <a:lnTo>
                  <a:pt x="66284" y="5001463"/>
                </a:lnTo>
                <a:lnTo>
                  <a:pt x="59140" y="4985193"/>
                </a:lnTo>
                <a:lnTo>
                  <a:pt x="51995" y="4968527"/>
                </a:lnTo>
                <a:lnTo>
                  <a:pt x="45248" y="4952257"/>
                </a:lnTo>
                <a:lnTo>
                  <a:pt x="39294" y="4935988"/>
                </a:lnTo>
                <a:lnTo>
                  <a:pt x="34134" y="4919719"/>
                </a:lnTo>
                <a:lnTo>
                  <a:pt x="28975" y="4903449"/>
                </a:lnTo>
                <a:lnTo>
                  <a:pt x="24609" y="4887180"/>
                </a:lnTo>
                <a:lnTo>
                  <a:pt x="20243" y="4870910"/>
                </a:lnTo>
                <a:lnTo>
                  <a:pt x="17067" y="4855038"/>
                </a:lnTo>
                <a:lnTo>
                  <a:pt x="13495" y="4839562"/>
                </a:lnTo>
                <a:lnTo>
                  <a:pt x="10717" y="4823689"/>
                </a:lnTo>
                <a:lnTo>
                  <a:pt x="8335" y="4807817"/>
                </a:lnTo>
                <a:lnTo>
                  <a:pt x="6351" y="4792341"/>
                </a:lnTo>
                <a:lnTo>
                  <a:pt x="4366" y="4777262"/>
                </a:lnTo>
                <a:lnTo>
                  <a:pt x="2779" y="4762183"/>
                </a:lnTo>
                <a:lnTo>
                  <a:pt x="1588" y="4747501"/>
                </a:lnTo>
                <a:lnTo>
                  <a:pt x="794" y="4733215"/>
                </a:lnTo>
                <a:lnTo>
                  <a:pt x="397" y="4718533"/>
                </a:lnTo>
                <a:lnTo>
                  <a:pt x="0" y="4691153"/>
                </a:lnTo>
                <a:lnTo>
                  <a:pt x="397" y="4664963"/>
                </a:lnTo>
                <a:lnTo>
                  <a:pt x="1191" y="4639964"/>
                </a:lnTo>
                <a:lnTo>
                  <a:pt x="2779" y="4616948"/>
                </a:lnTo>
                <a:lnTo>
                  <a:pt x="4763" y="4595123"/>
                </a:lnTo>
                <a:lnTo>
                  <a:pt x="7542" y="4575679"/>
                </a:lnTo>
                <a:lnTo>
                  <a:pt x="9923" y="4558220"/>
                </a:lnTo>
                <a:lnTo>
                  <a:pt x="12304" y="4542744"/>
                </a:lnTo>
                <a:lnTo>
                  <a:pt x="15083" y="4530046"/>
                </a:lnTo>
                <a:lnTo>
                  <a:pt x="19052" y="4511792"/>
                </a:lnTo>
                <a:lnTo>
                  <a:pt x="20640" y="4504649"/>
                </a:lnTo>
                <a:lnTo>
                  <a:pt x="23418" y="4495920"/>
                </a:lnTo>
                <a:lnTo>
                  <a:pt x="1614229" y="2104709"/>
                </a:lnTo>
                <a:lnTo>
                  <a:pt x="1614229" y="546415"/>
                </a:lnTo>
                <a:lnTo>
                  <a:pt x="1605497" y="534908"/>
                </a:lnTo>
                <a:lnTo>
                  <a:pt x="1597559" y="523400"/>
                </a:lnTo>
                <a:lnTo>
                  <a:pt x="1589621" y="511891"/>
                </a:lnTo>
                <a:lnTo>
                  <a:pt x="1582080" y="500781"/>
                </a:lnTo>
                <a:lnTo>
                  <a:pt x="1574539" y="489274"/>
                </a:lnTo>
                <a:lnTo>
                  <a:pt x="1567791" y="477766"/>
                </a:lnTo>
                <a:lnTo>
                  <a:pt x="1561044" y="466655"/>
                </a:lnTo>
                <a:lnTo>
                  <a:pt x="1555090" y="455940"/>
                </a:lnTo>
                <a:lnTo>
                  <a:pt x="1549136" y="444830"/>
                </a:lnTo>
                <a:lnTo>
                  <a:pt x="1543580" y="434116"/>
                </a:lnTo>
                <a:lnTo>
                  <a:pt x="1538817" y="422609"/>
                </a:lnTo>
                <a:lnTo>
                  <a:pt x="1534054" y="411894"/>
                </a:lnTo>
                <a:lnTo>
                  <a:pt x="1529688" y="401180"/>
                </a:lnTo>
                <a:lnTo>
                  <a:pt x="1525322" y="390466"/>
                </a:lnTo>
                <a:lnTo>
                  <a:pt x="1522147" y="379356"/>
                </a:lnTo>
                <a:lnTo>
                  <a:pt x="1518971" y="369039"/>
                </a:lnTo>
                <a:lnTo>
                  <a:pt x="1515796" y="358325"/>
                </a:lnTo>
                <a:lnTo>
                  <a:pt x="1513018" y="348007"/>
                </a:lnTo>
                <a:lnTo>
                  <a:pt x="1511033" y="337690"/>
                </a:lnTo>
                <a:lnTo>
                  <a:pt x="1509049" y="326976"/>
                </a:lnTo>
                <a:lnTo>
                  <a:pt x="1507461" y="316659"/>
                </a:lnTo>
                <a:lnTo>
                  <a:pt x="1506270" y="306341"/>
                </a:lnTo>
                <a:lnTo>
                  <a:pt x="1505476" y="296024"/>
                </a:lnTo>
                <a:lnTo>
                  <a:pt x="1505079" y="286103"/>
                </a:lnTo>
                <a:lnTo>
                  <a:pt x="1505079" y="276184"/>
                </a:lnTo>
                <a:lnTo>
                  <a:pt x="1505079" y="266263"/>
                </a:lnTo>
                <a:lnTo>
                  <a:pt x="1505873" y="256342"/>
                </a:lnTo>
                <a:lnTo>
                  <a:pt x="1506667" y="246025"/>
                </a:lnTo>
                <a:lnTo>
                  <a:pt x="1508255" y="236502"/>
                </a:lnTo>
                <a:lnTo>
                  <a:pt x="1510239" y="226581"/>
                </a:lnTo>
                <a:lnTo>
                  <a:pt x="1512224" y="217058"/>
                </a:lnTo>
                <a:lnTo>
                  <a:pt x="1514208" y="207534"/>
                </a:lnTo>
                <a:lnTo>
                  <a:pt x="1518574" y="194439"/>
                </a:lnTo>
                <a:lnTo>
                  <a:pt x="1522940" y="181344"/>
                </a:lnTo>
                <a:lnTo>
                  <a:pt x="1528497" y="169439"/>
                </a:lnTo>
                <a:lnTo>
                  <a:pt x="1533657" y="157536"/>
                </a:lnTo>
                <a:lnTo>
                  <a:pt x="1540007" y="146027"/>
                </a:lnTo>
                <a:lnTo>
                  <a:pt x="1546358" y="135313"/>
                </a:lnTo>
                <a:lnTo>
                  <a:pt x="1553502" y="125393"/>
                </a:lnTo>
                <a:lnTo>
                  <a:pt x="1560250" y="115472"/>
                </a:lnTo>
                <a:lnTo>
                  <a:pt x="1567791" y="105949"/>
                </a:lnTo>
                <a:lnTo>
                  <a:pt x="1575729" y="97219"/>
                </a:lnTo>
                <a:lnTo>
                  <a:pt x="1583271" y="88489"/>
                </a:lnTo>
                <a:lnTo>
                  <a:pt x="1591606" y="80553"/>
                </a:lnTo>
                <a:lnTo>
                  <a:pt x="1599544" y="72616"/>
                </a:lnTo>
                <a:lnTo>
                  <a:pt x="1607879" y="65474"/>
                </a:lnTo>
                <a:lnTo>
                  <a:pt x="1615817" y="58728"/>
                </a:lnTo>
                <a:lnTo>
                  <a:pt x="1623358" y="52776"/>
                </a:lnTo>
                <a:lnTo>
                  <a:pt x="1631693" y="46427"/>
                </a:lnTo>
                <a:lnTo>
                  <a:pt x="1639235" y="40871"/>
                </a:lnTo>
                <a:lnTo>
                  <a:pt x="1654317" y="30951"/>
                </a:lnTo>
                <a:lnTo>
                  <a:pt x="1668606" y="22618"/>
                </a:lnTo>
                <a:lnTo>
                  <a:pt x="1680910" y="15872"/>
                </a:lnTo>
                <a:lnTo>
                  <a:pt x="1691230" y="11110"/>
                </a:lnTo>
                <a:lnTo>
                  <a:pt x="1699565" y="6745"/>
                </a:lnTo>
                <a:lnTo>
                  <a:pt x="1708297" y="3571"/>
                </a:lnTo>
                <a:lnTo>
                  <a:pt x="1717823"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26640" name="PA_KSO_Shape"/>
          <p:cNvSpPr>
            <a:spLocks noChangeAspect="1"/>
          </p:cNvSpPr>
          <p:nvPr>
            <p:custDataLst>
              <p:tags r:id="rId15"/>
            </p:custDataLst>
          </p:nvPr>
        </p:nvSpPr>
        <p:spPr bwMode="auto">
          <a:xfrm>
            <a:off x="4481513" y="3962400"/>
            <a:ext cx="450850" cy="419100"/>
          </a:xfrm>
          <a:custGeom>
            <a:avLst/>
            <a:gdLst>
              <a:gd name="T0" fmla="*/ 79 w 2767013"/>
              <a:gd name="T1" fmla="*/ 185 h 2578100"/>
              <a:gd name="T2" fmla="*/ 94 w 2767013"/>
              <a:gd name="T3" fmla="*/ 190 h 2578100"/>
              <a:gd name="T4" fmla="*/ 122 w 2767013"/>
              <a:gd name="T5" fmla="*/ 172 h 2578100"/>
              <a:gd name="T6" fmla="*/ 124 w 2767013"/>
              <a:gd name="T7" fmla="*/ 0 h 2578100"/>
              <a:gd name="T8" fmla="*/ 142 w 2767013"/>
              <a:gd name="T9" fmla="*/ 10 h 2578100"/>
              <a:gd name="T10" fmla="*/ 152 w 2767013"/>
              <a:gd name="T11" fmla="*/ 29 h 2578100"/>
              <a:gd name="T12" fmla="*/ 175 w 2767013"/>
              <a:gd name="T13" fmla="*/ 50 h 2578100"/>
              <a:gd name="T14" fmla="*/ 185 w 2767013"/>
              <a:gd name="T15" fmla="*/ 75 h 2578100"/>
              <a:gd name="T16" fmla="*/ 183 w 2767013"/>
              <a:gd name="T17" fmla="*/ 109 h 2578100"/>
              <a:gd name="T18" fmla="*/ 160 w 2767013"/>
              <a:gd name="T19" fmla="*/ 146 h 2578100"/>
              <a:gd name="T20" fmla="*/ 128 w 2767013"/>
              <a:gd name="T21" fmla="*/ 178 h 2578100"/>
              <a:gd name="T22" fmla="*/ 99 w 2767013"/>
              <a:gd name="T23" fmla="*/ 197 h 2578100"/>
              <a:gd name="T24" fmla="*/ 108 w 2767013"/>
              <a:gd name="T25" fmla="*/ 241 h 2578100"/>
              <a:gd name="T26" fmla="*/ 125 w 2767013"/>
              <a:gd name="T27" fmla="*/ 270 h 2578100"/>
              <a:gd name="T28" fmla="*/ 150 w 2767013"/>
              <a:gd name="T29" fmla="*/ 284 h 2578100"/>
              <a:gd name="T30" fmla="*/ 170 w 2767013"/>
              <a:gd name="T31" fmla="*/ 281 h 2578100"/>
              <a:gd name="T32" fmla="*/ 184 w 2767013"/>
              <a:gd name="T33" fmla="*/ 268 h 2578100"/>
              <a:gd name="T34" fmla="*/ 203 w 2767013"/>
              <a:gd name="T35" fmla="*/ 222 h 2578100"/>
              <a:gd name="T36" fmla="*/ 217 w 2767013"/>
              <a:gd name="T37" fmla="*/ 191 h 2578100"/>
              <a:gd name="T38" fmla="*/ 237 w 2767013"/>
              <a:gd name="T39" fmla="*/ 178 h 2578100"/>
              <a:gd name="T40" fmla="*/ 254 w 2767013"/>
              <a:gd name="T41" fmla="*/ 169 h 2578100"/>
              <a:gd name="T42" fmla="*/ 280 w 2767013"/>
              <a:gd name="T43" fmla="*/ 156 h 2578100"/>
              <a:gd name="T44" fmla="*/ 307 w 2767013"/>
              <a:gd name="T45" fmla="*/ 166 h 2578100"/>
              <a:gd name="T46" fmla="*/ 318 w 2767013"/>
              <a:gd name="T47" fmla="*/ 193 h 2578100"/>
              <a:gd name="T48" fmla="*/ 305 w 2767013"/>
              <a:gd name="T49" fmla="*/ 219 h 2578100"/>
              <a:gd name="T50" fmla="*/ 276 w 2767013"/>
              <a:gd name="T51" fmla="*/ 227 h 2578100"/>
              <a:gd name="T52" fmla="*/ 252 w 2767013"/>
              <a:gd name="T53" fmla="*/ 211 h 2578100"/>
              <a:gd name="T54" fmla="*/ 246 w 2767013"/>
              <a:gd name="T55" fmla="*/ 186 h 2578100"/>
              <a:gd name="T56" fmla="*/ 228 w 2767013"/>
              <a:gd name="T57" fmla="*/ 193 h 2578100"/>
              <a:gd name="T58" fmla="*/ 212 w 2767013"/>
              <a:gd name="T59" fmla="*/ 221 h 2578100"/>
              <a:gd name="T60" fmla="*/ 193 w 2767013"/>
              <a:gd name="T61" fmla="*/ 271 h 2578100"/>
              <a:gd name="T62" fmla="*/ 177 w 2767013"/>
              <a:gd name="T63" fmla="*/ 287 h 2578100"/>
              <a:gd name="T64" fmla="*/ 153 w 2767013"/>
              <a:gd name="T65" fmla="*/ 293 h 2578100"/>
              <a:gd name="T66" fmla="*/ 135 w 2767013"/>
              <a:gd name="T67" fmla="*/ 288 h 2578100"/>
              <a:gd name="T68" fmla="*/ 111 w 2767013"/>
              <a:gd name="T69" fmla="*/ 265 h 2578100"/>
              <a:gd name="T70" fmla="*/ 93 w 2767013"/>
              <a:gd name="T71" fmla="*/ 225 h 2578100"/>
              <a:gd name="T72" fmla="*/ 76 w 2767013"/>
              <a:gd name="T73" fmla="*/ 194 h 2578100"/>
              <a:gd name="T74" fmla="*/ 39 w 2767013"/>
              <a:gd name="T75" fmla="*/ 160 h 2578100"/>
              <a:gd name="T76" fmla="*/ 6 w 2767013"/>
              <a:gd name="T77" fmla="*/ 111 h 2578100"/>
              <a:gd name="T78" fmla="*/ 0 w 2767013"/>
              <a:gd name="T79" fmla="*/ 86 h 2578100"/>
              <a:gd name="T80" fmla="*/ 7 w 2767013"/>
              <a:gd name="T81" fmla="*/ 57 h 2578100"/>
              <a:gd name="T82" fmla="*/ 22 w 2767013"/>
              <a:gd name="T83" fmla="*/ 38 h 2578100"/>
              <a:gd name="T84" fmla="*/ 34 w 2767013"/>
              <a:gd name="T85" fmla="*/ 16 h 2578100"/>
              <a:gd name="T86" fmla="*/ 49 w 2767013"/>
              <a:gd name="T87" fmla="*/ 3 h 2578100"/>
              <a:gd name="T88" fmla="*/ 70 w 2767013"/>
              <a:gd name="T89" fmla="*/ 5 h 2578100"/>
              <a:gd name="T90" fmla="*/ 81 w 2767013"/>
              <a:gd name="T91" fmla="*/ 22 h 2578100"/>
              <a:gd name="T92" fmla="*/ 77 w 2767013"/>
              <a:gd name="T93" fmla="*/ 42 h 2578100"/>
              <a:gd name="T94" fmla="*/ 59 w 2767013"/>
              <a:gd name="T95" fmla="*/ 52 h 2578100"/>
              <a:gd name="T96" fmla="*/ 39 w 2767013"/>
              <a:gd name="T97" fmla="*/ 45 h 2578100"/>
              <a:gd name="T98" fmla="*/ 22 w 2767013"/>
              <a:gd name="T99" fmla="*/ 50 h 2578100"/>
              <a:gd name="T100" fmla="*/ 11 w 2767013"/>
              <a:gd name="T101" fmla="*/ 71 h 2578100"/>
              <a:gd name="T102" fmla="*/ 11 w 2767013"/>
              <a:gd name="T103" fmla="*/ 98 h 2578100"/>
              <a:gd name="T104" fmla="*/ 25 w 2767013"/>
              <a:gd name="T105" fmla="*/ 127 h 2578100"/>
              <a:gd name="T106" fmla="*/ 170 w 2767013"/>
              <a:gd name="T107" fmla="*/ 117 h 2578100"/>
              <a:gd name="T108" fmla="*/ 178 w 2767013"/>
              <a:gd name="T109" fmla="*/ 91 h 2578100"/>
              <a:gd name="T110" fmla="*/ 173 w 2767013"/>
              <a:gd name="T111" fmla="*/ 65 h 2578100"/>
              <a:gd name="T112" fmla="*/ 159 w 2767013"/>
              <a:gd name="T113" fmla="*/ 46 h 2578100"/>
              <a:gd name="T114" fmla="*/ 139 w 2767013"/>
              <a:gd name="T115" fmla="*/ 43 h 2578100"/>
              <a:gd name="T116" fmla="*/ 120 w 2767013"/>
              <a:gd name="T117" fmla="*/ 50 h 2578100"/>
              <a:gd name="T118" fmla="*/ 102 w 2767013"/>
              <a:gd name="T119" fmla="*/ 41 h 2578100"/>
              <a:gd name="T120" fmla="*/ 97 w 2767013"/>
              <a:gd name="T121" fmla="*/ 21 h 2578100"/>
              <a:gd name="T122" fmla="*/ 107 w 2767013"/>
              <a:gd name="T123" fmla="*/ 4 h 257810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767013" h="2578100">
                <a:moveTo>
                  <a:pt x="332788" y="1286192"/>
                </a:moveTo>
                <a:lnTo>
                  <a:pt x="352476" y="1310640"/>
                </a:lnTo>
                <a:lnTo>
                  <a:pt x="372799" y="1335087"/>
                </a:lnTo>
                <a:lnTo>
                  <a:pt x="392804" y="1358582"/>
                </a:lnTo>
                <a:lnTo>
                  <a:pt x="413444" y="1381760"/>
                </a:lnTo>
                <a:lnTo>
                  <a:pt x="433767" y="1404620"/>
                </a:lnTo>
                <a:lnTo>
                  <a:pt x="454408" y="1426527"/>
                </a:lnTo>
                <a:lnTo>
                  <a:pt x="475366" y="1448117"/>
                </a:lnTo>
                <a:lnTo>
                  <a:pt x="495689" y="1468437"/>
                </a:lnTo>
                <a:lnTo>
                  <a:pt x="522998" y="1495107"/>
                </a:lnTo>
                <a:lnTo>
                  <a:pt x="549354" y="1519555"/>
                </a:lnTo>
                <a:lnTo>
                  <a:pt x="574758" y="1542097"/>
                </a:lnTo>
                <a:lnTo>
                  <a:pt x="599209" y="1563052"/>
                </a:lnTo>
                <a:lnTo>
                  <a:pt x="622707" y="1581785"/>
                </a:lnTo>
                <a:lnTo>
                  <a:pt x="644935" y="1598930"/>
                </a:lnTo>
                <a:lnTo>
                  <a:pt x="666211" y="1614487"/>
                </a:lnTo>
                <a:lnTo>
                  <a:pt x="685899" y="1628140"/>
                </a:lnTo>
                <a:lnTo>
                  <a:pt x="704634" y="1639887"/>
                </a:lnTo>
                <a:lnTo>
                  <a:pt x="722416" y="1650047"/>
                </a:lnTo>
                <a:lnTo>
                  <a:pt x="730673" y="1654492"/>
                </a:lnTo>
                <a:lnTo>
                  <a:pt x="738611" y="1658620"/>
                </a:lnTo>
                <a:lnTo>
                  <a:pt x="745915" y="1662430"/>
                </a:lnTo>
                <a:lnTo>
                  <a:pt x="753218" y="1665287"/>
                </a:lnTo>
                <a:lnTo>
                  <a:pt x="760204" y="1668145"/>
                </a:lnTo>
                <a:lnTo>
                  <a:pt x="766555" y="1670685"/>
                </a:lnTo>
                <a:lnTo>
                  <a:pt x="772271" y="1672272"/>
                </a:lnTo>
                <a:lnTo>
                  <a:pt x="777987" y="1673860"/>
                </a:lnTo>
                <a:lnTo>
                  <a:pt x="783385" y="1674812"/>
                </a:lnTo>
                <a:lnTo>
                  <a:pt x="788466" y="1675765"/>
                </a:lnTo>
                <a:lnTo>
                  <a:pt x="792912" y="1676082"/>
                </a:lnTo>
                <a:lnTo>
                  <a:pt x="797040" y="1676082"/>
                </a:lnTo>
                <a:lnTo>
                  <a:pt x="801168" y="1675765"/>
                </a:lnTo>
                <a:lnTo>
                  <a:pt x="805296" y="1674812"/>
                </a:lnTo>
                <a:lnTo>
                  <a:pt x="814822" y="1673225"/>
                </a:lnTo>
                <a:lnTo>
                  <a:pt x="824666" y="1670367"/>
                </a:lnTo>
                <a:lnTo>
                  <a:pt x="835463" y="1666240"/>
                </a:lnTo>
                <a:lnTo>
                  <a:pt x="847212" y="1661477"/>
                </a:lnTo>
                <a:lnTo>
                  <a:pt x="859279" y="1656080"/>
                </a:lnTo>
                <a:lnTo>
                  <a:pt x="872298" y="1649730"/>
                </a:lnTo>
                <a:lnTo>
                  <a:pt x="885635" y="1642427"/>
                </a:lnTo>
                <a:lnTo>
                  <a:pt x="899607" y="1634490"/>
                </a:lnTo>
                <a:lnTo>
                  <a:pt x="913896" y="1625917"/>
                </a:lnTo>
                <a:lnTo>
                  <a:pt x="929139" y="1616392"/>
                </a:lnTo>
                <a:lnTo>
                  <a:pt x="944381" y="1606232"/>
                </a:lnTo>
                <a:lnTo>
                  <a:pt x="960258" y="1595437"/>
                </a:lnTo>
                <a:lnTo>
                  <a:pt x="976453" y="1583690"/>
                </a:lnTo>
                <a:lnTo>
                  <a:pt x="992965" y="1571307"/>
                </a:lnTo>
                <a:lnTo>
                  <a:pt x="1010113" y="1558290"/>
                </a:lnTo>
                <a:lnTo>
                  <a:pt x="1026943" y="1544955"/>
                </a:lnTo>
                <a:lnTo>
                  <a:pt x="1044408" y="1530985"/>
                </a:lnTo>
                <a:lnTo>
                  <a:pt x="1062190" y="1516380"/>
                </a:lnTo>
                <a:lnTo>
                  <a:pt x="1079655" y="1501140"/>
                </a:lnTo>
                <a:lnTo>
                  <a:pt x="1097755" y="1485265"/>
                </a:lnTo>
                <a:lnTo>
                  <a:pt x="1116173" y="1469072"/>
                </a:lnTo>
                <a:lnTo>
                  <a:pt x="1133956" y="1452562"/>
                </a:lnTo>
                <a:lnTo>
                  <a:pt x="1152056" y="1435735"/>
                </a:lnTo>
                <a:lnTo>
                  <a:pt x="1170473" y="1418272"/>
                </a:lnTo>
                <a:lnTo>
                  <a:pt x="1188573" y="1400492"/>
                </a:lnTo>
                <a:lnTo>
                  <a:pt x="1206674" y="1382077"/>
                </a:lnTo>
                <a:lnTo>
                  <a:pt x="1224774" y="1363345"/>
                </a:lnTo>
                <a:lnTo>
                  <a:pt x="1242556" y="1344930"/>
                </a:lnTo>
                <a:lnTo>
                  <a:pt x="1260339" y="1325245"/>
                </a:lnTo>
                <a:lnTo>
                  <a:pt x="1277486" y="1305877"/>
                </a:lnTo>
                <a:lnTo>
                  <a:pt x="1294951" y="1286192"/>
                </a:lnTo>
                <a:lnTo>
                  <a:pt x="332788" y="1286192"/>
                </a:lnTo>
                <a:close/>
                <a:moveTo>
                  <a:pt x="1059021" y="0"/>
                </a:moveTo>
                <a:lnTo>
                  <a:pt x="1070443" y="318"/>
                </a:lnTo>
                <a:lnTo>
                  <a:pt x="1081547" y="1274"/>
                </a:lnTo>
                <a:lnTo>
                  <a:pt x="1092652" y="2547"/>
                </a:lnTo>
                <a:lnTo>
                  <a:pt x="1103439" y="4776"/>
                </a:lnTo>
                <a:lnTo>
                  <a:pt x="1114226" y="7323"/>
                </a:lnTo>
                <a:lnTo>
                  <a:pt x="1124696" y="10189"/>
                </a:lnTo>
                <a:lnTo>
                  <a:pt x="1134849" y="13692"/>
                </a:lnTo>
                <a:lnTo>
                  <a:pt x="1144684" y="17831"/>
                </a:lnTo>
                <a:lnTo>
                  <a:pt x="1154520" y="21970"/>
                </a:lnTo>
                <a:lnTo>
                  <a:pt x="1164038" y="26747"/>
                </a:lnTo>
                <a:lnTo>
                  <a:pt x="1173239" y="32160"/>
                </a:lnTo>
                <a:lnTo>
                  <a:pt x="1182123" y="37891"/>
                </a:lnTo>
                <a:lnTo>
                  <a:pt x="1190689" y="43941"/>
                </a:lnTo>
                <a:lnTo>
                  <a:pt x="1199255" y="50946"/>
                </a:lnTo>
                <a:lnTo>
                  <a:pt x="1207187" y="57633"/>
                </a:lnTo>
                <a:lnTo>
                  <a:pt x="1214802" y="64956"/>
                </a:lnTo>
                <a:lnTo>
                  <a:pt x="1222416" y="72598"/>
                </a:lnTo>
                <a:lnTo>
                  <a:pt x="1229079" y="80877"/>
                </a:lnTo>
                <a:lnTo>
                  <a:pt x="1235742" y="89156"/>
                </a:lnTo>
                <a:lnTo>
                  <a:pt x="1241770" y="97753"/>
                </a:lnTo>
                <a:lnTo>
                  <a:pt x="1247481" y="106668"/>
                </a:lnTo>
                <a:lnTo>
                  <a:pt x="1252874" y="116221"/>
                </a:lnTo>
                <a:lnTo>
                  <a:pt x="1257633" y="125455"/>
                </a:lnTo>
                <a:lnTo>
                  <a:pt x="1262392" y="135326"/>
                </a:lnTo>
                <a:lnTo>
                  <a:pt x="1266200" y="145515"/>
                </a:lnTo>
                <a:lnTo>
                  <a:pt x="1269372" y="155704"/>
                </a:lnTo>
                <a:lnTo>
                  <a:pt x="1272545" y="166212"/>
                </a:lnTo>
                <a:lnTo>
                  <a:pt x="1275083" y="176719"/>
                </a:lnTo>
                <a:lnTo>
                  <a:pt x="1276987" y="187864"/>
                </a:lnTo>
                <a:lnTo>
                  <a:pt x="1278573" y="198690"/>
                </a:lnTo>
                <a:lnTo>
                  <a:pt x="1279208" y="210153"/>
                </a:lnTo>
                <a:lnTo>
                  <a:pt x="1279525" y="221616"/>
                </a:lnTo>
                <a:lnTo>
                  <a:pt x="1279423" y="225313"/>
                </a:lnTo>
                <a:lnTo>
                  <a:pt x="1289553" y="230822"/>
                </a:lnTo>
                <a:lnTo>
                  <a:pt x="1307653" y="241617"/>
                </a:lnTo>
                <a:lnTo>
                  <a:pt x="1326071" y="253047"/>
                </a:lnTo>
                <a:lnTo>
                  <a:pt x="1344488" y="265430"/>
                </a:lnTo>
                <a:lnTo>
                  <a:pt x="1363224" y="278765"/>
                </a:lnTo>
                <a:lnTo>
                  <a:pt x="1381641" y="292735"/>
                </a:lnTo>
                <a:lnTo>
                  <a:pt x="1400059" y="307657"/>
                </a:lnTo>
                <a:lnTo>
                  <a:pt x="1418159" y="323532"/>
                </a:lnTo>
                <a:lnTo>
                  <a:pt x="1427050" y="331787"/>
                </a:lnTo>
                <a:lnTo>
                  <a:pt x="1436259" y="340360"/>
                </a:lnTo>
                <a:lnTo>
                  <a:pt x="1445150" y="349567"/>
                </a:lnTo>
                <a:lnTo>
                  <a:pt x="1453724" y="358457"/>
                </a:lnTo>
                <a:lnTo>
                  <a:pt x="1462298" y="367665"/>
                </a:lnTo>
                <a:lnTo>
                  <a:pt x="1471189" y="377190"/>
                </a:lnTo>
                <a:lnTo>
                  <a:pt x="1479763" y="386715"/>
                </a:lnTo>
                <a:lnTo>
                  <a:pt x="1488019" y="396875"/>
                </a:lnTo>
                <a:lnTo>
                  <a:pt x="1495958" y="407035"/>
                </a:lnTo>
                <a:lnTo>
                  <a:pt x="1504214" y="417512"/>
                </a:lnTo>
                <a:lnTo>
                  <a:pt x="1511517" y="428307"/>
                </a:lnTo>
                <a:lnTo>
                  <a:pt x="1519456" y="439420"/>
                </a:lnTo>
                <a:lnTo>
                  <a:pt x="1527077" y="450532"/>
                </a:lnTo>
                <a:lnTo>
                  <a:pt x="1534381" y="461962"/>
                </a:lnTo>
                <a:lnTo>
                  <a:pt x="1541367" y="473392"/>
                </a:lnTo>
                <a:lnTo>
                  <a:pt x="1548353" y="485775"/>
                </a:lnTo>
                <a:lnTo>
                  <a:pt x="1554704" y="497840"/>
                </a:lnTo>
                <a:lnTo>
                  <a:pt x="1561372" y="510222"/>
                </a:lnTo>
                <a:lnTo>
                  <a:pt x="1567405" y="523240"/>
                </a:lnTo>
                <a:lnTo>
                  <a:pt x="1573439" y="535940"/>
                </a:lnTo>
                <a:lnTo>
                  <a:pt x="1579155" y="548957"/>
                </a:lnTo>
                <a:lnTo>
                  <a:pt x="1584553" y="562610"/>
                </a:lnTo>
                <a:lnTo>
                  <a:pt x="1589634" y="576262"/>
                </a:lnTo>
                <a:lnTo>
                  <a:pt x="1594714" y="590232"/>
                </a:lnTo>
                <a:lnTo>
                  <a:pt x="1599160" y="604837"/>
                </a:lnTo>
                <a:lnTo>
                  <a:pt x="1603288" y="619125"/>
                </a:lnTo>
                <a:lnTo>
                  <a:pt x="1607416" y="634047"/>
                </a:lnTo>
                <a:lnTo>
                  <a:pt x="1610909" y="648970"/>
                </a:lnTo>
                <a:lnTo>
                  <a:pt x="1614085" y="664210"/>
                </a:lnTo>
                <a:lnTo>
                  <a:pt x="1617260" y="680085"/>
                </a:lnTo>
                <a:lnTo>
                  <a:pt x="1619800" y="695642"/>
                </a:lnTo>
                <a:lnTo>
                  <a:pt x="1622023" y="711835"/>
                </a:lnTo>
                <a:lnTo>
                  <a:pt x="1623928" y="728027"/>
                </a:lnTo>
                <a:lnTo>
                  <a:pt x="1625199" y="744537"/>
                </a:lnTo>
                <a:lnTo>
                  <a:pt x="1626469" y="761682"/>
                </a:lnTo>
                <a:lnTo>
                  <a:pt x="1627104" y="778827"/>
                </a:lnTo>
                <a:lnTo>
                  <a:pt x="1627104" y="795655"/>
                </a:lnTo>
                <a:lnTo>
                  <a:pt x="1626469" y="813117"/>
                </a:lnTo>
                <a:lnTo>
                  <a:pt x="1624564" y="830580"/>
                </a:lnTo>
                <a:lnTo>
                  <a:pt x="1622023" y="848360"/>
                </a:lnTo>
                <a:lnTo>
                  <a:pt x="1618848" y="866140"/>
                </a:lnTo>
                <a:lnTo>
                  <a:pt x="1615037" y="884555"/>
                </a:lnTo>
                <a:lnTo>
                  <a:pt x="1610274" y="902970"/>
                </a:lnTo>
                <a:lnTo>
                  <a:pt x="1604876" y="921702"/>
                </a:lnTo>
                <a:lnTo>
                  <a:pt x="1598842" y="940117"/>
                </a:lnTo>
                <a:lnTo>
                  <a:pt x="1591856" y="958850"/>
                </a:lnTo>
                <a:lnTo>
                  <a:pt x="1584553" y="977900"/>
                </a:lnTo>
                <a:lnTo>
                  <a:pt x="1576297" y="996950"/>
                </a:lnTo>
                <a:lnTo>
                  <a:pt x="1567723" y="1016635"/>
                </a:lnTo>
                <a:lnTo>
                  <a:pt x="1558832" y="1035685"/>
                </a:lnTo>
                <a:lnTo>
                  <a:pt x="1548670" y="1055052"/>
                </a:lnTo>
                <a:lnTo>
                  <a:pt x="1538509" y="1074420"/>
                </a:lnTo>
                <a:lnTo>
                  <a:pt x="1527395" y="1093787"/>
                </a:lnTo>
                <a:lnTo>
                  <a:pt x="1516280" y="1113155"/>
                </a:lnTo>
                <a:lnTo>
                  <a:pt x="1504531" y="1132522"/>
                </a:lnTo>
                <a:lnTo>
                  <a:pt x="1492147" y="1152207"/>
                </a:lnTo>
                <a:lnTo>
                  <a:pt x="1479445" y="1171575"/>
                </a:lnTo>
                <a:lnTo>
                  <a:pt x="1466426" y="1190625"/>
                </a:lnTo>
                <a:lnTo>
                  <a:pt x="1452771" y="1209992"/>
                </a:lnTo>
                <a:lnTo>
                  <a:pt x="1438799" y="1229042"/>
                </a:lnTo>
                <a:lnTo>
                  <a:pt x="1424510" y="1248410"/>
                </a:lnTo>
                <a:lnTo>
                  <a:pt x="1409903" y="1267142"/>
                </a:lnTo>
                <a:lnTo>
                  <a:pt x="1395296" y="1286192"/>
                </a:lnTo>
                <a:lnTo>
                  <a:pt x="1380054" y="1304925"/>
                </a:lnTo>
                <a:lnTo>
                  <a:pt x="1364494" y="1323340"/>
                </a:lnTo>
                <a:lnTo>
                  <a:pt x="1348616" y="1342072"/>
                </a:lnTo>
                <a:lnTo>
                  <a:pt x="1333057" y="1359852"/>
                </a:lnTo>
                <a:lnTo>
                  <a:pt x="1317179" y="1377950"/>
                </a:lnTo>
                <a:lnTo>
                  <a:pt x="1300667" y="1395730"/>
                </a:lnTo>
                <a:lnTo>
                  <a:pt x="1284472" y="1413192"/>
                </a:lnTo>
                <a:lnTo>
                  <a:pt x="1267960" y="1430337"/>
                </a:lnTo>
                <a:lnTo>
                  <a:pt x="1251448" y="1447482"/>
                </a:lnTo>
                <a:lnTo>
                  <a:pt x="1234300" y="1464310"/>
                </a:lnTo>
                <a:lnTo>
                  <a:pt x="1217788" y="1480820"/>
                </a:lnTo>
                <a:lnTo>
                  <a:pt x="1200958" y="1496695"/>
                </a:lnTo>
                <a:lnTo>
                  <a:pt x="1184128" y="1512252"/>
                </a:lnTo>
                <a:lnTo>
                  <a:pt x="1167298" y="1527810"/>
                </a:lnTo>
                <a:lnTo>
                  <a:pt x="1150150" y="1543050"/>
                </a:lnTo>
                <a:lnTo>
                  <a:pt x="1133638" y="1557655"/>
                </a:lnTo>
                <a:lnTo>
                  <a:pt x="1116808" y="1571625"/>
                </a:lnTo>
                <a:lnTo>
                  <a:pt x="1100296" y="1585595"/>
                </a:lnTo>
                <a:lnTo>
                  <a:pt x="1083783" y="1598930"/>
                </a:lnTo>
                <a:lnTo>
                  <a:pt x="1067271" y="1611947"/>
                </a:lnTo>
                <a:lnTo>
                  <a:pt x="1051076" y="1624647"/>
                </a:lnTo>
                <a:lnTo>
                  <a:pt x="1034881" y="1636395"/>
                </a:lnTo>
                <a:lnTo>
                  <a:pt x="1019004" y="1648142"/>
                </a:lnTo>
                <a:lnTo>
                  <a:pt x="1003444" y="1658937"/>
                </a:lnTo>
                <a:lnTo>
                  <a:pt x="988202" y="1669415"/>
                </a:lnTo>
                <a:lnTo>
                  <a:pt x="972960" y="1679575"/>
                </a:lnTo>
                <a:lnTo>
                  <a:pt x="957718" y="1688783"/>
                </a:lnTo>
                <a:lnTo>
                  <a:pt x="943428" y="1697990"/>
                </a:lnTo>
                <a:lnTo>
                  <a:pt x="929139" y="1706245"/>
                </a:lnTo>
                <a:lnTo>
                  <a:pt x="915167" y="1713865"/>
                </a:lnTo>
                <a:lnTo>
                  <a:pt x="901512" y="1720850"/>
                </a:lnTo>
                <a:lnTo>
                  <a:pt x="888493" y="1726883"/>
                </a:lnTo>
                <a:lnTo>
                  <a:pt x="875473" y="1732915"/>
                </a:lnTo>
                <a:lnTo>
                  <a:pt x="863407" y="1737678"/>
                </a:lnTo>
                <a:lnTo>
                  <a:pt x="851340" y="1742440"/>
                </a:lnTo>
                <a:lnTo>
                  <a:pt x="839908" y="1746250"/>
                </a:lnTo>
                <a:lnTo>
                  <a:pt x="829112" y="1749108"/>
                </a:lnTo>
                <a:lnTo>
                  <a:pt x="835145" y="1778953"/>
                </a:lnTo>
                <a:lnTo>
                  <a:pt x="839273" y="1797368"/>
                </a:lnTo>
                <a:lnTo>
                  <a:pt x="843719" y="1818323"/>
                </a:lnTo>
                <a:lnTo>
                  <a:pt x="849117" y="1841500"/>
                </a:lnTo>
                <a:lnTo>
                  <a:pt x="855468" y="1866265"/>
                </a:lnTo>
                <a:lnTo>
                  <a:pt x="862136" y="1892300"/>
                </a:lnTo>
                <a:lnTo>
                  <a:pt x="870075" y="1920558"/>
                </a:lnTo>
                <a:lnTo>
                  <a:pt x="878649" y="1949768"/>
                </a:lnTo>
                <a:lnTo>
                  <a:pt x="887858" y="1979930"/>
                </a:lnTo>
                <a:lnTo>
                  <a:pt x="898019" y="2010728"/>
                </a:lnTo>
                <a:lnTo>
                  <a:pt x="908816" y="2042478"/>
                </a:lnTo>
                <a:lnTo>
                  <a:pt x="920882" y="2074545"/>
                </a:lnTo>
                <a:lnTo>
                  <a:pt x="933902" y="2106613"/>
                </a:lnTo>
                <a:lnTo>
                  <a:pt x="940570" y="2122805"/>
                </a:lnTo>
                <a:lnTo>
                  <a:pt x="947556" y="2138998"/>
                </a:lnTo>
                <a:lnTo>
                  <a:pt x="954542" y="2155190"/>
                </a:lnTo>
                <a:lnTo>
                  <a:pt x="961846" y="2171383"/>
                </a:lnTo>
                <a:lnTo>
                  <a:pt x="969784" y="2187258"/>
                </a:lnTo>
                <a:lnTo>
                  <a:pt x="977723" y="2203133"/>
                </a:lnTo>
                <a:lnTo>
                  <a:pt x="985662" y="2219008"/>
                </a:lnTo>
                <a:lnTo>
                  <a:pt x="993918" y="2234565"/>
                </a:lnTo>
                <a:lnTo>
                  <a:pt x="1002492" y="2249805"/>
                </a:lnTo>
                <a:lnTo>
                  <a:pt x="1011383" y="2265045"/>
                </a:lnTo>
                <a:lnTo>
                  <a:pt x="1020274" y="2279650"/>
                </a:lnTo>
                <a:lnTo>
                  <a:pt x="1029801" y="2294573"/>
                </a:lnTo>
                <a:lnTo>
                  <a:pt x="1039327" y="2308860"/>
                </a:lnTo>
                <a:lnTo>
                  <a:pt x="1049488" y="2322830"/>
                </a:lnTo>
                <a:lnTo>
                  <a:pt x="1059650" y="2336483"/>
                </a:lnTo>
                <a:lnTo>
                  <a:pt x="1070129" y="2349818"/>
                </a:lnTo>
                <a:lnTo>
                  <a:pt x="1080608" y="2362835"/>
                </a:lnTo>
                <a:lnTo>
                  <a:pt x="1091404" y="2375218"/>
                </a:lnTo>
                <a:lnTo>
                  <a:pt x="1102518" y="2387283"/>
                </a:lnTo>
                <a:lnTo>
                  <a:pt x="1113950" y="2399030"/>
                </a:lnTo>
                <a:lnTo>
                  <a:pt x="1125699" y="2410143"/>
                </a:lnTo>
                <a:lnTo>
                  <a:pt x="1137766" y="2420620"/>
                </a:lnTo>
                <a:lnTo>
                  <a:pt x="1149833" y="2430780"/>
                </a:lnTo>
                <a:lnTo>
                  <a:pt x="1162535" y="2439988"/>
                </a:lnTo>
                <a:lnTo>
                  <a:pt x="1175554" y="2449195"/>
                </a:lnTo>
                <a:lnTo>
                  <a:pt x="1188256" y="2457450"/>
                </a:lnTo>
                <a:lnTo>
                  <a:pt x="1201593" y="2464753"/>
                </a:lnTo>
                <a:lnTo>
                  <a:pt x="1215565" y="2471738"/>
                </a:lnTo>
                <a:lnTo>
                  <a:pt x="1229219" y="2478088"/>
                </a:lnTo>
                <a:lnTo>
                  <a:pt x="1243826" y="2483485"/>
                </a:lnTo>
                <a:lnTo>
                  <a:pt x="1258116" y="2488565"/>
                </a:lnTo>
                <a:lnTo>
                  <a:pt x="1273358" y="2492693"/>
                </a:lnTo>
                <a:lnTo>
                  <a:pt x="1288283" y="2495868"/>
                </a:lnTo>
                <a:lnTo>
                  <a:pt x="1295904" y="2496820"/>
                </a:lnTo>
                <a:lnTo>
                  <a:pt x="1303842" y="2498090"/>
                </a:lnTo>
                <a:lnTo>
                  <a:pt x="1311781" y="2499043"/>
                </a:lnTo>
                <a:lnTo>
                  <a:pt x="1319720" y="2499678"/>
                </a:lnTo>
                <a:lnTo>
                  <a:pt x="1327658" y="2499995"/>
                </a:lnTo>
                <a:lnTo>
                  <a:pt x="1335597" y="2500630"/>
                </a:lnTo>
                <a:lnTo>
                  <a:pt x="1347981" y="2500630"/>
                </a:lnTo>
                <a:lnTo>
                  <a:pt x="1360048" y="2499678"/>
                </a:lnTo>
                <a:lnTo>
                  <a:pt x="1371797" y="2499043"/>
                </a:lnTo>
                <a:lnTo>
                  <a:pt x="1383229" y="2498090"/>
                </a:lnTo>
                <a:lnTo>
                  <a:pt x="1394660" y="2496185"/>
                </a:lnTo>
                <a:lnTo>
                  <a:pt x="1405457" y="2494280"/>
                </a:lnTo>
                <a:lnTo>
                  <a:pt x="1416254" y="2491740"/>
                </a:lnTo>
                <a:lnTo>
                  <a:pt x="1427050" y="2489200"/>
                </a:lnTo>
                <a:lnTo>
                  <a:pt x="1437529" y="2486343"/>
                </a:lnTo>
                <a:lnTo>
                  <a:pt x="1447691" y="2483168"/>
                </a:lnTo>
                <a:lnTo>
                  <a:pt x="1457217" y="2479358"/>
                </a:lnTo>
                <a:lnTo>
                  <a:pt x="1467061" y="2475230"/>
                </a:lnTo>
                <a:lnTo>
                  <a:pt x="1476587" y="2471103"/>
                </a:lnTo>
                <a:lnTo>
                  <a:pt x="1485479" y="2466658"/>
                </a:lnTo>
                <a:lnTo>
                  <a:pt x="1494370" y="2461578"/>
                </a:lnTo>
                <a:lnTo>
                  <a:pt x="1503261" y="2456498"/>
                </a:lnTo>
                <a:lnTo>
                  <a:pt x="1511517" y="2450783"/>
                </a:lnTo>
                <a:lnTo>
                  <a:pt x="1520409" y="2445068"/>
                </a:lnTo>
                <a:lnTo>
                  <a:pt x="1528347" y="2439353"/>
                </a:lnTo>
                <a:lnTo>
                  <a:pt x="1536286" y="2433003"/>
                </a:lnTo>
                <a:lnTo>
                  <a:pt x="1543907" y="2426335"/>
                </a:lnTo>
                <a:lnTo>
                  <a:pt x="1551528" y="2419668"/>
                </a:lnTo>
                <a:lnTo>
                  <a:pt x="1558832" y="2412365"/>
                </a:lnTo>
                <a:lnTo>
                  <a:pt x="1566135" y="2405063"/>
                </a:lnTo>
                <a:lnTo>
                  <a:pt x="1573121" y="2397760"/>
                </a:lnTo>
                <a:lnTo>
                  <a:pt x="1580107" y="2390140"/>
                </a:lnTo>
                <a:lnTo>
                  <a:pt x="1586776" y="2381885"/>
                </a:lnTo>
                <a:lnTo>
                  <a:pt x="1593444" y="2373948"/>
                </a:lnTo>
                <a:lnTo>
                  <a:pt x="1599478" y="2365375"/>
                </a:lnTo>
                <a:lnTo>
                  <a:pt x="1605828" y="2357120"/>
                </a:lnTo>
                <a:lnTo>
                  <a:pt x="1611544" y="2347913"/>
                </a:lnTo>
                <a:lnTo>
                  <a:pt x="1617895" y="2339023"/>
                </a:lnTo>
                <a:lnTo>
                  <a:pt x="1629327" y="2320608"/>
                </a:lnTo>
                <a:lnTo>
                  <a:pt x="1640123" y="2301558"/>
                </a:lnTo>
                <a:lnTo>
                  <a:pt x="1650285" y="2281873"/>
                </a:lnTo>
                <a:lnTo>
                  <a:pt x="1660129" y="2261870"/>
                </a:lnTo>
                <a:lnTo>
                  <a:pt x="1669655" y="2241233"/>
                </a:lnTo>
                <a:lnTo>
                  <a:pt x="1678546" y="2219960"/>
                </a:lnTo>
                <a:lnTo>
                  <a:pt x="1687120" y="2198370"/>
                </a:lnTo>
                <a:lnTo>
                  <a:pt x="1695376" y="2176463"/>
                </a:lnTo>
                <a:lnTo>
                  <a:pt x="1703315" y="2154555"/>
                </a:lnTo>
                <a:lnTo>
                  <a:pt x="1710936" y="2132330"/>
                </a:lnTo>
                <a:lnTo>
                  <a:pt x="1718557" y="2110105"/>
                </a:lnTo>
                <a:lnTo>
                  <a:pt x="1725543" y="2087245"/>
                </a:lnTo>
                <a:lnTo>
                  <a:pt x="1739833" y="2042478"/>
                </a:lnTo>
                <a:lnTo>
                  <a:pt x="1752852" y="1997393"/>
                </a:lnTo>
                <a:lnTo>
                  <a:pt x="1764601" y="1958340"/>
                </a:lnTo>
                <a:lnTo>
                  <a:pt x="1776350" y="1920240"/>
                </a:lnTo>
                <a:lnTo>
                  <a:pt x="1788100" y="1883093"/>
                </a:lnTo>
                <a:lnTo>
                  <a:pt x="1794450" y="1864995"/>
                </a:lnTo>
                <a:lnTo>
                  <a:pt x="1800802" y="1847850"/>
                </a:lnTo>
                <a:lnTo>
                  <a:pt x="1806835" y="1830705"/>
                </a:lnTo>
                <a:lnTo>
                  <a:pt x="1813821" y="1814195"/>
                </a:lnTo>
                <a:lnTo>
                  <a:pt x="1820172" y="1798320"/>
                </a:lnTo>
                <a:lnTo>
                  <a:pt x="1827475" y="1783080"/>
                </a:lnTo>
                <a:lnTo>
                  <a:pt x="1834461" y="1768475"/>
                </a:lnTo>
                <a:lnTo>
                  <a:pt x="1842082" y="1754505"/>
                </a:lnTo>
                <a:lnTo>
                  <a:pt x="1849704" y="1741170"/>
                </a:lnTo>
                <a:lnTo>
                  <a:pt x="1857960" y="1728470"/>
                </a:lnTo>
                <a:lnTo>
                  <a:pt x="1864946" y="1718628"/>
                </a:lnTo>
                <a:lnTo>
                  <a:pt x="1871614" y="1709103"/>
                </a:lnTo>
                <a:lnTo>
                  <a:pt x="1878918" y="1699578"/>
                </a:lnTo>
                <a:lnTo>
                  <a:pt x="1885586" y="1691005"/>
                </a:lnTo>
                <a:lnTo>
                  <a:pt x="1892890" y="1682433"/>
                </a:lnTo>
                <a:lnTo>
                  <a:pt x="1899558" y="1674495"/>
                </a:lnTo>
                <a:lnTo>
                  <a:pt x="1906862" y="1666557"/>
                </a:lnTo>
                <a:lnTo>
                  <a:pt x="1914165" y="1659572"/>
                </a:lnTo>
                <a:lnTo>
                  <a:pt x="1920834" y="1652270"/>
                </a:lnTo>
                <a:lnTo>
                  <a:pt x="1928137" y="1645285"/>
                </a:lnTo>
                <a:lnTo>
                  <a:pt x="1935441" y="1638935"/>
                </a:lnTo>
                <a:lnTo>
                  <a:pt x="1942109" y="1632902"/>
                </a:lnTo>
                <a:lnTo>
                  <a:pt x="1949413" y="1627187"/>
                </a:lnTo>
                <a:lnTo>
                  <a:pt x="1956081" y="1621790"/>
                </a:lnTo>
                <a:lnTo>
                  <a:pt x="1970053" y="1611312"/>
                </a:lnTo>
                <a:lnTo>
                  <a:pt x="1983708" y="1602105"/>
                </a:lnTo>
                <a:lnTo>
                  <a:pt x="1997680" y="1594485"/>
                </a:lnTo>
                <a:lnTo>
                  <a:pt x="2010699" y="1587182"/>
                </a:lnTo>
                <a:lnTo>
                  <a:pt x="2024036" y="1581150"/>
                </a:lnTo>
                <a:lnTo>
                  <a:pt x="2036738" y="1575752"/>
                </a:lnTo>
                <a:lnTo>
                  <a:pt x="2049440" y="1571307"/>
                </a:lnTo>
                <a:lnTo>
                  <a:pt x="2061506" y="1567497"/>
                </a:lnTo>
                <a:lnTo>
                  <a:pt x="2073256" y="1564640"/>
                </a:lnTo>
                <a:lnTo>
                  <a:pt x="2085005" y="1562100"/>
                </a:lnTo>
                <a:lnTo>
                  <a:pt x="2096119" y="1560195"/>
                </a:lnTo>
                <a:lnTo>
                  <a:pt x="2106598" y="1559242"/>
                </a:lnTo>
                <a:lnTo>
                  <a:pt x="2116442" y="1557972"/>
                </a:lnTo>
                <a:lnTo>
                  <a:pt x="2125968" y="1557655"/>
                </a:lnTo>
                <a:lnTo>
                  <a:pt x="2134860" y="1557655"/>
                </a:lnTo>
                <a:lnTo>
                  <a:pt x="2143116" y="1557972"/>
                </a:lnTo>
                <a:lnTo>
                  <a:pt x="2150737" y="1558290"/>
                </a:lnTo>
                <a:lnTo>
                  <a:pt x="2157723" y="1559242"/>
                </a:lnTo>
                <a:lnTo>
                  <a:pt x="2162839" y="1559781"/>
                </a:lnTo>
                <a:lnTo>
                  <a:pt x="2167906" y="1548627"/>
                </a:lnTo>
                <a:lnTo>
                  <a:pt x="2174894" y="1534961"/>
                </a:lnTo>
                <a:lnTo>
                  <a:pt x="2182518" y="1521930"/>
                </a:lnTo>
                <a:lnTo>
                  <a:pt x="2190777" y="1508900"/>
                </a:lnTo>
                <a:lnTo>
                  <a:pt x="2199354" y="1496822"/>
                </a:lnTo>
                <a:lnTo>
                  <a:pt x="2208566" y="1484745"/>
                </a:lnTo>
                <a:lnTo>
                  <a:pt x="2218731" y="1473304"/>
                </a:lnTo>
                <a:lnTo>
                  <a:pt x="2229214" y="1462498"/>
                </a:lnTo>
                <a:lnTo>
                  <a:pt x="2240015" y="1452010"/>
                </a:lnTo>
                <a:lnTo>
                  <a:pt x="2251450" y="1442157"/>
                </a:lnTo>
                <a:lnTo>
                  <a:pt x="2263204" y="1432623"/>
                </a:lnTo>
                <a:lnTo>
                  <a:pt x="2275593" y="1424042"/>
                </a:lnTo>
                <a:lnTo>
                  <a:pt x="2288617" y="1415778"/>
                </a:lnTo>
                <a:lnTo>
                  <a:pt x="2301958" y="1408151"/>
                </a:lnTo>
                <a:lnTo>
                  <a:pt x="2315300" y="1401158"/>
                </a:lnTo>
                <a:lnTo>
                  <a:pt x="2329277" y="1394802"/>
                </a:lnTo>
                <a:lnTo>
                  <a:pt x="2343572" y="1389081"/>
                </a:lnTo>
                <a:lnTo>
                  <a:pt x="2358184" y="1383996"/>
                </a:lnTo>
                <a:lnTo>
                  <a:pt x="2373114" y="1380182"/>
                </a:lnTo>
                <a:lnTo>
                  <a:pt x="2388680" y="1376686"/>
                </a:lnTo>
                <a:lnTo>
                  <a:pt x="2403927" y="1373508"/>
                </a:lnTo>
                <a:lnTo>
                  <a:pt x="2419493" y="1371919"/>
                </a:lnTo>
                <a:lnTo>
                  <a:pt x="2435693" y="1370330"/>
                </a:lnTo>
                <a:lnTo>
                  <a:pt x="2451894" y="1370012"/>
                </a:lnTo>
                <a:lnTo>
                  <a:pt x="2468095" y="1370330"/>
                </a:lnTo>
                <a:lnTo>
                  <a:pt x="2484295" y="1371919"/>
                </a:lnTo>
                <a:lnTo>
                  <a:pt x="2499861" y="1373508"/>
                </a:lnTo>
                <a:lnTo>
                  <a:pt x="2515426" y="1376686"/>
                </a:lnTo>
                <a:lnTo>
                  <a:pt x="2530674" y="1380182"/>
                </a:lnTo>
                <a:lnTo>
                  <a:pt x="2545286" y="1383996"/>
                </a:lnTo>
                <a:lnTo>
                  <a:pt x="2560216" y="1389081"/>
                </a:lnTo>
                <a:lnTo>
                  <a:pt x="2574511" y="1394802"/>
                </a:lnTo>
                <a:lnTo>
                  <a:pt x="2588488" y="1401158"/>
                </a:lnTo>
                <a:lnTo>
                  <a:pt x="2601830" y="1408151"/>
                </a:lnTo>
                <a:lnTo>
                  <a:pt x="2615171" y="1415778"/>
                </a:lnTo>
                <a:lnTo>
                  <a:pt x="2628195" y="1424042"/>
                </a:lnTo>
                <a:lnTo>
                  <a:pt x="2640267" y="1432623"/>
                </a:lnTo>
                <a:lnTo>
                  <a:pt x="2652338" y="1442157"/>
                </a:lnTo>
                <a:lnTo>
                  <a:pt x="2663773" y="1452010"/>
                </a:lnTo>
                <a:lnTo>
                  <a:pt x="2674574" y="1462498"/>
                </a:lnTo>
                <a:lnTo>
                  <a:pt x="2685057" y="1473304"/>
                </a:lnTo>
                <a:lnTo>
                  <a:pt x="2694904" y="1484745"/>
                </a:lnTo>
                <a:lnTo>
                  <a:pt x="2704434" y="1496822"/>
                </a:lnTo>
                <a:lnTo>
                  <a:pt x="2713011" y="1508900"/>
                </a:lnTo>
                <a:lnTo>
                  <a:pt x="2721270" y="1521930"/>
                </a:lnTo>
                <a:lnTo>
                  <a:pt x="2728894" y="1534961"/>
                </a:lnTo>
                <a:lnTo>
                  <a:pt x="2735565" y="1548627"/>
                </a:lnTo>
                <a:lnTo>
                  <a:pt x="2742236" y="1562611"/>
                </a:lnTo>
                <a:lnTo>
                  <a:pt x="2747953" y="1576913"/>
                </a:lnTo>
                <a:lnTo>
                  <a:pt x="2752718" y="1591533"/>
                </a:lnTo>
                <a:lnTo>
                  <a:pt x="2756848" y="1606471"/>
                </a:lnTo>
                <a:lnTo>
                  <a:pt x="2760660" y="1621726"/>
                </a:lnTo>
                <a:lnTo>
                  <a:pt x="2763519" y="1636981"/>
                </a:lnTo>
                <a:lnTo>
                  <a:pt x="2765107" y="1652872"/>
                </a:lnTo>
                <a:lnTo>
                  <a:pt x="2766695" y="1669081"/>
                </a:lnTo>
                <a:lnTo>
                  <a:pt x="2767013" y="1685290"/>
                </a:lnTo>
                <a:lnTo>
                  <a:pt x="2766695" y="1701499"/>
                </a:lnTo>
                <a:lnTo>
                  <a:pt x="2765107" y="1717390"/>
                </a:lnTo>
                <a:lnTo>
                  <a:pt x="2763519" y="1733281"/>
                </a:lnTo>
                <a:lnTo>
                  <a:pt x="2760660" y="1748854"/>
                </a:lnTo>
                <a:lnTo>
                  <a:pt x="2756848" y="1764110"/>
                </a:lnTo>
                <a:lnTo>
                  <a:pt x="2752718" y="1779047"/>
                </a:lnTo>
                <a:lnTo>
                  <a:pt x="2747953" y="1793667"/>
                </a:lnTo>
                <a:lnTo>
                  <a:pt x="2742236" y="1807969"/>
                </a:lnTo>
                <a:lnTo>
                  <a:pt x="2735565" y="1821635"/>
                </a:lnTo>
                <a:lnTo>
                  <a:pt x="2728894" y="1835619"/>
                </a:lnTo>
                <a:lnTo>
                  <a:pt x="2721270" y="1848650"/>
                </a:lnTo>
                <a:lnTo>
                  <a:pt x="2713011" y="1861363"/>
                </a:lnTo>
                <a:lnTo>
                  <a:pt x="2704434" y="1874075"/>
                </a:lnTo>
                <a:lnTo>
                  <a:pt x="2694904" y="1885835"/>
                </a:lnTo>
                <a:lnTo>
                  <a:pt x="2685057" y="1896959"/>
                </a:lnTo>
                <a:lnTo>
                  <a:pt x="2674574" y="1908082"/>
                </a:lnTo>
                <a:lnTo>
                  <a:pt x="2663773" y="1918570"/>
                </a:lnTo>
                <a:lnTo>
                  <a:pt x="2652338" y="1928423"/>
                </a:lnTo>
                <a:lnTo>
                  <a:pt x="2640267" y="1937640"/>
                </a:lnTo>
                <a:lnTo>
                  <a:pt x="2628195" y="1946538"/>
                </a:lnTo>
                <a:lnTo>
                  <a:pt x="2615171" y="1955120"/>
                </a:lnTo>
                <a:lnTo>
                  <a:pt x="2601830" y="1962430"/>
                </a:lnTo>
                <a:lnTo>
                  <a:pt x="2588488" y="1969422"/>
                </a:lnTo>
                <a:lnTo>
                  <a:pt x="2574511" y="1975778"/>
                </a:lnTo>
                <a:lnTo>
                  <a:pt x="2560216" y="1981181"/>
                </a:lnTo>
                <a:lnTo>
                  <a:pt x="2545286" y="1986266"/>
                </a:lnTo>
                <a:lnTo>
                  <a:pt x="2530674" y="1990716"/>
                </a:lnTo>
                <a:lnTo>
                  <a:pt x="2515426" y="1994212"/>
                </a:lnTo>
                <a:lnTo>
                  <a:pt x="2499861" y="1996754"/>
                </a:lnTo>
                <a:lnTo>
                  <a:pt x="2484295" y="1998979"/>
                </a:lnTo>
                <a:lnTo>
                  <a:pt x="2468095" y="1999932"/>
                </a:lnTo>
                <a:lnTo>
                  <a:pt x="2451894" y="2000250"/>
                </a:lnTo>
                <a:lnTo>
                  <a:pt x="2435693" y="1999932"/>
                </a:lnTo>
                <a:lnTo>
                  <a:pt x="2419493" y="1998979"/>
                </a:lnTo>
                <a:lnTo>
                  <a:pt x="2403927" y="1996754"/>
                </a:lnTo>
                <a:lnTo>
                  <a:pt x="2388680" y="1994212"/>
                </a:lnTo>
                <a:lnTo>
                  <a:pt x="2373114" y="1990716"/>
                </a:lnTo>
                <a:lnTo>
                  <a:pt x="2358184" y="1986266"/>
                </a:lnTo>
                <a:lnTo>
                  <a:pt x="2343572" y="1981181"/>
                </a:lnTo>
                <a:lnTo>
                  <a:pt x="2329277" y="1975778"/>
                </a:lnTo>
                <a:lnTo>
                  <a:pt x="2315300" y="1969422"/>
                </a:lnTo>
                <a:lnTo>
                  <a:pt x="2301958" y="1962430"/>
                </a:lnTo>
                <a:lnTo>
                  <a:pt x="2288617" y="1955120"/>
                </a:lnTo>
                <a:lnTo>
                  <a:pt x="2275593" y="1946538"/>
                </a:lnTo>
                <a:lnTo>
                  <a:pt x="2263204" y="1937640"/>
                </a:lnTo>
                <a:lnTo>
                  <a:pt x="2251450" y="1928423"/>
                </a:lnTo>
                <a:lnTo>
                  <a:pt x="2240015" y="1918570"/>
                </a:lnTo>
                <a:lnTo>
                  <a:pt x="2229214" y="1908082"/>
                </a:lnTo>
                <a:lnTo>
                  <a:pt x="2218731" y="1896959"/>
                </a:lnTo>
                <a:lnTo>
                  <a:pt x="2208566" y="1885835"/>
                </a:lnTo>
                <a:lnTo>
                  <a:pt x="2199354" y="1874075"/>
                </a:lnTo>
                <a:lnTo>
                  <a:pt x="2190777" y="1861363"/>
                </a:lnTo>
                <a:lnTo>
                  <a:pt x="2182518" y="1848650"/>
                </a:lnTo>
                <a:lnTo>
                  <a:pt x="2174894" y="1835619"/>
                </a:lnTo>
                <a:lnTo>
                  <a:pt x="2167906" y="1821635"/>
                </a:lnTo>
                <a:lnTo>
                  <a:pt x="2161553" y="1807969"/>
                </a:lnTo>
                <a:lnTo>
                  <a:pt x="2155835" y="1793667"/>
                </a:lnTo>
                <a:lnTo>
                  <a:pt x="2151070" y="1779047"/>
                </a:lnTo>
                <a:lnTo>
                  <a:pt x="2146940" y="1764110"/>
                </a:lnTo>
                <a:lnTo>
                  <a:pt x="2143128" y="1748854"/>
                </a:lnTo>
                <a:lnTo>
                  <a:pt x="2140269" y="1733281"/>
                </a:lnTo>
                <a:lnTo>
                  <a:pt x="2138363" y="1717390"/>
                </a:lnTo>
                <a:lnTo>
                  <a:pt x="2137093" y="1701499"/>
                </a:lnTo>
                <a:lnTo>
                  <a:pt x="2136775" y="1685290"/>
                </a:lnTo>
                <a:lnTo>
                  <a:pt x="2137093" y="1669081"/>
                </a:lnTo>
                <a:lnTo>
                  <a:pt x="2138363" y="1652872"/>
                </a:lnTo>
                <a:lnTo>
                  <a:pt x="2140269" y="1636981"/>
                </a:lnTo>
                <a:lnTo>
                  <a:pt x="2140522" y="1635629"/>
                </a:lnTo>
                <a:lnTo>
                  <a:pt x="2137718" y="1635442"/>
                </a:lnTo>
                <a:lnTo>
                  <a:pt x="2126603" y="1635442"/>
                </a:lnTo>
                <a:lnTo>
                  <a:pt x="2120252" y="1635760"/>
                </a:lnTo>
                <a:lnTo>
                  <a:pt x="2113584" y="1636395"/>
                </a:lnTo>
                <a:lnTo>
                  <a:pt x="2106598" y="1637030"/>
                </a:lnTo>
                <a:lnTo>
                  <a:pt x="2098977" y="1638617"/>
                </a:lnTo>
                <a:lnTo>
                  <a:pt x="2091038" y="1640522"/>
                </a:lnTo>
                <a:lnTo>
                  <a:pt x="2082782" y="1642427"/>
                </a:lnTo>
                <a:lnTo>
                  <a:pt x="2074208" y="1644967"/>
                </a:lnTo>
                <a:lnTo>
                  <a:pt x="2065000" y="1648142"/>
                </a:lnTo>
                <a:lnTo>
                  <a:pt x="2056108" y="1652270"/>
                </a:lnTo>
                <a:lnTo>
                  <a:pt x="2046899" y="1656715"/>
                </a:lnTo>
                <a:lnTo>
                  <a:pt x="2037055" y="1661477"/>
                </a:lnTo>
                <a:lnTo>
                  <a:pt x="2026894" y="1667192"/>
                </a:lnTo>
                <a:lnTo>
                  <a:pt x="2017050" y="1673860"/>
                </a:lnTo>
                <a:lnTo>
                  <a:pt x="2006889" y="1681163"/>
                </a:lnTo>
                <a:lnTo>
                  <a:pt x="1996410" y="1689418"/>
                </a:lnTo>
                <a:lnTo>
                  <a:pt x="1985931" y="1698308"/>
                </a:lnTo>
                <a:lnTo>
                  <a:pt x="1975452" y="1707833"/>
                </a:lnTo>
                <a:lnTo>
                  <a:pt x="1965290" y="1718628"/>
                </a:lnTo>
                <a:lnTo>
                  <a:pt x="1954494" y="1730693"/>
                </a:lnTo>
                <a:lnTo>
                  <a:pt x="1943697" y="1743710"/>
                </a:lnTo>
                <a:lnTo>
                  <a:pt x="1932900" y="1757680"/>
                </a:lnTo>
                <a:lnTo>
                  <a:pt x="1922422" y="1772285"/>
                </a:lnTo>
                <a:lnTo>
                  <a:pt x="1915436" y="1783080"/>
                </a:lnTo>
                <a:lnTo>
                  <a:pt x="1908767" y="1794510"/>
                </a:lnTo>
                <a:lnTo>
                  <a:pt x="1902098" y="1806893"/>
                </a:lnTo>
                <a:lnTo>
                  <a:pt x="1895748" y="1820228"/>
                </a:lnTo>
                <a:lnTo>
                  <a:pt x="1889714" y="1833880"/>
                </a:lnTo>
                <a:lnTo>
                  <a:pt x="1883998" y="1848485"/>
                </a:lnTo>
                <a:lnTo>
                  <a:pt x="1877648" y="1863725"/>
                </a:lnTo>
                <a:lnTo>
                  <a:pt x="1871932" y="1879600"/>
                </a:lnTo>
                <a:lnTo>
                  <a:pt x="1866216" y="1895793"/>
                </a:lnTo>
                <a:lnTo>
                  <a:pt x="1860818" y="1912303"/>
                </a:lnTo>
                <a:lnTo>
                  <a:pt x="1849704" y="1946593"/>
                </a:lnTo>
                <a:lnTo>
                  <a:pt x="1838589" y="1982788"/>
                </a:lnTo>
                <a:lnTo>
                  <a:pt x="1827793" y="2019618"/>
                </a:lnTo>
                <a:lnTo>
                  <a:pt x="1813503" y="2066925"/>
                </a:lnTo>
                <a:lnTo>
                  <a:pt x="1798579" y="2115185"/>
                </a:lnTo>
                <a:lnTo>
                  <a:pt x="1790640" y="2139633"/>
                </a:lnTo>
                <a:lnTo>
                  <a:pt x="1782701" y="2163445"/>
                </a:lnTo>
                <a:lnTo>
                  <a:pt x="1774128" y="2187893"/>
                </a:lnTo>
                <a:lnTo>
                  <a:pt x="1765554" y="2212023"/>
                </a:lnTo>
                <a:lnTo>
                  <a:pt x="1756345" y="2235835"/>
                </a:lnTo>
                <a:lnTo>
                  <a:pt x="1746501" y="2259648"/>
                </a:lnTo>
                <a:lnTo>
                  <a:pt x="1736340" y="2282825"/>
                </a:lnTo>
                <a:lnTo>
                  <a:pt x="1725543" y="2306003"/>
                </a:lnTo>
                <a:lnTo>
                  <a:pt x="1714429" y="2328228"/>
                </a:lnTo>
                <a:lnTo>
                  <a:pt x="1702680" y="2350135"/>
                </a:lnTo>
                <a:lnTo>
                  <a:pt x="1696011" y="2360930"/>
                </a:lnTo>
                <a:lnTo>
                  <a:pt x="1689978" y="2371725"/>
                </a:lnTo>
                <a:lnTo>
                  <a:pt x="1683627" y="2382203"/>
                </a:lnTo>
                <a:lnTo>
                  <a:pt x="1676641" y="2392363"/>
                </a:lnTo>
                <a:lnTo>
                  <a:pt x="1669973" y="2402205"/>
                </a:lnTo>
                <a:lnTo>
                  <a:pt x="1662669" y="2412365"/>
                </a:lnTo>
                <a:lnTo>
                  <a:pt x="1655366" y="2422208"/>
                </a:lnTo>
                <a:lnTo>
                  <a:pt x="1648380" y="2431415"/>
                </a:lnTo>
                <a:lnTo>
                  <a:pt x="1640441" y="2440940"/>
                </a:lnTo>
                <a:lnTo>
                  <a:pt x="1632820" y="2449830"/>
                </a:lnTo>
                <a:lnTo>
                  <a:pt x="1624564" y="2458720"/>
                </a:lnTo>
                <a:lnTo>
                  <a:pt x="1616307" y="2467293"/>
                </a:lnTo>
                <a:lnTo>
                  <a:pt x="1608051" y="2475548"/>
                </a:lnTo>
                <a:lnTo>
                  <a:pt x="1599478" y="2483485"/>
                </a:lnTo>
                <a:lnTo>
                  <a:pt x="1590586" y="2491423"/>
                </a:lnTo>
                <a:lnTo>
                  <a:pt x="1581060" y="2499043"/>
                </a:lnTo>
                <a:lnTo>
                  <a:pt x="1571851" y="2506345"/>
                </a:lnTo>
                <a:lnTo>
                  <a:pt x="1562007" y="2513013"/>
                </a:lnTo>
                <a:lnTo>
                  <a:pt x="1552163" y="2519998"/>
                </a:lnTo>
                <a:lnTo>
                  <a:pt x="1542319" y="2526030"/>
                </a:lnTo>
                <a:lnTo>
                  <a:pt x="1531840" y="2532063"/>
                </a:lnTo>
                <a:lnTo>
                  <a:pt x="1521044" y="2537778"/>
                </a:lnTo>
                <a:lnTo>
                  <a:pt x="1510247" y="2543175"/>
                </a:lnTo>
                <a:lnTo>
                  <a:pt x="1499133" y="2547938"/>
                </a:lnTo>
                <a:lnTo>
                  <a:pt x="1487701" y="2552700"/>
                </a:lnTo>
                <a:lnTo>
                  <a:pt x="1475635" y="2556828"/>
                </a:lnTo>
                <a:lnTo>
                  <a:pt x="1463886" y="2560955"/>
                </a:lnTo>
                <a:lnTo>
                  <a:pt x="1451501" y="2564448"/>
                </a:lnTo>
                <a:lnTo>
                  <a:pt x="1439117" y="2567623"/>
                </a:lnTo>
                <a:lnTo>
                  <a:pt x="1426098" y="2570480"/>
                </a:lnTo>
                <a:lnTo>
                  <a:pt x="1412761" y="2572703"/>
                </a:lnTo>
                <a:lnTo>
                  <a:pt x="1399106" y="2574925"/>
                </a:lnTo>
                <a:lnTo>
                  <a:pt x="1385452" y="2576513"/>
                </a:lnTo>
                <a:lnTo>
                  <a:pt x="1371480" y="2577465"/>
                </a:lnTo>
                <a:lnTo>
                  <a:pt x="1356555" y="2578100"/>
                </a:lnTo>
                <a:lnTo>
                  <a:pt x="1341948" y="2578100"/>
                </a:lnTo>
                <a:lnTo>
                  <a:pt x="1334327" y="2578100"/>
                </a:lnTo>
                <a:lnTo>
                  <a:pt x="1324165" y="2578100"/>
                </a:lnTo>
                <a:lnTo>
                  <a:pt x="1314322" y="2577465"/>
                </a:lnTo>
                <a:lnTo>
                  <a:pt x="1304478" y="2576830"/>
                </a:lnTo>
                <a:lnTo>
                  <a:pt x="1294951" y="2575560"/>
                </a:lnTo>
                <a:lnTo>
                  <a:pt x="1285107" y="2574290"/>
                </a:lnTo>
                <a:lnTo>
                  <a:pt x="1275898" y="2572703"/>
                </a:lnTo>
                <a:lnTo>
                  <a:pt x="1266372" y="2571115"/>
                </a:lnTo>
                <a:lnTo>
                  <a:pt x="1257163" y="2568893"/>
                </a:lnTo>
                <a:lnTo>
                  <a:pt x="1247637" y="2566670"/>
                </a:lnTo>
                <a:lnTo>
                  <a:pt x="1238746" y="2564130"/>
                </a:lnTo>
                <a:lnTo>
                  <a:pt x="1229854" y="2561273"/>
                </a:lnTo>
                <a:lnTo>
                  <a:pt x="1220646" y="2558415"/>
                </a:lnTo>
                <a:lnTo>
                  <a:pt x="1212072" y="2555240"/>
                </a:lnTo>
                <a:lnTo>
                  <a:pt x="1203498" y="2552065"/>
                </a:lnTo>
                <a:lnTo>
                  <a:pt x="1194924" y="2548255"/>
                </a:lnTo>
                <a:lnTo>
                  <a:pt x="1186351" y="2544445"/>
                </a:lnTo>
                <a:lnTo>
                  <a:pt x="1178094" y="2540318"/>
                </a:lnTo>
                <a:lnTo>
                  <a:pt x="1169521" y="2536190"/>
                </a:lnTo>
                <a:lnTo>
                  <a:pt x="1161264" y="2531745"/>
                </a:lnTo>
                <a:lnTo>
                  <a:pt x="1153008" y="2526983"/>
                </a:lnTo>
                <a:lnTo>
                  <a:pt x="1137449" y="2517458"/>
                </a:lnTo>
                <a:lnTo>
                  <a:pt x="1121889" y="2506980"/>
                </a:lnTo>
                <a:lnTo>
                  <a:pt x="1106647" y="2495868"/>
                </a:lnTo>
                <a:lnTo>
                  <a:pt x="1092040" y="2484120"/>
                </a:lnTo>
                <a:lnTo>
                  <a:pt x="1077750" y="2471420"/>
                </a:lnTo>
                <a:lnTo>
                  <a:pt x="1063460" y="2458403"/>
                </a:lnTo>
                <a:lnTo>
                  <a:pt x="1049806" y="2444750"/>
                </a:lnTo>
                <a:lnTo>
                  <a:pt x="1036469" y="2430780"/>
                </a:lnTo>
                <a:lnTo>
                  <a:pt x="1023767" y="2415858"/>
                </a:lnTo>
                <a:lnTo>
                  <a:pt x="1011065" y="2400935"/>
                </a:lnTo>
                <a:lnTo>
                  <a:pt x="998999" y="2385378"/>
                </a:lnTo>
                <a:lnTo>
                  <a:pt x="986932" y="2369503"/>
                </a:lnTo>
                <a:lnTo>
                  <a:pt x="975500" y="2352993"/>
                </a:lnTo>
                <a:lnTo>
                  <a:pt x="964386" y="2336483"/>
                </a:lnTo>
                <a:lnTo>
                  <a:pt x="953272" y="2319655"/>
                </a:lnTo>
                <a:lnTo>
                  <a:pt x="942793" y="2302510"/>
                </a:lnTo>
                <a:lnTo>
                  <a:pt x="932632" y="2284730"/>
                </a:lnTo>
                <a:lnTo>
                  <a:pt x="922470" y="2266633"/>
                </a:lnTo>
                <a:lnTo>
                  <a:pt x="913261" y="2249170"/>
                </a:lnTo>
                <a:lnTo>
                  <a:pt x="904052" y="2230755"/>
                </a:lnTo>
                <a:lnTo>
                  <a:pt x="894844" y="2212975"/>
                </a:lnTo>
                <a:lnTo>
                  <a:pt x="886270" y="2194560"/>
                </a:lnTo>
                <a:lnTo>
                  <a:pt x="878014" y="2176145"/>
                </a:lnTo>
                <a:lnTo>
                  <a:pt x="870075" y="2157413"/>
                </a:lnTo>
                <a:lnTo>
                  <a:pt x="862136" y="2138998"/>
                </a:lnTo>
                <a:lnTo>
                  <a:pt x="854515" y="2120900"/>
                </a:lnTo>
                <a:lnTo>
                  <a:pt x="847529" y="2102485"/>
                </a:lnTo>
                <a:lnTo>
                  <a:pt x="840543" y="2084388"/>
                </a:lnTo>
                <a:lnTo>
                  <a:pt x="827524" y="2048193"/>
                </a:lnTo>
                <a:lnTo>
                  <a:pt x="816092" y="2012950"/>
                </a:lnTo>
                <a:lnTo>
                  <a:pt x="805296" y="1978660"/>
                </a:lnTo>
                <a:lnTo>
                  <a:pt x="795769" y="1945640"/>
                </a:lnTo>
                <a:lnTo>
                  <a:pt x="786561" y="1914525"/>
                </a:lnTo>
                <a:lnTo>
                  <a:pt x="779257" y="1884680"/>
                </a:lnTo>
                <a:lnTo>
                  <a:pt x="772271" y="1856423"/>
                </a:lnTo>
                <a:lnTo>
                  <a:pt x="766238" y="1831023"/>
                </a:lnTo>
                <a:lnTo>
                  <a:pt x="761157" y="1807845"/>
                </a:lnTo>
                <a:lnTo>
                  <a:pt x="757029" y="1787843"/>
                </a:lnTo>
                <a:lnTo>
                  <a:pt x="753536" y="1770698"/>
                </a:lnTo>
                <a:lnTo>
                  <a:pt x="749408" y="1746250"/>
                </a:lnTo>
                <a:lnTo>
                  <a:pt x="739246" y="1742758"/>
                </a:lnTo>
                <a:lnTo>
                  <a:pt x="728767" y="1738948"/>
                </a:lnTo>
                <a:lnTo>
                  <a:pt x="718288" y="1734503"/>
                </a:lnTo>
                <a:lnTo>
                  <a:pt x="707492" y="1729423"/>
                </a:lnTo>
                <a:lnTo>
                  <a:pt x="697013" y="1724025"/>
                </a:lnTo>
                <a:lnTo>
                  <a:pt x="686216" y="1718628"/>
                </a:lnTo>
                <a:lnTo>
                  <a:pt x="675102" y="1712595"/>
                </a:lnTo>
                <a:lnTo>
                  <a:pt x="664306" y="1706245"/>
                </a:lnTo>
                <a:lnTo>
                  <a:pt x="653509" y="1699260"/>
                </a:lnTo>
                <a:lnTo>
                  <a:pt x="642395" y="1692275"/>
                </a:lnTo>
                <a:lnTo>
                  <a:pt x="620802" y="1677352"/>
                </a:lnTo>
                <a:lnTo>
                  <a:pt x="599209" y="1661477"/>
                </a:lnTo>
                <a:lnTo>
                  <a:pt x="577933" y="1645285"/>
                </a:lnTo>
                <a:lnTo>
                  <a:pt x="557293" y="1628775"/>
                </a:lnTo>
                <a:lnTo>
                  <a:pt x="536970" y="1612265"/>
                </a:lnTo>
                <a:lnTo>
                  <a:pt x="517917" y="1595755"/>
                </a:lnTo>
                <a:lnTo>
                  <a:pt x="500134" y="1579562"/>
                </a:lnTo>
                <a:lnTo>
                  <a:pt x="482987" y="1564005"/>
                </a:lnTo>
                <a:lnTo>
                  <a:pt x="467745" y="1549717"/>
                </a:lnTo>
                <a:lnTo>
                  <a:pt x="441071" y="1524317"/>
                </a:lnTo>
                <a:lnTo>
                  <a:pt x="419795" y="1502727"/>
                </a:lnTo>
                <a:lnTo>
                  <a:pt x="398520" y="1480820"/>
                </a:lnTo>
                <a:lnTo>
                  <a:pt x="377562" y="1458277"/>
                </a:lnTo>
                <a:lnTo>
                  <a:pt x="356604" y="1435417"/>
                </a:lnTo>
                <a:lnTo>
                  <a:pt x="335963" y="1411922"/>
                </a:lnTo>
                <a:lnTo>
                  <a:pt x="315323" y="1388427"/>
                </a:lnTo>
                <a:lnTo>
                  <a:pt x="295000" y="1363980"/>
                </a:lnTo>
                <a:lnTo>
                  <a:pt x="275312" y="1339532"/>
                </a:lnTo>
                <a:lnTo>
                  <a:pt x="255624" y="1314132"/>
                </a:lnTo>
                <a:lnTo>
                  <a:pt x="236572" y="1289050"/>
                </a:lnTo>
                <a:lnTo>
                  <a:pt x="217836" y="1263650"/>
                </a:lnTo>
                <a:lnTo>
                  <a:pt x="199419" y="1237932"/>
                </a:lnTo>
                <a:lnTo>
                  <a:pt x="181636" y="1212215"/>
                </a:lnTo>
                <a:lnTo>
                  <a:pt x="164489" y="1185862"/>
                </a:lnTo>
                <a:lnTo>
                  <a:pt x="147976" y="1159827"/>
                </a:lnTo>
                <a:lnTo>
                  <a:pt x="131781" y="1133792"/>
                </a:lnTo>
                <a:lnTo>
                  <a:pt x="116539" y="1107440"/>
                </a:lnTo>
                <a:lnTo>
                  <a:pt x="102250" y="1081087"/>
                </a:lnTo>
                <a:lnTo>
                  <a:pt x="88595" y="1055052"/>
                </a:lnTo>
                <a:lnTo>
                  <a:pt x="75576" y="1029017"/>
                </a:lnTo>
                <a:lnTo>
                  <a:pt x="63509" y="1003300"/>
                </a:lnTo>
                <a:lnTo>
                  <a:pt x="52713" y="977265"/>
                </a:lnTo>
                <a:lnTo>
                  <a:pt x="42234" y="951547"/>
                </a:lnTo>
                <a:lnTo>
                  <a:pt x="37470" y="938847"/>
                </a:lnTo>
                <a:lnTo>
                  <a:pt x="33342" y="926147"/>
                </a:lnTo>
                <a:lnTo>
                  <a:pt x="28897" y="913765"/>
                </a:lnTo>
                <a:lnTo>
                  <a:pt x="25086" y="901065"/>
                </a:lnTo>
                <a:lnTo>
                  <a:pt x="21276" y="888365"/>
                </a:lnTo>
                <a:lnTo>
                  <a:pt x="18100" y="876300"/>
                </a:lnTo>
                <a:lnTo>
                  <a:pt x="14925" y="863917"/>
                </a:lnTo>
                <a:lnTo>
                  <a:pt x="12067" y="851852"/>
                </a:lnTo>
                <a:lnTo>
                  <a:pt x="9526" y="839470"/>
                </a:lnTo>
                <a:lnTo>
                  <a:pt x="7304" y="827722"/>
                </a:lnTo>
                <a:lnTo>
                  <a:pt x="5081" y="815975"/>
                </a:lnTo>
                <a:lnTo>
                  <a:pt x="3811" y="803910"/>
                </a:lnTo>
                <a:lnTo>
                  <a:pt x="2223" y="792480"/>
                </a:lnTo>
                <a:lnTo>
                  <a:pt x="1270" y="781050"/>
                </a:lnTo>
                <a:lnTo>
                  <a:pt x="635" y="769620"/>
                </a:lnTo>
                <a:lnTo>
                  <a:pt x="0" y="758190"/>
                </a:lnTo>
                <a:lnTo>
                  <a:pt x="0" y="746760"/>
                </a:lnTo>
                <a:lnTo>
                  <a:pt x="635" y="735965"/>
                </a:lnTo>
                <a:lnTo>
                  <a:pt x="1588" y="718185"/>
                </a:lnTo>
                <a:lnTo>
                  <a:pt x="3175" y="700405"/>
                </a:lnTo>
                <a:lnTo>
                  <a:pt x="5081" y="683260"/>
                </a:lnTo>
                <a:lnTo>
                  <a:pt x="7621" y="666115"/>
                </a:lnTo>
                <a:lnTo>
                  <a:pt x="10479" y="649605"/>
                </a:lnTo>
                <a:lnTo>
                  <a:pt x="13972" y="633412"/>
                </a:lnTo>
                <a:lnTo>
                  <a:pt x="17465" y="617855"/>
                </a:lnTo>
                <a:lnTo>
                  <a:pt x="21276" y="602297"/>
                </a:lnTo>
                <a:lnTo>
                  <a:pt x="25721" y="586740"/>
                </a:lnTo>
                <a:lnTo>
                  <a:pt x="30802" y="572135"/>
                </a:lnTo>
                <a:lnTo>
                  <a:pt x="35883" y="557530"/>
                </a:lnTo>
                <a:lnTo>
                  <a:pt x="41281" y="543560"/>
                </a:lnTo>
                <a:lnTo>
                  <a:pt x="46997" y="529907"/>
                </a:lnTo>
                <a:lnTo>
                  <a:pt x="52713" y="516572"/>
                </a:lnTo>
                <a:lnTo>
                  <a:pt x="59063" y="503237"/>
                </a:lnTo>
                <a:lnTo>
                  <a:pt x="65732" y="490855"/>
                </a:lnTo>
                <a:lnTo>
                  <a:pt x="72400" y="478155"/>
                </a:lnTo>
                <a:lnTo>
                  <a:pt x="79386" y="466407"/>
                </a:lnTo>
                <a:lnTo>
                  <a:pt x="86372" y="454342"/>
                </a:lnTo>
                <a:lnTo>
                  <a:pt x="93994" y="442912"/>
                </a:lnTo>
                <a:lnTo>
                  <a:pt x="101615" y="431800"/>
                </a:lnTo>
                <a:lnTo>
                  <a:pt x="109553" y="421005"/>
                </a:lnTo>
                <a:lnTo>
                  <a:pt x="117174" y="410527"/>
                </a:lnTo>
                <a:lnTo>
                  <a:pt x="125431" y="400685"/>
                </a:lnTo>
                <a:lnTo>
                  <a:pt x="133369" y="390842"/>
                </a:lnTo>
                <a:lnTo>
                  <a:pt x="141625" y="381000"/>
                </a:lnTo>
                <a:lnTo>
                  <a:pt x="149882" y="371792"/>
                </a:lnTo>
                <a:lnTo>
                  <a:pt x="158455" y="362902"/>
                </a:lnTo>
                <a:lnTo>
                  <a:pt x="166711" y="354012"/>
                </a:lnTo>
                <a:lnTo>
                  <a:pt x="175285" y="345757"/>
                </a:lnTo>
                <a:lnTo>
                  <a:pt x="183541" y="337502"/>
                </a:lnTo>
                <a:lnTo>
                  <a:pt x="192115" y="330200"/>
                </a:lnTo>
                <a:lnTo>
                  <a:pt x="208945" y="314959"/>
                </a:lnTo>
                <a:lnTo>
                  <a:pt x="226093" y="301625"/>
                </a:lnTo>
                <a:lnTo>
                  <a:pt x="242605" y="288925"/>
                </a:lnTo>
                <a:lnTo>
                  <a:pt x="258800" y="277495"/>
                </a:lnTo>
                <a:lnTo>
                  <a:pt x="272357" y="268175"/>
                </a:lnTo>
                <a:lnTo>
                  <a:pt x="271149" y="257634"/>
                </a:lnTo>
                <a:lnTo>
                  <a:pt x="270193" y="246530"/>
                </a:lnTo>
                <a:lnTo>
                  <a:pt x="269875" y="234791"/>
                </a:lnTo>
                <a:lnTo>
                  <a:pt x="270193" y="223686"/>
                </a:lnTo>
                <a:lnTo>
                  <a:pt x="271149" y="212582"/>
                </a:lnTo>
                <a:lnTo>
                  <a:pt x="272422" y="201477"/>
                </a:lnTo>
                <a:lnTo>
                  <a:pt x="274651" y="190690"/>
                </a:lnTo>
                <a:lnTo>
                  <a:pt x="277199" y="179903"/>
                </a:lnTo>
                <a:lnTo>
                  <a:pt x="280064" y="169433"/>
                </a:lnTo>
                <a:lnTo>
                  <a:pt x="283567" y="158963"/>
                </a:lnTo>
                <a:lnTo>
                  <a:pt x="287388" y="149127"/>
                </a:lnTo>
                <a:lnTo>
                  <a:pt x="291846" y="139292"/>
                </a:lnTo>
                <a:lnTo>
                  <a:pt x="296622" y="130091"/>
                </a:lnTo>
                <a:lnTo>
                  <a:pt x="302035" y="120573"/>
                </a:lnTo>
                <a:lnTo>
                  <a:pt x="307766" y="111689"/>
                </a:lnTo>
                <a:lnTo>
                  <a:pt x="313816" y="103123"/>
                </a:lnTo>
                <a:lnTo>
                  <a:pt x="320821" y="94874"/>
                </a:lnTo>
                <a:lnTo>
                  <a:pt x="327508" y="86942"/>
                </a:lnTo>
                <a:lnTo>
                  <a:pt x="334831" y="79010"/>
                </a:lnTo>
                <a:lnTo>
                  <a:pt x="342792" y="71713"/>
                </a:lnTo>
                <a:lnTo>
                  <a:pt x="350752" y="65050"/>
                </a:lnTo>
                <a:lnTo>
                  <a:pt x="359031" y="58071"/>
                </a:lnTo>
                <a:lnTo>
                  <a:pt x="367628" y="52042"/>
                </a:lnTo>
                <a:lnTo>
                  <a:pt x="376543" y="46331"/>
                </a:lnTo>
                <a:lnTo>
                  <a:pt x="386096" y="41255"/>
                </a:lnTo>
                <a:lnTo>
                  <a:pt x="395330" y="36179"/>
                </a:lnTo>
                <a:lnTo>
                  <a:pt x="405201" y="31737"/>
                </a:lnTo>
                <a:lnTo>
                  <a:pt x="415072" y="27930"/>
                </a:lnTo>
                <a:lnTo>
                  <a:pt x="425579" y="24440"/>
                </a:lnTo>
                <a:lnTo>
                  <a:pt x="436087" y="21584"/>
                </a:lnTo>
                <a:lnTo>
                  <a:pt x="446913" y="19046"/>
                </a:lnTo>
                <a:lnTo>
                  <a:pt x="457739" y="16825"/>
                </a:lnTo>
                <a:lnTo>
                  <a:pt x="468883" y="15556"/>
                </a:lnTo>
                <a:lnTo>
                  <a:pt x="480028" y="14604"/>
                </a:lnTo>
                <a:lnTo>
                  <a:pt x="491172" y="14287"/>
                </a:lnTo>
                <a:lnTo>
                  <a:pt x="502635" y="14604"/>
                </a:lnTo>
                <a:lnTo>
                  <a:pt x="514098" y="15556"/>
                </a:lnTo>
                <a:lnTo>
                  <a:pt x="525243" y="16825"/>
                </a:lnTo>
                <a:lnTo>
                  <a:pt x="536069" y="19046"/>
                </a:lnTo>
                <a:lnTo>
                  <a:pt x="546895" y="21584"/>
                </a:lnTo>
                <a:lnTo>
                  <a:pt x="557402" y="24440"/>
                </a:lnTo>
                <a:lnTo>
                  <a:pt x="567273" y="27930"/>
                </a:lnTo>
                <a:lnTo>
                  <a:pt x="577462" y="31737"/>
                </a:lnTo>
                <a:lnTo>
                  <a:pt x="587333" y="36179"/>
                </a:lnTo>
                <a:lnTo>
                  <a:pt x="596886" y="41255"/>
                </a:lnTo>
                <a:lnTo>
                  <a:pt x="606438" y="46331"/>
                </a:lnTo>
                <a:lnTo>
                  <a:pt x="615354" y="52042"/>
                </a:lnTo>
                <a:lnTo>
                  <a:pt x="623951" y="58071"/>
                </a:lnTo>
                <a:lnTo>
                  <a:pt x="632229" y="65050"/>
                </a:lnTo>
                <a:lnTo>
                  <a:pt x="640190" y="71713"/>
                </a:lnTo>
                <a:lnTo>
                  <a:pt x="647832" y="79010"/>
                </a:lnTo>
                <a:lnTo>
                  <a:pt x="655474" y="86942"/>
                </a:lnTo>
                <a:lnTo>
                  <a:pt x="662160" y="94874"/>
                </a:lnTo>
                <a:lnTo>
                  <a:pt x="668529" y="103123"/>
                </a:lnTo>
                <a:lnTo>
                  <a:pt x="674897" y="111689"/>
                </a:lnTo>
                <a:lnTo>
                  <a:pt x="680628" y="120573"/>
                </a:lnTo>
                <a:lnTo>
                  <a:pt x="686041" y="130091"/>
                </a:lnTo>
                <a:lnTo>
                  <a:pt x="691136" y="139292"/>
                </a:lnTo>
                <a:lnTo>
                  <a:pt x="695275" y="149127"/>
                </a:lnTo>
                <a:lnTo>
                  <a:pt x="699415" y="158963"/>
                </a:lnTo>
                <a:lnTo>
                  <a:pt x="702917" y="169433"/>
                </a:lnTo>
                <a:lnTo>
                  <a:pt x="705783" y="179903"/>
                </a:lnTo>
                <a:lnTo>
                  <a:pt x="708330" y="190690"/>
                </a:lnTo>
                <a:lnTo>
                  <a:pt x="710241" y="201477"/>
                </a:lnTo>
                <a:lnTo>
                  <a:pt x="711514" y="212582"/>
                </a:lnTo>
                <a:lnTo>
                  <a:pt x="712151" y="223686"/>
                </a:lnTo>
                <a:lnTo>
                  <a:pt x="712788" y="234791"/>
                </a:lnTo>
                <a:lnTo>
                  <a:pt x="712151" y="246530"/>
                </a:lnTo>
                <a:lnTo>
                  <a:pt x="711514" y="257634"/>
                </a:lnTo>
                <a:lnTo>
                  <a:pt x="710241" y="268739"/>
                </a:lnTo>
                <a:lnTo>
                  <a:pt x="708330" y="279526"/>
                </a:lnTo>
                <a:lnTo>
                  <a:pt x="705783" y="290313"/>
                </a:lnTo>
                <a:lnTo>
                  <a:pt x="702917" y="300783"/>
                </a:lnTo>
                <a:lnTo>
                  <a:pt x="699415" y="310619"/>
                </a:lnTo>
                <a:lnTo>
                  <a:pt x="695275" y="320771"/>
                </a:lnTo>
                <a:lnTo>
                  <a:pt x="691136" y="330607"/>
                </a:lnTo>
                <a:lnTo>
                  <a:pt x="686041" y="340125"/>
                </a:lnTo>
                <a:lnTo>
                  <a:pt x="680628" y="349643"/>
                </a:lnTo>
                <a:lnTo>
                  <a:pt x="674897" y="358527"/>
                </a:lnTo>
                <a:lnTo>
                  <a:pt x="668529" y="367093"/>
                </a:lnTo>
                <a:lnTo>
                  <a:pt x="662160" y="375342"/>
                </a:lnTo>
                <a:lnTo>
                  <a:pt x="655474" y="383274"/>
                </a:lnTo>
                <a:lnTo>
                  <a:pt x="647832" y="390889"/>
                </a:lnTo>
                <a:lnTo>
                  <a:pt x="640190" y="398503"/>
                </a:lnTo>
                <a:lnTo>
                  <a:pt x="632229" y="405166"/>
                </a:lnTo>
                <a:lnTo>
                  <a:pt x="623951" y="411511"/>
                </a:lnTo>
                <a:lnTo>
                  <a:pt x="615354" y="417857"/>
                </a:lnTo>
                <a:lnTo>
                  <a:pt x="606438" y="423568"/>
                </a:lnTo>
                <a:lnTo>
                  <a:pt x="596886" y="428961"/>
                </a:lnTo>
                <a:lnTo>
                  <a:pt x="587333" y="434038"/>
                </a:lnTo>
                <a:lnTo>
                  <a:pt x="577462" y="438162"/>
                </a:lnTo>
                <a:lnTo>
                  <a:pt x="567273" y="442287"/>
                </a:lnTo>
                <a:lnTo>
                  <a:pt x="557402" y="445777"/>
                </a:lnTo>
                <a:lnTo>
                  <a:pt x="546895" y="448632"/>
                </a:lnTo>
                <a:lnTo>
                  <a:pt x="536069" y="451170"/>
                </a:lnTo>
                <a:lnTo>
                  <a:pt x="525243" y="453074"/>
                </a:lnTo>
                <a:lnTo>
                  <a:pt x="514098" y="454343"/>
                </a:lnTo>
                <a:lnTo>
                  <a:pt x="502635" y="455295"/>
                </a:lnTo>
                <a:lnTo>
                  <a:pt x="491172" y="455612"/>
                </a:lnTo>
                <a:lnTo>
                  <a:pt x="480028" y="455295"/>
                </a:lnTo>
                <a:lnTo>
                  <a:pt x="468883" y="454343"/>
                </a:lnTo>
                <a:lnTo>
                  <a:pt x="457739" y="453074"/>
                </a:lnTo>
                <a:lnTo>
                  <a:pt x="446913" y="451170"/>
                </a:lnTo>
                <a:lnTo>
                  <a:pt x="436087" y="448632"/>
                </a:lnTo>
                <a:lnTo>
                  <a:pt x="425579" y="445777"/>
                </a:lnTo>
                <a:lnTo>
                  <a:pt x="415072" y="442287"/>
                </a:lnTo>
                <a:lnTo>
                  <a:pt x="405201" y="438162"/>
                </a:lnTo>
                <a:lnTo>
                  <a:pt x="395330" y="434038"/>
                </a:lnTo>
                <a:lnTo>
                  <a:pt x="386096" y="428961"/>
                </a:lnTo>
                <a:lnTo>
                  <a:pt x="376543" y="423568"/>
                </a:lnTo>
                <a:lnTo>
                  <a:pt x="367628" y="417857"/>
                </a:lnTo>
                <a:lnTo>
                  <a:pt x="359031" y="411511"/>
                </a:lnTo>
                <a:lnTo>
                  <a:pt x="350752" y="405166"/>
                </a:lnTo>
                <a:lnTo>
                  <a:pt x="342792" y="398503"/>
                </a:lnTo>
                <a:lnTo>
                  <a:pt x="334831" y="390889"/>
                </a:lnTo>
                <a:lnTo>
                  <a:pt x="327508" y="383274"/>
                </a:lnTo>
                <a:lnTo>
                  <a:pt x="320821" y="375342"/>
                </a:lnTo>
                <a:lnTo>
                  <a:pt x="313816" y="367093"/>
                </a:lnTo>
                <a:lnTo>
                  <a:pt x="307766" y="358527"/>
                </a:lnTo>
                <a:lnTo>
                  <a:pt x="302035" y="349643"/>
                </a:lnTo>
                <a:lnTo>
                  <a:pt x="298339" y="343145"/>
                </a:lnTo>
                <a:lnTo>
                  <a:pt x="296905" y="344170"/>
                </a:lnTo>
                <a:lnTo>
                  <a:pt x="283251" y="353695"/>
                </a:lnTo>
                <a:lnTo>
                  <a:pt x="268644" y="364807"/>
                </a:lnTo>
                <a:lnTo>
                  <a:pt x="254672" y="376555"/>
                </a:lnTo>
                <a:lnTo>
                  <a:pt x="240382" y="389255"/>
                </a:lnTo>
                <a:lnTo>
                  <a:pt x="225775" y="402907"/>
                </a:lnTo>
                <a:lnTo>
                  <a:pt x="211485" y="417830"/>
                </a:lnTo>
                <a:lnTo>
                  <a:pt x="204499" y="425450"/>
                </a:lnTo>
                <a:lnTo>
                  <a:pt x="197196" y="433705"/>
                </a:lnTo>
                <a:lnTo>
                  <a:pt x="190527" y="441642"/>
                </a:lnTo>
                <a:lnTo>
                  <a:pt x="183541" y="450215"/>
                </a:lnTo>
                <a:lnTo>
                  <a:pt x="176873" y="458787"/>
                </a:lnTo>
                <a:lnTo>
                  <a:pt x="169887" y="467995"/>
                </a:lnTo>
                <a:lnTo>
                  <a:pt x="163536" y="477202"/>
                </a:lnTo>
                <a:lnTo>
                  <a:pt x="156868" y="486727"/>
                </a:lnTo>
                <a:lnTo>
                  <a:pt x="150834" y="496570"/>
                </a:lnTo>
                <a:lnTo>
                  <a:pt x="144801" y="507047"/>
                </a:lnTo>
                <a:lnTo>
                  <a:pt x="139085" y="517525"/>
                </a:lnTo>
                <a:lnTo>
                  <a:pt x="133369" y="527685"/>
                </a:lnTo>
                <a:lnTo>
                  <a:pt x="127971" y="539115"/>
                </a:lnTo>
                <a:lnTo>
                  <a:pt x="122573" y="550227"/>
                </a:lnTo>
                <a:lnTo>
                  <a:pt x="117492" y="561657"/>
                </a:lnTo>
                <a:lnTo>
                  <a:pt x="112729" y="573405"/>
                </a:lnTo>
                <a:lnTo>
                  <a:pt x="107966" y="585787"/>
                </a:lnTo>
                <a:lnTo>
                  <a:pt x="103837" y="597852"/>
                </a:lnTo>
                <a:lnTo>
                  <a:pt x="99709" y="610870"/>
                </a:lnTo>
                <a:lnTo>
                  <a:pt x="96216" y="623887"/>
                </a:lnTo>
                <a:lnTo>
                  <a:pt x="92723" y="637222"/>
                </a:lnTo>
                <a:lnTo>
                  <a:pt x="89230" y="650875"/>
                </a:lnTo>
                <a:lnTo>
                  <a:pt x="86690" y="664845"/>
                </a:lnTo>
                <a:lnTo>
                  <a:pt x="84467" y="679132"/>
                </a:lnTo>
                <a:lnTo>
                  <a:pt x="82244" y="693737"/>
                </a:lnTo>
                <a:lnTo>
                  <a:pt x="80657" y="708660"/>
                </a:lnTo>
                <a:lnTo>
                  <a:pt x="79386" y="723900"/>
                </a:lnTo>
                <a:lnTo>
                  <a:pt x="78434" y="739140"/>
                </a:lnTo>
                <a:lnTo>
                  <a:pt x="78116" y="751840"/>
                </a:lnTo>
                <a:lnTo>
                  <a:pt x="78434" y="764857"/>
                </a:lnTo>
                <a:lnTo>
                  <a:pt x="79386" y="777875"/>
                </a:lnTo>
                <a:lnTo>
                  <a:pt x="80339" y="790892"/>
                </a:lnTo>
                <a:lnTo>
                  <a:pt x="82244" y="804227"/>
                </a:lnTo>
                <a:lnTo>
                  <a:pt x="84467" y="817880"/>
                </a:lnTo>
                <a:lnTo>
                  <a:pt x="87325" y="832167"/>
                </a:lnTo>
                <a:lnTo>
                  <a:pt x="90501" y="846137"/>
                </a:lnTo>
                <a:lnTo>
                  <a:pt x="93994" y="860425"/>
                </a:lnTo>
                <a:lnTo>
                  <a:pt x="98122" y="874712"/>
                </a:lnTo>
                <a:lnTo>
                  <a:pt x="102567" y="889317"/>
                </a:lnTo>
                <a:lnTo>
                  <a:pt x="107648" y="903922"/>
                </a:lnTo>
                <a:lnTo>
                  <a:pt x="112729" y="918845"/>
                </a:lnTo>
                <a:lnTo>
                  <a:pt x="118445" y="933450"/>
                </a:lnTo>
                <a:lnTo>
                  <a:pt x="124478" y="948690"/>
                </a:lnTo>
                <a:lnTo>
                  <a:pt x="131146" y="963612"/>
                </a:lnTo>
                <a:lnTo>
                  <a:pt x="137815" y="979170"/>
                </a:lnTo>
                <a:lnTo>
                  <a:pt x="145118" y="994092"/>
                </a:lnTo>
                <a:lnTo>
                  <a:pt x="152739" y="1009650"/>
                </a:lnTo>
                <a:lnTo>
                  <a:pt x="160678" y="1025207"/>
                </a:lnTo>
                <a:lnTo>
                  <a:pt x="168934" y="1040447"/>
                </a:lnTo>
                <a:lnTo>
                  <a:pt x="177190" y="1056005"/>
                </a:lnTo>
                <a:lnTo>
                  <a:pt x="186082" y="1071562"/>
                </a:lnTo>
                <a:lnTo>
                  <a:pt x="194973" y="1087120"/>
                </a:lnTo>
                <a:lnTo>
                  <a:pt x="204499" y="1102677"/>
                </a:lnTo>
                <a:lnTo>
                  <a:pt x="213708" y="1118235"/>
                </a:lnTo>
                <a:lnTo>
                  <a:pt x="233396" y="1149032"/>
                </a:lnTo>
                <a:lnTo>
                  <a:pt x="254354" y="1180147"/>
                </a:lnTo>
                <a:lnTo>
                  <a:pt x="275947" y="1210945"/>
                </a:lnTo>
                <a:lnTo>
                  <a:pt x="279123" y="1209992"/>
                </a:lnTo>
                <a:lnTo>
                  <a:pt x="282616" y="1209357"/>
                </a:lnTo>
                <a:lnTo>
                  <a:pt x="286109" y="1208405"/>
                </a:lnTo>
                <a:lnTo>
                  <a:pt x="289602" y="1208405"/>
                </a:lnTo>
                <a:lnTo>
                  <a:pt x="1358778" y="1208405"/>
                </a:lnTo>
                <a:lnTo>
                  <a:pt x="1379418" y="1181100"/>
                </a:lnTo>
                <a:lnTo>
                  <a:pt x="1399106" y="1153477"/>
                </a:lnTo>
                <a:lnTo>
                  <a:pt x="1418159" y="1125855"/>
                </a:lnTo>
                <a:lnTo>
                  <a:pt x="1436259" y="1098232"/>
                </a:lnTo>
                <a:lnTo>
                  <a:pt x="1444833" y="1084580"/>
                </a:lnTo>
                <a:lnTo>
                  <a:pt x="1453089" y="1070292"/>
                </a:lnTo>
                <a:lnTo>
                  <a:pt x="1461345" y="1056640"/>
                </a:lnTo>
                <a:lnTo>
                  <a:pt x="1469284" y="1042670"/>
                </a:lnTo>
                <a:lnTo>
                  <a:pt x="1476905" y="1029017"/>
                </a:lnTo>
                <a:lnTo>
                  <a:pt x="1483891" y="1015365"/>
                </a:lnTo>
                <a:lnTo>
                  <a:pt x="1490877" y="1001395"/>
                </a:lnTo>
                <a:lnTo>
                  <a:pt x="1497228" y="987742"/>
                </a:lnTo>
                <a:lnTo>
                  <a:pt x="1503261" y="974407"/>
                </a:lnTo>
                <a:lnTo>
                  <a:pt x="1509612" y="960755"/>
                </a:lnTo>
                <a:lnTo>
                  <a:pt x="1515010" y="947102"/>
                </a:lnTo>
                <a:lnTo>
                  <a:pt x="1520091" y="933767"/>
                </a:lnTo>
                <a:lnTo>
                  <a:pt x="1524537" y="920432"/>
                </a:lnTo>
                <a:lnTo>
                  <a:pt x="1528982" y="907097"/>
                </a:lnTo>
                <a:lnTo>
                  <a:pt x="1533110" y="893762"/>
                </a:lnTo>
                <a:lnTo>
                  <a:pt x="1536604" y="881062"/>
                </a:lnTo>
                <a:lnTo>
                  <a:pt x="1539779" y="868045"/>
                </a:lnTo>
                <a:lnTo>
                  <a:pt x="1542637" y="855027"/>
                </a:lnTo>
                <a:lnTo>
                  <a:pt x="1544860" y="842327"/>
                </a:lnTo>
                <a:lnTo>
                  <a:pt x="1546447" y="829945"/>
                </a:lnTo>
                <a:lnTo>
                  <a:pt x="1548035" y="817245"/>
                </a:lnTo>
                <a:lnTo>
                  <a:pt x="1548670" y="805180"/>
                </a:lnTo>
                <a:lnTo>
                  <a:pt x="1549305" y="792797"/>
                </a:lnTo>
                <a:lnTo>
                  <a:pt x="1548988" y="781050"/>
                </a:lnTo>
                <a:lnTo>
                  <a:pt x="1548670" y="765175"/>
                </a:lnTo>
                <a:lnTo>
                  <a:pt x="1547718" y="749935"/>
                </a:lnTo>
                <a:lnTo>
                  <a:pt x="1546130" y="735012"/>
                </a:lnTo>
                <a:lnTo>
                  <a:pt x="1544542" y="719772"/>
                </a:lnTo>
                <a:lnTo>
                  <a:pt x="1542319" y="705485"/>
                </a:lnTo>
                <a:lnTo>
                  <a:pt x="1539779" y="691197"/>
                </a:lnTo>
                <a:lnTo>
                  <a:pt x="1537238" y="676592"/>
                </a:lnTo>
                <a:lnTo>
                  <a:pt x="1534063" y="662940"/>
                </a:lnTo>
                <a:lnTo>
                  <a:pt x="1530252" y="649287"/>
                </a:lnTo>
                <a:lnTo>
                  <a:pt x="1526760" y="635952"/>
                </a:lnTo>
                <a:lnTo>
                  <a:pt x="1522949" y="623252"/>
                </a:lnTo>
                <a:lnTo>
                  <a:pt x="1518503" y="610235"/>
                </a:lnTo>
                <a:lnTo>
                  <a:pt x="1513740" y="597535"/>
                </a:lnTo>
                <a:lnTo>
                  <a:pt x="1508660" y="585470"/>
                </a:lnTo>
                <a:lnTo>
                  <a:pt x="1503896" y="573087"/>
                </a:lnTo>
                <a:lnTo>
                  <a:pt x="1498498" y="561340"/>
                </a:lnTo>
                <a:lnTo>
                  <a:pt x="1492465" y="549910"/>
                </a:lnTo>
                <a:lnTo>
                  <a:pt x="1486749" y="538162"/>
                </a:lnTo>
                <a:lnTo>
                  <a:pt x="1480715" y="527050"/>
                </a:lnTo>
                <a:lnTo>
                  <a:pt x="1474682" y="516255"/>
                </a:lnTo>
                <a:lnTo>
                  <a:pt x="1468014" y="505460"/>
                </a:lnTo>
                <a:lnTo>
                  <a:pt x="1461663" y="494982"/>
                </a:lnTo>
                <a:lnTo>
                  <a:pt x="1454994" y="485140"/>
                </a:lnTo>
                <a:lnTo>
                  <a:pt x="1447691" y="475297"/>
                </a:lnTo>
                <a:lnTo>
                  <a:pt x="1440705" y="465772"/>
                </a:lnTo>
                <a:lnTo>
                  <a:pt x="1433401" y="455930"/>
                </a:lnTo>
                <a:lnTo>
                  <a:pt x="1426098" y="447040"/>
                </a:lnTo>
                <a:lnTo>
                  <a:pt x="1418476" y="437832"/>
                </a:lnTo>
                <a:lnTo>
                  <a:pt x="1410855" y="428942"/>
                </a:lnTo>
                <a:lnTo>
                  <a:pt x="1402917" y="420370"/>
                </a:lnTo>
                <a:lnTo>
                  <a:pt x="1395296" y="412115"/>
                </a:lnTo>
                <a:lnTo>
                  <a:pt x="1387357" y="404177"/>
                </a:lnTo>
                <a:lnTo>
                  <a:pt x="1371480" y="388302"/>
                </a:lnTo>
                <a:lnTo>
                  <a:pt x="1355285" y="374015"/>
                </a:lnTo>
                <a:lnTo>
                  <a:pt x="1338772" y="360045"/>
                </a:lnTo>
                <a:lnTo>
                  <a:pt x="1322260" y="347027"/>
                </a:lnTo>
                <a:lnTo>
                  <a:pt x="1306065" y="334962"/>
                </a:lnTo>
                <a:lnTo>
                  <a:pt x="1289870" y="323850"/>
                </a:lnTo>
                <a:lnTo>
                  <a:pt x="1273676" y="313372"/>
                </a:lnTo>
                <a:lnTo>
                  <a:pt x="1262693" y="306783"/>
                </a:lnTo>
                <a:lnTo>
                  <a:pt x="1262392" y="307587"/>
                </a:lnTo>
                <a:lnTo>
                  <a:pt x="1257633" y="317458"/>
                </a:lnTo>
                <a:lnTo>
                  <a:pt x="1252874" y="327011"/>
                </a:lnTo>
                <a:lnTo>
                  <a:pt x="1247481" y="336563"/>
                </a:lnTo>
                <a:lnTo>
                  <a:pt x="1241770" y="345160"/>
                </a:lnTo>
                <a:lnTo>
                  <a:pt x="1235742" y="353757"/>
                </a:lnTo>
                <a:lnTo>
                  <a:pt x="1229079" y="362354"/>
                </a:lnTo>
                <a:lnTo>
                  <a:pt x="1222416" y="370315"/>
                </a:lnTo>
                <a:lnTo>
                  <a:pt x="1214802" y="377957"/>
                </a:lnTo>
                <a:lnTo>
                  <a:pt x="1207187" y="385599"/>
                </a:lnTo>
                <a:lnTo>
                  <a:pt x="1199255" y="392285"/>
                </a:lnTo>
                <a:lnTo>
                  <a:pt x="1190689" y="398972"/>
                </a:lnTo>
                <a:lnTo>
                  <a:pt x="1182123" y="405022"/>
                </a:lnTo>
                <a:lnTo>
                  <a:pt x="1173239" y="410753"/>
                </a:lnTo>
                <a:lnTo>
                  <a:pt x="1164038" y="416166"/>
                </a:lnTo>
                <a:lnTo>
                  <a:pt x="1154520" y="421261"/>
                </a:lnTo>
                <a:lnTo>
                  <a:pt x="1144684" y="425719"/>
                </a:lnTo>
                <a:lnTo>
                  <a:pt x="1134849" y="429540"/>
                </a:lnTo>
                <a:lnTo>
                  <a:pt x="1124696" y="432724"/>
                </a:lnTo>
                <a:lnTo>
                  <a:pt x="1114226" y="435908"/>
                </a:lnTo>
                <a:lnTo>
                  <a:pt x="1103439" y="438455"/>
                </a:lnTo>
                <a:lnTo>
                  <a:pt x="1092652" y="440366"/>
                </a:lnTo>
                <a:lnTo>
                  <a:pt x="1081547" y="441639"/>
                </a:lnTo>
                <a:lnTo>
                  <a:pt x="1070443" y="442595"/>
                </a:lnTo>
                <a:lnTo>
                  <a:pt x="1059021" y="442913"/>
                </a:lnTo>
                <a:lnTo>
                  <a:pt x="1047917" y="442595"/>
                </a:lnTo>
                <a:lnTo>
                  <a:pt x="1036178" y="441639"/>
                </a:lnTo>
                <a:lnTo>
                  <a:pt x="1025390" y="440366"/>
                </a:lnTo>
                <a:lnTo>
                  <a:pt x="1014286" y="438455"/>
                </a:lnTo>
                <a:lnTo>
                  <a:pt x="1003816" y="435908"/>
                </a:lnTo>
                <a:lnTo>
                  <a:pt x="993663" y="432724"/>
                </a:lnTo>
                <a:lnTo>
                  <a:pt x="983193" y="429540"/>
                </a:lnTo>
                <a:lnTo>
                  <a:pt x="973040" y="425719"/>
                </a:lnTo>
                <a:lnTo>
                  <a:pt x="963205" y="421261"/>
                </a:lnTo>
                <a:lnTo>
                  <a:pt x="954004" y="416166"/>
                </a:lnTo>
                <a:lnTo>
                  <a:pt x="944486" y="410753"/>
                </a:lnTo>
                <a:lnTo>
                  <a:pt x="935602" y="405022"/>
                </a:lnTo>
                <a:lnTo>
                  <a:pt x="927036" y="398972"/>
                </a:lnTo>
                <a:lnTo>
                  <a:pt x="918787" y="392285"/>
                </a:lnTo>
                <a:lnTo>
                  <a:pt x="910538" y="385599"/>
                </a:lnTo>
                <a:lnTo>
                  <a:pt x="902923" y="377957"/>
                </a:lnTo>
                <a:lnTo>
                  <a:pt x="895626" y="370315"/>
                </a:lnTo>
                <a:lnTo>
                  <a:pt x="888646" y="362354"/>
                </a:lnTo>
                <a:lnTo>
                  <a:pt x="881984" y="353757"/>
                </a:lnTo>
                <a:lnTo>
                  <a:pt x="875955" y="345160"/>
                </a:lnTo>
                <a:lnTo>
                  <a:pt x="870244" y="336563"/>
                </a:lnTo>
                <a:lnTo>
                  <a:pt x="864851" y="327011"/>
                </a:lnTo>
                <a:lnTo>
                  <a:pt x="860092" y="317458"/>
                </a:lnTo>
                <a:lnTo>
                  <a:pt x="855650" y="307587"/>
                </a:lnTo>
                <a:lnTo>
                  <a:pt x="851843" y="297398"/>
                </a:lnTo>
                <a:lnTo>
                  <a:pt x="848353" y="287527"/>
                </a:lnTo>
                <a:lnTo>
                  <a:pt x="845497" y="277020"/>
                </a:lnTo>
                <a:lnTo>
                  <a:pt x="842959" y="266194"/>
                </a:lnTo>
                <a:lnTo>
                  <a:pt x="840738" y="255367"/>
                </a:lnTo>
                <a:lnTo>
                  <a:pt x="839469" y="244223"/>
                </a:lnTo>
                <a:lnTo>
                  <a:pt x="838517" y="233079"/>
                </a:lnTo>
                <a:lnTo>
                  <a:pt x="838200" y="221616"/>
                </a:lnTo>
                <a:lnTo>
                  <a:pt x="838517" y="210153"/>
                </a:lnTo>
                <a:lnTo>
                  <a:pt x="839469" y="198690"/>
                </a:lnTo>
                <a:lnTo>
                  <a:pt x="840738" y="187864"/>
                </a:lnTo>
                <a:lnTo>
                  <a:pt x="842959" y="176719"/>
                </a:lnTo>
                <a:lnTo>
                  <a:pt x="845497" y="166212"/>
                </a:lnTo>
                <a:lnTo>
                  <a:pt x="848353" y="155704"/>
                </a:lnTo>
                <a:lnTo>
                  <a:pt x="851843" y="145515"/>
                </a:lnTo>
                <a:lnTo>
                  <a:pt x="855650" y="135326"/>
                </a:lnTo>
                <a:lnTo>
                  <a:pt x="860092" y="125455"/>
                </a:lnTo>
                <a:lnTo>
                  <a:pt x="864851" y="116221"/>
                </a:lnTo>
                <a:lnTo>
                  <a:pt x="870244" y="106668"/>
                </a:lnTo>
                <a:lnTo>
                  <a:pt x="875955" y="97753"/>
                </a:lnTo>
                <a:lnTo>
                  <a:pt x="881984" y="89156"/>
                </a:lnTo>
                <a:lnTo>
                  <a:pt x="888646" y="80877"/>
                </a:lnTo>
                <a:lnTo>
                  <a:pt x="895626" y="72598"/>
                </a:lnTo>
                <a:lnTo>
                  <a:pt x="902923" y="64956"/>
                </a:lnTo>
                <a:lnTo>
                  <a:pt x="910538" y="57633"/>
                </a:lnTo>
                <a:lnTo>
                  <a:pt x="918787" y="50946"/>
                </a:lnTo>
                <a:lnTo>
                  <a:pt x="927036" y="43941"/>
                </a:lnTo>
                <a:lnTo>
                  <a:pt x="935602" y="37891"/>
                </a:lnTo>
                <a:lnTo>
                  <a:pt x="944486" y="32160"/>
                </a:lnTo>
                <a:lnTo>
                  <a:pt x="954004" y="26747"/>
                </a:lnTo>
                <a:lnTo>
                  <a:pt x="963205" y="21970"/>
                </a:lnTo>
                <a:lnTo>
                  <a:pt x="973040" y="17831"/>
                </a:lnTo>
                <a:lnTo>
                  <a:pt x="983193" y="13692"/>
                </a:lnTo>
                <a:lnTo>
                  <a:pt x="993663" y="10189"/>
                </a:lnTo>
                <a:lnTo>
                  <a:pt x="1003816" y="7323"/>
                </a:lnTo>
                <a:lnTo>
                  <a:pt x="1014286" y="4776"/>
                </a:lnTo>
                <a:lnTo>
                  <a:pt x="1025390" y="2547"/>
                </a:lnTo>
                <a:lnTo>
                  <a:pt x="1036178" y="1274"/>
                </a:lnTo>
                <a:lnTo>
                  <a:pt x="1047917" y="318"/>
                </a:lnTo>
                <a:lnTo>
                  <a:pt x="1059021"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26641" name="PA_KSO_Shape"/>
          <p:cNvSpPr>
            <a:spLocks noChangeAspect="1"/>
          </p:cNvSpPr>
          <p:nvPr>
            <p:custDataLst>
              <p:tags r:id="rId16"/>
            </p:custDataLst>
          </p:nvPr>
        </p:nvSpPr>
        <p:spPr bwMode="auto">
          <a:xfrm>
            <a:off x="8047038" y="3946525"/>
            <a:ext cx="323850" cy="450850"/>
          </a:xfrm>
          <a:custGeom>
            <a:avLst/>
            <a:gdLst>
              <a:gd name="T0" fmla="*/ 6 w 4387850"/>
              <a:gd name="T1" fmla="*/ 1 h 6094413"/>
              <a:gd name="T2" fmla="*/ 5 w 4387850"/>
              <a:gd name="T3" fmla="*/ 3 h 6094413"/>
              <a:gd name="T4" fmla="*/ 7 w 4387850"/>
              <a:gd name="T5" fmla="*/ 2 h 6094413"/>
              <a:gd name="T6" fmla="*/ 9 w 4387850"/>
              <a:gd name="T7" fmla="*/ 5 h 6094413"/>
              <a:gd name="T8" fmla="*/ 9 w 4387850"/>
              <a:gd name="T9" fmla="*/ 12 h 6094413"/>
              <a:gd name="T10" fmla="*/ 3 w 4387850"/>
              <a:gd name="T11" fmla="*/ 11 h 6094413"/>
              <a:gd name="T12" fmla="*/ 5 w 4387850"/>
              <a:gd name="T13" fmla="*/ 10 h 6094413"/>
              <a:gd name="T14" fmla="*/ 5 w 4387850"/>
              <a:gd name="T15" fmla="*/ 10 h 6094413"/>
              <a:gd name="T16" fmla="*/ 6 w 4387850"/>
              <a:gd name="T17" fmla="*/ 10 h 6094413"/>
              <a:gd name="T18" fmla="*/ 6 w 4387850"/>
              <a:gd name="T19" fmla="*/ 9 h 6094413"/>
              <a:gd name="T20" fmla="*/ 6 w 4387850"/>
              <a:gd name="T21" fmla="*/ 9 h 6094413"/>
              <a:gd name="T22" fmla="*/ 6 w 4387850"/>
              <a:gd name="T23" fmla="*/ 9 h 6094413"/>
              <a:gd name="T24" fmla="*/ 7 w 4387850"/>
              <a:gd name="T25" fmla="*/ 9 h 6094413"/>
              <a:gd name="T26" fmla="*/ 7 w 4387850"/>
              <a:gd name="T27" fmla="*/ 8 h 6094413"/>
              <a:gd name="T28" fmla="*/ 7 w 4387850"/>
              <a:gd name="T29" fmla="*/ 8 h 6094413"/>
              <a:gd name="T30" fmla="*/ 7 w 4387850"/>
              <a:gd name="T31" fmla="*/ 7 h 6094413"/>
              <a:gd name="T32" fmla="*/ 7 w 4387850"/>
              <a:gd name="T33" fmla="*/ 7 h 6094413"/>
              <a:gd name="T34" fmla="*/ 7 w 4387850"/>
              <a:gd name="T35" fmla="*/ 7 h 6094413"/>
              <a:gd name="T36" fmla="*/ 7 w 4387850"/>
              <a:gd name="T37" fmla="*/ 7 h 6094413"/>
              <a:gd name="T38" fmla="*/ 7 w 4387850"/>
              <a:gd name="T39" fmla="*/ 7 h 6094413"/>
              <a:gd name="T40" fmla="*/ 7 w 4387850"/>
              <a:gd name="T41" fmla="*/ 7 h 6094413"/>
              <a:gd name="T42" fmla="*/ 6 w 4387850"/>
              <a:gd name="T43" fmla="*/ 7 h 6094413"/>
              <a:gd name="T44" fmla="*/ 6 w 4387850"/>
              <a:gd name="T45" fmla="*/ 7 h 6094413"/>
              <a:gd name="T46" fmla="*/ 6 w 4387850"/>
              <a:gd name="T47" fmla="*/ 7 h 6094413"/>
              <a:gd name="T48" fmla="*/ 6 w 4387850"/>
              <a:gd name="T49" fmla="*/ 7 h 6094413"/>
              <a:gd name="T50" fmla="*/ 6 w 4387850"/>
              <a:gd name="T51" fmla="*/ 6 h 6094413"/>
              <a:gd name="T52" fmla="*/ 6 w 4387850"/>
              <a:gd name="T53" fmla="*/ 6 h 6094413"/>
              <a:gd name="T54" fmla="*/ 6 w 4387850"/>
              <a:gd name="T55" fmla="*/ 6 h 6094413"/>
              <a:gd name="T56" fmla="*/ 6 w 4387850"/>
              <a:gd name="T57" fmla="*/ 6 h 6094413"/>
              <a:gd name="T58" fmla="*/ 6 w 4387850"/>
              <a:gd name="T59" fmla="*/ 6 h 6094413"/>
              <a:gd name="T60" fmla="*/ 7 w 4387850"/>
              <a:gd name="T61" fmla="*/ 6 h 6094413"/>
              <a:gd name="T62" fmla="*/ 6 w 4387850"/>
              <a:gd name="T63" fmla="*/ 5 h 6094413"/>
              <a:gd name="T64" fmla="*/ 6 w 4387850"/>
              <a:gd name="T65" fmla="*/ 6 h 6094413"/>
              <a:gd name="T66" fmla="*/ 5 w 4387850"/>
              <a:gd name="T67" fmla="*/ 6 h 6094413"/>
              <a:gd name="T68" fmla="*/ 5 w 4387850"/>
              <a:gd name="T69" fmla="*/ 6 h 6094413"/>
              <a:gd name="T70" fmla="*/ 5 w 4387850"/>
              <a:gd name="T71" fmla="*/ 6 h 6094413"/>
              <a:gd name="T72" fmla="*/ 5 w 4387850"/>
              <a:gd name="T73" fmla="*/ 6 h 6094413"/>
              <a:gd name="T74" fmla="*/ 4 w 4387850"/>
              <a:gd name="T75" fmla="*/ 7 h 6094413"/>
              <a:gd name="T76" fmla="*/ 4 w 4387850"/>
              <a:gd name="T77" fmla="*/ 5 h 6094413"/>
              <a:gd name="T78" fmla="*/ 4 w 4387850"/>
              <a:gd name="T79" fmla="*/ 5 h 6094413"/>
              <a:gd name="T80" fmla="*/ 4 w 4387850"/>
              <a:gd name="T81" fmla="*/ 5 h 6094413"/>
              <a:gd name="T82" fmla="*/ 4 w 4387850"/>
              <a:gd name="T83" fmla="*/ 5 h 6094413"/>
              <a:gd name="T84" fmla="*/ 4 w 4387850"/>
              <a:gd name="T85" fmla="*/ 5 h 6094413"/>
              <a:gd name="T86" fmla="*/ 4 w 4387850"/>
              <a:gd name="T87" fmla="*/ 4 h 6094413"/>
              <a:gd name="T88" fmla="*/ 4 w 4387850"/>
              <a:gd name="T89" fmla="*/ 5 h 6094413"/>
              <a:gd name="T90" fmla="*/ 4 w 4387850"/>
              <a:gd name="T91" fmla="*/ 5 h 6094413"/>
              <a:gd name="T92" fmla="*/ 3 w 4387850"/>
              <a:gd name="T93" fmla="*/ 5 h 6094413"/>
              <a:gd name="T94" fmla="*/ 3 w 4387850"/>
              <a:gd name="T95" fmla="*/ 5 h 6094413"/>
              <a:gd name="T96" fmla="*/ 3 w 4387850"/>
              <a:gd name="T97" fmla="*/ 5 h 6094413"/>
              <a:gd name="T98" fmla="*/ 2 w 4387850"/>
              <a:gd name="T99" fmla="*/ 5 h 6094413"/>
              <a:gd name="T100" fmla="*/ 2 w 4387850"/>
              <a:gd name="T101" fmla="*/ 5 h 6094413"/>
              <a:gd name="T102" fmla="*/ 2 w 4387850"/>
              <a:gd name="T103" fmla="*/ 4 h 6094413"/>
              <a:gd name="T104" fmla="*/ 2 w 4387850"/>
              <a:gd name="T105" fmla="*/ 4 h 6094413"/>
              <a:gd name="T106" fmla="*/ 2 w 4387850"/>
              <a:gd name="T107" fmla="*/ 4 h 6094413"/>
              <a:gd name="T108" fmla="*/ 2 w 4387850"/>
              <a:gd name="T109" fmla="*/ 4 h 6094413"/>
              <a:gd name="T110" fmla="*/ 2 w 4387850"/>
              <a:gd name="T111" fmla="*/ 3 h 6094413"/>
              <a:gd name="T112" fmla="*/ 5 w 4387850"/>
              <a:gd name="T113" fmla="*/ 1 h 609441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387850" h="6094413">
                <a:moveTo>
                  <a:pt x="3008412" y="738226"/>
                </a:moveTo>
                <a:lnTo>
                  <a:pt x="2731890" y="1451051"/>
                </a:lnTo>
                <a:lnTo>
                  <a:pt x="2853166" y="1498043"/>
                </a:lnTo>
                <a:lnTo>
                  <a:pt x="3129689" y="785219"/>
                </a:lnTo>
                <a:lnTo>
                  <a:pt x="3008412" y="738226"/>
                </a:lnTo>
                <a:close/>
                <a:moveTo>
                  <a:pt x="2751573" y="638208"/>
                </a:moveTo>
                <a:lnTo>
                  <a:pt x="2475369" y="1351668"/>
                </a:lnTo>
                <a:lnTo>
                  <a:pt x="2596327" y="1398343"/>
                </a:lnTo>
                <a:lnTo>
                  <a:pt x="2873167" y="685518"/>
                </a:lnTo>
                <a:lnTo>
                  <a:pt x="2751573" y="638208"/>
                </a:lnTo>
                <a:close/>
                <a:moveTo>
                  <a:pt x="2495052" y="538826"/>
                </a:moveTo>
                <a:lnTo>
                  <a:pt x="2218529" y="1251968"/>
                </a:lnTo>
                <a:lnTo>
                  <a:pt x="2339806" y="1298960"/>
                </a:lnTo>
                <a:lnTo>
                  <a:pt x="2616646" y="585818"/>
                </a:lnTo>
                <a:lnTo>
                  <a:pt x="2495052" y="538826"/>
                </a:lnTo>
                <a:close/>
                <a:moveTo>
                  <a:pt x="2437906" y="0"/>
                </a:moveTo>
                <a:lnTo>
                  <a:pt x="3535742" y="425790"/>
                </a:lnTo>
                <a:lnTo>
                  <a:pt x="3361447" y="874758"/>
                </a:lnTo>
                <a:lnTo>
                  <a:pt x="3264934" y="837609"/>
                </a:lnTo>
                <a:lnTo>
                  <a:pt x="2988729" y="1550751"/>
                </a:lnTo>
                <a:lnTo>
                  <a:pt x="2933488" y="1692999"/>
                </a:lnTo>
                <a:lnTo>
                  <a:pt x="2993808" y="1716495"/>
                </a:lnTo>
                <a:lnTo>
                  <a:pt x="2972537" y="1771743"/>
                </a:lnTo>
                <a:lnTo>
                  <a:pt x="4127836" y="2232459"/>
                </a:lnTo>
                <a:lnTo>
                  <a:pt x="3986232" y="2586831"/>
                </a:lnTo>
                <a:lnTo>
                  <a:pt x="3986213" y="2586831"/>
                </a:lnTo>
                <a:lnTo>
                  <a:pt x="3986213" y="2586879"/>
                </a:lnTo>
                <a:lnTo>
                  <a:pt x="3985607" y="2588395"/>
                </a:lnTo>
                <a:lnTo>
                  <a:pt x="3986213" y="2588395"/>
                </a:lnTo>
                <a:lnTo>
                  <a:pt x="3986213" y="5565775"/>
                </a:lnTo>
                <a:lnTo>
                  <a:pt x="4387850" y="5565775"/>
                </a:lnTo>
                <a:lnTo>
                  <a:pt x="4387850" y="6094413"/>
                </a:lnTo>
                <a:lnTo>
                  <a:pt x="342875" y="6094413"/>
                </a:lnTo>
                <a:lnTo>
                  <a:pt x="342875" y="5565748"/>
                </a:lnTo>
                <a:lnTo>
                  <a:pt x="1518175" y="5565748"/>
                </a:lnTo>
                <a:lnTo>
                  <a:pt x="1518175" y="4851018"/>
                </a:lnTo>
                <a:lnTo>
                  <a:pt x="0" y="4851018"/>
                </a:lnTo>
                <a:lnTo>
                  <a:pt x="0" y="4468728"/>
                </a:lnTo>
                <a:lnTo>
                  <a:pt x="2350600" y="4468728"/>
                </a:lnTo>
                <a:lnTo>
                  <a:pt x="2358854" y="4466506"/>
                </a:lnTo>
                <a:lnTo>
                  <a:pt x="2368061" y="4463648"/>
                </a:lnTo>
                <a:lnTo>
                  <a:pt x="2381395" y="4459203"/>
                </a:lnTo>
                <a:lnTo>
                  <a:pt x="2397904" y="4453170"/>
                </a:lnTo>
                <a:lnTo>
                  <a:pt x="2417270" y="4445232"/>
                </a:lnTo>
                <a:lnTo>
                  <a:pt x="2439493" y="4436342"/>
                </a:lnTo>
                <a:lnTo>
                  <a:pt x="2464574" y="4425229"/>
                </a:lnTo>
                <a:lnTo>
                  <a:pt x="2491877" y="4412210"/>
                </a:lnTo>
                <a:lnTo>
                  <a:pt x="2506164" y="4405225"/>
                </a:lnTo>
                <a:lnTo>
                  <a:pt x="2521403" y="4397287"/>
                </a:lnTo>
                <a:lnTo>
                  <a:pt x="2537277" y="4389032"/>
                </a:lnTo>
                <a:lnTo>
                  <a:pt x="2553150" y="4380459"/>
                </a:lnTo>
                <a:lnTo>
                  <a:pt x="2569659" y="4370933"/>
                </a:lnTo>
                <a:lnTo>
                  <a:pt x="2586803" y="4361090"/>
                </a:lnTo>
                <a:lnTo>
                  <a:pt x="2603947" y="4350612"/>
                </a:lnTo>
                <a:lnTo>
                  <a:pt x="2621725" y="4339499"/>
                </a:lnTo>
                <a:lnTo>
                  <a:pt x="2640139" y="4328069"/>
                </a:lnTo>
                <a:lnTo>
                  <a:pt x="2658235" y="4315685"/>
                </a:lnTo>
                <a:lnTo>
                  <a:pt x="2676966" y="4302667"/>
                </a:lnTo>
                <a:lnTo>
                  <a:pt x="2696015" y="4289332"/>
                </a:lnTo>
                <a:lnTo>
                  <a:pt x="2715381" y="4275043"/>
                </a:lnTo>
                <a:lnTo>
                  <a:pt x="2734747" y="4260120"/>
                </a:lnTo>
                <a:lnTo>
                  <a:pt x="2754431" y="4244562"/>
                </a:lnTo>
                <a:lnTo>
                  <a:pt x="2774114" y="4228686"/>
                </a:lnTo>
                <a:lnTo>
                  <a:pt x="2794115" y="4211858"/>
                </a:lnTo>
                <a:lnTo>
                  <a:pt x="2814434" y="4194076"/>
                </a:lnTo>
                <a:lnTo>
                  <a:pt x="2834435" y="4175661"/>
                </a:lnTo>
                <a:lnTo>
                  <a:pt x="2854436" y="4156610"/>
                </a:lnTo>
                <a:lnTo>
                  <a:pt x="2875072" y="4136923"/>
                </a:lnTo>
                <a:lnTo>
                  <a:pt x="2895073" y="4116285"/>
                </a:lnTo>
                <a:lnTo>
                  <a:pt x="2915074" y="4095011"/>
                </a:lnTo>
                <a:lnTo>
                  <a:pt x="2935710" y="4072468"/>
                </a:lnTo>
                <a:lnTo>
                  <a:pt x="2955711" y="4049924"/>
                </a:lnTo>
                <a:lnTo>
                  <a:pt x="2976030" y="4026110"/>
                </a:lnTo>
                <a:lnTo>
                  <a:pt x="2995713" y="4001344"/>
                </a:lnTo>
                <a:lnTo>
                  <a:pt x="3015714" y="3975943"/>
                </a:lnTo>
                <a:lnTo>
                  <a:pt x="3035081" y="3949589"/>
                </a:lnTo>
                <a:lnTo>
                  <a:pt x="3054447" y="3922600"/>
                </a:lnTo>
                <a:lnTo>
                  <a:pt x="3073813" y="3894658"/>
                </a:lnTo>
                <a:lnTo>
                  <a:pt x="3092861" y="3865447"/>
                </a:lnTo>
                <a:lnTo>
                  <a:pt x="3111592" y="3835600"/>
                </a:lnTo>
                <a:lnTo>
                  <a:pt x="3130006" y="3805119"/>
                </a:lnTo>
                <a:lnTo>
                  <a:pt x="3148102" y="3773367"/>
                </a:lnTo>
                <a:lnTo>
                  <a:pt x="3165881" y="3740980"/>
                </a:lnTo>
                <a:lnTo>
                  <a:pt x="3183025" y="3707641"/>
                </a:lnTo>
                <a:lnTo>
                  <a:pt x="3200169" y="3673032"/>
                </a:lnTo>
                <a:lnTo>
                  <a:pt x="3216677" y="3637470"/>
                </a:lnTo>
                <a:lnTo>
                  <a:pt x="3232551" y="3600956"/>
                </a:lnTo>
                <a:lnTo>
                  <a:pt x="3248107" y="3563489"/>
                </a:lnTo>
                <a:lnTo>
                  <a:pt x="3263029" y="3525069"/>
                </a:lnTo>
                <a:lnTo>
                  <a:pt x="3277633" y="3485697"/>
                </a:lnTo>
                <a:lnTo>
                  <a:pt x="3291602" y="3445055"/>
                </a:lnTo>
                <a:lnTo>
                  <a:pt x="3298586" y="3424416"/>
                </a:lnTo>
                <a:lnTo>
                  <a:pt x="3305253" y="3403143"/>
                </a:lnTo>
                <a:lnTo>
                  <a:pt x="3311603" y="3382504"/>
                </a:lnTo>
                <a:lnTo>
                  <a:pt x="3317953" y="3360913"/>
                </a:lnTo>
                <a:lnTo>
                  <a:pt x="3305571" y="3359960"/>
                </a:lnTo>
                <a:lnTo>
                  <a:pt x="3293189" y="3359008"/>
                </a:lnTo>
                <a:lnTo>
                  <a:pt x="3280807" y="3357420"/>
                </a:lnTo>
                <a:lnTo>
                  <a:pt x="3268743" y="3355515"/>
                </a:lnTo>
                <a:lnTo>
                  <a:pt x="3256679" y="3353610"/>
                </a:lnTo>
                <a:lnTo>
                  <a:pt x="3244615" y="3351387"/>
                </a:lnTo>
                <a:lnTo>
                  <a:pt x="3232869" y="3348847"/>
                </a:lnTo>
                <a:lnTo>
                  <a:pt x="3221122" y="3346307"/>
                </a:lnTo>
                <a:lnTo>
                  <a:pt x="3209375" y="3342815"/>
                </a:lnTo>
                <a:lnTo>
                  <a:pt x="3197946" y="3339639"/>
                </a:lnTo>
                <a:lnTo>
                  <a:pt x="3186517" y="3336147"/>
                </a:lnTo>
                <a:lnTo>
                  <a:pt x="3175088" y="3332019"/>
                </a:lnTo>
                <a:lnTo>
                  <a:pt x="3163976" y="3328209"/>
                </a:lnTo>
                <a:lnTo>
                  <a:pt x="3152864" y="3323446"/>
                </a:lnTo>
                <a:lnTo>
                  <a:pt x="3141753" y="3319001"/>
                </a:lnTo>
                <a:lnTo>
                  <a:pt x="3130959" y="3314238"/>
                </a:lnTo>
                <a:lnTo>
                  <a:pt x="3120482" y="3309158"/>
                </a:lnTo>
                <a:lnTo>
                  <a:pt x="3110005" y="3303442"/>
                </a:lnTo>
                <a:lnTo>
                  <a:pt x="3099528" y="3298045"/>
                </a:lnTo>
                <a:lnTo>
                  <a:pt x="3089051" y="3292329"/>
                </a:lnTo>
                <a:lnTo>
                  <a:pt x="3079210" y="3285979"/>
                </a:lnTo>
                <a:lnTo>
                  <a:pt x="3069368" y="3279629"/>
                </a:lnTo>
                <a:lnTo>
                  <a:pt x="3059209" y="3273278"/>
                </a:lnTo>
                <a:lnTo>
                  <a:pt x="3050002" y="3266611"/>
                </a:lnTo>
                <a:lnTo>
                  <a:pt x="3040477" y="3259625"/>
                </a:lnTo>
                <a:lnTo>
                  <a:pt x="3030953" y="3252322"/>
                </a:lnTo>
                <a:lnTo>
                  <a:pt x="3022064" y="3245019"/>
                </a:lnTo>
                <a:lnTo>
                  <a:pt x="3013175" y="3237717"/>
                </a:lnTo>
                <a:lnTo>
                  <a:pt x="3004603" y="3229779"/>
                </a:lnTo>
                <a:lnTo>
                  <a:pt x="2996031" y="3221523"/>
                </a:lnTo>
                <a:lnTo>
                  <a:pt x="2987459" y="3213268"/>
                </a:lnTo>
                <a:lnTo>
                  <a:pt x="2979205" y="3205012"/>
                </a:lnTo>
                <a:lnTo>
                  <a:pt x="2971585" y="3196439"/>
                </a:lnTo>
                <a:lnTo>
                  <a:pt x="2963648" y="3187549"/>
                </a:lnTo>
                <a:lnTo>
                  <a:pt x="2956346" y="3178658"/>
                </a:lnTo>
                <a:lnTo>
                  <a:pt x="2948727" y="3169768"/>
                </a:lnTo>
                <a:lnTo>
                  <a:pt x="2941742" y="3160560"/>
                </a:lnTo>
                <a:lnTo>
                  <a:pt x="2934440" y="3151035"/>
                </a:lnTo>
                <a:lnTo>
                  <a:pt x="2927773" y="3141509"/>
                </a:lnTo>
                <a:lnTo>
                  <a:pt x="2921106" y="3131666"/>
                </a:lnTo>
                <a:lnTo>
                  <a:pt x="2915074" y="3121823"/>
                </a:lnTo>
                <a:lnTo>
                  <a:pt x="2909042" y="3111662"/>
                </a:lnTo>
                <a:lnTo>
                  <a:pt x="2903327" y="3101184"/>
                </a:lnTo>
                <a:lnTo>
                  <a:pt x="2897613" y="3090706"/>
                </a:lnTo>
                <a:lnTo>
                  <a:pt x="2892216" y="3080546"/>
                </a:lnTo>
                <a:lnTo>
                  <a:pt x="2886819" y="3070068"/>
                </a:lnTo>
                <a:lnTo>
                  <a:pt x="2882057" y="3059272"/>
                </a:lnTo>
                <a:lnTo>
                  <a:pt x="2877612" y="3047842"/>
                </a:lnTo>
                <a:lnTo>
                  <a:pt x="2873167" y="3036729"/>
                </a:lnTo>
                <a:lnTo>
                  <a:pt x="2869040" y="3025615"/>
                </a:lnTo>
                <a:lnTo>
                  <a:pt x="2865230" y="3014502"/>
                </a:lnTo>
                <a:lnTo>
                  <a:pt x="2861738" y="3003072"/>
                </a:lnTo>
                <a:lnTo>
                  <a:pt x="2858246" y="2991324"/>
                </a:lnTo>
                <a:lnTo>
                  <a:pt x="2855389" y="2979893"/>
                </a:lnTo>
                <a:lnTo>
                  <a:pt x="2852531" y="2967828"/>
                </a:lnTo>
                <a:lnTo>
                  <a:pt x="2849991" y="2956079"/>
                </a:lnTo>
                <a:lnTo>
                  <a:pt x="2847769" y="2944014"/>
                </a:lnTo>
                <a:lnTo>
                  <a:pt x="2845864" y="2932266"/>
                </a:lnTo>
                <a:lnTo>
                  <a:pt x="2843959" y="2919882"/>
                </a:lnTo>
                <a:lnTo>
                  <a:pt x="2843007" y="2907499"/>
                </a:lnTo>
                <a:lnTo>
                  <a:pt x="2841737" y="2895434"/>
                </a:lnTo>
                <a:lnTo>
                  <a:pt x="2841102" y="2883051"/>
                </a:lnTo>
                <a:lnTo>
                  <a:pt x="2840785" y="2870350"/>
                </a:lnTo>
                <a:lnTo>
                  <a:pt x="2840467" y="2857649"/>
                </a:lnTo>
                <a:lnTo>
                  <a:pt x="2840785" y="2842408"/>
                </a:lnTo>
                <a:lnTo>
                  <a:pt x="2841419" y="2826850"/>
                </a:lnTo>
                <a:lnTo>
                  <a:pt x="2842689" y="2811927"/>
                </a:lnTo>
                <a:lnTo>
                  <a:pt x="2843959" y="2796686"/>
                </a:lnTo>
                <a:lnTo>
                  <a:pt x="2845864" y="2781763"/>
                </a:lnTo>
                <a:lnTo>
                  <a:pt x="2848404" y="2766839"/>
                </a:lnTo>
                <a:lnTo>
                  <a:pt x="2851579" y="2752234"/>
                </a:lnTo>
                <a:lnTo>
                  <a:pt x="2854753" y="2737628"/>
                </a:lnTo>
                <a:lnTo>
                  <a:pt x="2858563" y="2723340"/>
                </a:lnTo>
                <a:lnTo>
                  <a:pt x="2862690" y="2709052"/>
                </a:lnTo>
                <a:lnTo>
                  <a:pt x="2867135" y="2695398"/>
                </a:lnTo>
                <a:lnTo>
                  <a:pt x="2872532" y="2681428"/>
                </a:lnTo>
                <a:lnTo>
                  <a:pt x="2877612" y="2667774"/>
                </a:lnTo>
                <a:lnTo>
                  <a:pt x="2883326" y="2654439"/>
                </a:lnTo>
                <a:lnTo>
                  <a:pt x="2889676" y="2640785"/>
                </a:lnTo>
                <a:lnTo>
                  <a:pt x="2895708" y="2628402"/>
                </a:lnTo>
                <a:lnTo>
                  <a:pt x="2902693" y="2615384"/>
                </a:lnTo>
                <a:lnTo>
                  <a:pt x="2909995" y="2602683"/>
                </a:lnTo>
                <a:lnTo>
                  <a:pt x="2917614" y="2590300"/>
                </a:lnTo>
                <a:lnTo>
                  <a:pt x="2925233" y="2578235"/>
                </a:lnTo>
                <a:lnTo>
                  <a:pt x="2933488" y="2566487"/>
                </a:lnTo>
                <a:lnTo>
                  <a:pt x="2942059" y="2554738"/>
                </a:lnTo>
                <a:lnTo>
                  <a:pt x="2950949" y="2543308"/>
                </a:lnTo>
                <a:lnTo>
                  <a:pt x="2959838" y="2532195"/>
                </a:lnTo>
                <a:lnTo>
                  <a:pt x="2969680" y="2521399"/>
                </a:lnTo>
                <a:lnTo>
                  <a:pt x="2979205" y="2510921"/>
                </a:lnTo>
                <a:lnTo>
                  <a:pt x="2989364" y="2500443"/>
                </a:lnTo>
                <a:lnTo>
                  <a:pt x="2999841" y="2490918"/>
                </a:lnTo>
                <a:lnTo>
                  <a:pt x="3010317" y="2480757"/>
                </a:lnTo>
                <a:lnTo>
                  <a:pt x="3021429" y="2471549"/>
                </a:lnTo>
                <a:lnTo>
                  <a:pt x="3032541" y="2462659"/>
                </a:lnTo>
                <a:lnTo>
                  <a:pt x="3043652" y="2453451"/>
                </a:lnTo>
                <a:lnTo>
                  <a:pt x="2613471" y="2281992"/>
                </a:lnTo>
                <a:lnTo>
                  <a:pt x="2542039" y="2462024"/>
                </a:lnTo>
                <a:lnTo>
                  <a:pt x="2537911" y="2471867"/>
                </a:lnTo>
                <a:lnTo>
                  <a:pt x="2533467" y="2480757"/>
                </a:lnTo>
                <a:lnTo>
                  <a:pt x="2528387" y="2489648"/>
                </a:lnTo>
                <a:lnTo>
                  <a:pt x="2522990" y="2498220"/>
                </a:lnTo>
                <a:lnTo>
                  <a:pt x="2517593" y="2506793"/>
                </a:lnTo>
                <a:lnTo>
                  <a:pt x="2511243" y="2514731"/>
                </a:lnTo>
                <a:lnTo>
                  <a:pt x="2504894" y="2522034"/>
                </a:lnTo>
                <a:lnTo>
                  <a:pt x="2498227" y="2529337"/>
                </a:lnTo>
                <a:lnTo>
                  <a:pt x="2490925" y="2536323"/>
                </a:lnTo>
                <a:lnTo>
                  <a:pt x="2483623" y="2542673"/>
                </a:lnTo>
                <a:lnTo>
                  <a:pt x="2476003" y="2548706"/>
                </a:lnTo>
                <a:lnTo>
                  <a:pt x="2468067" y="2554103"/>
                </a:lnTo>
                <a:lnTo>
                  <a:pt x="2459812" y="2559819"/>
                </a:lnTo>
                <a:lnTo>
                  <a:pt x="2451557" y="2564582"/>
                </a:lnTo>
                <a:lnTo>
                  <a:pt x="2442986" y="2569027"/>
                </a:lnTo>
                <a:lnTo>
                  <a:pt x="2434096" y="2572837"/>
                </a:lnTo>
                <a:lnTo>
                  <a:pt x="2425207" y="2576647"/>
                </a:lnTo>
                <a:lnTo>
                  <a:pt x="2415683" y="2579822"/>
                </a:lnTo>
                <a:lnTo>
                  <a:pt x="2406476" y="2582362"/>
                </a:lnTo>
                <a:lnTo>
                  <a:pt x="2397269" y="2584585"/>
                </a:lnTo>
                <a:lnTo>
                  <a:pt x="2387427" y="2586490"/>
                </a:lnTo>
                <a:lnTo>
                  <a:pt x="2377903" y="2588078"/>
                </a:lnTo>
                <a:lnTo>
                  <a:pt x="2368061" y="2588713"/>
                </a:lnTo>
                <a:lnTo>
                  <a:pt x="2358537" y="2589665"/>
                </a:lnTo>
                <a:lnTo>
                  <a:pt x="2348377" y="2589030"/>
                </a:lnTo>
                <a:lnTo>
                  <a:pt x="2338536" y="2588713"/>
                </a:lnTo>
                <a:lnTo>
                  <a:pt x="2328694" y="2587760"/>
                </a:lnTo>
                <a:lnTo>
                  <a:pt x="2318852" y="2586173"/>
                </a:lnTo>
                <a:lnTo>
                  <a:pt x="2309011" y="2584267"/>
                </a:lnTo>
                <a:lnTo>
                  <a:pt x="2299169" y="2581727"/>
                </a:lnTo>
                <a:lnTo>
                  <a:pt x="2289009" y="2578870"/>
                </a:lnTo>
                <a:lnTo>
                  <a:pt x="2279485" y="2575060"/>
                </a:lnTo>
                <a:lnTo>
                  <a:pt x="2279167" y="2575060"/>
                </a:lnTo>
                <a:lnTo>
                  <a:pt x="2072807" y="3090706"/>
                </a:lnTo>
                <a:lnTo>
                  <a:pt x="1694692" y="2939886"/>
                </a:lnTo>
                <a:lnTo>
                  <a:pt x="1901053" y="2424239"/>
                </a:lnTo>
                <a:lnTo>
                  <a:pt x="1900735" y="2424239"/>
                </a:lnTo>
                <a:lnTo>
                  <a:pt x="1890893" y="2420111"/>
                </a:lnTo>
                <a:lnTo>
                  <a:pt x="1882004" y="2415666"/>
                </a:lnTo>
                <a:lnTo>
                  <a:pt x="1873115" y="2410268"/>
                </a:lnTo>
                <a:lnTo>
                  <a:pt x="1864543" y="2405188"/>
                </a:lnTo>
                <a:lnTo>
                  <a:pt x="1855971" y="2399473"/>
                </a:lnTo>
                <a:lnTo>
                  <a:pt x="1848034" y="2393122"/>
                </a:lnTo>
                <a:lnTo>
                  <a:pt x="1840732" y="2386772"/>
                </a:lnTo>
                <a:lnTo>
                  <a:pt x="1833747" y="2380104"/>
                </a:lnTo>
                <a:lnTo>
                  <a:pt x="1826445" y="2373119"/>
                </a:lnTo>
                <a:lnTo>
                  <a:pt x="1820096" y="2365816"/>
                </a:lnTo>
                <a:lnTo>
                  <a:pt x="1814381" y="2358196"/>
                </a:lnTo>
                <a:lnTo>
                  <a:pt x="1808667" y="2349940"/>
                </a:lnTo>
                <a:lnTo>
                  <a:pt x="1803587" y="2342002"/>
                </a:lnTo>
                <a:lnTo>
                  <a:pt x="1798190" y="2333747"/>
                </a:lnTo>
                <a:lnTo>
                  <a:pt x="1793745" y="2325174"/>
                </a:lnTo>
                <a:lnTo>
                  <a:pt x="1789935" y="2316284"/>
                </a:lnTo>
                <a:lnTo>
                  <a:pt x="1786443" y="2307076"/>
                </a:lnTo>
                <a:lnTo>
                  <a:pt x="1782951" y="2297868"/>
                </a:lnTo>
                <a:lnTo>
                  <a:pt x="1780411" y="2288660"/>
                </a:lnTo>
                <a:lnTo>
                  <a:pt x="1778189" y="2279134"/>
                </a:lnTo>
                <a:lnTo>
                  <a:pt x="1776284" y="2269609"/>
                </a:lnTo>
                <a:lnTo>
                  <a:pt x="1774697" y="2260083"/>
                </a:lnTo>
                <a:lnTo>
                  <a:pt x="1774062" y="2250240"/>
                </a:lnTo>
                <a:lnTo>
                  <a:pt x="1773427" y="2240715"/>
                </a:lnTo>
                <a:lnTo>
                  <a:pt x="1773744" y="2230554"/>
                </a:lnTo>
                <a:lnTo>
                  <a:pt x="1774062" y="2220711"/>
                </a:lnTo>
                <a:lnTo>
                  <a:pt x="1775331" y="2210868"/>
                </a:lnTo>
                <a:lnTo>
                  <a:pt x="1776601" y="2201025"/>
                </a:lnTo>
                <a:lnTo>
                  <a:pt x="1778506" y="2191182"/>
                </a:lnTo>
                <a:lnTo>
                  <a:pt x="1781046" y="2181339"/>
                </a:lnTo>
                <a:lnTo>
                  <a:pt x="1784221" y="2171178"/>
                </a:lnTo>
                <a:lnTo>
                  <a:pt x="1787713" y="2161653"/>
                </a:lnTo>
                <a:lnTo>
                  <a:pt x="1859780" y="1981304"/>
                </a:lnTo>
                <a:lnTo>
                  <a:pt x="1776284" y="1947964"/>
                </a:lnTo>
                <a:lnTo>
                  <a:pt x="1709614" y="2114978"/>
                </a:lnTo>
                <a:lnTo>
                  <a:pt x="1705487" y="2124821"/>
                </a:lnTo>
                <a:lnTo>
                  <a:pt x="1701042" y="2133711"/>
                </a:lnTo>
                <a:lnTo>
                  <a:pt x="1696280" y="2142602"/>
                </a:lnTo>
                <a:lnTo>
                  <a:pt x="1690883" y="2151175"/>
                </a:lnTo>
                <a:lnTo>
                  <a:pt x="1685168" y="2159748"/>
                </a:lnTo>
                <a:lnTo>
                  <a:pt x="1679136" y="2167686"/>
                </a:lnTo>
                <a:lnTo>
                  <a:pt x="1672787" y="2174989"/>
                </a:lnTo>
                <a:lnTo>
                  <a:pt x="1666119" y="2181974"/>
                </a:lnTo>
                <a:lnTo>
                  <a:pt x="1659135" y="2189277"/>
                </a:lnTo>
                <a:lnTo>
                  <a:pt x="1651515" y="2195627"/>
                </a:lnTo>
                <a:lnTo>
                  <a:pt x="1643579" y="2201342"/>
                </a:lnTo>
                <a:lnTo>
                  <a:pt x="1635959" y="2207058"/>
                </a:lnTo>
                <a:lnTo>
                  <a:pt x="1627705" y="2212773"/>
                </a:lnTo>
                <a:lnTo>
                  <a:pt x="1619450" y="2217536"/>
                </a:lnTo>
                <a:lnTo>
                  <a:pt x="1610879" y="2221981"/>
                </a:lnTo>
                <a:lnTo>
                  <a:pt x="1601989" y="2225791"/>
                </a:lnTo>
                <a:lnTo>
                  <a:pt x="1593100" y="2229284"/>
                </a:lnTo>
                <a:lnTo>
                  <a:pt x="1583893" y="2232777"/>
                </a:lnTo>
                <a:lnTo>
                  <a:pt x="1574369" y="2235317"/>
                </a:lnTo>
                <a:lnTo>
                  <a:pt x="1565162" y="2237539"/>
                </a:lnTo>
                <a:lnTo>
                  <a:pt x="1555320" y="2239444"/>
                </a:lnTo>
                <a:lnTo>
                  <a:pt x="1545796" y="2241032"/>
                </a:lnTo>
                <a:lnTo>
                  <a:pt x="1535954" y="2241667"/>
                </a:lnTo>
                <a:lnTo>
                  <a:pt x="1526429" y="2242302"/>
                </a:lnTo>
                <a:lnTo>
                  <a:pt x="1516270" y="2241985"/>
                </a:lnTo>
                <a:lnTo>
                  <a:pt x="1506746" y="2241667"/>
                </a:lnTo>
                <a:lnTo>
                  <a:pt x="1496587" y="2240715"/>
                </a:lnTo>
                <a:lnTo>
                  <a:pt x="1486427" y="2239127"/>
                </a:lnTo>
                <a:lnTo>
                  <a:pt x="1476903" y="2237222"/>
                </a:lnTo>
                <a:lnTo>
                  <a:pt x="1466744" y="2234682"/>
                </a:lnTo>
                <a:lnTo>
                  <a:pt x="1457219" y="2231507"/>
                </a:lnTo>
                <a:lnTo>
                  <a:pt x="1447378" y="2228014"/>
                </a:lnTo>
                <a:lnTo>
                  <a:pt x="1447060" y="2228014"/>
                </a:lnTo>
                <a:lnTo>
                  <a:pt x="1319752" y="2546801"/>
                </a:lnTo>
                <a:lnTo>
                  <a:pt x="941954" y="2396298"/>
                </a:lnTo>
                <a:lnTo>
                  <a:pt x="1068945" y="2077194"/>
                </a:lnTo>
                <a:lnTo>
                  <a:pt x="1068628" y="2077194"/>
                </a:lnTo>
                <a:lnTo>
                  <a:pt x="1059103" y="2073066"/>
                </a:lnTo>
                <a:lnTo>
                  <a:pt x="1049579" y="2068621"/>
                </a:lnTo>
                <a:lnTo>
                  <a:pt x="1040690" y="2063223"/>
                </a:lnTo>
                <a:lnTo>
                  <a:pt x="1032118" y="2058143"/>
                </a:lnTo>
                <a:lnTo>
                  <a:pt x="1023863" y="2052427"/>
                </a:lnTo>
                <a:lnTo>
                  <a:pt x="1016244" y="2046077"/>
                </a:lnTo>
                <a:lnTo>
                  <a:pt x="1008625" y="2039727"/>
                </a:lnTo>
                <a:lnTo>
                  <a:pt x="1001323" y="2033059"/>
                </a:lnTo>
                <a:lnTo>
                  <a:pt x="994655" y="2026073"/>
                </a:lnTo>
                <a:lnTo>
                  <a:pt x="988306" y="2018453"/>
                </a:lnTo>
                <a:lnTo>
                  <a:pt x="982274" y="2011150"/>
                </a:lnTo>
                <a:lnTo>
                  <a:pt x="976242" y="2002895"/>
                </a:lnTo>
                <a:lnTo>
                  <a:pt x="971162" y="1994639"/>
                </a:lnTo>
                <a:lnTo>
                  <a:pt x="966400" y="1986701"/>
                </a:lnTo>
                <a:lnTo>
                  <a:pt x="961638" y="1978128"/>
                </a:lnTo>
                <a:lnTo>
                  <a:pt x="957828" y="1968921"/>
                </a:lnTo>
                <a:lnTo>
                  <a:pt x="954336" y="1960030"/>
                </a:lnTo>
                <a:lnTo>
                  <a:pt x="950844" y="1950822"/>
                </a:lnTo>
                <a:lnTo>
                  <a:pt x="948304" y="1941614"/>
                </a:lnTo>
                <a:lnTo>
                  <a:pt x="946082" y="1932089"/>
                </a:lnTo>
                <a:lnTo>
                  <a:pt x="944177" y="1922563"/>
                </a:lnTo>
                <a:lnTo>
                  <a:pt x="942907" y="1912720"/>
                </a:lnTo>
                <a:lnTo>
                  <a:pt x="941637" y="1903194"/>
                </a:lnTo>
                <a:lnTo>
                  <a:pt x="941319" y="1893351"/>
                </a:lnTo>
                <a:lnTo>
                  <a:pt x="941319" y="1883508"/>
                </a:lnTo>
                <a:lnTo>
                  <a:pt x="941954" y="1873665"/>
                </a:lnTo>
                <a:lnTo>
                  <a:pt x="942907" y="1863505"/>
                </a:lnTo>
                <a:lnTo>
                  <a:pt x="944494" y="1853979"/>
                </a:lnTo>
                <a:lnTo>
                  <a:pt x="946399" y="1843819"/>
                </a:lnTo>
                <a:lnTo>
                  <a:pt x="949256" y="1834293"/>
                </a:lnTo>
                <a:lnTo>
                  <a:pt x="952114" y="1824133"/>
                </a:lnTo>
                <a:lnTo>
                  <a:pt x="955923" y="1814607"/>
                </a:lnTo>
                <a:lnTo>
                  <a:pt x="1022593" y="1647276"/>
                </a:lnTo>
                <a:lnTo>
                  <a:pt x="869570" y="1586313"/>
                </a:lnTo>
                <a:lnTo>
                  <a:pt x="1094661" y="1022403"/>
                </a:lnTo>
                <a:lnTo>
                  <a:pt x="1914387" y="1349446"/>
                </a:lnTo>
                <a:lnTo>
                  <a:pt x="1931530" y="1304676"/>
                </a:lnTo>
                <a:lnTo>
                  <a:pt x="2027726" y="1341825"/>
                </a:lnTo>
                <a:lnTo>
                  <a:pt x="2083284" y="1199260"/>
                </a:lnTo>
                <a:lnTo>
                  <a:pt x="2359489" y="486435"/>
                </a:lnTo>
                <a:lnTo>
                  <a:pt x="2263611" y="449286"/>
                </a:lnTo>
                <a:lnTo>
                  <a:pt x="2437906"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nodeType="withEffect">
                                  <p:stCondLst>
                                    <p:cond delay="0"/>
                                  </p:stCondLst>
                                  <p:iterate type="lt">
                                    <p:tmPct val="10000"/>
                                  </p:iterate>
                                  <p:childTnLst>
                                    <p:set>
                                      <p:cBhvr>
                                        <p:cTn id="6" dur="1" fill="hold">
                                          <p:stCondLst>
                                            <p:cond delay="0"/>
                                          </p:stCondLst>
                                        </p:cTn>
                                        <p:tgtEl>
                                          <p:spTgt spid="26626"/>
                                        </p:tgtEl>
                                        <p:attrNameLst>
                                          <p:attrName>style.visibility</p:attrName>
                                        </p:attrNameLst>
                                      </p:cBhvr>
                                      <p:to>
                                        <p:strVal val="visible"/>
                                      </p:to>
                                    </p:set>
                                    <p:anim to="" calcmode="lin" valueType="num">
                                      <p:cBhvr>
                                        <p:cTn id="7" dur="700" fill="hold">
                                          <p:stCondLst>
                                            <p:cond delay="0"/>
                                          </p:stCondLst>
                                        </p:cTn>
                                        <p:tgtEl>
                                          <p:spTgt spid="26626"/>
                                        </p:tgtEl>
                                        <p:attrNameLst>
                                          <p:attrName>ppt_y</p:attrName>
                                        </p:attrNameLst>
                                      </p:cBhvr>
                                      <p:tavLst>
                                        <p:tav tm="0" fmla="#ppt_y-#ppt_h/2*((1.5-1.5*$)^3-(1.5-1.5*$)^2)*8/9">
                                          <p:val>
                                            <p:fltVal val="0"/>
                                          </p:val>
                                        </p:tav>
                                        <p:tav tm="100000">
                                          <p:val>
                                            <p:fltVal val="1"/>
                                          </p:val>
                                        </p:tav>
                                      </p:tavLst>
                                    </p:anim>
                                    <p:anim to="" calcmode="lin" valueType="num">
                                      <p:cBhvr>
                                        <p:cTn id="8" dur="700" fill="hold">
                                          <p:stCondLst>
                                            <p:cond delay="0"/>
                                          </p:stCondLst>
                                        </p:cTn>
                                        <p:tgtEl>
                                          <p:spTgt spid="26626"/>
                                        </p:tgtEl>
                                        <p:attrNameLst>
                                          <p:attrName>ppt_h</p:attrName>
                                        </p:attrNameLst>
                                      </p:cBhvr>
                                      <p:tavLst>
                                        <p:tav tm="0" fmla="#ppt_h-#ppt_h*((1.5-1.5*$)^3-(1.5-1.5*$)^2)">
                                          <p:val>
                                            <p:fltVal val="0"/>
                                          </p:val>
                                        </p:tav>
                                        <p:tav tm="100000">
                                          <p:val>
                                            <p:fltVal val="1"/>
                                          </p:val>
                                        </p:tav>
                                      </p:tavLst>
                                    </p:anim>
                                  </p:childTnLst>
                                </p:cTn>
                              </p:par>
                              <p:par>
                                <p:cTn id="9" presetID="0" presetClass="entr" presetSubtype="0" fill="hold" grpId="0" nodeType="withEffect">
                                  <p:stCondLst>
                                    <p:cond delay="0"/>
                                  </p:stCondLst>
                                  <p:iterate type="lt">
                                    <p:tmPct val="10000"/>
                                  </p:iterate>
                                  <p:childTnLst>
                                    <p:set>
                                      <p:cBhvr>
                                        <p:cTn id="10" dur="1" fill="hold">
                                          <p:stCondLst>
                                            <p:cond delay="0"/>
                                          </p:stCondLst>
                                        </p:cTn>
                                        <p:tgtEl>
                                          <p:spTgt spid="26627"/>
                                        </p:tgtEl>
                                        <p:attrNameLst>
                                          <p:attrName>style.visibility</p:attrName>
                                        </p:attrNameLst>
                                      </p:cBhvr>
                                      <p:to>
                                        <p:strVal val="visible"/>
                                      </p:to>
                                    </p:set>
                                    <p:anim to="" calcmode="lin" valueType="num">
                                      <p:cBhvr>
                                        <p:cTn id="11" dur="700" fill="hold">
                                          <p:stCondLst>
                                            <p:cond delay="0"/>
                                          </p:stCondLst>
                                        </p:cTn>
                                        <p:tgtEl>
                                          <p:spTgt spid="26627"/>
                                        </p:tgtEl>
                                        <p:attrNameLst>
                                          <p:attrName>ppt_y</p:attrName>
                                        </p:attrNameLst>
                                      </p:cBhvr>
                                      <p:tavLst>
                                        <p:tav tm="0" fmla="#ppt_y-#ppt_h/2*((1.5-1.5*$)^3-(1.5-1.5*$)^2)*8/9">
                                          <p:val>
                                            <p:fltVal val="0"/>
                                          </p:val>
                                        </p:tav>
                                        <p:tav tm="100000">
                                          <p:val>
                                            <p:fltVal val="1"/>
                                          </p:val>
                                        </p:tav>
                                      </p:tavLst>
                                    </p:anim>
                                    <p:anim to="" calcmode="lin" valueType="num">
                                      <p:cBhvr>
                                        <p:cTn id="12" dur="700" fill="hold">
                                          <p:stCondLst>
                                            <p:cond delay="0"/>
                                          </p:stCondLst>
                                        </p:cTn>
                                        <p:tgtEl>
                                          <p:spTgt spid="26627"/>
                                        </p:tgtEl>
                                        <p:attrNameLst>
                                          <p:attrName>ppt_h</p:attrName>
                                        </p:attrNameLst>
                                      </p:cBhvr>
                                      <p:tavLst>
                                        <p:tav tm="0" fmla="#ppt_h-#ppt_h*((1.5-1.5*$)^3-(1.5-1.5*$)^2)">
                                          <p:val>
                                            <p:fltVal val="0"/>
                                          </p:val>
                                        </p:tav>
                                        <p:tav tm="100000">
                                          <p:val>
                                            <p:fltVal val="1"/>
                                          </p:val>
                                        </p:tav>
                                      </p:tavLst>
                                    </p:anim>
                                  </p:childTnLst>
                                </p:cTn>
                              </p:par>
                              <p:par>
                                <p:cTn id="13" presetID="0" presetClass="entr" presetSubtype="0" fill="hold" grpId="0" nodeType="withEffect">
                                  <p:stCondLst>
                                    <p:cond delay="0"/>
                                  </p:stCondLst>
                                  <p:childTnLst>
                                    <p:set>
                                      <p:cBhvr>
                                        <p:cTn id="14" dur="1" fill="hold">
                                          <p:stCondLst>
                                            <p:cond delay="0"/>
                                          </p:stCondLst>
                                        </p:cTn>
                                        <p:tgtEl>
                                          <p:spTgt spid="26628"/>
                                        </p:tgtEl>
                                        <p:attrNameLst>
                                          <p:attrName>style.visibility</p:attrName>
                                        </p:attrNameLst>
                                      </p:cBhvr>
                                      <p:to>
                                        <p:strVal val="visible"/>
                                      </p:to>
                                    </p:set>
                                    <p:anim to="" calcmode="lin" valueType="num">
                                      <p:cBhvr>
                                        <p:cTn id="15" dur="700" fill="hold">
                                          <p:stCondLst>
                                            <p:cond delay="0"/>
                                          </p:stCondLst>
                                        </p:cTn>
                                        <p:tgtEl>
                                          <p:spTgt spid="26628"/>
                                        </p:tgtEl>
                                        <p:attrNameLst>
                                          <p:attrName>ppt_y</p:attrName>
                                        </p:attrNameLst>
                                      </p:cBhvr>
                                      <p:tavLst>
                                        <p:tav tm="0" fmla="#ppt_y-#ppt_h/2*((1.5-1.5*$)^3-(1.5-1.5*$)^2)*8/9">
                                          <p:val>
                                            <p:fltVal val="0"/>
                                          </p:val>
                                        </p:tav>
                                        <p:tav tm="100000">
                                          <p:val>
                                            <p:fltVal val="1"/>
                                          </p:val>
                                        </p:tav>
                                      </p:tavLst>
                                    </p:anim>
                                    <p:anim to="" calcmode="lin" valueType="num">
                                      <p:cBhvr>
                                        <p:cTn id="16" dur="700" fill="hold">
                                          <p:stCondLst>
                                            <p:cond delay="0"/>
                                          </p:stCondLst>
                                        </p:cTn>
                                        <p:tgtEl>
                                          <p:spTgt spid="26628"/>
                                        </p:tgtEl>
                                        <p:attrNameLst>
                                          <p:attrName>ppt_h</p:attrName>
                                        </p:attrNameLst>
                                      </p:cBhvr>
                                      <p:tavLst>
                                        <p:tav tm="0" fmla="#ppt_h-#ppt_h*((1.5-1.5*$)^3-(1.5-1.5*$)^2)">
                                          <p:val>
                                            <p:fltVal val="0"/>
                                          </p:val>
                                        </p:tav>
                                        <p:tav tm="100000">
                                          <p:val>
                                            <p:fltVal val="1"/>
                                          </p:val>
                                        </p:tav>
                                      </p:tavLst>
                                    </p:anim>
                                  </p:childTnLst>
                                </p:cTn>
                              </p:par>
                              <p:par>
                                <p:cTn id="17" presetID="0" presetClass="entr" presetSubtype="0" fill="hold" grpId="0" nodeType="withEffect">
                                  <p:stCondLst>
                                    <p:cond delay="0"/>
                                  </p:stCondLst>
                                  <p:childTnLst>
                                    <p:set>
                                      <p:cBhvr>
                                        <p:cTn id="18" dur="1" fill="hold">
                                          <p:stCondLst>
                                            <p:cond delay="0"/>
                                          </p:stCondLst>
                                        </p:cTn>
                                        <p:tgtEl>
                                          <p:spTgt spid="26629"/>
                                        </p:tgtEl>
                                        <p:attrNameLst>
                                          <p:attrName>style.visibility</p:attrName>
                                        </p:attrNameLst>
                                      </p:cBhvr>
                                      <p:to>
                                        <p:strVal val="visible"/>
                                      </p:to>
                                    </p:set>
                                    <p:anim to="" calcmode="lin" valueType="num">
                                      <p:cBhvr>
                                        <p:cTn id="19" dur="700" fill="hold">
                                          <p:stCondLst>
                                            <p:cond delay="0"/>
                                          </p:stCondLst>
                                        </p:cTn>
                                        <p:tgtEl>
                                          <p:spTgt spid="26629"/>
                                        </p:tgtEl>
                                        <p:attrNameLst>
                                          <p:attrName>ppt_y</p:attrName>
                                        </p:attrNameLst>
                                      </p:cBhvr>
                                      <p:tavLst>
                                        <p:tav tm="0" fmla="#ppt_y-#ppt_h/2*((1.5-1.5*$)^3-(1.5-1.5*$)^2)*8/9">
                                          <p:val>
                                            <p:fltVal val="0"/>
                                          </p:val>
                                        </p:tav>
                                        <p:tav tm="100000">
                                          <p:val>
                                            <p:fltVal val="1"/>
                                          </p:val>
                                        </p:tav>
                                      </p:tavLst>
                                    </p:anim>
                                    <p:anim to="" calcmode="lin" valueType="num">
                                      <p:cBhvr>
                                        <p:cTn id="20" dur="700" fill="hold">
                                          <p:stCondLst>
                                            <p:cond delay="0"/>
                                          </p:stCondLst>
                                        </p:cTn>
                                        <p:tgtEl>
                                          <p:spTgt spid="26629"/>
                                        </p:tgtEl>
                                        <p:attrNameLst>
                                          <p:attrName>ppt_h</p:attrName>
                                        </p:attrNameLst>
                                      </p:cBhvr>
                                      <p:tavLst>
                                        <p:tav tm="0" fmla="#ppt_h-#ppt_h*((1.5-1.5*$)^3-(1.5-1.5*$)^2)">
                                          <p:val>
                                            <p:fltVal val="0"/>
                                          </p:val>
                                        </p:tav>
                                        <p:tav tm="100000">
                                          <p:val>
                                            <p:fltVal val="1"/>
                                          </p:val>
                                        </p:tav>
                                      </p:tavLst>
                                    </p:anim>
                                  </p:childTnLst>
                                </p:cTn>
                              </p:par>
                              <p:par>
                                <p:cTn id="21" presetID="0" presetClass="entr" presetSubtype="0" fill="hold" grpId="0" nodeType="withEffect">
                                  <p:stCondLst>
                                    <p:cond delay="0"/>
                                  </p:stCondLst>
                                  <p:childTnLst>
                                    <p:set>
                                      <p:cBhvr>
                                        <p:cTn id="22" dur="1" fill="hold">
                                          <p:stCondLst>
                                            <p:cond delay="0"/>
                                          </p:stCondLst>
                                        </p:cTn>
                                        <p:tgtEl>
                                          <p:spTgt spid="26630"/>
                                        </p:tgtEl>
                                        <p:attrNameLst>
                                          <p:attrName>style.visibility</p:attrName>
                                        </p:attrNameLst>
                                      </p:cBhvr>
                                      <p:to>
                                        <p:strVal val="visible"/>
                                      </p:to>
                                    </p:set>
                                    <p:anim to="" calcmode="lin" valueType="num">
                                      <p:cBhvr>
                                        <p:cTn id="23" dur="700" fill="hold">
                                          <p:stCondLst>
                                            <p:cond delay="0"/>
                                          </p:stCondLst>
                                        </p:cTn>
                                        <p:tgtEl>
                                          <p:spTgt spid="26630"/>
                                        </p:tgtEl>
                                        <p:attrNameLst>
                                          <p:attrName>ppt_y</p:attrName>
                                        </p:attrNameLst>
                                      </p:cBhvr>
                                      <p:tavLst>
                                        <p:tav tm="0" fmla="#ppt_y-#ppt_h/2*((1.5-1.5*$)^3-(1.5-1.5*$)^2)*8/9">
                                          <p:val>
                                            <p:fltVal val="0"/>
                                          </p:val>
                                        </p:tav>
                                        <p:tav tm="100000">
                                          <p:val>
                                            <p:fltVal val="1"/>
                                          </p:val>
                                        </p:tav>
                                      </p:tavLst>
                                    </p:anim>
                                    <p:anim to="" calcmode="lin" valueType="num">
                                      <p:cBhvr>
                                        <p:cTn id="24" dur="700" fill="hold">
                                          <p:stCondLst>
                                            <p:cond delay="0"/>
                                          </p:stCondLst>
                                        </p:cTn>
                                        <p:tgtEl>
                                          <p:spTgt spid="26630"/>
                                        </p:tgtEl>
                                        <p:attrNameLst>
                                          <p:attrName>ppt_h</p:attrName>
                                        </p:attrNameLst>
                                      </p:cBhvr>
                                      <p:tavLst>
                                        <p:tav tm="0" fmla="#ppt_h-#ppt_h*((1.5-1.5*$)^3-(1.5-1.5*$)^2)">
                                          <p:val>
                                            <p:fltVal val="0"/>
                                          </p:val>
                                        </p:tav>
                                        <p:tav tm="100000">
                                          <p:val>
                                            <p:fltVal val="1"/>
                                          </p:val>
                                        </p:tav>
                                      </p:tavLst>
                                    </p:anim>
                                  </p:childTnLst>
                                </p:cTn>
                              </p:par>
                              <p:par>
                                <p:cTn id="25" presetID="0" presetClass="entr" presetSubtype="0" fill="hold" grpId="0" nodeType="withEffect">
                                  <p:stCondLst>
                                    <p:cond delay="0"/>
                                  </p:stCondLst>
                                  <p:childTnLst>
                                    <p:set>
                                      <p:cBhvr>
                                        <p:cTn id="26" dur="1" fill="hold">
                                          <p:stCondLst>
                                            <p:cond delay="0"/>
                                          </p:stCondLst>
                                        </p:cTn>
                                        <p:tgtEl>
                                          <p:spTgt spid="26631"/>
                                        </p:tgtEl>
                                        <p:attrNameLst>
                                          <p:attrName>style.visibility</p:attrName>
                                        </p:attrNameLst>
                                      </p:cBhvr>
                                      <p:to>
                                        <p:strVal val="visible"/>
                                      </p:to>
                                    </p:set>
                                    <p:anim to="" calcmode="lin" valueType="num">
                                      <p:cBhvr>
                                        <p:cTn id="27" dur="700" fill="hold">
                                          <p:stCondLst>
                                            <p:cond delay="0"/>
                                          </p:stCondLst>
                                        </p:cTn>
                                        <p:tgtEl>
                                          <p:spTgt spid="26631"/>
                                        </p:tgtEl>
                                        <p:attrNameLst>
                                          <p:attrName>ppt_y</p:attrName>
                                        </p:attrNameLst>
                                      </p:cBhvr>
                                      <p:tavLst>
                                        <p:tav tm="0" fmla="#ppt_y-#ppt_h/2*((1.5-1.5*$)^3-(1.5-1.5*$)^2)*8/9">
                                          <p:val>
                                            <p:fltVal val="0"/>
                                          </p:val>
                                        </p:tav>
                                        <p:tav tm="100000">
                                          <p:val>
                                            <p:fltVal val="1"/>
                                          </p:val>
                                        </p:tav>
                                      </p:tavLst>
                                    </p:anim>
                                    <p:anim to="" calcmode="lin" valueType="num">
                                      <p:cBhvr>
                                        <p:cTn id="28" dur="700" fill="hold">
                                          <p:stCondLst>
                                            <p:cond delay="0"/>
                                          </p:stCondLst>
                                        </p:cTn>
                                        <p:tgtEl>
                                          <p:spTgt spid="26631"/>
                                        </p:tgtEl>
                                        <p:attrNameLst>
                                          <p:attrName>ppt_h</p:attrName>
                                        </p:attrNameLst>
                                      </p:cBhvr>
                                      <p:tavLst>
                                        <p:tav tm="0" fmla="#ppt_h-#ppt_h*((1.5-1.5*$)^3-(1.5-1.5*$)^2)">
                                          <p:val>
                                            <p:fltVal val="0"/>
                                          </p:val>
                                        </p:tav>
                                        <p:tav tm="100000">
                                          <p:val>
                                            <p:fltVal val="1"/>
                                          </p:val>
                                        </p:tav>
                                      </p:tavLst>
                                    </p:anim>
                                  </p:childTnLst>
                                </p:cTn>
                              </p:par>
                              <p:par>
                                <p:cTn id="29" presetID="0" presetClass="entr" presetSubtype="0" fill="hold" grpId="0" nodeType="withEffect">
                                  <p:stCondLst>
                                    <p:cond delay="0"/>
                                  </p:stCondLst>
                                  <p:childTnLst>
                                    <p:set>
                                      <p:cBhvr>
                                        <p:cTn id="30" dur="1" fill="hold">
                                          <p:stCondLst>
                                            <p:cond delay="0"/>
                                          </p:stCondLst>
                                        </p:cTn>
                                        <p:tgtEl>
                                          <p:spTgt spid="26632"/>
                                        </p:tgtEl>
                                        <p:attrNameLst>
                                          <p:attrName>style.visibility</p:attrName>
                                        </p:attrNameLst>
                                      </p:cBhvr>
                                      <p:to>
                                        <p:strVal val="visible"/>
                                      </p:to>
                                    </p:set>
                                    <p:anim to="" calcmode="lin" valueType="num">
                                      <p:cBhvr>
                                        <p:cTn id="31" dur="700" fill="hold">
                                          <p:stCondLst>
                                            <p:cond delay="0"/>
                                          </p:stCondLst>
                                        </p:cTn>
                                        <p:tgtEl>
                                          <p:spTgt spid="26632"/>
                                        </p:tgtEl>
                                        <p:attrNameLst>
                                          <p:attrName>ppt_y</p:attrName>
                                        </p:attrNameLst>
                                      </p:cBhvr>
                                      <p:tavLst>
                                        <p:tav tm="0" fmla="#ppt_y-#ppt_h/2*((1.5-1.5*$)^3-(1.5-1.5*$)^2)*8/9">
                                          <p:val>
                                            <p:fltVal val="0"/>
                                          </p:val>
                                        </p:tav>
                                        <p:tav tm="100000">
                                          <p:val>
                                            <p:fltVal val="1"/>
                                          </p:val>
                                        </p:tav>
                                      </p:tavLst>
                                    </p:anim>
                                    <p:anim to="" calcmode="lin" valueType="num">
                                      <p:cBhvr>
                                        <p:cTn id="32" dur="700" fill="hold">
                                          <p:stCondLst>
                                            <p:cond delay="0"/>
                                          </p:stCondLst>
                                        </p:cTn>
                                        <p:tgtEl>
                                          <p:spTgt spid="26632"/>
                                        </p:tgtEl>
                                        <p:attrNameLst>
                                          <p:attrName>ppt_h</p:attrName>
                                        </p:attrNameLst>
                                      </p:cBhvr>
                                      <p:tavLst>
                                        <p:tav tm="0" fmla="#ppt_h-#ppt_h*((1.5-1.5*$)^3-(1.5-1.5*$)^2)">
                                          <p:val>
                                            <p:fltVal val="0"/>
                                          </p:val>
                                        </p:tav>
                                        <p:tav tm="100000">
                                          <p:val>
                                            <p:fltVal val="1"/>
                                          </p:val>
                                        </p:tav>
                                      </p:tavLst>
                                    </p:anim>
                                  </p:childTnLst>
                                </p:cTn>
                              </p:par>
                              <p:par>
                                <p:cTn id="33" presetID="0" presetClass="entr" presetSubtype="0" fill="hold" grpId="0" nodeType="withEffect">
                                  <p:stCondLst>
                                    <p:cond delay="0"/>
                                  </p:stCondLst>
                                  <p:childTnLst>
                                    <p:set>
                                      <p:cBhvr>
                                        <p:cTn id="34" dur="1" fill="hold">
                                          <p:stCondLst>
                                            <p:cond delay="0"/>
                                          </p:stCondLst>
                                        </p:cTn>
                                        <p:tgtEl>
                                          <p:spTgt spid="26633"/>
                                        </p:tgtEl>
                                        <p:attrNameLst>
                                          <p:attrName>style.visibility</p:attrName>
                                        </p:attrNameLst>
                                      </p:cBhvr>
                                      <p:to>
                                        <p:strVal val="visible"/>
                                      </p:to>
                                    </p:set>
                                    <p:anim to="" calcmode="lin" valueType="num">
                                      <p:cBhvr>
                                        <p:cTn id="35" dur="700" fill="hold">
                                          <p:stCondLst>
                                            <p:cond delay="0"/>
                                          </p:stCondLst>
                                        </p:cTn>
                                        <p:tgtEl>
                                          <p:spTgt spid="26633"/>
                                        </p:tgtEl>
                                        <p:attrNameLst>
                                          <p:attrName>ppt_y</p:attrName>
                                        </p:attrNameLst>
                                      </p:cBhvr>
                                      <p:tavLst>
                                        <p:tav tm="0" fmla="#ppt_y-#ppt_h/2*((1.5-1.5*$)^3-(1.5-1.5*$)^2)*8/9">
                                          <p:val>
                                            <p:fltVal val="0"/>
                                          </p:val>
                                        </p:tav>
                                        <p:tav tm="100000">
                                          <p:val>
                                            <p:fltVal val="1"/>
                                          </p:val>
                                        </p:tav>
                                      </p:tavLst>
                                    </p:anim>
                                    <p:anim to="" calcmode="lin" valueType="num">
                                      <p:cBhvr>
                                        <p:cTn id="36" dur="700" fill="hold">
                                          <p:stCondLst>
                                            <p:cond delay="0"/>
                                          </p:stCondLst>
                                        </p:cTn>
                                        <p:tgtEl>
                                          <p:spTgt spid="26633"/>
                                        </p:tgtEl>
                                        <p:attrNameLst>
                                          <p:attrName>ppt_h</p:attrName>
                                        </p:attrNameLst>
                                      </p:cBhvr>
                                      <p:tavLst>
                                        <p:tav tm="0" fmla="#ppt_h-#ppt_h*((1.5-1.5*$)^3-(1.5-1.5*$)^2)">
                                          <p:val>
                                            <p:fltVal val="0"/>
                                          </p:val>
                                        </p:tav>
                                        <p:tav tm="100000">
                                          <p:val>
                                            <p:fltVal val="1"/>
                                          </p:val>
                                        </p:tav>
                                      </p:tavLst>
                                    </p:anim>
                                  </p:childTnLst>
                                </p:cTn>
                              </p:par>
                              <p:par>
                                <p:cTn id="37" presetID="0" presetClass="entr" presetSubtype="0" fill="hold" grpId="0" nodeType="withEffect">
                                  <p:stCondLst>
                                    <p:cond delay="0"/>
                                  </p:stCondLst>
                                  <p:iterate type="lt">
                                    <p:tmPct val="10000"/>
                                  </p:iterate>
                                  <p:childTnLst>
                                    <p:set>
                                      <p:cBhvr>
                                        <p:cTn id="38" dur="1" fill="hold">
                                          <p:stCondLst>
                                            <p:cond delay="0"/>
                                          </p:stCondLst>
                                        </p:cTn>
                                        <p:tgtEl>
                                          <p:spTgt spid="26634"/>
                                        </p:tgtEl>
                                        <p:attrNameLst>
                                          <p:attrName>style.visibility</p:attrName>
                                        </p:attrNameLst>
                                      </p:cBhvr>
                                      <p:to>
                                        <p:strVal val="visible"/>
                                      </p:to>
                                    </p:set>
                                    <p:anim to="" calcmode="lin" valueType="num">
                                      <p:cBhvr>
                                        <p:cTn id="39" dur="700" fill="hold">
                                          <p:stCondLst>
                                            <p:cond delay="0"/>
                                          </p:stCondLst>
                                        </p:cTn>
                                        <p:tgtEl>
                                          <p:spTgt spid="26634"/>
                                        </p:tgtEl>
                                        <p:attrNameLst>
                                          <p:attrName>ppt_y</p:attrName>
                                        </p:attrNameLst>
                                      </p:cBhvr>
                                      <p:tavLst>
                                        <p:tav tm="0" fmla="#ppt_y-#ppt_h/2*((1.5-1.5*$)^3-(1.5-1.5*$)^2)*8/9">
                                          <p:val>
                                            <p:fltVal val="0"/>
                                          </p:val>
                                        </p:tav>
                                        <p:tav tm="100000">
                                          <p:val>
                                            <p:fltVal val="1"/>
                                          </p:val>
                                        </p:tav>
                                      </p:tavLst>
                                    </p:anim>
                                    <p:anim to="" calcmode="lin" valueType="num">
                                      <p:cBhvr>
                                        <p:cTn id="40" dur="700" fill="hold">
                                          <p:stCondLst>
                                            <p:cond delay="0"/>
                                          </p:stCondLst>
                                        </p:cTn>
                                        <p:tgtEl>
                                          <p:spTgt spid="26634"/>
                                        </p:tgtEl>
                                        <p:attrNameLst>
                                          <p:attrName>ppt_h</p:attrName>
                                        </p:attrNameLst>
                                      </p:cBhvr>
                                      <p:tavLst>
                                        <p:tav tm="0" fmla="#ppt_h-#ppt_h*((1.5-1.5*$)^3-(1.5-1.5*$)^2)">
                                          <p:val>
                                            <p:fltVal val="0"/>
                                          </p:val>
                                        </p:tav>
                                        <p:tav tm="100000">
                                          <p:val>
                                            <p:fltVal val="1"/>
                                          </p:val>
                                        </p:tav>
                                      </p:tavLst>
                                    </p:anim>
                                  </p:childTnLst>
                                </p:cTn>
                              </p:par>
                              <p:par>
                                <p:cTn id="41" presetID="0" presetClass="entr" presetSubtype="0" fill="hold" grpId="0" nodeType="withEffect">
                                  <p:stCondLst>
                                    <p:cond delay="0"/>
                                  </p:stCondLst>
                                  <p:iterate type="lt">
                                    <p:tmPct val="10000"/>
                                  </p:iterate>
                                  <p:childTnLst>
                                    <p:set>
                                      <p:cBhvr>
                                        <p:cTn id="42" dur="1" fill="hold">
                                          <p:stCondLst>
                                            <p:cond delay="0"/>
                                          </p:stCondLst>
                                        </p:cTn>
                                        <p:tgtEl>
                                          <p:spTgt spid="26635"/>
                                        </p:tgtEl>
                                        <p:attrNameLst>
                                          <p:attrName>style.visibility</p:attrName>
                                        </p:attrNameLst>
                                      </p:cBhvr>
                                      <p:to>
                                        <p:strVal val="visible"/>
                                      </p:to>
                                    </p:set>
                                    <p:anim to="" calcmode="lin" valueType="num">
                                      <p:cBhvr>
                                        <p:cTn id="43" dur="700" fill="hold">
                                          <p:stCondLst>
                                            <p:cond delay="0"/>
                                          </p:stCondLst>
                                        </p:cTn>
                                        <p:tgtEl>
                                          <p:spTgt spid="26635"/>
                                        </p:tgtEl>
                                        <p:attrNameLst>
                                          <p:attrName>ppt_y</p:attrName>
                                        </p:attrNameLst>
                                      </p:cBhvr>
                                      <p:tavLst>
                                        <p:tav tm="0" fmla="#ppt_y-#ppt_h/2*((1.5-1.5*$)^3-(1.5-1.5*$)^2)*8/9">
                                          <p:val>
                                            <p:fltVal val="0"/>
                                          </p:val>
                                        </p:tav>
                                        <p:tav tm="100000">
                                          <p:val>
                                            <p:fltVal val="1"/>
                                          </p:val>
                                        </p:tav>
                                      </p:tavLst>
                                    </p:anim>
                                    <p:anim to="" calcmode="lin" valueType="num">
                                      <p:cBhvr>
                                        <p:cTn id="44" dur="700" fill="hold">
                                          <p:stCondLst>
                                            <p:cond delay="0"/>
                                          </p:stCondLst>
                                        </p:cTn>
                                        <p:tgtEl>
                                          <p:spTgt spid="26635"/>
                                        </p:tgtEl>
                                        <p:attrNameLst>
                                          <p:attrName>ppt_h</p:attrName>
                                        </p:attrNameLst>
                                      </p:cBhvr>
                                      <p:tavLst>
                                        <p:tav tm="0" fmla="#ppt_h-#ppt_h*((1.5-1.5*$)^3-(1.5-1.5*$)^2)">
                                          <p:val>
                                            <p:fltVal val="0"/>
                                          </p:val>
                                        </p:tav>
                                        <p:tav tm="100000">
                                          <p:val>
                                            <p:fltVal val="1"/>
                                          </p:val>
                                        </p:tav>
                                      </p:tavLst>
                                    </p:anim>
                                  </p:childTnLst>
                                </p:cTn>
                              </p:par>
                              <p:par>
                                <p:cTn id="45" presetID="0" presetClass="entr" presetSubtype="0" fill="hold" grpId="0" nodeType="withEffect">
                                  <p:stCondLst>
                                    <p:cond delay="0"/>
                                  </p:stCondLst>
                                  <p:childTnLst>
                                    <p:set>
                                      <p:cBhvr>
                                        <p:cTn id="46" dur="1" fill="hold">
                                          <p:stCondLst>
                                            <p:cond delay="0"/>
                                          </p:stCondLst>
                                        </p:cTn>
                                        <p:tgtEl>
                                          <p:spTgt spid="26636"/>
                                        </p:tgtEl>
                                        <p:attrNameLst>
                                          <p:attrName>style.visibility</p:attrName>
                                        </p:attrNameLst>
                                      </p:cBhvr>
                                      <p:to>
                                        <p:strVal val="visible"/>
                                      </p:to>
                                    </p:set>
                                    <p:anim to="" calcmode="lin" valueType="num">
                                      <p:cBhvr>
                                        <p:cTn id="47" dur="700" fill="hold">
                                          <p:stCondLst>
                                            <p:cond delay="0"/>
                                          </p:stCondLst>
                                        </p:cTn>
                                        <p:tgtEl>
                                          <p:spTgt spid="26636"/>
                                        </p:tgtEl>
                                        <p:attrNameLst>
                                          <p:attrName>ppt_y</p:attrName>
                                        </p:attrNameLst>
                                      </p:cBhvr>
                                      <p:tavLst>
                                        <p:tav tm="0" fmla="#ppt_y-#ppt_h/2*((1.5-1.5*$)^3-(1.5-1.5*$)^2)*8/9">
                                          <p:val>
                                            <p:fltVal val="0"/>
                                          </p:val>
                                        </p:tav>
                                        <p:tav tm="100000">
                                          <p:val>
                                            <p:fltVal val="1"/>
                                          </p:val>
                                        </p:tav>
                                      </p:tavLst>
                                    </p:anim>
                                    <p:anim to="" calcmode="lin" valueType="num">
                                      <p:cBhvr>
                                        <p:cTn id="48" dur="700" fill="hold">
                                          <p:stCondLst>
                                            <p:cond delay="0"/>
                                          </p:stCondLst>
                                        </p:cTn>
                                        <p:tgtEl>
                                          <p:spTgt spid="26636"/>
                                        </p:tgtEl>
                                        <p:attrNameLst>
                                          <p:attrName>ppt_h</p:attrName>
                                        </p:attrNameLst>
                                      </p:cBhvr>
                                      <p:tavLst>
                                        <p:tav tm="0" fmla="#ppt_h-#ppt_h*((1.5-1.5*$)^3-(1.5-1.5*$)^2)">
                                          <p:val>
                                            <p:fltVal val="0"/>
                                          </p:val>
                                        </p:tav>
                                        <p:tav tm="100000">
                                          <p:val>
                                            <p:fltVal val="1"/>
                                          </p:val>
                                        </p:tav>
                                      </p:tavLst>
                                    </p:anim>
                                  </p:childTnLst>
                                </p:cTn>
                              </p:par>
                              <p:par>
                                <p:cTn id="49" presetID="0" presetClass="entr" presetSubtype="0" fill="hold" grpId="0" nodeType="withEffect">
                                  <p:stCondLst>
                                    <p:cond delay="0"/>
                                  </p:stCondLst>
                                  <p:childTnLst>
                                    <p:set>
                                      <p:cBhvr>
                                        <p:cTn id="50" dur="1" fill="hold">
                                          <p:stCondLst>
                                            <p:cond delay="0"/>
                                          </p:stCondLst>
                                        </p:cTn>
                                        <p:tgtEl>
                                          <p:spTgt spid="26637"/>
                                        </p:tgtEl>
                                        <p:attrNameLst>
                                          <p:attrName>style.visibility</p:attrName>
                                        </p:attrNameLst>
                                      </p:cBhvr>
                                      <p:to>
                                        <p:strVal val="visible"/>
                                      </p:to>
                                    </p:set>
                                    <p:anim to="" calcmode="lin" valueType="num">
                                      <p:cBhvr>
                                        <p:cTn id="51" dur="700" fill="hold">
                                          <p:stCondLst>
                                            <p:cond delay="0"/>
                                          </p:stCondLst>
                                        </p:cTn>
                                        <p:tgtEl>
                                          <p:spTgt spid="26637"/>
                                        </p:tgtEl>
                                        <p:attrNameLst>
                                          <p:attrName>ppt_y</p:attrName>
                                        </p:attrNameLst>
                                      </p:cBhvr>
                                      <p:tavLst>
                                        <p:tav tm="0" fmla="#ppt_y-#ppt_h/2*((1.5-1.5*$)^3-(1.5-1.5*$)^2)*8/9">
                                          <p:val>
                                            <p:fltVal val="0"/>
                                          </p:val>
                                        </p:tav>
                                        <p:tav tm="100000">
                                          <p:val>
                                            <p:fltVal val="1"/>
                                          </p:val>
                                        </p:tav>
                                      </p:tavLst>
                                    </p:anim>
                                    <p:anim to="" calcmode="lin" valueType="num">
                                      <p:cBhvr>
                                        <p:cTn id="52" dur="700" fill="hold">
                                          <p:stCondLst>
                                            <p:cond delay="0"/>
                                          </p:stCondLst>
                                        </p:cTn>
                                        <p:tgtEl>
                                          <p:spTgt spid="26637"/>
                                        </p:tgtEl>
                                        <p:attrNameLst>
                                          <p:attrName>ppt_h</p:attrName>
                                        </p:attrNameLst>
                                      </p:cBhvr>
                                      <p:tavLst>
                                        <p:tav tm="0" fmla="#ppt_h-#ppt_h*((1.5-1.5*$)^3-(1.5-1.5*$)^2)">
                                          <p:val>
                                            <p:fltVal val="0"/>
                                          </p:val>
                                        </p:tav>
                                        <p:tav tm="100000">
                                          <p:val>
                                            <p:fltVal val="1"/>
                                          </p:val>
                                        </p:tav>
                                      </p:tavLst>
                                    </p:anim>
                                  </p:childTnLst>
                                </p:cTn>
                              </p:par>
                              <p:par>
                                <p:cTn id="53" presetID="0" presetClass="entr" presetSubtype="0" fill="hold" grpId="0" nodeType="withEffect">
                                  <p:stCondLst>
                                    <p:cond delay="0"/>
                                  </p:stCondLst>
                                  <p:childTnLst>
                                    <p:set>
                                      <p:cBhvr>
                                        <p:cTn id="54" dur="1" fill="hold">
                                          <p:stCondLst>
                                            <p:cond delay="0"/>
                                          </p:stCondLst>
                                        </p:cTn>
                                        <p:tgtEl>
                                          <p:spTgt spid="26638"/>
                                        </p:tgtEl>
                                        <p:attrNameLst>
                                          <p:attrName>style.visibility</p:attrName>
                                        </p:attrNameLst>
                                      </p:cBhvr>
                                      <p:to>
                                        <p:strVal val="visible"/>
                                      </p:to>
                                    </p:set>
                                    <p:anim to="" calcmode="lin" valueType="num">
                                      <p:cBhvr>
                                        <p:cTn id="55" dur="700" fill="hold">
                                          <p:stCondLst>
                                            <p:cond delay="0"/>
                                          </p:stCondLst>
                                        </p:cTn>
                                        <p:tgtEl>
                                          <p:spTgt spid="26638"/>
                                        </p:tgtEl>
                                        <p:attrNameLst>
                                          <p:attrName>ppt_y</p:attrName>
                                        </p:attrNameLst>
                                      </p:cBhvr>
                                      <p:tavLst>
                                        <p:tav tm="0" fmla="#ppt_y-#ppt_h/2*((1.5-1.5*$)^3-(1.5-1.5*$)^2)*8/9">
                                          <p:val>
                                            <p:fltVal val="0"/>
                                          </p:val>
                                        </p:tav>
                                        <p:tav tm="100000">
                                          <p:val>
                                            <p:fltVal val="1"/>
                                          </p:val>
                                        </p:tav>
                                      </p:tavLst>
                                    </p:anim>
                                    <p:anim to="" calcmode="lin" valueType="num">
                                      <p:cBhvr>
                                        <p:cTn id="56" dur="700" fill="hold">
                                          <p:stCondLst>
                                            <p:cond delay="0"/>
                                          </p:stCondLst>
                                        </p:cTn>
                                        <p:tgtEl>
                                          <p:spTgt spid="26638"/>
                                        </p:tgtEl>
                                        <p:attrNameLst>
                                          <p:attrName>ppt_h</p:attrName>
                                        </p:attrNameLst>
                                      </p:cBhvr>
                                      <p:tavLst>
                                        <p:tav tm="0" fmla="#ppt_h-#ppt_h*((1.5-1.5*$)^3-(1.5-1.5*$)^2)">
                                          <p:val>
                                            <p:fltVal val="0"/>
                                          </p:val>
                                        </p:tav>
                                        <p:tav tm="100000">
                                          <p:val>
                                            <p:fltVal val="1"/>
                                          </p:val>
                                        </p:tav>
                                      </p:tavLst>
                                    </p:anim>
                                  </p:childTnLst>
                                </p:cTn>
                              </p:par>
                              <p:par>
                                <p:cTn id="57" presetID="0" presetClass="entr" presetSubtype="0" fill="hold" grpId="0" nodeType="withEffect">
                                  <p:stCondLst>
                                    <p:cond delay="0"/>
                                  </p:stCondLst>
                                  <p:childTnLst>
                                    <p:set>
                                      <p:cBhvr>
                                        <p:cTn id="58" dur="1" fill="hold">
                                          <p:stCondLst>
                                            <p:cond delay="0"/>
                                          </p:stCondLst>
                                        </p:cTn>
                                        <p:tgtEl>
                                          <p:spTgt spid="26639"/>
                                        </p:tgtEl>
                                        <p:attrNameLst>
                                          <p:attrName>style.visibility</p:attrName>
                                        </p:attrNameLst>
                                      </p:cBhvr>
                                      <p:to>
                                        <p:strVal val="visible"/>
                                      </p:to>
                                    </p:set>
                                    <p:anim to="" calcmode="lin" valueType="num">
                                      <p:cBhvr>
                                        <p:cTn id="59" dur="700" fill="hold">
                                          <p:stCondLst>
                                            <p:cond delay="0"/>
                                          </p:stCondLst>
                                        </p:cTn>
                                        <p:tgtEl>
                                          <p:spTgt spid="26639"/>
                                        </p:tgtEl>
                                        <p:attrNameLst>
                                          <p:attrName>ppt_y</p:attrName>
                                        </p:attrNameLst>
                                      </p:cBhvr>
                                      <p:tavLst>
                                        <p:tav tm="0" fmla="#ppt_y-#ppt_h/2*((1.5-1.5*$)^3-(1.5-1.5*$)^2)*8/9">
                                          <p:val>
                                            <p:fltVal val="0"/>
                                          </p:val>
                                        </p:tav>
                                        <p:tav tm="100000">
                                          <p:val>
                                            <p:fltVal val="1"/>
                                          </p:val>
                                        </p:tav>
                                      </p:tavLst>
                                    </p:anim>
                                    <p:anim to="" calcmode="lin" valueType="num">
                                      <p:cBhvr>
                                        <p:cTn id="60" dur="700" fill="hold">
                                          <p:stCondLst>
                                            <p:cond delay="0"/>
                                          </p:stCondLst>
                                        </p:cTn>
                                        <p:tgtEl>
                                          <p:spTgt spid="26639"/>
                                        </p:tgtEl>
                                        <p:attrNameLst>
                                          <p:attrName>ppt_h</p:attrName>
                                        </p:attrNameLst>
                                      </p:cBhvr>
                                      <p:tavLst>
                                        <p:tav tm="0" fmla="#ppt_h-#ppt_h*((1.5-1.5*$)^3-(1.5-1.5*$)^2)">
                                          <p:val>
                                            <p:fltVal val="0"/>
                                          </p:val>
                                        </p:tav>
                                        <p:tav tm="100000">
                                          <p:val>
                                            <p:fltVal val="1"/>
                                          </p:val>
                                        </p:tav>
                                      </p:tavLst>
                                    </p:anim>
                                  </p:childTnLst>
                                </p:cTn>
                              </p:par>
                              <p:par>
                                <p:cTn id="61" presetID="0" presetClass="entr" presetSubtype="0" fill="hold" grpId="0" nodeType="withEffect">
                                  <p:stCondLst>
                                    <p:cond delay="0"/>
                                  </p:stCondLst>
                                  <p:childTnLst>
                                    <p:set>
                                      <p:cBhvr>
                                        <p:cTn id="62" dur="1" fill="hold">
                                          <p:stCondLst>
                                            <p:cond delay="0"/>
                                          </p:stCondLst>
                                        </p:cTn>
                                        <p:tgtEl>
                                          <p:spTgt spid="26640"/>
                                        </p:tgtEl>
                                        <p:attrNameLst>
                                          <p:attrName>style.visibility</p:attrName>
                                        </p:attrNameLst>
                                      </p:cBhvr>
                                      <p:to>
                                        <p:strVal val="visible"/>
                                      </p:to>
                                    </p:set>
                                    <p:anim to="" calcmode="lin" valueType="num">
                                      <p:cBhvr>
                                        <p:cTn id="63" dur="700" fill="hold">
                                          <p:stCondLst>
                                            <p:cond delay="0"/>
                                          </p:stCondLst>
                                        </p:cTn>
                                        <p:tgtEl>
                                          <p:spTgt spid="26640"/>
                                        </p:tgtEl>
                                        <p:attrNameLst>
                                          <p:attrName>ppt_y</p:attrName>
                                        </p:attrNameLst>
                                      </p:cBhvr>
                                      <p:tavLst>
                                        <p:tav tm="0" fmla="#ppt_y-#ppt_h/2*((1.5-1.5*$)^3-(1.5-1.5*$)^2)*8/9">
                                          <p:val>
                                            <p:fltVal val="0"/>
                                          </p:val>
                                        </p:tav>
                                        <p:tav tm="100000">
                                          <p:val>
                                            <p:fltVal val="1"/>
                                          </p:val>
                                        </p:tav>
                                      </p:tavLst>
                                    </p:anim>
                                    <p:anim to="" calcmode="lin" valueType="num">
                                      <p:cBhvr>
                                        <p:cTn id="64" dur="700" fill="hold">
                                          <p:stCondLst>
                                            <p:cond delay="0"/>
                                          </p:stCondLst>
                                        </p:cTn>
                                        <p:tgtEl>
                                          <p:spTgt spid="26640"/>
                                        </p:tgtEl>
                                        <p:attrNameLst>
                                          <p:attrName>ppt_h</p:attrName>
                                        </p:attrNameLst>
                                      </p:cBhvr>
                                      <p:tavLst>
                                        <p:tav tm="0" fmla="#ppt_h-#ppt_h*((1.5-1.5*$)^3-(1.5-1.5*$)^2)">
                                          <p:val>
                                            <p:fltVal val="0"/>
                                          </p:val>
                                        </p:tav>
                                        <p:tav tm="100000">
                                          <p:val>
                                            <p:fltVal val="1"/>
                                          </p:val>
                                        </p:tav>
                                      </p:tavLst>
                                    </p:anim>
                                  </p:childTnLst>
                                </p:cTn>
                              </p:par>
                              <p:par>
                                <p:cTn id="65" presetID="0" presetClass="entr" presetSubtype="0" fill="hold" grpId="0" nodeType="withEffect">
                                  <p:stCondLst>
                                    <p:cond delay="0"/>
                                  </p:stCondLst>
                                  <p:childTnLst>
                                    <p:set>
                                      <p:cBhvr>
                                        <p:cTn id="66" dur="1" fill="hold">
                                          <p:stCondLst>
                                            <p:cond delay="0"/>
                                          </p:stCondLst>
                                        </p:cTn>
                                        <p:tgtEl>
                                          <p:spTgt spid="26641"/>
                                        </p:tgtEl>
                                        <p:attrNameLst>
                                          <p:attrName>style.visibility</p:attrName>
                                        </p:attrNameLst>
                                      </p:cBhvr>
                                      <p:to>
                                        <p:strVal val="visible"/>
                                      </p:to>
                                    </p:set>
                                    <p:anim to="" calcmode="lin" valueType="num">
                                      <p:cBhvr>
                                        <p:cTn id="67" dur="700" fill="hold">
                                          <p:stCondLst>
                                            <p:cond delay="0"/>
                                          </p:stCondLst>
                                        </p:cTn>
                                        <p:tgtEl>
                                          <p:spTgt spid="26641"/>
                                        </p:tgtEl>
                                        <p:attrNameLst>
                                          <p:attrName>ppt_y</p:attrName>
                                        </p:attrNameLst>
                                      </p:cBhvr>
                                      <p:tavLst>
                                        <p:tav tm="0" fmla="#ppt_y-#ppt_h/2*((1.5-1.5*$)^3-(1.5-1.5*$)^2)*8/9">
                                          <p:val>
                                            <p:fltVal val="0"/>
                                          </p:val>
                                        </p:tav>
                                        <p:tav tm="100000">
                                          <p:val>
                                            <p:fltVal val="1"/>
                                          </p:val>
                                        </p:tav>
                                      </p:tavLst>
                                    </p:anim>
                                    <p:anim to="" calcmode="lin" valueType="num">
                                      <p:cBhvr>
                                        <p:cTn id="68" dur="700" fill="hold">
                                          <p:stCondLst>
                                            <p:cond delay="0"/>
                                          </p:stCondLst>
                                        </p:cTn>
                                        <p:tgtEl>
                                          <p:spTgt spid="26641"/>
                                        </p:tgtEl>
                                        <p:attrNameLst>
                                          <p:attrName>ppt_h</p:attrName>
                                        </p:attrNameLst>
                                      </p:cBhvr>
                                      <p:tavLst>
                                        <p:tav tm="0" fmla="#ppt_h-#ppt_h*((1.5-1.5*$)^3-(1.5-1.5*$)^2)">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27" grpId="0" animBg="1"/>
      <p:bldP spid="26628" grpId="0" animBg="1"/>
      <p:bldP spid="26629" grpId="0" animBg="1"/>
      <p:bldP spid="26630" grpId="0"/>
      <p:bldP spid="26631" grpId="0"/>
      <p:bldP spid="26632" grpId="0"/>
      <p:bldP spid="26633" grpId="0"/>
      <p:bldP spid="26634" grpId="0"/>
      <p:bldP spid="26635" grpId="0"/>
      <p:bldP spid="26636" grpId="0"/>
      <p:bldP spid="26637" grpId="0"/>
      <p:bldP spid="26638" grpId="0"/>
      <p:bldP spid="26639" grpId="0" animBg="1"/>
      <p:bldP spid="26640" grpId="0" animBg="1"/>
      <p:bldP spid="26641"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PA_标题 8"/>
          <p:cNvSpPr>
            <a:spLocks noGrp="1"/>
          </p:cNvSpPr>
          <p:nvPr>
            <p:ph type="title" idx="4294967295"/>
            <p:custDataLst>
              <p:tags r:id="rId1"/>
            </p:custDataLst>
          </p:nvPr>
        </p:nvSpPr>
        <p:spPr/>
        <p:txBody>
          <a:bodyPr/>
          <a:lstStyle/>
          <a:p>
            <a:pPr eaLnBrk="1" hangingPunct="1"/>
            <a:r>
              <a:rPr lang="en-US" altLang="zh-CN"/>
              <a:t>YOUR TITLE HERE</a:t>
            </a:r>
            <a:endParaRPr lang="zh-CN" altLang="en-US"/>
          </a:p>
        </p:txBody>
      </p:sp>
      <p:pic>
        <p:nvPicPr>
          <p:cNvPr id="27651" name="PA_图片占位符 12"/>
          <p:cNvPicPr>
            <a:picLocks noGrp="1" noChangeAspect="1"/>
          </p:cNvPicPr>
          <p:nvPr>
            <p:ph sz="quarter" idx="4294967295"/>
            <p:custDataLst>
              <p:tags r:id="rId2"/>
            </p:custDataLst>
          </p:nvPr>
        </p:nvPicPr>
        <p:blipFill>
          <a:blip r:embed="rId10">
            <a:extLst>
              <a:ext uri="{28A0092B-C50C-407E-A947-70E740481C1C}">
                <a14:useLocalDpi xmlns:a14="http://schemas.microsoft.com/office/drawing/2010/main" val="0"/>
              </a:ext>
            </a:extLst>
          </a:blip>
          <a:srcRect t="27768" b="27768"/>
          <a:stretch>
            <a:fillRect/>
          </a:stretch>
        </p:blipFill>
        <p:spPr>
          <a:xfrm>
            <a:off x="0" y="2168525"/>
            <a:ext cx="7559675" cy="2520950"/>
          </a:xfrm>
        </p:spPr>
      </p:pic>
      <p:sp>
        <p:nvSpPr>
          <p:cNvPr id="27652" name="PA_文本框 9"/>
          <p:cNvSpPr txBox="1">
            <a:spLocks noChangeArrowheads="1"/>
          </p:cNvSpPr>
          <p:nvPr>
            <p:custDataLst>
              <p:tags r:id="rId3"/>
            </p:custDataLst>
          </p:nvPr>
        </p:nvSpPr>
        <p:spPr bwMode="auto">
          <a:xfrm>
            <a:off x="838200" y="1109663"/>
            <a:ext cx="7589838" cy="334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1400" b="0" i="0" u="none" strike="noStrike" kern="1200" cap="none" spc="0" normalizeH="0" baseline="0" noProof="0">
                <a:ln>
                  <a:noFill/>
                </a:ln>
                <a:solidFill>
                  <a:srgbClr val="BFBFBF"/>
                </a:solidFill>
                <a:effectLst/>
                <a:uLnTx/>
                <a:uFillTx/>
                <a:latin typeface="Segoe UI" panose="020B0502040204020203" pitchFamily="34" charset="0"/>
                <a:ea typeface="微软雅黑" panose="020B0503020204020204" pitchFamily="34" charset="-122"/>
                <a:cs typeface="+mn-cs"/>
              </a:rPr>
              <a:t>HUMANS ARE CREATIVE BEINGS. IF IT IS NOT REAL TEXT, THEY WILL FOCUS ON THE DESIGN.</a:t>
            </a:r>
            <a:endParaRPr kumimoji="0" lang="zh-CN" altLang="en-US" sz="1400" b="0" i="0" u="none" strike="noStrike" kern="1200" cap="none" spc="0" normalizeH="0" baseline="0" noProof="0">
              <a:ln>
                <a:noFill/>
              </a:ln>
              <a:solidFill>
                <a:srgbClr val="BFBFBF"/>
              </a:solidFill>
              <a:effectLst/>
              <a:uLnTx/>
              <a:uFillTx/>
              <a:latin typeface="Segoe UI" panose="020B0502040204020203" pitchFamily="34" charset="0"/>
              <a:ea typeface="微软雅黑" panose="020B0503020204020204" pitchFamily="34" charset="-122"/>
              <a:cs typeface="+mn-cs"/>
            </a:endParaRPr>
          </a:p>
        </p:txBody>
      </p:sp>
      <p:sp>
        <p:nvSpPr>
          <p:cNvPr id="27653" name="PA_文本框 175"/>
          <p:cNvSpPr txBox="1">
            <a:spLocks noChangeArrowheads="1"/>
          </p:cNvSpPr>
          <p:nvPr>
            <p:custDataLst>
              <p:tags r:id="rId4"/>
            </p:custDataLst>
          </p:nvPr>
        </p:nvSpPr>
        <p:spPr bwMode="auto">
          <a:xfrm>
            <a:off x="7859713" y="2613025"/>
            <a:ext cx="21510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2000" b="0" i="0" u="none" strike="noStrike" kern="1200" cap="none" spc="0" normalizeH="0" baseline="0" noProof="0">
                <a:ln>
                  <a:noFill/>
                </a:ln>
                <a:solidFill>
                  <a:srgbClr val="FFFFFF"/>
                </a:solidFill>
                <a:effectLst/>
                <a:uLnTx/>
                <a:uFillTx/>
                <a:latin typeface="Segoe UI" panose="020B0502040204020203" pitchFamily="34" charset="0"/>
                <a:ea typeface="Microsoft JhengHei" panose="020B0604030504040204" pitchFamily="34" charset="-120"/>
                <a:cs typeface="+mn-cs"/>
              </a:rPr>
              <a:t>ADD TEXTE HERE</a:t>
            </a:r>
            <a:endParaRPr kumimoji="0" lang="zh-CN" altLang="en-US" sz="2000" b="0" i="0" u="none" strike="noStrike" kern="1200" cap="none" spc="0" normalizeH="0" baseline="0" noProof="0">
              <a:ln>
                <a:noFill/>
              </a:ln>
              <a:solidFill>
                <a:srgbClr val="FFFFFF"/>
              </a:solidFill>
              <a:effectLst/>
              <a:uLnTx/>
              <a:uFillTx/>
              <a:latin typeface="Segoe UI" panose="020B0502040204020203" pitchFamily="34" charset="0"/>
              <a:ea typeface="Microsoft JhengHei" panose="020B0604030504040204" pitchFamily="34" charset="-120"/>
              <a:cs typeface="+mn-cs"/>
            </a:endParaRPr>
          </a:p>
        </p:txBody>
      </p:sp>
      <p:sp>
        <p:nvSpPr>
          <p:cNvPr id="27654" name="PA_矩形 176"/>
          <p:cNvSpPr>
            <a:spLocks noChangeArrowheads="1"/>
          </p:cNvSpPr>
          <p:nvPr>
            <p:custDataLst>
              <p:tags r:id="rId5"/>
            </p:custDataLst>
          </p:nvPr>
        </p:nvSpPr>
        <p:spPr bwMode="auto">
          <a:xfrm>
            <a:off x="7859713" y="3084513"/>
            <a:ext cx="4027487" cy="1169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1400" b="0" i="0" u="none" strike="noStrike" kern="1200" cap="none" spc="0" normalizeH="0" baseline="0" noProof="0">
                <a:ln>
                  <a:noFill/>
                </a:ln>
                <a:solidFill>
                  <a:srgbClr val="FFFFFF"/>
                </a:solidFill>
                <a:effectLst/>
                <a:uLnTx/>
                <a:uFillTx/>
                <a:latin typeface="Segoe UI" panose="020B0502040204020203" pitchFamily="34" charset="0"/>
                <a:ea typeface="Microsoft JhengHei" panose="020B0604030504040204" pitchFamily="34" charset="-120"/>
                <a:cs typeface="+mn-cs"/>
              </a:rPr>
              <a:t>This text will not appear in a consistent order. Using default text is a simple way to create the appearance of content without having to create it. Humans are creative beings. If it is not real text, they will focus on the design.</a:t>
            </a:r>
            <a:endParaRPr kumimoji="0" lang="zh-CN" altLang="en-US" sz="1400" b="0" i="0" u="none" strike="noStrike" kern="1200" cap="none" spc="0" normalizeH="0" baseline="0" noProof="0">
              <a:ln>
                <a:noFill/>
              </a:ln>
              <a:solidFill>
                <a:srgbClr val="FFFFFF"/>
              </a:solidFill>
              <a:effectLst/>
              <a:uLnTx/>
              <a:uFillTx/>
              <a:latin typeface="Segoe UI" panose="020B0502040204020203" pitchFamily="34" charset="0"/>
              <a:ea typeface="Microsoft JhengHei" panose="020B0604030504040204" pitchFamily="34" charset="-120"/>
              <a:cs typeface="+mn-cs"/>
            </a:endParaRPr>
          </a:p>
        </p:txBody>
      </p:sp>
      <p:grpSp>
        <p:nvGrpSpPr>
          <p:cNvPr id="2" name="PA_组合 1"/>
          <p:cNvGrpSpPr/>
          <p:nvPr>
            <p:custDataLst>
              <p:tags r:id="rId6"/>
            </p:custDataLst>
          </p:nvPr>
        </p:nvGrpSpPr>
        <p:grpSpPr>
          <a:xfrm>
            <a:off x="841375" y="5102225"/>
            <a:ext cx="5256213" cy="908050"/>
            <a:chOff x="841375" y="5102225"/>
            <a:chExt cx="5256213" cy="908050"/>
          </a:xfrm>
        </p:grpSpPr>
        <p:sp>
          <p:nvSpPr>
            <p:cNvPr id="27655" name="文本框 177"/>
            <p:cNvSpPr txBox="1">
              <a:spLocks noChangeArrowheads="1"/>
            </p:cNvSpPr>
            <p:nvPr/>
          </p:nvSpPr>
          <p:spPr bwMode="auto">
            <a:xfrm>
              <a:off x="1717675" y="5102225"/>
              <a:ext cx="195421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1800" b="0" i="0" u="none" strike="noStrike" kern="1200" cap="none" spc="0" normalizeH="0" baseline="0" noProof="0">
                  <a:ln>
                    <a:noFill/>
                  </a:ln>
                  <a:solidFill>
                    <a:srgbClr val="D74B4B"/>
                  </a:solidFill>
                  <a:effectLst/>
                  <a:uLnTx/>
                  <a:uFillTx/>
                  <a:latin typeface="Segoe UI" panose="020B0502040204020203" pitchFamily="34" charset="0"/>
                  <a:ea typeface="Microsoft JhengHei" panose="020B0604030504040204" pitchFamily="34" charset="-120"/>
                  <a:cs typeface="+mn-cs"/>
                </a:rPr>
                <a:t>ADD TEXTE HERE</a:t>
              </a:r>
              <a:endParaRPr kumimoji="0" lang="zh-CN" altLang="en-US" sz="1800" b="0" i="0" u="none" strike="noStrike" kern="1200" cap="none" spc="0" normalizeH="0" baseline="0" noProof="0">
                <a:ln>
                  <a:noFill/>
                </a:ln>
                <a:solidFill>
                  <a:srgbClr val="D74B4B"/>
                </a:solidFill>
                <a:effectLst/>
                <a:uLnTx/>
                <a:uFillTx/>
                <a:latin typeface="Segoe UI" panose="020B0502040204020203" pitchFamily="34" charset="0"/>
                <a:ea typeface="Microsoft JhengHei" panose="020B0604030504040204" pitchFamily="34" charset="-120"/>
                <a:cs typeface="+mn-cs"/>
              </a:endParaRPr>
            </a:p>
          </p:txBody>
        </p:sp>
        <p:sp>
          <p:nvSpPr>
            <p:cNvPr id="27656" name="矩形 178"/>
            <p:cNvSpPr>
              <a:spLocks noChangeArrowheads="1"/>
            </p:cNvSpPr>
            <p:nvPr/>
          </p:nvSpPr>
          <p:spPr bwMode="auto">
            <a:xfrm>
              <a:off x="1717675" y="5486400"/>
              <a:ext cx="43799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1400" b="0" i="0" u="none" strike="noStrike" kern="1200" cap="none" spc="0" normalizeH="0" baseline="0" noProof="0" dirty="0">
                  <a:ln>
                    <a:noFill/>
                  </a:ln>
                  <a:solidFill>
                    <a:srgbClr val="000000"/>
                  </a:solidFill>
                  <a:effectLst/>
                  <a:uLnTx/>
                  <a:uFillTx/>
                  <a:latin typeface="Segoe UI" panose="020B0502040204020203" pitchFamily="34" charset="0"/>
                  <a:ea typeface="Microsoft JhengHei" panose="020B0604030504040204" pitchFamily="34" charset="-120"/>
                  <a:cs typeface="+mn-cs"/>
                </a:rPr>
                <a:t>Using default text is a simple way to create the appearance of content without having to create it. </a:t>
              </a:r>
              <a:endParaRPr kumimoji="0" lang="zh-CN" altLang="en-US" sz="1400" b="0" i="0" u="none" strike="noStrike" kern="1200" cap="none" spc="0" normalizeH="0" baseline="0" noProof="0" dirty="0">
                <a:ln>
                  <a:noFill/>
                </a:ln>
                <a:solidFill>
                  <a:srgbClr val="000000"/>
                </a:solidFill>
                <a:effectLst/>
                <a:uLnTx/>
                <a:uFillTx/>
                <a:latin typeface="Segoe UI" panose="020B0502040204020203" pitchFamily="34" charset="0"/>
                <a:ea typeface="Microsoft JhengHei" panose="020B0604030504040204" pitchFamily="34" charset="-120"/>
                <a:cs typeface="+mn-cs"/>
              </a:endParaRPr>
            </a:p>
          </p:txBody>
        </p:sp>
        <p:sp>
          <p:nvSpPr>
            <p:cNvPr id="27659" name="圆角矩形 19"/>
            <p:cNvSpPr>
              <a:spLocks noChangeAspect="1" noChangeArrowheads="1"/>
            </p:cNvSpPr>
            <p:nvPr/>
          </p:nvSpPr>
          <p:spPr bwMode="auto">
            <a:xfrm>
              <a:off x="841375" y="5203825"/>
              <a:ext cx="720725" cy="719138"/>
            </a:xfrm>
            <a:prstGeom prst="roundRect">
              <a:avLst>
                <a:gd name="adj" fmla="val 30000"/>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pic>
          <p:nvPicPr>
            <p:cNvPr id="27661" name="Group 4"/>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933450" y="5297488"/>
              <a:ext cx="534988"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 name="PA_组合 2"/>
          <p:cNvGrpSpPr/>
          <p:nvPr>
            <p:custDataLst>
              <p:tags r:id="rId7"/>
            </p:custDataLst>
          </p:nvPr>
        </p:nvGrpSpPr>
        <p:grpSpPr>
          <a:xfrm>
            <a:off x="6097588" y="5102225"/>
            <a:ext cx="5256212" cy="908050"/>
            <a:chOff x="6097588" y="5102225"/>
            <a:chExt cx="5256212" cy="908050"/>
          </a:xfrm>
        </p:grpSpPr>
        <p:sp>
          <p:nvSpPr>
            <p:cNvPr id="27657" name="文本框 179"/>
            <p:cNvSpPr txBox="1">
              <a:spLocks noChangeArrowheads="1"/>
            </p:cNvSpPr>
            <p:nvPr/>
          </p:nvSpPr>
          <p:spPr bwMode="auto">
            <a:xfrm>
              <a:off x="6973888" y="5102225"/>
              <a:ext cx="19542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1800" b="0" i="0" u="none" strike="noStrike" kern="1200" cap="none" spc="0" normalizeH="0" baseline="0" noProof="0">
                  <a:ln>
                    <a:noFill/>
                  </a:ln>
                  <a:solidFill>
                    <a:srgbClr val="D74B4B"/>
                  </a:solidFill>
                  <a:effectLst/>
                  <a:uLnTx/>
                  <a:uFillTx/>
                  <a:latin typeface="Segoe UI" panose="020B0502040204020203" pitchFamily="34" charset="0"/>
                  <a:ea typeface="Microsoft JhengHei" panose="020B0604030504040204" pitchFamily="34" charset="-120"/>
                  <a:cs typeface="+mn-cs"/>
                </a:rPr>
                <a:t>ADD TEXTE HERE</a:t>
              </a:r>
              <a:endParaRPr kumimoji="0" lang="zh-CN" altLang="en-US" sz="1800" b="0" i="0" u="none" strike="noStrike" kern="1200" cap="none" spc="0" normalizeH="0" baseline="0" noProof="0">
                <a:ln>
                  <a:noFill/>
                </a:ln>
                <a:solidFill>
                  <a:srgbClr val="D74B4B"/>
                </a:solidFill>
                <a:effectLst/>
                <a:uLnTx/>
                <a:uFillTx/>
                <a:latin typeface="Segoe UI" panose="020B0502040204020203" pitchFamily="34" charset="0"/>
                <a:ea typeface="Microsoft JhengHei" panose="020B0604030504040204" pitchFamily="34" charset="-120"/>
                <a:cs typeface="+mn-cs"/>
              </a:endParaRPr>
            </a:p>
          </p:txBody>
        </p:sp>
        <p:sp>
          <p:nvSpPr>
            <p:cNvPr id="27658" name="矩形 180"/>
            <p:cNvSpPr>
              <a:spLocks noChangeArrowheads="1"/>
            </p:cNvSpPr>
            <p:nvPr/>
          </p:nvSpPr>
          <p:spPr bwMode="auto">
            <a:xfrm>
              <a:off x="6973888" y="5486400"/>
              <a:ext cx="437991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1400" b="0" i="0" u="none" strike="noStrike" kern="1200" cap="none" spc="0" normalizeH="0" baseline="0" noProof="0">
                  <a:ln>
                    <a:noFill/>
                  </a:ln>
                  <a:solidFill>
                    <a:srgbClr val="000000"/>
                  </a:solidFill>
                  <a:effectLst/>
                  <a:uLnTx/>
                  <a:uFillTx/>
                  <a:latin typeface="Segoe UI" panose="020B0502040204020203" pitchFamily="34" charset="0"/>
                  <a:ea typeface="Microsoft JhengHei" panose="020B0604030504040204" pitchFamily="34" charset="-120"/>
                  <a:cs typeface="+mn-cs"/>
                </a:rPr>
                <a:t>Using default text is a simple way to create the appearance of content without having to create it. </a:t>
              </a:r>
              <a:endParaRPr kumimoji="0" lang="zh-CN" altLang="en-US" sz="1400" b="0" i="0" u="none" strike="noStrike" kern="1200" cap="none" spc="0" normalizeH="0" baseline="0" noProof="0">
                <a:ln>
                  <a:noFill/>
                </a:ln>
                <a:solidFill>
                  <a:srgbClr val="000000"/>
                </a:solidFill>
                <a:effectLst/>
                <a:uLnTx/>
                <a:uFillTx/>
                <a:latin typeface="Segoe UI" panose="020B0502040204020203" pitchFamily="34" charset="0"/>
                <a:ea typeface="Microsoft JhengHei" panose="020B0604030504040204" pitchFamily="34" charset="-120"/>
                <a:cs typeface="+mn-cs"/>
              </a:endParaRPr>
            </a:p>
          </p:txBody>
        </p:sp>
        <p:sp>
          <p:nvSpPr>
            <p:cNvPr id="27660" name="圆角矩形 20"/>
            <p:cNvSpPr>
              <a:spLocks noChangeAspect="1" noChangeArrowheads="1"/>
            </p:cNvSpPr>
            <p:nvPr/>
          </p:nvSpPr>
          <p:spPr bwMode="auto">
            <a:xfrm>
              <a:off x="6097588" y="5203825"/>
              <a:ext cx="720725" cy="719138"/>
            </a:xfrm>
            <a:prstGeom prst="roundRect">
              <a:avLst>
                <a:gd name="adj" fmla="val 30000"/>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pic>
          <p:nvPicPr>
            <p:cNvPr id="27662" name="Group 5"/>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6188075" y="5284788"/>
              <a:ext cx="541338" cy="487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10000"/>
                                  </p:iterate>
                                  <p:childTnLst>
                                    <p:set>
                                      <p:cBhvr>
                                        <p:cTn id="6" dur="1" fill="hold">
                                          <p:stCondLst>
                                            <p:cond delay="0"/>
                                          </p:stCondLst>
                                        </p:cTn>
                                        <p:tgtEl>
                                          <p:spTgt spid="27650"/>
                                        </p:tgtEl>
                                        <p:attrNameLst>
                                          <p:attrName>style.visibility</p:attrName>
                                        </p:attrNameLst>
                                      </p:cBhvr>
                                      <p:to>
                                        <p:strVal val="visible"/>
                                      </p:to>
                                    </p:set>
                                    <p:anim to="" calcmode="lin" valueType="num">
                                      <p:cBhvr>
                                        <p:cTn id="7" dur="700" fill="hold">
                                          <p:stCondLst>
                                            <p:cond delay="0"/>
                                          </p:stCondLst>
                                        </p:cTn>
                                        <p:tgtEl>
                                          <p:spTgt spid="27650"/>
                                        </p:tgtEl>
                                        <p:attrNameLst>
                                          <p:attrName>ppt_y</p:attrName>
                                        </p:attrNameLst>
                                      </p:cBhvr>
                                      <p:tavLst>
                                        <p:tav tm="0" fmla="#ppt_y-#ppt_h/2*((1.5-1.5*$)^3-(1.5-1.5*$)^2)*8/9">
                                          <p:val>
                                            <p:fltVal val="0"/>
                                          </p:val>
                                        </p:tav>
                                        <p:tav tm="100000">
                                          <p:val>
                                            <p:fltVal val="1"/>
                                          </p:val>
                                        </p:tav>
                                      </p:tavLst>
                                    </p:anim>
                                    <p:anim to="" calcmode="lin" valueType="num">
                                      <p:cBhvr>
                                        <p:cTn id="8" dur="700" fill="hold">
                                          <p:stCondLst>
                                            <p:cond delay="0"/>
                                          </p:stCondLst>
                                        </p:cTn>
                                        <p:tgtEl>
                                          <p:spTgt spid="27650"/>
                                        </p:tgtEl>
                                        <p:attrNameLst>
                                          <p:attrName>ppt_h</p:attrName>
                                        </p:attrNameLst>
                                      </p:cBhvr>
                                      <p:tavLst>
                                        <p:tav tm="0" fmla="#ppt_h-#ppt_h*((1.5-1.5*$)^3-(1.5-1.5*$)^2)">
                                          <p:val>
                                            <p:fltVal val="0"/>
                                          </p:val>
                                        </p:tav>
                                        <p:tav tm="100000">
                                          <p:val>
                                            <p:fltVal val="1"/>
                                          </p:val>
                                        </p:tav>
                                      </p:tavLst>
                                    </p:anim>
                                  </p:childTnLst>
                                </p:cTn>
                              </p:par>
                              <p:par>
                                <p:cTn id="9" presetID="0" presetClass="entr" presetSubtype="0" fill="hold" nodeType="withEffect">
                                  <p:stCondLst>
                                    <p:cond delay="0"/>
                                  </p:stCondLst>
                                  <p:iterate type="lt">
                                    <p:tmPct val="10000"/>
                                  </p:iterate>
                                  <p:childTnLst>
                                    <p:set>
                                      <p:cBhvr>
                                        <p:cTn id="10" dur="1" fill="hold">
                                          <p:stCondLst>
                                            <p:cond delay="0"/>
                                          </p:stCondLst>
                                        </p:cTn>
                                        <p:tgtEl>
                                          <p:spTgt spid="27651"/>
                                        </p:tgtEl>
                                        <p:attrNameLst>
                                          <p:attrName>style.visibility</p:attrName>
                                        </p:attrNameLst>
                                      </p:cBhvr>
                                      <p:to>
                                        <p:strVal val="visible"/>
                                      </p:to>
                                    </p:set>
                                    <p:anim to="" calcmode="lin" valueType="num">
                                      <p:cBhvr>
                                        <p:cTn id="11" dur="700" fill="hold">
                                          <p:stCondLst>
                                            <p:cond delay="0"/>
                                          </p:stCondLst>
                                        </p:cTn>
                                        <p:tgtEl>
                                          <p:spTgt spid="27651"/>
                                        </p:tgtEl>
                                        <p:attrNameLst>
                                          <p:attrName>ppt_y</p:attrName>
                                        </p:attrNameLst>
                                      </p:cBhvr>
                                      <p:tavLst>
                                        <p:tav tm="0" fmla="#ppt_y-#ppt_h/2*((1.5-1.5*$)^3-(1.5-1.5*$)^2)*8/9">
                                          <p:val>
                                            <p:fltVal val="0"/>
                                          </p:val>
                                        </p:tav>
                                        <p:tav tm="100000">
                                          <p:val>
                                            <p:fltVal val="1"/>
                                          </p:val>
                                        </p:tav>
                                      </p:tavLst>
                                    </p:anim>
                                    <p:anim to="" calcmode="lin" valueType="num">
                                      <p:cBhvr>
                                        <p:cTn id="12" dur="700" fill="hold">
                                          <p:stCondLst>
                                            <p:cond delay="0"/>
                                          </p:stCondLst>
                                        </p:cTn>
                                        <p:tgtEl>
                                          <p:spTgt spid="27651"/>
                                        </p:tgtEl>
                                        <p:attrNameLst>
                                          <p:attrName>ppt_h</p:attrName>
                                        </p:attrNameLst>
                                      </p:cBhvr>
                                      <p:tavLst>
                                        <p:tav tm="0" fmla="#ppt_h-#ppt_h*((1.5-1.5*$)^3-(1.5-1.5*$)^2)">
                                          <p:val>
                                            <p:fltVal val="0"/>
                                          </p:val>
                                        </p:tav>
                                        <p:tav tm="100000">
                                          <p:val>
                                            <p:fltVal val="1"/>
                                          </p:val>
                                        </p:tav>
                                      </p:tavLst>
                                    </p:anim>
                                  </p:childTnLst>
                                </p:cTn>
                              </p:par>
                              <p:par>
                                <p:cTn id="13" presetID="0" presetClass="entr" presetSubtype="0" fill="hold" grpId="0" nodeType="withEffect">
                                  <p:stCondLst>
                                    <p:cond delay="0"/>
                                  </p:stCondLst>
                                  <p:childTnLst>
                                    <p:set>
                                      <p:cBhvr>
                                        <p:cTn id="14" dur="1" fill="hold">
                                          <p:stCondLst>
                                            <p:cond delay="0"/>
                                          </p:stCondLst>
                                        </p:cTn>
                                        <p:tgtEl>
                                          <p:spTgt spid="27652"/>
                                        </p:tgtEl>
                                        <p:attrNameLst>
                                          <p:attrName>style.visibility</p:attrName>
                                        </p:attrNameLst>
                                      </p:cBhvr>
                                      <p:to>
                                        <p:strVal val="visible"/>
                                      </p:to>
                                    </p:set>
                                    <p:anim to="" calcmode="lin" valueType="num">
                                      <p:cBhvr>
                                        <p:cTn id="15" dur="700" fill="hold">
                                          <p:stCondLst>
                                            <p:cond delay="0"/>
                                          </p:stCondLst>
                                        </p:cTn>
                                        <p:tgtEl>
                                          <p:spTgt spid="27652"/>
                                        </p:tgtEl>
                                        <p:attrNameLst>
                                          <p:attrName>ppt_y</p:attrName>
                                        </p:attrNameLst>
                                      </p:cBhvr>
                                      <p:tavLst>
                                        <p:tav tm="0" fmla="#ppt_y-#ppt_h/2*((1.5-1.5*$)^3-(1.5-1.5*$)^2)*8/9">
                                          <p:val>
                                            <p:fltVal val="0"/>
                                          </p:val>
                                        </p:tav>
                                        <p:tav tm="100000">
                                          <p:val>
                                            <p:fltVal val="1"/>
                                          </p:val>
                                        </p:tav>
                                      </p:tavLst>
                                    </p:anim>
                                    <p:anim to="" calcmode="lin" valueType="num">
                                      <p:cBhvr>
                                        <p:cTn id="16" dur="700" fill="hold">
                                          <p:stCondLst>
                                            <p:cond delay="0"/>
                                          </p:stCondLst>
                                        </p:cTn>
                                        <p:tgtEl>
                                          <p:spTgt spid="27652"/>
                                        </p:tgtEl>
                                        <p:attrNameLst>
                                          <p:attrName>ppt_h</p:attrName>
                                        </p:attrNameLst>
                                      </p:cBhvr>
                                      <p:tavLst>
                                        <p:tav tm="0" fmla="#ppt_h-#ppt_h*((1.5-1.5*$)^3-(1.5-1.5*$)^2)">
                                          <p:val>
                                            <p:fltVal val="0"/>
                                          </p:val>
                                        </p:tav>
                                        <p:tav tm="100000">
                                          <p:val>
                                            <p:fltVal val="1"/>
                                          </p:val>
                                        </p:tav>
                                      </p:tavLst>
                                    </p:anim>
                                  </p:childTnLst>
                                </p:cTn>
                              </p:par>
                              <p:par>
                                <p:cTn id="17" presetID="0" presetClass="entr" presetSubtype="0" fill="hold" grpId="0" nodeType="withEffect">
                                  <p:stCondLst>
                                    <p:cond delay="0"/>
                                  </p:stCondLst>
                                  <p:childTnLst>
                                    <p:set>
                                      <p:cBhvr>
                                        <p:cTn id="18" dur="1" fill="hold">
                                          <p:stCondLst>
                                            <p:cond delay="0"/>
                                          </p:stCondLst>
                                        </p:cTn>
                                        <p:tgtEl>
                                          <p:spTgt spid="27653"/>
                                        </p:tgtEl>
                                        <p:attrNameLst>
                                          <p:attrName>style.visibility</p:attrName>
                                        </p:attrNameLst>
                                      </p:cBhvr>
                                      <p:to>
                                        <p:strVal val="visible"/>
                                      </p:to>
                                    </p:set>
                                    <p:anim to="" calcmode="lin" valueType="num">
                                      <p:cBhvr>
                                        <p:cTn id="19" dur="700" fill="hold">
                                          <p:stCondLst>
                                            <p:cond delay="0"/>
                                          </p:stCondLst>
                                        </p:cTn>
                                        <p:tgtEl>
                                          <p:spTgt spid="27653"/>
                                        </p:tgtEl>
                                        <p:attrNameLst>
                                          <p:attrName>ppt_y</p:attrName>
                                        </p:attrNameLst>
                                      </p:cBhvr>
                                      <p:tavLst>
                                        <p:tav tm="0" fmla="#ppt_y-#ppt_h/2*((1.5-1.5*$)^3-(1.5-1.5*$)^2)*8/9">
                                          <p:val>
                                            <p:fltVal val="0"/>
                                          </p:val>
                                        </p:tav>
                                        <p:tav tm="100000">
                                          <p:val>
                                            <p:fltVal val="1"/>
                                          </p:val>
                                        </p:tav>
                                      </p:tavLst>
                                    </p:anim>
                                    <p:anim to="" calcmode="lin" valueType="num">
                                      <p:cBhvr>
                                        <p:cTn id="20" dur="700" fill="hold">
                                          <p:stCondLst>
                                            <p:cond delay="0"/>
                                          </p:stCondLst>
                                        </p:cTn>
                                        <p:tgtEl>
                                          <p:spTgt spid="27653"/>
                                        </p:tgtEl>
                                        <p:attrNameLst>
                                          <p:attrName>ppt_h</p:attrName>
                                        </p:attrNameLst>
                                      </p:cBhvr>
                                      <p:tavLst>
                                        <p:tav tm="0" fmla="#ppt_h-#ppt_h*((1.5-1.5*$)^3-(1.5-1.5*$)^2)">
                                          <p:val>
                                            <p:fltVal val="0"/>
                                          </p:val>
                                        </p:tav>
                                        <p:tav tm="100000">
                                          <p:val>
                                            <p:fltVal val="1"/>
                                          </p:val>
                                        </p:tav>
                                      </p:tavLst>
                                    </p:anim>
                                  </p:childTnLst>
                                </p:cTn>
                              </p:par>
                              <p:par>
                                <p:cTn id="21" presetID="0" presetClass="entr" presetSubtype="0" fill="hold" grpId="0" nodeType="withEffect">
                                  <p:stCondLst>
                                    <p:cond delay="0"/>
                                  </p:stCondLst>
                                  <p:childTnLst>
                                    <p:set>
                                      <p:cBhvr>
                                        <p:cTn id="22" dur="1" fill="hold">
                                          <p:stCondLst>
                                            <p:cond delay="0"/>
                                          </p:stCondLst>
                                        </p:cTn>
                                        <p:tgtEl>
                                          <p:spTgt spid="27654"/>
                                        </p:tgtEl>
                                        <p:attrNameLst>
                                          <p:attrName>style.visibility</p:attrName>
                                        </p:attrNameLst>
                                      </p:cBhvr>
                                      <p:to>
                                        <p:strVal val="visible"/>
                                      </p:to>
                                    </p:set>
                                    <p:anim to="" calcmode="lin" valueType="num">
                                      <p:cBhvr>
                                        <p:cTn id="23" dur="700" fill="hold">
                                          <p:stCondLst>
                                            <p:cond delay="0"/>
                                          </p:stCondLst>
                                        </p:cTn>
                                        <p:tgtEl>
                                          <p:spTgt spid="27654"/>
                                        </p:tgtEl>
                                        <p:attrNameLst>
                                          <p:attrName>ppt_y</p:attrName>
                                        </p:attrNameLst>
                                      </p:cBhvr>
                                      <p:tavLst>
                                        <p:tav tm="0" fmla="#ppt_y-#ppt_h/2*((1.5-1.5*$)^3-(1.5-1.5*$)^2)*8/9">
                                          <p:val>
                                            <p:fltVal val="0"/>
                                          </p:val>
                                        </p:tav>
                                        <p:tav tm="100000">
                                          <p:val>
                                            <p:fltVal val="1"/>
                                          </p:val>
                                        </p:tav>
                                      </p:tavLst>
                                    </p:anim>
                                    <p:anim to="" calcmode="lin" valueType="num">
                                      <p:cBhvr>
                                        <p:cTn id="24" dur="700" fill="hold">
                                          <p:stCondLst>
                                            <p:cond delay="0"/>
                                          </p:stCondLst>
                                        </p:cTn>
                                        <p:tgtEl>
                                          <p:spTgt spid="27654"/>
                                        </p:tgtEl>
                                        <p:attrNameLst>
                                          <p:attrName>ppt_h</p:attrName>
                                        </p:attrNameLst>
                                      </p:cBhvr>
                                      <p:tavLst>
                                        <p:tav tm="0" fmla="#ppt_h-#ppt_h*((1.5-1.5*$)^3-(1.5-1.5*$)^2)">
                                          <p:val>
                                            <p:fltVal val="0"/>
                                          </p:val>
                                        </p:tav>
                                        <p:tav tm="100000">
                                          <p:val>
                                            <p:fltVal val="1"/>
                                          </p:val>
                                        </p:tav>
                                      </p:tavLst>
                                    </p:anim>
                                  </p:childTnLst>
                                </p:cTn>
                              </p:par>
                              <p:par>
                                <p:cTn id="25" presetID="0" presetClass="entr" presetSubtype="0" fill="hold" nodeType="withEffect">
                                  <p:stCondLst>
                                    <p:cond delay="0"/>
                                  </p:stCondLst>
                                  <p:childTnLst>
                                    <p:set>
                                      <p:cBhvr>
                                        <p:cTn id="26" dur="1" fill="hold">
                                          <p:stCondLst>
                                            <p:cond delay="0"/>
                                          </p:stCondLst>
                                        </p:cTn>
                                        <p:tgtEl>
                                          <p:spTgt spid="2"/>
                                        </p:tgtEl>
                                        <p:attrNameLst>
                                          <p:attrName>style.visibility</p:attrName>
                                        </p:attrNameLst>
                                      </p:cBhvr>
                                      <p:to>
                                        <p:strVal val="visible"/>
                                      </p:to>
                                    </p:set>
                                    <p:anim to="" calcmode="lin" valueType="num">
                                      <p:cBhvr>
                                        <p:cTn id="27" dur="700" fill="hold">
                                          <p:stCondLst>
                                            <p:cond delay="0"/>
                                          </p:stCondLst>
                                        </p:cTn>
                                        <p:tgtEl>
                                          <p:spTgt spid="2"/>
                                        </p:tgtEl>
                                        <p:attrNameLst>
                                          <p:attrName>ppt_y</p:attrName>
                                        </p:attrNameLst>
                                      </p:cBhvr>
                                      <p:tavLst>
                                        <p:tav tm="0" fmla="#ppt_y-#ppt_h/2*((1.5-1.5*$)^3-(1.5-1.5*$)^2)*8/9">
                                          <p:val>
                                            <p:fltVal val="0"/>
                                          </p:val>
                                        </p:tav>
                                        <p:tav tm="100000">
                                          <p:val>
                                            <p:fltVal val="1"/>
                                          </p:val>
                                        </p:tav>
                                      </p:tavLst>
                                    </p:anim>
                                    <p:anim to="" calcmode="lin" valueType="num">
                                      <p:cBhvr>
                                        <p:cTn id="28" dur="700" fill="hold">
                                          <p:stCondLst>
                                            <p:cond delay="0"/>
                                          </p:stCondLst>
                                        </p:cTn>
                                        <p:tgtEl>
                                          <p:spTgt spid="2"/>
                                        </p:tgtEl>
                                        <p:attrNameLst>
                                          <p:attrName>ppt_h</p:attrName>
                                        </p:attrNameLst>
                                      </p:cBhvr>
                                      <p:tavLst>
                                        <p:tav tm="0" fmla="#ppt_h-#ppt_h*((1.5-1.5*$)^3-(1.5-1.5*$)^2)">
                                          <p:val>
                                            <p:fltVal val="0"/>
                                          </p:val>
                                        </p:tav>
                                        <p:tav tm="100000">
                                          <p:val>
                                            <p:fltVal val="1"/>
                                          </p:val>
                                        </p:tav>
                                      </p:tavLst>
                                    </p:anim>
                                  </p:childTnLst>
                                </p:cTn>
                              </p:par>
                              <p:par>
                                <p:cTn id="29" presetID="0" presetClass="entr" presetSubtype="0" fill="hold" nodeType="withEffect">
                                  <p:stCondLst>
                                    <p:cond delay="0"/>
                                  </p:stCondLst>
                                  <p:childTnLst>
                                    <p:set>
                                      <p:cBhvr>
                                        <p:cTn id="30" dur="1" fill="hold">
                                          <p:stCondLst>
                                            <p:cond delay="0"/>
                                          </p:stCondLst>
                                        </p:cTn>
                                        <p:tgtEl>
                                          <p:spTgt spid="3"/>
                                        </p:tgtEl>
                                        <p:attrNameLst>
                                          <p:attrName>style.visibility</p:attrName>
                                        </p:attrNameLst>
                                      </p:cBhvr>
                                      <p:to>
                                        <p:strVal val="visible"/>
                                      </p:to>
                                    </p:set>
                                    <p:anim to="" calcmode="lin" valueType="num">
                                      <p:cBhvr>
                                        <p:cTn id="31" dur="700" fill="hold">
                                          <p:stCondLst>
                                            <p:cond delay="0"/>
                                          </p:stCondLst>
                                        </p:cTn>
                                        <p:tgtEl>
                                          <p:spTgt spid="3"/>
                                        </p:tgtEl>
                                        <p:attrNameLst>
                                          <p:attrName>ppt_y</p:attrName>
                                        </p:attrNameLst>
                                      </p:cBhvr>
                                      <p:tavLst>
                                        <p:tav tm="0" fmla="#ppt_y-#ppt_h/2*((1.5-1.5*$)^3-(1.5-1.5*$)^2)*8/9">
                                          <p:val>
                                            <p:fltVal val="0"/>
                                          </p:val>
                                        </p:tav>
                                        <p:tav tm="100000">
                                          <p:val>
                                            <p:fltVal val="1"/>
                                          </p:val>
                                        </p:tav>
                                      </p:tavLst>
                                    </p:anim>
                                    <p:anim to="" calcmode="lin" valueType="num">
                                      <p:cBhvr>
                                        <p:cTn id="32" dur="700" fill="hold">
                                          <p:stCondLst>
                                            <p:cond delay="0"/>
                                          </p:stCondLst>
                                        </p:cTn>
                                        <p:tgtEl>
                                          <p:spTgt spid="3"/>
                                        </p:tgtEl>
                                        <p:attrNameLst>
                                          <p:attrName>ppt_h</p:attrName>
                                        </p:attrNameLst>
                                      </p:cBhvr>
                                      <p:tavLst>
                                        <p:tav tm="0" fmla="#ppt_h-#ppt_h*((1.5-1.5*$)^3-(1.5-1.5*$)^2)">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50" grpId="0"/>
      <p:bldP spid="27652" grpId="0"/>
      <p:bldP spid="27653" grpId="0"/>
      <p:bldP spid="27654"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PA_标题 8"/>
          <p:cNvSpPr>
            <a:spLocks noGrp="1"/>
          </p:cNvSpPr>
          <p:nvPr>
            <p:ph type="title" idx="4294967295"/>
            <p:custDataLst>
              <p:tags r:id="rId1"/>
            </p:custDataLst>
          </p:nvPr>
        </p:nvSpPr>
        <p:spPr>
          <a:xfrm>
            <a:off x="839788" y="3429000"/>
            <a:ext cx="10515600" cy="1079500"/>
          </a:xfrm>
        </p:spPr>
        <p:txBody>
          <a:bodyPr/>
          <a:lstStyle/>
          <a:p>
            <a:pPr algn="ctr" eaLnBrk="1" hangingPunct="1"/>
            <a:r>
              <a:rPr lang="en-US" altLang="zh-CN"/>
              <a:t>YOUR TITLE HERE</a:t>
            </a:r>
            <a:endParaRPr lang="zh-CN" altLang="en-US"/>
          </a:p>
        </p:txBody>
      </p:sp>
      <p:sp>
        <p:nvSpPr>
          <p:cNvPr id="29699" name="PA_圆角矩形 5"/>
          <p:cNvSpPr>
            <a:spLocks noChangeAspect="1" noChangeArrowheads="1"/>
          </p:cNvSpPr>
          <p:nvPr>
            <p:custDataLst>
              <p:tags r:id="rId2"/>
            </p:custDataLst>
          </p:nvPr>
        </p:nvSpPr>
        <p:spPr bwMode="auto">
          <a:xfrm>
            <a:off x="5335588" y="5033963"/>
            <a:ext cx="720725" cy="720725"/>
          </a:xfrm>
          <a:prstGeom prst="roundRect">
            <a:avLst>
              <a:gd name="adj" fmla="val 30000"/>
            </a:avLst>
          </a:prstGeom>
          <a:solidFill>
            <a:srgbClr val="354B5E"/>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29700" name="PA_圆角矩形 6"/>
          <p:cNvSpPr>
            <a:spLocks noChangeAspect="1" noChangeArrowheads="1"/>
          </p:cNvSpPr>
          <p:nvPr>
            <p:custDataLst>
              <p:tags r:id="rId3"/>
            </p:custDataLst>
          </p:nvPr>
        </p:nvSpPr>
        <p:spPr bwMode="auto">
          <a:xfrm>
            <a:off x="6151563" y="5033963"/>
            <a:ext cx="719137" cy="720725"/>
          </a:xfrm>
          <a:prstGeom prst="roundRect">
            <a:avLst>
              <a:gd name="adj" fmla="val 30000"/>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29701" name="PA_圆角矩形 7"/>
          <p:cNvSpPr>
            <a:spLocks noChangeAspect="1" noChangeArrowheads="1"/>
          </p:cNvSpPr>
          <p:nvPr>
            <p:custDataLst>
              <p:tags r:id="rId4"/>
            </p:custDataLst>
          </p:nvPr>
        </p:nvSpPr>
        <p:spPr bwMode="auto">
          <a:xfrm>
            <a:off x="6965950" y="5033963"/>
            <a:ext cx="719138" cy="720725"/>
          </a:xfrm>
          <a:prstGeom prst="roundRect">
            <a:avLst>
              <a:gd name="adj" fmla="val 30000"/>
            </a:avLst>
          </a:prstGeom>
          <a:solidFill>
            <a:srgbClr val="354B5E"/>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29702" name="PA_圆角矩形 10"/>
          <p:cNvSpPr>
            <a:spLocks noChangeAspect="1" noChangeArrowheads="1"/>
          </p:cNvSpPr>
          <p:nvPr>
            <p:custDataLst>
              <p:tags r:id="rId5"/>
            </p:custDataLst>
          </p:nvPr>
        </p:nvSpPr>
        <p:spPr bwMode="auto">
          <a:xfrm>
            <a:off x="4521200" y="5033963"/>
            <a:ext cx="720725" cy="720725"/>
          </a:xfrm>
          <a:prstGeom prst="roundRect">
            <a:avLst>
              <a:gd name="adj" fmla="val 30000"/>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29703" name="PA_矩形 13"/>
          <p:cNvSpPr>
            <a:spLocks noChangeArrowheads="1"/>
          </p:cNvSpPr>
          <p:nvPr>
            <p:custDataLst>
              <p:tags r:id="rId6"/>
            </p:custDataLst>
          </p:nvPr>
        </p:nvSpPr>
        <p:spPr bwMode="auto">
          <a:xfrm>
            <a:off x="839788" y="4935538"/>
            <a:ext cx="3516312" cy="917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r" defTabSz="914400" rtl="0" eaLnBrk="1" fontAlgn="base" latinLnBrk="0" hangingPunct="1">
              <a:lnSpc>
                <a:spcPct val="114000"/>
              </a:lnSpc>
              <a:spcBef>
                <a:spcPct val="0"/>
              </a:spcBef>
              <a:spcAft>
                <a:spcPct val="0"/>
              </a:spcAft>
              <a:buClrTx/>
              <a:buSzTx/>
              <a:buFont typeface="Arial" panose="020B0604020202020204" pitchFamily="34" charset="0"/>
              <a:buNone/>
              <a:defRPr/>
            </a:pPr>
            <a:r>
              <a:rPr kumimoji="0" lang="en-US" altLang="zh-CN" sz="1200" b="0" i="0" u="none" strike="noStrike" kern="1200" cap="none" spc="0" normalizeH="0" baseline="0" noProof="0">
                <a:ln>
                  <a:noFill/>
                </a:ln>
                <a:solidFill>
                  <a:srgbClr val="000000"/>
                </a:solidFill>
                <a:effectLst/>
                <a:uLnTx/>
                <a:uFillTx/>
                <a:latin typeface="Segoe UI" panose="020B0502040204020203" pitchFamily="34" charset="0"/>
                <a:ea typeface="Microsoft JhengHei" panose="020B0604030504040204" pitchFamily="34" charset="-120"/>
                <a:cs typeface="+mn-cs"/>
              </a:rPr>
              <a:t>THIS TEXT WILL NOT APPEAR IN A CONSISTENT ORDER. USING DEFAULT TEXT IS A SIMPLE WAY TO CREATE THE APPEARANCE OF CONTENT WITHOUT HAVING TO CREATE IT.</a:t>
            </a:r>
            <a:endParaRPr kumimoji="0" lang="zh-CN" altLang="en-US" sz="1200" b="0" i="0" u="none" strike="noStrike" kern="1200" cap="none" spc="0" normalizeH="0" baseline="0" noProof="0">
              <a:ln>
                <a:noFill/>
              </a:ln>
              <a:solidFill>
                <a:srgbClr val="000000"/>
              </a:solidFill>
              <a:effectLst/>
              <a:uLnTx/>
              <a:uFillTx/>
              <a:latin typeface="Segoe UI" panose="020B0502040204020203" pitchFamily="34" charset="0"/>
              <a:ea typeface="Microsoft JhengHei" panose="020B0604030504040204" pitchFamily="34" charset="-120"/>
              <a:cs typeface="+mn-cs"/>
            </a:endParaRPr>
          </a:p>
        </p:txBody>
      </p:sp>
      <p:sp>
        <p:nvSpPr>
          <p:cNvPr id="29704" name="PA_矩形 14"/>
          <p:cNvSpPr>
            <a:spLocks noChangeArrowheads="1"/>
          </p:cNvSpPr>
          <p:nvPr>
            <p:custDataLst>
              <p:tags r:id="rId7"/>
            </p:custDataLst>
          </p:nvPr>
        </p:nvSpPr>
        <p:spPr bwMode="auto">
          <a:xfrm>
            <a:off x="7835900" y="4935538"/>
            <a:ext cx="3516313" cy="917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14000"/>
              </a:lnSpc>
              <a:spcBef>
                <a:spcPct val="0"/>
              </a:spcBef>
              <a:spcAft>
                <a:spcPct val="0"/>
              </a:spcAft>
              <a:buClrTx/>
              <a:buSzTx/>
              <a:buFont typeface="Arial" panose="020B0604020202020204" pitchFamily="34" charset="0"/>
              <a:buNone/>
              <a:defRPr/>
            </a:pPr>
            <a:r>
              <a:rPr kumimoji="0" lang="en-US" altLang="zh-CN" sz="1200" b="0" i="0" u="none" strike="noStrike" kern="1200" cap="none" spc="0" normalizeH="0" baseline="0" noProof="0">
                <a:ln>
                  <a:noFill/>
                </a:ln>
                <a:solidFill>
                  <a:srgbClr val="000000"/>
                </a:solidFill>
                <a:effectLst/>
                <a:uLnTx/>
                <a:uFillTx/>
                <a:latin typeface="Segoe UI" panose="020B0502040204020203" pitchFamily="34" charset="0"/>
                <a:ea typeface="Microsoft JhengHei" panose="020B0604030504040204" pitchFamily="34" charset="-120"/>
                <a:cs typeface="+mn-cs"/>
              </a:rPr>
              <a:t>THIS TEXT WILL NOT APPEAR IN A CONSISTENT ORDER. USING DEFAULT TEXT IS A SIMPLE WAY TO CREATE THE APPEARANCE OF CONTENT WITHOUT HAVING TO CREATE IT.</a:t>
            </a:r>
            <a:endParaRPr kumimoji="0" lang="zh-CN" altLang="en-US" sz="1200" b="0" i="0" u="none" strike="noStrike" kern="1200" cap="none" spc="0" normalizeH="0" baseline="0" noProof="0">
              <a:ln>
                <a:noFill/>
              </a:ln>
              <a:solidFill>
                <a:srgbClr val="000000"/>
              </a:solidFill>
              <a:effectLst/>
              <a:uLnTx/>
              <a:uFillTx/>
              <a:latin typeface="Segoe UI" panose="020B0502040204020203" pitchFamily="34" charset="0"/>
              <a:ea typeface="Microsoft JhengHei" panose="020B0604030504040204" pitchFamily="34" charset="-120"/>
              <a:cs typeface="+mn-cs"/>
            </a:endParaRPr>
          </a:p>
        </p:txBody>
      </p:sp>
      <p:pic>
        <p:nvPicPr>
          <p:cNvPr id="29705" name="PA_组合 4"/>
          <p:cNvPicPr>
            <a:picLocks noChangeAspect="1" noChangeArrowheads="1"/>
          </p:cNvPicPr>
          <p:nvPr>
            <p:custDataLst>
              <p:tags r:id="rId8"/>
            </p:custDataLst>
          </p:nvPr>
        </p:nvPicPr>
        <p:blipFill>
          <a:blip r:embed="rId14">
            <a:extLst>
              <a:ext uri="{28A0092B-C50C-407E-A947-70E740481C1C}">
                <a14:useLocalDpi xmlns:a14="http://schemas.microsoft.com/office/drawing/2010/main" val="0"/>
              </a:ext>
            </a:extLst>
          </a:blip>
          <a:srcRect/>
          <a:stretch>
            <a:fillRect/>
          </a:stretch>
        </p:blipFill>
        <p:spPr bwMode="auto">
          <a:xfrm>
            <a:off x="5426075" y="5126038"/>
            <a:ext cx="541338" cy="536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706" name="PA_任意多边形 5"/>
          <p:cNvSpPr>
            <a:spLocks noChangeAspect="1" noEditPoints="1"/>
          </p:cNvSpPr>
          <p:nvPr>
            <p:custDataLst>
              <p:tags r:id="rId9"/>
            </p:custDataLst>
          </p:nvPr>
        </p:nvSpPr>
        <p:spPr bwMode="auto">
          <a:xfrm>
            <a:off x="4651375" y="5141913"/>
            <a:ext cx="414338" cy="504825"/>
          </a:xfrm>
          <a:custGeom>
            <a:avLst/>
            <a:gdLst>
              <a:gd name="T0" fmla="*/ 2147483646 w 1518"/>
              <a:gd name="T1" fmla="*/ 2147483646 h 1847"/>
              <a:gd name="T2" fmla="*/ 2147483646 w 1518"/>
              <a:gd name="T3" fmla="*/ 2147483646 h 1847"/>
              <a:gd name="T4" fmla="*/ 2147483646 w 1518"/>
              <a:gd name="T5" fmla="*/ 2147483646 h 1847"/>
              <a:gd name="T6" fmla="*/ 2147483646 w 1518"/>
              <a:gd name="T7" fmla="*/ 2147483646 h 1847"/>
              <a:gd name="T8" fmla="*/ 2147483646 w 1518"/>
              <a:gd name="T9" fmla="*/ 2147483646 h 1847"/>
              <a:gd name="T10" fmla="*/ 2147483646 w 1518"/>
              <a:gd name="T11" fmla="*/ 2147483646 h 1847"/>
              <a:gd name="T12" fmla="*/ 2147483646 w 1518"/>
              <a:gd name="T13" fmla="*/ 2147483646 h 1847"/>
              <a:gd name="T14" fmla="*/ 2147483646 w 1518"/>
              <a:gd name="T15" fmla="*/ 2147483646 h 1847"/>
              <a:gd name="T16" fmla="*/ 2147483646 w 1518"/>
              <a:gd name="T17" fmla="*/ 2147483646 h 1847"/>
              <a:gd name="T18" fmla="*/ 2147483646 w 1518"/>
              <a:gd name="T19" fmla="*/ 2147483646 h 1847"/>
              <a:gd name="T20" fmla="*/ 2147483646 w 1518"/>
              <a:gd name="T21" fmla="*/ 2147483646 h 1847"/>
              <a:gd name="T22" fmla="*/ 2147483646 w 1518"/>
              <a:gd name="T23" fmla="*/ 2147483646 h 1847"/>
              <a:gd name="T24" fmla="*/ 2147483646 w 1518"/>
              <a:gd name="T25" fmla="*/ 2147483646 h 1847"/>
              <a:gd name="T26" fmla="*/ 2147483646 w 1518"/>
              <a:gd name="T27" fmla="*/ 2147483646 h 1847"/>
              <a:gd name="T28" fmla="*/ 0 w 1518"/>
              <a:gd name="T29" fmla="*/ 2147483646 h 1847"/>
              <a:gd name="T30" fmla="*/ 2147483646 w 1518"/>
              <a:gd name="T31" fmla="*/ 2147483646 h 1847"/>
              <a:gd name="T32" fmla="*/ 2147483646 w 1518"/>
              <a:gd name="T33" fmla="*/ 2147483646 h 1847"/>
              <a:gd name="T34" fmla="*/ 2147483646 w 1518"/>
              <a:gd name="T35" fmla="*/ 2147483646 h 1847"/>
              <a:gd name="T36" fmla="*/ 2147483646 w 1518"/>
              <a:gd name="T37" fmla="*/ 2147483646 h 1847"/>
              <a:gd name="T38" fmla="*/ 2147483646 w 1518"/>
              <a:gd name="T39" fmla="*/ 2147483646 h 1847"/>
              <a:gd name="T40" fmla="*/ 2147483646 w 1518"/>
              <a:gd name="T41" fmla="*/ 2147483646 h 1847"/>
              <a:gd name="T42" fmla="*/ 2147483646 w 1518"/>
              <a:gd name="T43" fmla="*/ 2147483646 h 1847"/>
              <a:gd name="T44" fmla="*/ 2147483646 w 1518"/>
              <a:gd name="T45" fmla="*/ 2147483646 h 1847"/>
              <a:gd name="T46" fmla="*/ 2147483646 w 1518"/>
              <a:gd name="T47" fmla="*/ 2147483646 h 1847"/>
              <a:gd name="T48" fmla="*/ 2147483646 w 1518"/>
              <a:gd name="T49" fmla="*/ 2147483646 h 1847"/>
              <a:gd name="T50" fmla="*/ 2147483646 w 1518"/>
              <a:gd name="T51" fmla="*/ 2147483646 h 1847"/>
              <a:gd name="T52" fmla="*/ 2147483646 w 1518"/>
              <a:gd name="T53" fmla="*/ 2147483646 h 1847"/>
              <a:gd name="T54" fmla="*/ 2147483646 w 1518"/>
              <a:gd name="T55" fmla="*/ 2147483646 h 1847"/>
              <a:gd name="T56" fmla="*/ 2147483646 w 1518"/>
              <a:gd name="T57" fmla="*/ 2147483646 h 1847"/>
              <a:gd name="T58" fmla="*/ 2147483646 w 1518"/>
              <a:gd name="T59" fmla="*/ 2147483646 h 1847"/>
              <a:gd name="T60" fmla="*/ 2147483646 w 1518"/>
              <a:gd name="T61" fmla="*/ 2147483646 h 1847"/>
              <a:gd name="T62" fmla="*/ 2147483646 w 1518"/>
              <a:gd name="T63" fmla="*/ 2147483646 h 1847"/>
              <a:gd name="T64" fmla="*/ 2147483646 w 1518"/>
              <a:gd name="T65" fmla="*/ 2147483646 h 1847"/>
              <a:gd name="T66" fmla="*/ 2147483646 w 1518"/>
              <a:gd name="T67" fmla="*/ 2147483646 h 184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18" h="1847">
                <a:moveTo>
                  <a:pt x="1480" y="1602"/>
                </a:moveTo>
                <a:cubicBezTo>
                  <a:pt x="1403" y="1602"/>
                  <a:pt x="1403" y="1602"/>
                  <a:pt x="1403" y="1602"/>
                </a:cubicBezTo>
                <a:cubicBezTo>
                  <a:pt x="1403" y="1209"/>
                  <a:pt x="1403" y="1209"/>
                  <a:pt x="1403" y="1209"/>
                </a:cubicBezTo>
                <a:cubicBezTo>
                  <a:pt x="1403" y="1198"/>
                  <a:pt x="1395" y="1190"/>
                  <a:pt x="1384" y="1190"/>
                </a:cubicBezTo>
                <a:cubicBezTo>
                  <a:pt x="1297" y="1190"/>
                  <a:pt x="1297" y="1190"/>
                  <a:pt x="1297" y="1190"/>
                </a:cubicBezTo>
                <a:cubicBezTo>
                  <a:pt x="1297" y="890"/>
                  <a:pt x="1297" y="890"/>
                  <a:pt x="1297" y="890"/>
                </a:cubicBezTo>
                <a:cubicBezTo>
                  <a:pt x="1306" y="894"/>
                  <a:pt x="1306" y="894"/>
                  <a:pt x="1306" y="894"/>
                </a:cubicBezTo>
                <a:cubicBezTo>
                  <a:pt x="1311" y="896"/>
                  <a:pt x="1316" y="897"/>
                  <a:pt x="1320" y="897"/>
                </a:cubicBezTo>
                <a:cubicBezTo>
                  <a:pt x="1335" y="897"/>
                  <a:pt x="1349" y="888"/>
                  <a:pt x="1355" y="873"/>
                </a:cubicBezTo>
                <a:cubicBezTo>
                  <a:pt x="1408" y="745"/>
                  <a:pt x="1408" y="745"/>
                  <a:pt x="1408" y="745"/>
                </a:cubicBezTo>
                <a:cubicBezTo>
                  <a:pt x="1412" y="735"/>
                  <a:pt x="1412" y="725"/>
                  <a:pt x="1408" y="716"/>
                </a:cubicBezTo>
                <a:cubicBezTo>
                  <a:pt x="1405" y="707"/>
                  <a:pt x="1397" y="699"/>
                  <a:pt x="1388" y="696"/>
                </a:cubicBezTo>
                <a:cubicBezTo>
                  <a:pt x="578" y="360"/>
                  <a:pt x="578" y="360"/>
                  <a:pt x="578" y="360"/>
                </a:cubicBezTo>
                <a:cubicBezTo>
                  <a:pt x="608" y="304"/>
                  <a:pt x="634" y="246"/>
                  <a:pt x="657" y="189"/>
                </a:cubicBezTo>
                <a:cubicBezTo>
                  <a:pt x="665" y="170"/>
                  <a:pt x="656" y="148"/>
                  <a:pt x="637" y="141"/>
                </a:cubicBezTo>
                <a:cubicBezTo>
                  <a:pt x="317" y="8"/>
                  <a:pt x="317" y="8"/>
                  <a:pt x="317" y="8"/>
                </a:cubicBezTo>
                <a:cubicBezTo>
                  <a:pt x="298" y="0"/>
                  <a:pt x="276" y="9"/>
                  <a:pt x="268" y="28"/>
                </a:cubicBezTo>
                <a:cubicBezTo>
                  <a:pt x="189" y="214"/>
                  <a:pt x="137" y="420"/>
                  <a:pt x="107" y="679"/>
                </a:cubicBezTo>
                <a:cubicBezTo>
                  <a:pt x="105" y="695"/>
                  <a:pt x="114" y="711"/>
                  <a:pt x="130" y="718"/>
                </a:cubicBezTo>
                <a:cubicBezTo>
                  <a:pt x="267" y="775"/>
                  <a:pt x="267" y="775"/>
                  <a:pt x="267" y="775"/>
                </a:cubicBezTo>
                <a:cubicBezTo>
                  <a:pt x="283" y="781"/>
                  <a:pt x="300" y="776"/>
                  <a:pt x="311" y="763"/>
                </a:cubicBezTo>
                <a:cubicBezTo>
                  <a:pt x="370" y="688"/>
                  <a:pt x="422" y="617"/>
                  <a:pt x="468" y="547"/>
                </a:cubicBezTo>
                <a:cubicBezTo>
                  <a:pt x="630" y="614"/>
                  <a:pt x="630" y="614"/>
                  <a:pt x="630" y="614"/>
                </a:cubicBezTo>
                <a:cubicBezTo>
                  <a:pt x="622" y="669"/>
                  <a:pt x="622" y="669"/>
                  <a:pt x="622" y="669"/>
                </a:cubicBezTo>
                <a:cubicBezTo>
                  <a:pt x="598" y="836"/>
                  <a:pt x="598" y="836"/>
                  <a:pt x="598" y="836"/>
                </a:cubicBezTo>
                <a:cubicBezTo>
                  <a:pt x="487" y="1602"/>
                  <a:pt x="487" y="1602"/>
                  <a:pt x="487" y="1602"/>
                </a:cubicBezTo>
                <a:cubicBezTo>
                  <a:pt x="228" y="1602"/>
                  <a:pt x="228" y="1602"/>
                  <a:pt x="228" y="1602"/>
                </a:cubicBezTo>
                <a:cubicBezTo>
                  <a:pt x="38" y="1602"/>
                  <a:pt x="38" y="1602"/>
                  <a:pt x="38" y="1602"/>
                </a:cubicBezTo>
                <a:cubicBezTo>
                  <a:pt x="17" y="1602"/>
                  <a:pt x="0" y="1618"/>
                  <a:pt x="0" y="1639"/>
                </a:cubicBezTo>
                <a:cubicBezTo>
                  <a:pt x="0" y="1809"/>
                  <a:pt x="0" y="1809"/>
                  <a:pt x="0" y="1809"/>
                </a:cubicBezTo>
                <a:cubicBezTo>
                  <a:pt x="0" y="1830"/>
                  <a:pt x="17" y="1847"/>
                  <a:pt x="38" y="1847"/>
                </a:cubicBezTo>
                <a:cubicBezTo>
                  <a:pt x="1480" y="1847"/>
                  <a:pt x="1480" y="1847"/>
                  <a:pt x="1480" y="1847"/>
                </a:cubicBezTo>
                <a:cubicBezTo>
                  <a:pt x="1501" y="1847"/>
                  <a:pt x="1518" y="1830"/>
                  <a:pt x="1518" y="1809"/>
                </a:cubicBezTo>
                <a:cubicBezTo>
                  <a:pt x="1518" y="1639"/>
                  <a:pt x="1518" y="1639"/>
                  <a:pt x="1518" y="1639"/>
                </a:cubicBezTo>
                <a:cubicBezTo>
                  <a:pt x="1518" y="1618"/>
                  <a:pt x="1501" y="1602"/>
                  <a:pt x="1480" y="1602"/>
                </a:cubicBezTo>
                <a:close/>
                <a:moveTo>
                  <a:pt x="1222" y="1190"/>
                </a:moveTo>
                <a:cubicBezTo>
                  <a:pt x="1135" y="1190"/>
                  <a:pt x="1135" y="1190"/>
                  <a:pt x="1135" y="1190"/>
                </a:cubicBezTo>
                <a:cubicBezTo>
                  <a:pt x="1124" y="1190"/>
                  <a:pt x="1116" y="1198"/>
                  <a:pt x="1116" y="1209"/>
                </a:cubicBezTo>
                <a:cubicBezTo>
                  <a:pt x="1116" y="1602"/>
                  <a:pt x="1116" y="1602"/>
                  <a:pt x="1116" y="1602"/>
                </a:cubicBezTo>
                <a:cubicBezTo>
                  <a:pt x="1031" y="1602"/>
                  <a:pt x="1031" y="1602"/>
                  <a:pt x="1031" y="1602"/>
                </a:cubicBezTo>
                <a:cubicBezTo>
                  <a:pt x="920" y="836"/>
                  <a:pt x="920" y="836"/>
                  <a:pt x="920" y="836"/>
                </a:cubicBezTo>
                <a:cubicBezTo>
                  <a:pt x="905" y="727"/>
                  <a:pt x="905" y="727"/>
                  <a:pt x="905" y="727"/>
                </a:cubicBezTo>
                <a:cubicBezTo>
                  <a:pt x="1222" y="859"/>
                  <a:pt x="1222" y="859"/>
                  <a:pt x="1222" y="859"/>
                </a:cubicBezTo>
                <a:cubicBezTo>
                  <a:pt x="1222" y="1190"/>
                  <a:pt x="1222" y="1190"/>
                  <a:pt x="1222" y="1190"/>
                </a:cubicBezTo>
                <a:close/>
                <a:moveTo>
                  <a:pt x="852" y="936"/>
                </a:moveTo>
                <a:cubicBezTo>
                  <a:pt x="720" y="838"/>
                  <a:pt x="720" y="838"/>
                  <a:pt x="720" y="838"/>
                </a:cubicBezTo>
                <a:cubicBezTo>
                  <a:pt x="825" y="749"/>
                  <a:pt x="825" y="749"/>
                  <a:pt x="825" y="749"/>
                </a:cubicBezTo>
                <a:lnTo>
                  <a:pt x="852" y="936"/>
                </a:lnTo>
                <a:close/>
                <a:moveTo>
                  <a:pt x="808" y="1006"/>
                </a:moveTo>
                <a:cubicBezTo>
                  <a:pt x="641" y="1112"/>
                  <a:pt x="641" y="1112"/>
                  <a:pt x="641" y="1112"/>
                </a:cubicBezTo>
                <a:cubicBezTo>
                  <a:pt x="671" y="904"/>
                  <a:pt x="671" y="904"/>
                  <a:pt x="671" y="904"/>
                </a:cubicBezTo>
                <a:lnTo>
                  <a:pt x="808" y="1006"/>
                </a:lnTo>
                <a:close/>
                <a:moveTo>
                  <a:pt x="870" y="1064"/>
                </a:moveTo>
                <a:cubicBezTo>
                  <a:pt x="910" y="1342"/>
                  <a:pt x="910" y="1342"/>
                  <a:pt x="910" y="1342"/>
                </a:cubicBezTo>
                <a:cubicBezTo>
                  <a:pt x="694" y="1176"/>
                  <a:pt x="694" y="1176"/>
                  <a:pt x="694" y="1176"/>
                </a:cubicBezTo>
                <a:lnTo>
                  <a:pt x="870" y="1064"/>
                </a:lnTo>
                <a:close/>
                <a:moveTo>
                  <a:pt x="709" y="1602"/>
                </a:moveTo>
                <a:cubicBezTo>
                  <a:pt x="925" y="1445"/>
                  <a:pt x="925" y="1445"/>
                  <a:pt x="925" y="1445"/>
                </a:cubicBezTo>
                <a:cubicBezTo>
                  <a:pt x="948" y="1602"/>
                  <a:pt x="948" y="1602"/>
                  <a:pt x="948" y="1602"/>
                </a:cubicBezTo>
                <a:lnTo>
                  <a:pt x="709" y="1602"/>
                </a:lnTo>
                <a:close/>
                <a:moveTo>
                  <a:pt x="783" y="677"/>
                </a:moveTo>
                <a:cubicBezTo>
                  <a:pt x="693" y="754"/>
                  <a:pt x="693" y="754"/>
                  <a:pt x="693" y="754"/>
                </a:cubicBezTo>
                <a:cubicBezTo>
                  <a:pt x="708" y="646"/>
                  <a:pt x="708" y="646"/>
                  <a:pt x="708" y="646"/>
                </a:cubicBezTo>
                <a:lnTo>
                  <a:pt x="783" y="677"/>
                </a:lnTo>
                <a:close/>
                <a:moveTo>
                  <a:pt x="624" y="1226"/>
                </a:moveTo>
                <a:cubicBezTo>
                  <a:pt x="849" y="1399"/>
                  <a:pt x="849" y="1399"/>
                  <a:pt x="849" y="1399"/>
                </a:cubicBezTo>
                <a:cubicBezTo>
                  <a:pt x="570" y="1601"/>
                  <a:pt x="570" y="1601"/>
                  <a:pt x="570" y="1601"/>
                </a:cubicBezTo>
                <a:lnTo>
                  <a:pt x="624" y="122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pic>
        <p:nvPicPr>
          <p:cNvPr id="29707" name="PA_组合 5"/>
          <p:cNvPicPr>
            <a:picLocks noChangeAspect="1" noChangeArrowheads="1"/>
          </p:cNvPicPr>
          <p:nvPr>
            <p:custDataLst>
              <p:tags r:id="rId10"/>
            </p:custDataLst>
          </p:nvPr>
        </p:nvPicPr>
        <p:blipFill>
          <a:blip r:embed="rId15">
            <a:extLst>
              <a:ext uri="{28A0092B-C50C-407E-A947-70E740481C1C}">
                <a14:useLocalDpi xmlns:a14="http://schemas.microsoft.com/office/drawing/2010/main" val="0"/>
              </a:ext>
            </a:extLst>
          </a:blip>
          <a:srcRect/>
          <a:stretch>
            <a:fillRect/>
          </a:stretch>
        </p:blipFill>
        <p:spPr bwMode="auto">
          <a:xfrm>
            <a:off x="6242050" y="5145088"/>
            <a:ext cx="536575" cy="481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708" name="PA_任意多边形 5"/>
          <p:cNvSpPr>
            <a:spLocks noChangeAspect="1" noEditPoints="1"/>
          </p:cNvSpPr>
          <p:nvPr>
            <p:custDataLst>
              <p:tags r:id="rId11"/>
            </p:custDataLst>
          </p:nvPr>
        </p:nvSpPr>
        <p:spPr bwMode="auto">
          <a:xfrm>
            <a:off x="7056438" y="5194300"/>
            <a:ext cx="539750" cy="400050"/>
          </a:xfrm>
          <a:custGeom>
            <a:avLst/>
            <a:gdLst>
              <a:gd name="T0" fmla="*/ 2147483646 w 263"/>
              <a:gd name="T1" fmla="*/ 2147483646 h 194"/>
              <a:gd name="T2" fmla="*/ 2147483646 w 263"/>
              <a:gd name="T3" fmla="*/ 2147483646 h 194"/>
              <a:gd name="T4" fmla="*/ 2147483646 w 263"/>
              <a:gd name="T5" fmla="*/ 2147483646 h 194"/>
              <a:gd name="T6" fmla="*/ 2147483646 w 263"/>
              <a:gd name="T7" fmla="*/ 2147483646 h 194"/>
              <a:gd name="T8" fmla="*/ 2147483646 w 263"/>
              <a:gd name="T9" fmla="*/ 2147483646 h 194"/>
              <a:gd name="T10" fmla="*/ 2147483646 w 263"/>
              <a:gd name="T11" fmla="*/ 2147483646 h 194"/>
              <a:gd name="T12" fmla="*/ 2147483646 w 263"/>
              <a:gd name="T13" fmla="*/ 2147483646 h 194"/>
              <a:gd name="T14" fmla="*/ 2147483646 w 263"/>
              <a:gd name="T15" fmla="*/ 2147483646 h 194"/>
              <a:gd name="T16" fmla="*/ 2147483646 w 263"/>
              <a:gd name="T17" fmla="*/ 2147483646 h 194"/>
              <a:gd name="T18" fmla="*/ 2147483646 w 263"/>
              <a:gd name="T19" fmla="*/ 2147483646 h 194"/>
              <a:gd name="T20" fmla="*/ 2147483646 w 263"/>
              <a:gd name="T21" fmla="*/ 2147483646 h 194"/>
              <a:gd name="T22" fmla="*/ 2147483646 w 263"/>
              <a:gd name="T23" fmla="*/ 2147483646 h 194"/>
              <a:gd name="T24" fmla="*/ 2147483646 w 263"/>
              <a:gd name="T25" fmla="*/ 2147483646 h 194"/>
              <a:gd name="T26" fmla="*/ 2147483646 w 263"/>
              <a:gd name="T27" fmla="*/ 2147483646 h 194"/>
              <a:gd name="T28" fmla="*/ 2147483646 w 263"/>
              <a:gd name="T29" fmla="*/ 2147483646 h 194"/>
              <a:gd name="T30" fmla="*/ 2147483646 w 263"/>
              <a:gd name="T31" fmla="*/ 2147483646 h 194"/>
              <a:gd name="T32" fmla="*/ 2147483646 w 263"/>
              <a:gd name="T33" fmla="*/ 2147483646 h 194"/>
              <a:gd name="T34" fmla="*/ 2147483646 w 263"/>
              <a:gd name="T35" fmla="*/ 2147483646 h 194"/>
              <a:gd name="T36" fmla="*/ 2147483646 w 263"/>
              <a:gd name="T37" fmla="*/ 2147483646 h 194"/>
              <a:gd name="T38" fmla="*/ 2147483646 w 263"/>
              <a:gd name="T39" fmla="*/ 2147483646 h 194"/>
              <a:gd name="T40" fmla="*/ 2147483646 w 263"/>
              <a:gd name="T41" fmla="*/ 2147483646 h 194"/>
              <a:gd name="T42" fmla="*/ 2147483646 w 263"/>
              <a:gd name="T43" fmla="*/ 2147483646 h 194"/>
              <a:gd name="T44" fmla="*/ 2147483646 w 263"/>
              <a:gd name="T45" fmla="*/ 2147483646 h 194"/>
              <a:gd name="T46" fmla="*/ 2147483646 w 263"/>
              <a:gd name="T47" fmla="*/ 2147483646 h 194"/>
              <a:gd name="T48" fmla="*/ 2147483646 w 263"/>
              <a:gd name="T49" fmla="*/ 2147483646 h 194"/>
              <a:gd name="T50" fmla="*/ 2147483646 w 263"/>
              <a:gd name="T51" fmla="*/ 2147483646 h 194"/>
              <a:gd name="T52" fmla="*/ 2147483646 w 263"/>
              <a:gd name="T53" fmla="*/ 2147483646 h 194"/>
              <a:gd name="T54" fmla="*/ 2147483646 w 263"/>
              <a:gd name="T55" fmla="*/ 2147483646 h 194"/>
              <a:gd name="T56" fmla="*/ 2147483646 w 263"/>
              <a:gd name="T57" fmla="*/ 2147483646 h 194"/>
              <a:gd name="T58" fmla="*/ 2147483646 w 263"/>
              <a:gd name="T59" fmla="*/ 2147483646 h 194"/>
              <a:gd name="T60" fmla="*/ 2147483646 w 263"/>
              <a:gd name="T61" fmla="*/ 2147483646 h 194"/>
              <a:gd name="T62" fmla="*/ 2147483646 w 263"/>
              <a:gd name="T63" fmla="*/ 2147483646 h 194"/>
              <a:gd name="T64" fmla="*/ 2147483646 w 263"/>
              <a:gd name="T65" fmla="*/ 2147483646 h 194"/>
              <a:gd name="T66" fmla="*/ 2147483646 w 263"/>
              <a:gd name="T67" fmla="*/ 2147483646 h 194"/>
              <a:gd name="T68" fmla="*/ 2147483646 w 263"/>
              <a:gd name="T69" fmla="*/ 2147483646 h 194"/>
              <a:gd name="T70" fmla="*/ 2147483646 w 263"/>
              <a:gd name="T71" fmla="*/ 2147483646 h 194"/>
              <a:gd name="T72" fmla="*/ 2147483646 w 263"/>
              <a:gd name="T73" fmla="*/ 2147483646 h 194"/>
              <a:gd name="T74" fmla="*/ 2147483646 w 263"/>
              <a:gd name="T75" fmla="*/ 2147483646 h 194"/>
              <a:gd name="T76" fmla="*/ 2147483646 w 263"/>
              <a:gd name="T77" fmla="*/ 2147483646 h 194"/>
              <a:gd name="T78" fmla="*/ 2147483646 w 263"/>
              <a:gd name="T79" fmla="*/ 2147483646 h 194"/>
              <a:gd name="T80" fmla="*/ 2147483646 w 263"/>
              <a:gd name="T81" fmla="*/ 2147483646 h 194"/>
              <a:gd name="T82" fmla="*/ 2147483646 w 263"/>
              <a:gd name="T83" fmla="*/ 2147483646 h 194"/>
              <a:gd name="T84" fmla="*/ 2147483646 w 263"/>
              <a:gd name="T85" fmla="*/ 2147483646 h 194"/>
              <a:gd name="T86" fmla="*/ 2147483646 w 263"/>
              <a:gd name="T87" fmla="*/ 2147483646 h 19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3" h="194">
                <a:moveTo>
                  <a:pt x="238" y="59"/>
                </a:moveTo>
                <a:cubicBezTo>
                  <a:pt x="237" y="51"/>
                  <a:pt x="236" y="38"/>
                  <a:pt x="243" y="34"/>
                </a:cubicBezTo>
                <a:cubicBezTo>
                  <a:pt x="244" y="34"/>
                  <a:pt x="244" y="34"/>
                  <a:pt x="244" y="33"/>
                </a:cubicBezTo>
                <a:cubicBezTo>
                  <a:pt x="249" y="32"/>
                  <a:pt x="253" y="29"/>
                  <a:pt x="250" y="26"/>
                </a:cubicBezTo>
                <a:cubicBezTo>
                  <a:pt x="166" y="0"/>
                  <a:pt x="166" y="0"/>
                  <a:pt x="166" y="0"/>
                </a:cubicBezTo>
                <a:cubicBezTo>
                  <a:pt x="29" y="19"/>
                  <a:pt x="29" y="19"/>
                  <a:pt x="29" y="19"/>
                </a:cubicBezTo>
                <a:cubicBezTo>
                  <a:pt x="29" y="19"/>
                  <a:pt x="13" y="21"/>
                  <a:pt x="15" y="46"/>
                </a:cubicBezTo>
                <a:cubicBezTo>
                  <a:pt x="15" y="59"/>
                  <a:pt x="20" y="65"/>
                  <a:pt x="23" y="69"/>
                </a:cubicBezTo>
                <a:cubicBezTo>
                  <a:pt x="12" y="72"/>
                  <a:pt x="12" y="72"/>
                  <a:pt x="12" y="72"/>
                </a:cubicBezTo>
                <a:cubicBezTo>
                  <a:pt x="9" y="76"/>
                  <a:pt x="13" y="78"/>
                  <a:pt x="19" y="80"/>
                </a:cubicBezTo>
                <a:cubicBezTo>
                  <a:pt x="19" y="80"/>
                  <a:pt x="19" y="80"/>
                  <a:pt x="19" y="80"/>
                </a:cubicBezTo>
                <a:cubicBezTo>
                  <a:pt x="26" y="85"/>
                  <a:pt x="26" y="98"/>
                  <a:pt x="25" y="105"/>
                </a:cubicBezTo>
                <a:cubicBezTo>
                  <a:pt x="0" y="112"/>
                  <a:pt x="9" y="115"/>
                  <a:pt x="9" y="115"/>
                </a:cubicBezTo>
                <a:cubicBezTo>
                  <a:pt x="14" y="116"/>
                  <a:pt x="14" y="116"/>
                  <a:pt x="14" y="116"/>
                </a:cubicBezTo>
                <a:cubicBezTo>
                  <a:pt x="10" y="119"/>
                  <a:pt x="6" y="126"/>
                  <a:pt x="7" y="139"/>
                </a:cubicBezTo>
                <a:cubicBezTo>
                  <a:pt x="9" y="163"/>
                  <a:pt x="21" y="165"/>
                  <a:pt x="21" y="165"/>
                </a:cubicBezTo>
                <a:cubicBezTo>
                  <a:pt x="111" y="194"/>
                  <a:pt x="111" y="194"/>
                  <a:pt x="111" y="194"/>
                </a:cubicBezTo>
                <a:cubicBezTo>
                  <a:pt x="246" y="161"/>
                  <a:pt x="246" y="161"/>
                  <a:pt x="246" y="161"/>
                </a:cubicBezTo>
                <a:cubicBezTo>
                  <a:pt x="246" y="161"/>
                  <a:pt x="255" y="159"/>
                  <a:pt x="230" y="152"/>
                </a:cubicBezTo>
                <a:cubicBezTo>
                  <a:pt x="229" y="144"/>
                  <a:pt x="229" y="131"/>
                  <a:pt x="236" y="127"/>
                </a:cubicBezTo>
                <a:cubicBezTo>
                  <a:pt x="236" y="127"/>
                  <a:pt x="236" y="127"/>
                  <a:pt x="236" y="126"/>
                </a:cubicBezTo>
                <a:cubicBezTo>
                  <a:pt x="242" y="125"/>
                  <a:pt x="246" y="122"/>
                  <a:pt x="243" y="119"/>
                </a:cubicBezTo>
                <a:cubicBezTo>
                  <a:pt x="237" y="117"/>
                  <a:pt x="237" y="117"/>
                  <a:pt x="237" y="117"/>
                </a:cubicBezTo>
                <a:cubicBezTo>
                  <a:pt x="241" y="114"/>
                  <a:pt x="247" y="108"/>
                  <a:pt x="248" y="92"/>
                </a:cubicBezTo>
                <a:cubicBezTo>
                  <a:pt x="248" y="81"/>
                  <a:pt x="245" y="75"/>
                  <a:pt x="242" y="71"/>
                </a:cubicBezTo>
                <a:cubicBezTo>
                  <a:pt x="254" y="68"/>
                  <a:pt x="254" y="68"/>
                  <a:pt x="254" y="68"/>
                </a:cubicBezTo>
                <a:cubicBezTo>
                  <a:pt x="254" y="68"/>
                  <a:pt x="263" y="66"/>
                  <a:pt x="238" y="59"/>
                </a:cubicBezTo>
                <a:close/>
                <a:moveTo>
                  <a:pt x="124" y="58"/>
                </a:moveTo>
                <a:cubicBezTo>
                  <a:pt x="147" y="54"/>
                  <a:pt x="147" y="54"/>
                  <a:pt x="147" y="54"/>
                </a:cubicBezTo>
                <a:cubicBezTo>
                  <a:pt x="224" y="38"/>
                  <a:pt x="224" y="38"/>
                  <a:pt x="224" y="38"/>
                </a:cubicBezTo>
                <a:cubicBezTo>
                  <a:pt x="235" y="36"/>
                  <a:pt x="235" y="36"/>
                  <a:pt x="235" y="36"/>
                </a:cubicBezTo>
                <a:cubicBezTo>
                  <a:pt x="232" y="42"/>
                  <a:pt x="232" y="51"/>
                  <a:pt x="233" y="57"/>
                </a:cubicBezTo>
                <a:cubicBezTo>
                  <a:pt x="233" y="59"/>
                  <a:pt x="233" y="60"/>
                  <a:pt x="233" y="61"/>
                </a:cubicBezTo>
                <a:cubicBezTo>
                  <a:pt x="220" y="64"/>
                  <a:pt x="220" y="64"/>
                  <a:pt x="220" y="64"/>
                </a:cubicBezTo>
                <a:cubicBezTo>
                  <a:pt x="123" y="88"/>
                  <a:pt x="123" y="88"/>
                  <a:pt x="123" y="88"/>
                </a:cubicBezTo>
                <a:lnTo>
                  <a:pt x="124" y="58"/>
                </a:lnTo>
                <a:close/>
                <a:moveTo>
                  <a:pt x="27" y="82"/>
                </a:moveTo>
                <a:cubicBezTo>
                  <a:pt x="38" y="84"/>
                  <a:pt x="38" y="84"/>
                  <a:pt x="38" y="84"/>
                </a:cubicBezTo>
                <a:cubicBezTo>
                  <a:pt x="112" y="100"/>
                  <a:pt x="112" y="100"/>
                  <a:pt x="112" y="100"/>
                </a:cubicBezTo>
                <a:cubicBezTo>
                  <a:pt x="118" y="101"/>
                  <a:pt x="118" y="101"/>
                  <a:pt x="118" y="101"/>
                </a:cubicBezTo>
                <a:cubicBezTo>
                  <a:pt x="118" y="101"/>
                  <a:pt x="118" y="101"/>
                  <a:pt x="118" y="101"/>
                </a:cubicBezTo>
                <a:cubicBezTo>
                  <a:pt x="118" y="101"/>
                  <a:pt x="118" y="101"/>
                  <a:pt x="118" y="101"/>
                </a:cubicBezTo>
                <a:cubicBezTo>
                  <a:pt x="138" y="105"/>
                  <a:pt x="138" y="105"/>
                  <a:pt x="138" y="105"/>
                </a:cubicBezTo>
                <a:cubicBezTo>
                  <a:pt x="139" y="134"/>
                  <a:pt x="139" y="134"/>
                  <a:pt x="139" y="134"/>
                </a:cubicBezTo>
                <a:cubicBezTo>
                  <a:pt x="39" y="110"/>
                  <a:pt x="39" y="110"/>
                  <a:pt x="39" y="110"/>
                </a:cubicBezTo>
                <a:cubicBezTo>
                  <a:pt x="29" y="107"/>
                  <a:pt x="29" y="107"/>
                  <a:pt x="29" y="107"/>
                </a:cubicBezTo>
                <a:cubicBezTo>
                  <a:pt x="29" y="106"/>
                  <a:pt x="30" y="105"/>
                  <a:pt x="30" y="104"/>
                </a:cubicBezTo>
                <a:cubicBezTo>
                  <a:pt x="30" y="98"/>
                  <a:pt x="30" y="89"/>
                  <a:pt x="27" y="82"/>
                </a:cubicBezTo>
                <a:close/>
                <a:moveTo>
                  <a:pt x="22" y="45"/>
                </a:moveTo>
                <a:cubicBezTo>
                  <a:pt x="22" y="38"/>
                  <a:pt x="23" y="33"/>
                  <a:pt x="26" y="31"/>
                </a:cubicBezTo>
                <a:cubicBezTo>
                  <a:pt x="27" y="30"/>
                  <a:pt x="29" y="29"/>
                  <a:pt x="30" y="29"/>
                </a:cubicBezTo>
                <a:cubicBezTo>
                  <a:pt x="31" y="29"/>
                  <a:pt x="31" y="29"/>
                  <a:pt x="31" y="29"/>
                </a:cubicBezTo>
                <a:cubicBezTo>
                  <a:pt x="90" y="49"/>
                  <a:pt x="90" y="49"/>
                  <a:pt x="90" y="49"/>
                </a:cubicBezTo>
                <a:cubicBezTo>
                  <a:pt x="120" y="58"/>
                  <a:pt x="120" y="58"/>
                  <a:pt x="120" y="58"/>
                </a:cubicBezTo>
                <a:cubicBezTo>
                  <a:pt x="119" y="88"/>
                  <a:pt x="119" y="88"/>
                  <a:pt x="119" y="88"/>
                </a:cubicBezTo>
                <a:cubicBezTo>
                  <a:pt x="36" y="65"/>
                  <a:pt x="36" y="65"/>
                  <a:pt x="36" y="65"/>
                </a:cubicBezTo>
                <a:cubicBezTo>
                  <a:pt x="32" y="64"/>
                  <a:pt x="32" y="64"/>
                  <a:pt x="32" y="64"/>
                </a:cubicBezTo>
                <a:cubicBezTo>
                  <a:pt x="32" y="64"/>
                  <a:pt x="31" y="64"/>
                  <a:pt x="31" y="63"/>
                </a:cubicBezTo>
                <a:cubicBezTo>
                  <a:pt x="31" y="63"/>
                  <a:pt x="23" y="63"/>
                  <a:pt x="22" y="45"/>
                </a:cubicBezTo>
                <a:close/>
                <a:moveTo>
                  <a:pt x="111" y="181"/>
                </a:moveTo>
                <a:cubicBezTo>
                  <a:pt x="24" y="157"/>
                  <a:pt x="24" y="157"/>
                  <a:pt x="24" y="157"/>
                </a:cubicBezTo>
                <a:cubicBezTo>
                  <a:pt x="24" y="157"/>
                  <a:pt x="24" y="157"/>
                  <a:pt x="24" y="156"/>
                </a:cubicBezTo>
                <a:cubicBezTo>
                  <a:pt x="23" y="156"/>
                  <a:pt x="15" y="156"/>
                  <a:pt x="15" y="138"/>
                </a:cubicBezTo>
                <a:cubicBezTo>
                  <a:pt x="15" y="131"/>
                  <a:pt x="16" y="126"/>
                  <a:pt x="18" y="124"/>
                </a:cubicBezTo>
                <a:cubicBezTo>
                  <a:pt x="20" y="123"/>
                  <a:pt x="21" y="122"/>
                  <a:pt x="23" y="122"/>
                </a:cubicBezTo>
                <a:cubicBezTo>
                  <a:pt x="23" y="122"/>
                  <a:pt x="24" y="122"/>
                  <a:pt x="24" y="122"/>
                </a:cubicBezTo>
                <a:cubicBezTo>
                  <a:pt x="24" y="122"/>
                  <a:pt x="24" y="122"/>
                  <a:pt x="24" y="122"/>
                </a:cubicBezTo>
                <a:cubicBezTo>
                  <a:pt x="112" y="151"/>
                  <a:pt x="112" y="151"/>
                  <a:pt x="112" y="151"/>
                </a:cubicBezTo>
                <a:lnTo>
                  <a:pt x="111" y="181"/>
                </a:lnTo>
                <a:close/>
                <a:moveTo>
                  <a:pt x="225" y="150"/>
                </a:moveTo>
                <a:cubicBezTo>
                  <a:pt x="225" y="152"/>
                  <a:pt x="225" y="153"/>
                  <a:pt x="225" y="154"/>
                </a:cubicBezTo>
                <a:cubicBezTo>
                  <a:pt x="116" y="181"/>
                  <a:pt x="116" y="181"/>
                  <a:pt x="116" y="181"/>
                </a:cubicBezTo>
                <a:cubicBezTo>
                  <a:pt x="117" y="151"/>
                  <a:pt x="117" y="151"/>
                  <a:pt x="117" y="151"/>
                </a:cubicBezTo>
                <a:cubicBezTo>
                  <a:pt x="140" y="147"/>
                  <a:pt x="140" y="147"/>
                  <a:pt x="140" y="147"/>
                </a:cubicBezTo>
                <a:cubicBezTo>
                  <a:pt x="144" y="147"/>
                  <a:pt x="144" y="147"/>
                  <a:pt x="144" y="147"/>
                </a:cubicBezTo>
                <a:cubicBezTo>
                  <a:pt x="157" y="143"/>
                  <a:pt x="157" y="143"/>
                  <a:pt x="157" y="143"/>
                </a:cubicBezTo>
                <a:cubicBezTo>
                  <a:pt x="216" y="131"/>
                  <a:pt x="216" y="131"/>
                  <a:pt x="216" y="131"/>
                </a:cubicBezTo>
                <a:cubicBezTo>
                  <a:pt x="228" y="129"/>
                  <a:pt x="228" y="129"/>
                  <a:pt x="228" y="129"/>
                </a:cubicBezTo>
                <a:cubicBezTo>
                  <a:pt x="224" y="135"/>
                  <a:pt x="224" y="144"/>
                  <a:pt x="225" y="150"/>
                </a:cubicBezTo>
                <a:close/>
                <a:moveTo>
                  <a:pt x="231" y="110"/>
                </a:moveTo>
                <a:cubicBezTo>
                  <a:pt x="231" y="110"/>
                  <a:pt x="231" y="110"/>
                  <a:pt x="230" y="110"/>
                </a:cubicBezTo>
                <a:cubicBezTo>
                  <a:pt x="222" y="112"/>
                  <a:pt x="222" y="112"/>
                  <a:pt x="222" y="112"/>
                </a:cubicBezTo>
                <a:cubicBezTo>
                  <a:pt x="144" y="134"/>
                  <a:pt x="144" y="134"/>
                  <a:pt x="144" y="134"/>
                </a:cubicBezTo>
                <a:cubicBezTo>
                  <a:pt x="143" y="105"/>
                  <a:pt x="143" y="105"/>
                  <a:pt x="143" y="105"/>
                </a:cubicBezTo>
                <a:cubicBezTo>
                  <a:pt x="168" y="96"/>
                  <a:pt x="168" y="96"/>
                  <a:pt x="168" y="96"/>
                </a:cubicBezTo>
                <a:cubicBezTo>
                  <a:pt x="231" y="76"/>
                  <a:pt x="231" y="76"/>
                  <a:pt x="231" y="76"/>
                </a:cubicBezTo>
                <a:cubicBezTo>
                  <a:pt x="231" y="76"/>
                  <a:pt x="234" y="75"/>
                  <a:pt x="237" y="78"/>
                </a:cubicBezTo>
                <a:cubicBezTo>
                  <a:pt x="239" y="80"/>
                  <a:pt x="240" y="85"/>
                  <a:pt x="240" y="91"/>
                </a:cubicBezTo>
                <a:cubicBezTo>
                  <a:pt x="239" y="109"/>
                  <a:pt x="231" y="110"/>
                  <a:pt x="231" y="11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pic>
        <p:nvPicPr>
          <p:cNvPr id="29709" name="PA_图片占位符 4"/>
          <p:cNvPicPr>
            <a:picLocks noGrp="1" noChangeAspect="1"/>
          </p:cNvPicPr>
          <p:nvPr>
            <p:ph sz="quarter" idx="4294967295"/>
            <p:custDataLst>
              <p:tags r:id="rId12"/>
            </p:custDataLst>
          </p:nvPr>
        </p:nvPicPr>
        <p:blipFill>
          <a:blip r:embed="rId16">
            <a:extLst>
              <a:ext uri="{28A0092B-C50C-407E-A947-70E740481C1C}">
                <a14:useLocalDpi xmlns:a14="http://schemas.microsoft.com/office/drawing/2010/main" val="0"/>
              </a:ext>
            </a:extLst>
          </a:blip>
          <a:srcRect t="25526" b="25526"/>
          <a:stretch>
            <a:fillRect/>
          </a:stretch>
        </p:blipFill>
        <p:spPr>
          <a:xfrm>
            <a:off x="839788" y="0"/>
            <a:ext cx="10512425" cy="3429000"/>
          </a:xfr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10000"/>
                                  </p:iterate>
                                  <p:childTnLst>
                                    <p:set>
                                      <p:cBhvr>
                                        <p:cTn id="6" dur="1" fill="hold">
                                          <p:stCondLst>
                                            <p:cond delay="0"/>
                                          </p:stCondLst>
                                        </p:cTn>
                                        <p:tgtEl>
                                          <p:spTgt spid="29698"/>
                                        </p:tgtEl>
                                        <p:attrNameLst>
                                          <p:attrName>style.visibility</p:attrName>
                                        </p:attrNameLst>
                                      </p:cBhvr>
                                      <p:to>
                                        <p:strVal val="visible"/>
                                      </p:to>
                                    </p:set>
                                    <p:anim to="" calcmode="lin" valueType="num">
                                      <p:cBhvr>
                                        <p:cTn id="7" dur="700" fill="hold">
                                          <p:stCondLst>
                                            <p:cond delay="0"/>
                                          </p:stCondLst>
                                        </p:cTn>
                                        <p:tgtEl>
                                          <p:spTgt spid="29698"/>
                                        </p:tgtEl>
                                        <p:attrNameLst>
                                          <p:attrName>ppt_y</p:attrName>
                                        </p:attrNameLst>
                                      </p:cBhvr>
                                      <p:tavLst>
                                        <p:tav tm="0" fmla="#ppt_y-#ppt_h/2*((1.5-1.5*$)^3-(1.5-1.5*$)^2)*8/9">
                                          <p:val>
                                            <p:fltVal val="0"/>
                                          </p:val>
                                        </p:tav>
                                        <p:tav tm="100000">
                                          <p:val>
                                            <p:fltVal val="1"/>
                                          </p:val>
                                        </p:tav>
                                      </p:tavLst>
                                    </p:anim>
                                    <p:anim to="" calcmode="lin" valueType="num">
                                      <p:cBhvr>
                                        <p:cTn id="8" dur="700" fill="hold">
                                          <p:stCondLst>
                                            <p:cond delay="0"/>
                                          </p:stCondLst>
                                        </p:cTn>
                                        <p:tgtEl>
                                          <p:spTgt spid="29698"/>
                                        </p:tgtEl>
                                        <p:attrNameLst>
                                          <p:attrName>ppt_h</p:attrName>
                                        </p:attrNameLst>
                                      </p:cBhvr>
                                      <p:tavLst>
                                        <p:tav tm="0" fmla="#ppt_h-#ppt_h*((1.5-1.5*$)^3-(1.5-1.5*$)^2)">
                                          <p:val>
                                            <p:fltVal val="0"/>
                                          </p:val>
                                        </p:tav>
                                        <p:tav tm="100000">
                                          <p:val>
                                            <p:fltVal val="1"/>
                                          </p:val>
                                        </p:tav>
                                      </p:tavLst>
                                    </p:anim>
                                  </p:childTnLst>
                                </p:cTn>
                              </p:par>
                              <p:par>
                                <p:cTn id="9" presetID="0" presetClass="entr" presetSubtype="0" fill="hold" grpId="0" nodeType="withEffect">
                                  <p:stCondLst>
                                    <p:cond delay="0"/>
                                  </p:stCondLst>
                                  <p:iterate type="lt">
                                    <p:tmPct val="10000"/>
                                  </p:iterate>
                                  <p:childTnLst>
                                    <p:set>
                                      <p:cBhvr>
                                        <p:cTn id="10" dur="1" fill="hold">
                                          <p:stCondLst>
                                            <p:cond delay="0"/>
                                          </p:stCondLst>
                                        </p:cTn>
                                        <p:tgtEl>
                                          <p:spTgt spid="29699"/>
                                        </p:tgtEl>
                                        <p:attrNameLst>
                                          <p:attrName>style.visibility</p:attrName>
                                        </p:attrNameLst>
                                      </p:cBhvr>
                                      <p:to>
                                        <p:strVal val="visible"/>
                                      </p:to>
                                    </p:set>
                                    <p:anim to="" calcmode="lin" valueType="num">
                                      <p:cBhvr>
                                        <p:cTn id="11" dur="700" fill="hold">
                                          <p:stCondLst>
                                            <p:cond delay="0"/>
                                          </p:stCondLst>
                                        </p:cTn>
                                        <p:tgtEl>
                                          <p:spTgt spid="29699"/>
                                        </p:tgtEl>
                                        <p:attrNameLst>
                                          <p:attrName>ppt_y</p:attrName>
                                        </p:attrNameLst>
                                      </p:cBhvr>
                                      <p:tavLst>
                                        <p:tav tm="0" fmla="#ppt_y-#ppt_h/2*((1.5-1.5*$)^3-(1.5-1.5*$)^2)*8/9">
                                          <p:val>
                                            <p:fltVal val="0"/>
                                          </p:val>
                                        </p:tav>
                                        <p:tav tm="100000">
                                          <p:val>
                                            <p:fltVal val="1"/>
                                          </p:val>
                                        </p:tav>
                                      </p:tavLst>
                                    </p:anim>
                                    <p:anim to="" calcmode="lin" valueType="num">
                                      <p:cBhvr>
                                        <p:cTn id="12" dur="700" fill="hold">
                                          <p:stCondLst>
                                            <p:cond delay="0"/>
                                          </p:stCondLst>
                                        </p:cTn>
                                        <p:tgtEl>
                                          <p:spTgt spid="29699"/>
                                        </p:tgtEl>
                                        <p:attrNameLst>
                                          <p:attrName>ppt_h</p:attrName>
                                        </p:attrNameLst>
                                      </p:cBhvr>
                                      <p:tavLst>
                                        <p:tav tm="0" fmla="#ppt_h-#ppt_h*((1.5-1.5*$)^3-(1.5-1.5*$)^2)">
                                          <p:val>
                                            <p:fltVal val="0"/>
                                          </p:val>
                                        </p:tav>
                                        <p:tav tm="100000">
                                          <p:val>
                                            <p:fltVal val="1"/>
                                          </p:val>
                                        </p:tav>
                                      </p:tavLst>
                                    </p:anim>
                                  </p:childTnLst>
                                </p:cTn>
                              </p:par>
                              <p:par>
                                <p:cTn id="13" presetID="0" presetClass="entr" presetSubtype="0" fill="hold" grpId="0" nodeType="withEffect">
                                  <p:stCondLst>
                                    <p:cond delay="0"/>
                                  </p:stCondLst>
                                  <p:childTnLst>
                                    <p:set>
                                      <p:cBhvr>
                                        <p:cTn id="14" dur="1" fill="hold">
                                          <p:stCondLst>
                                            <p:cond delay="0"/>
                                          </p:stCondLst>
                                        </p:cTn>
                                        <p:tgtEl>
                                          <p:spTgt spid="29700"/>
                                        </p:tgtEl>
                                        <p:attrNameLst>
                                          <p:attrName>style.visibility</p:attrName>
                                        </p:attrNameLst>
                                      </p:cBhvr>
                                      <p:to>
                                        <p:strVal val="visible"/>
                                      </p:to>
                                    </p:set>
                                    <p:anim to="" calcmode="lin" valueType="num">
                                      <p:cBhvr>
                                        <p:cTn id="15" dur="700" fill="hold">
                                          <p:stCondLst>
                                            <p:cond delay="0"/>
                                          </p:stCondLst>
                                        </p:cTn>
                                        <p:tgtEl>
                                          <p:spTgt spid="29700"/>
                                        </p:tgtEl>
                                        <p:attrNameLst>
                                          <p:attrName>ppt_y</p:attrName>
                                        </p:attrNameLst>
                                      </p:cBhvr>
                                      <p:tavLst>
                                        <p:tav tm="0" fmla="#ppt_y-#ppt_h/2*((1.5-1.5*$)^3-(1.5-1.5*$)^2)*8/9">
                                          <p:val>
                                            <p:fltVal val="0"/>
                                          </p:val>
                                        </p:tav>
                                        <p:tav tm="100000">
                                          <p:val>
                                            <p:fltVal val="1"/>
                                          </p:val>
                                        </p:tav>
                                      </p:tavLst>
                                    </p:anim>
                                    <p:anim to="" calcmode="lin" valueType="num">
                                      <p:cBhvr>
                                        <p:cTn id="16" dur="700" fill="hold">
                                          <p:stCondLst>
                                            <p:cond delay="0"/>
                                          </p:stCondLst>
                                        </p:cTn>
                                        <p:tgtEl>
                                          <p:spTgt spid="29700"/>
                                        </p:tgtEl>
                                        <p:attrNameLst>
                                          <p:attrName>ppt_h</p:attrName>
                                        </p:attrNameLst>
                                      </p:cBhvr>
                                      <p:tavLst>
                                        <p:tav tm="0" fmla="#ppt_h-#ppt_h*((1.5-1.5*$)^3-(1.5-1.5*$)^2)">
                                          <p:val>
                                            <p:fltVal val="0"/>
                                          </p:val>
                                        </p:tav>
                                        <p:tav tm="100000">
                                          <p:val>
                                            <p:fltVal val="1"/>
                                          </p:val>
                                        </p:tav>
                                      </p:tavLst>
                                    </p:anim>
                                  </p:childTnLst>
                                </p:cTn>
                              </p:par>
                              <p:par>
                                <p:cTn id="17" presetID="0" presetClass="entr" presetSubtype="0" fill="hold" grpId="0" nodeType="withEffect">
                                  <p:stCondLst>
                                    <p:cond delay="0"/>
                                  </p:stCondLst>
                                  <p:childTnLst>
                                    <p:set>
                                      <p:cBhvr>
                                        <p:cTn id="18" dur="1" fill="hold">
                                          <p:stCondLst>
                                            <p:cond delay="0"/>
                                          </p:stCondLst>
                                        </p:cTn>
                                        <p:tgtEl>
                                          <p:spTgt spid="29701"/>
                                        </p:tgtEl>
                                        <p:attrNameLst>
                                          <p:attrName>style.visibility</p:attrName>
                                        </p:attrNameLst>
                                      </p:cBhvr>
                                      <p:to>
                                        <p:strVal val="visible"/>
                                      </p:to>
                                    </p:set>
                                    <p:anim to="" calcmode="lin" valueType="num">
                                      <p:cBhvr>
                                        <p:cTn id="19" dur="700" fill="hold">
                                          <p:stCondLst>
                                            <p:cond delay="0"/>
                                          </p:stCondLst>
                                        </p:cTn>
                                        <p:tgtEl>
                                          <p:spTgt spid="29701"/>
                                        </p:tgtEl>
                                        <p:attrNameLst>
                                          <p:attrName>ppt_y</p:attrName>
                                        </p:attrNameLst>
                                      </p:cBhvr>
                                      <p:tavLst>
                                        <p:tav tm="0" fmla="#ppt_y-#ppt_h/2*((1.5-1.5*$)^3-(1.5-1.5*$)^2)*8/9">
                                          <p:val>
                                            <p:fltVal val="0"/>
                                          </p:val>
                                        </p:tav>
                                        <p:tav tm="100000">
                                          <p:val>
                                            <p:fltVal val="1"/>
                                          </p:val>
                                        </p:tav>
                                      </p:tavLst>
                                    </p:anim>
                                    <p:anim to="" calcmode="lin" valueType="num">
                                      <p:cBhvr>
                                        <p:cTn id="20" dur="700" fill="hold">
                                          <p:stCondLst>
                                            <p:cond delay="0"/>
                                          </p:stCondLst>
                                        </p:cTn>
                                        <p:tgtEl>
                                          <p:spTgt spid="29701"/>
                                        </p:tgtEl>
                                        <p:attrNameLst>
                                          <p:attrName>ppt_h</p:attrName>
                                        </p:attrNameLst>
                                      </p:cBhvr>
                                      <p:tavLst>
                                        <p:tav tm="0" fmla="#ppt_h-#ppt_h*((1.5-1.5*$)^3-(1.5-1.5*$)^2)">
                                          <p:val>
                                            <p:fltVal val="0"/>
                                          </p:val>
                                        </p:tav>
                                        <p:tav tm="100000">
                                          <p:val>
                                            <p:fltVal val="1"/>
                                          </p:val>
                                        </p:tav>
                                      </p:tavLst>
                                    </p:anim>
                                  </p:childTnLst>
                                </p:cTn>
                              </p:par>
                              <p:par>
                                <p:cTn id="21" presetID="0" presetClass="entr" presetSubtype="0" fill="hold" grpId="0" nodeType="withEffect">
                                  <p:stCondLst>
                                    <p:cond delay="0"/>
                                  </p:stCondLst>
                                  <p:childTnLst>
                                    <p:set>
                                      <p:cBhvr>
                                        <p:cTn id="22" dur="1" fill="hold">
                                          <p:stCondLst>
                                            <p:cond delay="0"/>
                                          </p:stCondLst>
                                        </p:cTn>
                                        <p:tgtEl>
                                          <p:spTgt spid="29702"/>
                                        </p:tgtEl>
                                        <p:attrNameLst>
                                          <p:attrName>style.visibility</p:attrName>
                                        </p:attrNameLst>
                                      </p:cBhvr>
                                      <p:to>
                                        <p:strVal val="visible"/>
                                      </p:to>
                                    </p:set>
                                    <p:anim to="" calcmode="lin" valueType="num">
                                      <p:cBhvr>
                                        <p:cTn id="23" dur="700" fill="hold">
                                          <p:stCondLst>
                                            <p:cond delay="0"/>
                                          </p:stCondLst>
                                        </p:cTn>
                                        <p:tgtEl>
                                          <p:spTgt spid="29702"/>
                                        </p:tgtEl>
                                        <p:attrNameLst>
                                          <p:attrName>ppt_y</p:attrName>
                                        </p:attrNameLst>
                                      </p:cBhvr>
                                      <p:tavLst>
                                        <p:tav tm="0" fmla="#ppt_y-#ppt_h/2*((1.5-1.5*$)^3-(1.5-1.5*$)^2)*8/9">
                                          <p:val>
                                            <p:fltVal val="0"/>
                                          </p:val>
                                        </p:tav>
                                        <p:tav tm="100000">
                                          <p:val>
                                            <p:fltVal val="1"/>
                                          </p:val>
                                        </p:tav>
                                      </p:tavLst>
                                    </p:anim>
                                    <p:anim to="" calcmode="lin" valueType="num">
                                      <p:cBhvr>
                                        <p:cTn id="24" dur="700" fill="hold">
                                          <p:stCondLst>
                                            <p:cond delay="0"/>
                                          </p:stCondLst>
                                        </p:cTn>
                                        <p:tgtEl>
                                          <p:spTgt spid="29702"/>
                                        </p:tgtEl>
                                        <p:attrNameLst>
                                          <p:attrName>ppt_h</p:attrName>
                                        </p:attrNameLst>
                                      </p:cBhvr>
                                      <p:tavLst>
                                        <p:tav tm="0" fmla="#ppt_h-#ppt_h*((1.5-1.5*$)^3-(1.5-1.5*$)^2)">
                                          <p:val>
                                            <p:fltVal val="0"/>
                                          </p:val>
                                        </p:tav>
                                        <p:tav tm="100000">
                                          <p:val>
                                            <p:fltVal val="1"/>
                                          </p:val>
                                        </p:tav>
                                      </p:tavLst>
                                    </p:anim>
                                  </p:childTnLst>
                                </p:cTn>
                              </p:par>
                              <p:par>
                                <p:cTn id="25" presetID="0" presetClass="entr" presetSubtype="0" fill="hold" grpId="0" nodeType="withEffect">
                                  <p:stCondLst>
                                    <p:cond delay="0"/>
                                  </p:stCondLst>
                                  <p:childTnLst>
                                    <p:set>
                                      <p:cBhvr>
                                        <p:cTn id="26" dur="1" fill="hold">
                                          <p:stCondLst>
                                            <p:cond delay="0"/>
                                          </p:stCondLst>
                                        </p:cTn>
                                        <p:tgtEl>
                                          <p:spTgt spid="29703"/>
                                        </p:tgtEl>
                                        <p:attrNameLst>
                                          <p:attrName>style.visibility</p:attrName>
                                        </p:attrNameLst>
                                      </p:cBhvr>
                                      <p:to>
                                        <p:strVal val="visible"/>
                                      </p:to>
                                    </p:set>
                                    <p:anim to="" calcmode="lin" valueType="num">
                                      <p:cBhvr>
                                        <p:cTn id="27" dur="700" fill="hold">
                                          <p:stCondLst>
                                            <p:cond delay="0"/>
                                          </p:stCondLst>
                                        </p:cTn>
                                        <p:tgtEl>
                                          <p:spTgt spid="29703"/>
                                        </p:tgtEl>
                                        <p:attrNameLst>
                                          <p:attrName>ppt_y</p:attrName>
                                        </p:attrNameLst>
                                      </p:cBhvr>
                                      <p:tavLst>
                                        <p:tav tm="0" fmla="#ppt_y-#ppt_h/2*((1.5-1.5*$)^3-(1.5-1.5*$)^2)*8/9">
                                          <p:val>
                                            <p:fltVal val="0"/>
                                          </p:val>
                                        </p:tav>
                                        <p:tav tm="100000">
                                          <p:val>
                                            <p:fltVal val="1"/>
                                          </p:val>
                                        </p:tav>
                                      </p:tavLst>
                                    </p:anim>
                                    <p:anim to="" calcmode="lin" valueType="num">
                                      <p:cBhvr>
                                        <p:cTn id="28" dur="700" fill="hold">
                                          <p:stCondLst>
                                            <p:cond delay="0"/>
                                          </p:stCondLst>
                                        </p:cTn>
                                        <p:tgtEl>
                                          <p:spTgt spid="29703"/>
                                        </p:tgtEl>
                                        <p:attrNameLst>
                                          <p:attrName>ppt_h</p:attrName>
                                        </p:attrNameLst>
                                      </p:cBhvr>
                                      <p:tavLst>
                                        <p:tav tm="0" fmla="#ppt_h-#ppt_h*((1.5-1.5*$)^3-(1.5-1.5*$)^2)">
                                          <p:val>
                                            <p:fltVal val="0"/>
                                          </p:val>
                                        </p:tav>
                                        <p:tav tm="100000">
                                          <p:val>
                                            <p:fltVal val="1"/>
                                          </p:val>
                                        </p:tav>
                                      </p:tavLst>
                                    </p:anim>
                                  </p:childTnLst>
                                </p:cTn>
                              </p:par>
                              <p:par>
                                <p:cTn id="29" presetID="0" presetClass="entr" presetSubtype="0" fill="hold" grpId="0" nodeType="withEffect">
                                  <p:stCondLst>
                                    <p:cond delay="0"/>
                                  </p:stCondLst>
                                  <p:childTnLst>
                                    <p:set>
                                      <p:cBhvr>
                                        <p:cTn id="30" dur="1" fill="hold">
                                          <p:stCondLst>
                                            <p:cond delay="0"/>
                                          </p:stCondLst>
                                        </p:cTn>
                                        <p:tgtEl>
                                          <p:spTgt spid="29704"/>
                                        </p:tgtEl>
                                        <p:attrNameLst>
                                          <p:attrName>style.visibility</p:attrName>
                                        </p:attrNameLst>
                                      </p:cBhvr>
                                      <p:to>
                                        <p:strVal val="visible"/>
                                      </p:to>
                                    </p:set>
                                    <p:anim to="" calcmode="lin" valueType="num">
                                      <p:cBhvr>
                                        <p:cTn id="31" dur="700" fill="hold">
                                          <p:stCondLst>
                                            <p:cond delay="0"/>
                                          </p:stCondLst>
                                        </p:cTn>
                                        <p:tgtEl>
                                          <p:spTgt spid="29704"/>
                                        </p:tgtEl>
                                        <p:attrNameLst>
                                          <p:attrName>ppt_y</p:attrName>
                                        </p:attrNameLst>
                                      </p:cBhvr>
                                      <p:tavLst>
                                        <p:tav tm="0" fmla="#ppt_y-#ppt_h/2*((1.5-1.5*$)^3-(1.5-1.5*$)^2)*8/9">
                                          <p:val>
                                            <p:fltVal val="0"/>
                                          </p:val>
                                        </p:tav>
                                        <p:tav tm="100000">
                                          <p:val>
                                            <p:fltVal val="1"/>
                                          </p:val>
                                        </p:tav>
                                      </p:tavLst>
                                    </p:anim>
                                    <p:anim to="" calcmode="lin" valueType="num">
                                      <p:cBhvr>
                                        <p:cTn id="32" dur="700" fill="hold">
                                          <p:stCondLst>
                                            <p:cond delay="0"/>
                                          </p:stCondLst>
                                        </p:cTn>
                                        <p:tgtEl>
                                          <p:spTgt spid="29704"/>
                                        </p:tgtEl>
                                        <p:attrNameLst>
                                          <p:attrName>ppt_h</p:attrName>
                                        </p:attrNameLst>
                                      </p:cBhvr>
                                      <p:tavLst>
                                        <p:tav tm="0" fmla="#ppt_h-#ppt_h*((1.5-1.5*$)^3-(1.5-1.5*$)^2)">
                                          <p:val>
                                            <p:fltVal val="0"/>
                                          </p:val>
                                        </p:tav>
                                        <p:tav tm="100000">
                                          <p:val>
                                            <p:fltVal val="1"/>
                                          </p:val>
                                        </p:tav>
                                      </p:tavLst>
                                    </p:anim>
                                  </p:childTnLst>
                                </p:cTn>
                              </p:par>
                              <p:par>
                                <p:cTn id="33" presetID="0" presetClass="entr" presetSubtype="0" fill="hold" nodeType="withEffect">
                                  <p:stCondLst>
                                    <p:cond delay="0"/>
                                  </p:stCondLst>
                                  <p:childTnLst>
                                    <p:set>
                                      <p:cBhvr>
                                        <p:cTn id="34" dur="1" fill="hold">
                                          <p:stCondLst>
                                            <p:cond delay="0"/>
                                          </p:stCondLst>
                                        </p:cTn>
                                        <p:tgtEl>
                                          <p:spTgt spid="29705"/>
                                        </p:tgtEl>
                                        <p:attrNameLst>
                                          <p:attrName>style.visibility</p:attrName>
                                        </p:attrNameLst>
                                      </p:cBhvr>
                                      <p:to>
                                        <p:strVal val="visible"/>
                                      </p:to>
                                    </p:set>
                                    <p:anim to="" calcmode="lin" valueType="num">
                                      <p:cBhvr>
                                        <p:cTn id="35" dur="700" fill="hold">
                                          <p:stCondLst>
                                            <p:cond delay="0"/>
                                          </p:stCondLst>
                                        </p:cTn>
                                        <p:tgtEl>
                                          <p:spTgt spid="29705"/>
                                        </p:tgtEl>
                                        <p:attrNameLst>
                                          <p:attrName>ppt_y</p:attrName>
                                        </p:attrNameLst>
                                      </p:cBhvr>
                                      <p:tavLst>
                                        <p:tav tm="0" fmla="#ppt_y-#ppt_h/2*((1.5-1.5*$)^3-(1.5-1.5*$)^2)*8/9">
                                          <p:val>
                                            <p:fltVal val="0"/>
                                          </p:val>
                                        </p:tav>
                                        <p:tav tm="100000">
                                          <p:val>
                                            <p:fltVal val="1"/>
                                          </p:val>
                                        </p:tav>
                                      </p:tavLst>
                                    </p:anim>
                                    <p:anim to="" calcmode="lin" valueType="num">
                                      <p:cBhvr>
                                        <p:cTn id="36" dur="700" fill="hold">
                                          <p:stCondLst>
                                            <p:cond delay="0"/>
                                          </p:stCondLst>
                                        </p:cTn>
                                        <p:tgtEl>
                                          <p:spTgt spid="29705"/>
                                        </p:tgtEl>
                                        <p:attrNameLst>
                                          <p:attrName>ppt_h</p:attrName>
                                        </p:attrNameLst>
                                      </p:cBhvr>
                                      <p:tavLst>
                                        <p:tav tm="0" fmla="#ppt_h-#ppt_h*((1.5-1.5*$)^3-(1.5-1.5*$)^2)">
                                          <p:val>
                                            <p:fltVal val="0"/>
                                          </p:val>
                                        </p:tav>
                                        <p:tav tm="100000">
                                          <p:val>
                                            <p:fltVal val="1"/>
                                          </p:val>
                                        </p:tav>
                                      </p:tavLst>
                                    </p:anim>
                                  </p:childTnLst>
                                </p:cTn>
                              </p:par>
                              <p:par>
                                <p:cTn id="37" presetID="0" presetClass="entr" presetSubtype="0" fill="hold" grpId="0" nodeType="withEffect">
                                  <p:stCondLst>
                                    <p:cond delay="0"/>
                                  </p:stCondLst>
                                  <p:iterate type="lt">
                                    <p:tmPct val="10000"/>
                                  </p:iterate>
                                  <p:childTnLst>
                                    <p:set>
                                      <p:cBhvr>
                                        <p:cTn id="38" dur="1" fill="hold">
                                          <p:stCondLst>
                                            <p:cond delay="0"/>
                                          </p:stCondLst>
                                        </p:cTn>
                                        <p:tgtEl>
                                          <p:spTgt spid="29706"/>
                                        </p:tgtEl>
                                        <p:attrNameLst>
                                          <p:attrName>style.visibility</p:attrName>
                                        </p:attrNameLst>
                                      </p:cBhvr>
                                      <p:to>
                                        <p:strVal val="visible"/>
                                      </p:to>
                                    </p:set>
                                    <p:anim to="" calcmode="lin" valueType="num">
                                      <p:cBhvr>
                                        <p:cTn id="39" dur="700" fill="hold">
                                          <p:stCondLst>
                                            <p:cond delay="0"/>
                                          </p:stCondLst>
                                        </p:cTn>
                                        <p:tgtEl>
                                          <p:spTgt spid="29706"/>
                                        </p:tgtEl>
                                        <p:attrNameLst>
                                          <p:attrName>ppt_y</p:attrName>
                                        </p:attrNameLst>
                                      </p:cBhvr>
                                      <p:tavLst>
                                        <p:tav tm="0" fmla="#ppt_y-#ppt_h/2*((1.5-1.5*$)^3-(1.5-1.5*$)^2)*8/9">
                                          <p:val>
                                            <p:fltVal val="0"/>
                                          </p:val>
                                        </p:tav>
                                        <p:tav tm="100000">
                                          <p:val>
                                            <p:fltVal val="1"/>
                                          </p:val>
                                        </p:tav>
                                      </p:tavLst>
                                    </p:anim>
                                    <p:anim to="" calcmode="lin" valueType="num">
                                      <p:cBhvr>
                                        <p:cTn id="40" dur="700" fill="hold">
                                          <p:stCondLst>
                                            <p:cond delay="0"/>
                                          </p:stCondLst>
                                        </p:cTn>
                                        <p:tgtEl>
                                          <p:spTgt spid="29706"/>
                                        </p:tgtEl>
                                        <p:attrNameLst>
                                          <p:attrName>ppt_h</p:attrName>
                                        </p:attrNameLst>
                                      </p:cBhvr>
                                      <p:tavLst>
                                        <p:tav tm="0" fmla="#ppt_h-#ppt_h*((1.5-1.5*$)^3-(1.5-1.5*$)^2)">
                                          <p:val>
                                            <p:fltVal val="0"/>
                                          </p:val>
                                        </p:tav>
                                        <p:tav tm="100000">
                                          <p:val>
                                            <p:fltVal val="1"/>
                                          </p:val>
                                        </p:tav>
                                      </p:tavLst>
                                    </p:anim>
                                  </p:childTnLst>
                                </p:cTn>
                              </p:par>
                              <p:par>
                                <p:cTn id="41" presetID="0" presetClass="entr" presetSubtype="0" fill="hold" nodeType="withEffect">
                                  <p:stCondLst>
                                    <p:cond delay="0"/>
                                  </p:stCondLst>
                                  <p:iterate type="lt">
                                    <p:tmPct val="10000"/>
                                  </p:iterate>
                                  <p:childTnLst>
                                    <p:set>
                                      <p:cBhvr>
                                        <p:cTn id="42" dur="1" fill="hold">
                                          <p:stCondLst>
                                            <p:cond delay="0"/>
                                          </p:stCondLst>
                                        </p:cTn>
                                        <p:tgtEl>
                                          <p:spTgt spid="29707"/>
                                        </p:tgtEl>
                                        <p:attrNameLst>
                                          <p:attrName>style.visibility</p:attrName>
                                        </p:attrNameLst>
                                      </p:cBhvr>
                                      <p:to>
                                        <p:strVal val="visible"/>
                                      </p:to>
                                    </p:set>
                                    <p:anim to="" calcmode="lin" valueType="num">
                                      <p:cBhvr>
                                        <p:cTn id="43" dur="700" fill="hold">
                                          <p:stCondLst>
                                            <p:cond delay="0"/>
                                          </p:stCondLst>
                                        </p:cTn>
                                        <p:tgtEl>
                                          <p:spTgt spid="29707"/>
                                        </p:tgtEl>
                                        <p:attrNameLst>
                                          <p:attrName>ppt_y</p:attrName>
                                        </p:attrNameLst>
                                      </p:cBhvr>
                                      <p:tavLst>
                                        <p:tav tm="0" fmla="#ppt_y-#ppt_h/2*((1.5-1.5*$)^3-(1.5-1.5*$)^2)*8/9">
                                          <p:val>
                                            <p:fltVal val="0"/>
                                          </p:val>
                                        </p:tav>
                                        <p:tav tm="100000">
                                          <p:val>
                                            <p:fltVal val="1"/>
                                          </p:val>
                                        </p:tav>
                                      </p:tavLst>
                                    </p:anim>
                                    <p:anim to="" calcmode="lin" valueType="num">
                                      <p:cBhvr>
                                        <p:cTn id="44" dur="700" fill="hold">
                                          <p:stCondLst>
                                            <p:cond delay="0"/>
                                          </p:stCondLst>
                                        </p:cTn>
                                        <p:tgtEl>
                                          <p:spTgt spid="29707"/>
                                        </p:tgtEl>
                                        <p:attrNameLst>
                                          <p:attrName>ppt_h</p:attrName>
                                        </p:attrNameLst>
                                      </p:cBhvr>
                                      <p:tavLst>
                                        <p:tav tm="0" fmla="#ppt_h-#ppt_h*((1.5-1.5*$)^3-(1.5-1.5*$)^2)">
                                          <p:val>
                                            <p:fltVal val="0"/>
                                          </p:val>
                                        </p:tav>
                                        <p:tav tm="100000">
                                          <p:val>
                                            <p:fltVal val="1"/>
                                          </p:val>
                                        </p:tav>
                                      </p:tavLst>
                                    </p:anim>
                                  </p:childTnLst>
                                </p:cTn>
                              </p:par>
                              <p:par>
                                <p:cTn id="45" presetID="0" presetClass="entr" presetSubtype="0" fill="hold" grpId="0" nodeType="withEffect">
                                  <p:stCondLst>
                                    <p:cond delay="0"/>
                                  </p:stCondLst>
                                  <p:childTnLst>
                                    <p:set>
                                      <p:cBhvr>
                                        <p:cTn id="46" dur="1" fill="hold">
                                          <p:stCondLst>
                                            <p:cond delay="0"/>
                                          </p:stCondLst>
                                        </p:cTn>
                                        <p:tgtEl>
                                          <p:spTgt spid="29708"/>
                                        </p:tgtEl>
                                        <p:attrNameLst>
                                          <p:attrName>style.visibility</p:attrName>
                                        </p:attrNameLst>
                                      </p:cBhvr>
                                      <p:to>
                                        <p:strVal val="visible"/>
                                      </p:to>
                                    </p:set>
                                    <p:anim to="" calcmode="lin" valueType="num">
                                      <p:cBhvr>
                                        <p:cTn id="47" dur="700" fill="hold">
                                          <p:stCondLst>
                                            <p:cond delay="0"/>
                                          </p:stCondLst>
                                        </p:cTn>
                                        <p:tgtEl>
                                          <p:spTgt spid="29708"/>
                                        </p:tgtEl>
                                        <p:attrNameLst>
                                          <p:attrName>ppt_y</p:attrName>
                                        </p:attrNameLst>
                                      </p:cBhvr>
                                      <p:tavLst>
                                        <p:tav tm="0" fmla="#ppt_y-#ppt_h/2*((1.5-1.5*$)^3-(1.5-1.5*$)^2)*8/9">
                                          <p:val>
                                            <p:fltVal val="0"/>
                                          </p:val>
                                        </p:tav>
                                        <p:tav tm="100000">
                                          <p:val>
                                            <p:fltVal val="1"/>
                                          </p:val>
                                        </p:tav>
                                      </p:tavLst>
                                    </p:anim>
                                    <p:anim to="" calcmode="lin" valueType="num">
                                      <p:cBhvr>
                                        <p:cTn id="48" dur="700" fill="hold">
                                          <p:stCondLst>
                                            <p:cond delay="0"/>
                                          </p:stCondLst>
                                        </p:cTn>
                                        <p:tgtEl>
                                          <p:spTgt spid="29708"/>
                                        </p:tgtEl>
                                        <p:attrNameLst>
                                          <p:attrName>ppt_h</p:attrName>
                                        </p:attrNameLst>
                                      </p:cBhvr>
                                      <p:tavLst>
                                        <p:tav tm="0" fmla="#ppt_h-#ppt_h*((1.5-1.5*$)^3-(1.5-1.5*$)^2)">
                                          <p:val>
                                            <p:fltVal val="0"/>
                                          </p:val>
                                        </p:tav>
                                        <p:tav tm="100000">
                                          <p:val>
                                            <p:fltVal val="1"/>
                                          </p:val>
                                        </p:tav>
                                      </p:tavLst>
                                    </p:anim>
                                  </p:childTnLst>
                                </p:cTn>
                              </p:par>
                              <p:par>
                                <p:cTn id="49" presetID="0" presetClass="entr" presetSubtype="0" fill="hold" nodeType="withEffect">
                                  <p:stCondLst>
                                    <p:cond delay="0"/>
                                  </p:stCondLst>
                                  <p:childTnLst>
                                    <p:set>
                                      <p:cBhvr>
                                        <p:cTn id="50" dur="1" fill="hold">
                                          <p:stCondLst>
                                            <p:cond delay="0"/>
                                          </p:stCondLst>
                                        </p:cTn>
                                        <p:tgtEl>
                                          <p:spTgt spid="29709"/>
                                        </p:tgtEl>
                                        <p:attrNameLst>
                                          <p:attrName>style.visibility</p:attrName>
                                        </p:attrNameLst>
                                      </p:cBhvr>
                                      <p:to>
                                        <p:strVal val="visible"/>
                                      </p:to>
                                    </p:set>
                                    <p:anim to="" calcmode="lin" valueType="num">
                                      <p:cBhvr>
                                        <p:cTn id="51" dur="700" fill="hold">
                                          <p:stCondLst>
                                            <p:cond delay="0"/>
                                          </p:stCondLst>
                                        </p:cTn>
                                        <p:tgtEl>
                                          <p:spTgt spid="29709"/>
                                        </p:tgtEl>
                                        <p:attrNameLst>
                                          <p:attrName>ppt_y</p:attrName>
                                        </p:attrNameLst>
                                      </p:cBhvr>
                                      <p:tavLst>
                                        <p:tav tm="0" fmla="#ppt_y-#ppt_h/2*((1.5-1.5*$)^3-(1.5-1.5*$)^2)*8/9">
                                          <p:val>
                                            <p:fltVal val="0"/>
                                          </p:val>
                                        </p:tav>
                                        <p:tav tm="100000">
                                          <p:val>
                                            <p:fltVal val="1"/>
                                          </p:val>
                                        </p:tav>
                                      </p:tavLst>
                                    </p:anim>
                                    <p:anim to="" calcmode="lin" valueType="num">
                                      <p:cBhvr>
                                        <p:cTn id="52" dur="700" fill="hold">
                                          <p:stCondLst>
                                            <p:cond delay="0"/>
                                          </p:stCondLst>
                                        </p:cTn>
                                        <p:tgtEl>
                                          <p:spTgt spid="29709"/>
                                        </p:tgtEl>
                                        <p:attrNameLst>
                                          <p:attrName>ppt_h</p:attrName>
                                        </p:attrNameLst>
                                      </p:cBhvr>
                                      <p:tavLst>
                                        <p:tav tm="0" fmla="#ppt_h-#ppt_h*((1.5-1.5*$)^3-(1.5-1.5*$)^2)">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698" grpId="0"/>
      <p:bldP spid="29699" grpId="0" animBg="1"/>
      <p:bldP spid="29700" grpId="0" animBg="1"/>
      <p:bldP spid="29701" grpId="0" animBg="1"/>
      <p:bldP spid="29702" grpId="0" animBg="1"/>
      <p:bldP spid="29703" grpId="0"/>
      <p:bldP spid="29704" grpId="0"/>
      <p:bldP spid="29706" grpId="0" animBg="1"/>
      <p:bldP spid="29708"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2" name="PA_图片占位符 4"/>
          <p:cNvPicPr>
            <a:picLocks noGrp="1" noChangeAspect="1"/>
          </p:cNvPicPr>
          <p:nvPr>
            <p:ph sz="quarter" idx="4294967295"/>
            <p:custDataLst>
              <p:tags r:id="rId1"/>
            </p:custDataLst>
          </p:nvPr>
        </p:nvPicPr>
        <p:blipFill>
          <a:blip r:embed="rId10">
            <a:extLst>
              <a:ext uri="{28A0092B-C50C-407E-A947-70E740481C1C}">
                <a14:useLocalDpi xmlns:a14="http://schemas.microsoft.com/office/drawing/2010/main" val="0"/>
              </a:ext>
            </a:extLst>
          </a:blip>
          <a:srcRect t="12515" b="12515"/>
          <a:stretch>
            <a:fillRect/>
          </a:stretch>
        </p:blipFill>
        <p:spPr>
          <a:xfrm>
            <a:off x="0" y="0"/>
            <a:ext cx="6096000" cy="6858000"/>
          </a:xfrm>
        </p:spPr>
      </p:pic>
      <p:grpSp>
        <p:nvGrpSpPr>
          <p:cNvPr id="30723" name="PA_组合 10"/>
          <p:cNvGrpSpPr/>
          <p:nvPr>
            <p:custDataLst>
              <p:tags r:id="rId2"/>
            </p:custDataLst>
          </p:nvPr>
        </p:nvGrpSpPr>
        <p:grpSpPr bwMode="auto">
          <a:xfrm>
            <a:off x="5351463" y="1268413"/>
            <a:ext cx="6840537" cy="4321175"/>
            <a:chOff x="0" y="0"/>
            <a:chExt cx="6840000" cy="4320000"/>
          </a:xfrm>
        </p:grpSpPr>
        <p:sp>
          <p:nvSpPr>
            <p:cNvPr id="30730" name="矩形 8"/>
            <p:cNvSpPr>
              <a:spLocks noChangeArrowheads="1"/>
            </p:cNvSpPr>
            <p:nvPr/>
          </p:nvSpPr>
          <p:spPr bwMode="auto">
            <a:xfrm>
              <a:off x="0" y="0"/>
              <a:ext cx="6840000" cy="4320000"/>
            </a:xfrm>
            <a:prstGeom prst="rect">
              <a:avLst/>
            </a:prstGeom>
            <a:solidFill>
              <a:srgbClr val="354B5E">
                <a:alpha val="8980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0731" name="矩形 9"/>
            <p:cNvSpPr>
              <a:spLocks noChangeArrowheads="1"/>
            </p:cNvSpPr>
            <p:nvPr/>
          </p:nvSpPr>
          <p:spPr bwMode="auto">
            <a:xfrm>
              <a:off x="0" y="0"/>
              <a:ext cx="108000" cy="4320000"/>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grpSp>
      <p:sp>
        <p:nvSpPr>
          <p:cNvPr id="30724" name="PA_矩形 5"/>
          <p:cNvSpPr>
            <a:spLocks noChangeArrowheads="1"/>
          </p:cNvSpPr>
          <p:nvPr>
            <p:custDataLst>
              <p:tags r:id="rId3"/>
            </p:custDataLst>
          </p:nvPr>
        </p:nvSpPr>
        <p:spPr bwMode="auto">
          <a:xfrm>
            <a:off x="6251575" y="1849438"/>
            <a:ext cx="5100638"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14000"/>
              </a:lnSpc>
              <a:spcBef>
                <a:spcPct val="0"/>
              </a:spcBef>
              <a:spcAft>
                <a:spcPct val="0"/>
              </a:spcAft>
              <a:buClrTx/>
              <a:buSzTx/>
              <a:buFont typeface="Arial" panose="020B0604020202020204" pitchFamily="34" charset="0"/>
              <a:buNone/>
              <a:defRPr/>
            </a:pPr>
            <a:r>
              <a:rPr kumimoji="0" lang="en-US" altLang="zh-CN" sz="14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rPr>
              <a:t>The standard default text is designed to ramble about nothing. Thank you for using this application. People tend to read writing. </a:t>
            </a:r>
            <a:endParaRPr kumimoji="0" lang="zh-CN" altLang="en-US" sz="14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0725" name="PA_任意多边形 121"/>
          <p:cNvSpPr>
            <a:spLocks noEditPoints="1"/>
          </p:cNvSpPr>
          <p:nvPr>
            <p:custDataLst>
              <p:tags r:id="rId4"/>
            </p:custDataLst>
          </p:nvPr>
        </p:nvSpPr>
        <p:spPr bwMode="auto">
          <a:xfrm>
            <a:off x="5614988" y="2076450"/>
            <a:ext cx="374650" cy="374650"/>
          </a:xfrm>
          <a:custGeom>
            <a:avLst/>
            <a:gdLst>
              <a:gd name="T0" fmla="*/ 2147483646 w 200"/>
              <a:gd name="T1" fmla="*/ 0 h 200"/>
              <a:gd name="T2" fmla="*/ 0 w 200"/>
              <a:gd name="T3" fmla="*/ 2147483646 h 200"/>
              <a:gd name="T4" fmla="*/ 2147483646 w 200"/>
              <a:gd name="T5" fmla="*/ 2147483646 h 200"/>
              <a:gd name="T6" fmla="*/ 2147483646 w 200"/>
              <a:gd name="T7" fmla="*/ 2147483646 h 200"/>
              <a:gd name="T8" fmla="*/ 2147483646 w 200"/>
              <a:gd name="T9" fmla="*/ 0 h 200"/>
              <a:gd name="T10" fmla="*/ 2147483646 w 200"/>
              <a:gd name="T11" fmla="*/ 2147483646 h 200"/>
              <a:gd name="T12" fmla="*/ 2147483646 w 200"/>
              <a:gd name="T13" fmla="*/ 2147483646 h 200"/>
              <a:gd name="T14" fmla="*/ 2147483646 w 200"/>
              <a:gd name="T15" fmla="*/ 2147483646 h 200"/>
              <a:gd name="T16" fmla="*/ 2147483646 w 200"/>
              <a:gd name="T17" fmla="*/ 2147483646 h 200"/>
              <a:gd name="T18" fmla="*/ 2147483646 w 200"/>
              <a:gd name="T19" fmla="*/ 2147483646 h 200"/>
              <a:gd name="T20" fmla="*/ 2147483646 w 200"/>
              <a:gd name="T21" fmla="*/ 2147483646 h 200"/>
              <a:gd name="T22" fmla="*/ 2147483646 w 200"/>
              <a:gd name="T23" fmla="*/ 2147483646 h 200"/>
              <a:gd name="T24" fmla="*/ 2147483646 w 200"/>
              <a:gd name="T25" fmla="*/ 2147483646 h 200"/>
              <a:gd name="T26" fmla="*/ 2147483646 w 200"/>
              <a:gd name="T27" fmla="*/ 2147483646 h 200"/>
              <a:gd name="T28" fmla="*/ 2147483646 w 200"/>
              <a:gd name="T29" fmla="*/ 2147483646 h 200"/>
              <a:gd name="T30" fmla="*/ 2147483646 w 200"/>
              <a:gd name="T31" fmla="*/ 2147483646 h 20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00" h="200">
                <a:moveTo>
                  <a:pt x="100" y="0"/>
                </a:moveTo>
                <a:cubicBezTo>
                  <a:pt x="45" y="0"/>
                  <a:pt x="0" y="45"/>
                  <a:pt x="0" y="100"/>
                </a:cubicBezTo>
                <a:cubicBezTo>
                  <a:pt x="0" y="155"/>
                  <a:pt x="45" y="200"/>
                  <a:pt x="100" y="200"/>
                </a:cubicBezTo>
                <a:cubicBezTo>
                  <a:pt x="156" y="200"/>
                  <a:pt x="200" y="155"/>
                  <a:pt x="200" y="100"/>
                </a:cubicBezTo>
                <a:cubicBezTo>
                  <a:pt x="200" y="45"/>
                  <a:pt x="156" y="0"/>
                  <a:pt x="100" y="0"/>
                </a:cubicBezTo>
                <a:close/>
                <a:moveTo>
                  <a:pt x="159" y="73"/>
                </a:moveTo>
                <a:cubicBezTo>
                  <a:pt x="90" y="139"/>
                  <a:pt x="90" y="139"/>
                  <a:pt x="90" y="139"/>
                </a:cubicBezTo>
                <a:cubicBezTo>
                  <a:pt x="89" y="140"/>
                  <a:pt x="88" y="141"/>
                  <a:pt x="86" y="141"/>
                </a:cubicBezTo>
                <a:cubicBezTo>
                  <a:pt x="85" y="141"/>
                  <a:pt x="83" y="140"/>
                  <a:pt x="82" y="139"/>
                </a:cubicBezTo>
                <a:cubicBezTo>
                  <a:pt x="55" y="112"/>
                  <a:pt x="55" y="112"/>
                  <a:pt x="55" y="112"/>
                </a:cubicBezTo>
                <a:cubicBezTo>
                  <a:pt x="53" y="110"/>
                  <a:pt x="53" y="106"/>
                  <a:pt x="55" y="104"/>
                </a:cubicBezTo>
                <a:cubicBezTo>
                  <a:pt x="57" y="102"/>
                  <a:pt x="61" y="102"/>
                  <a:pt x="64" y="104"/>
                </a:cubicBezTo>
                <a:cubicBezTo>
                  <a:pt x="86" y="126"/>
                  <a:pt x="86" y="126"/>
                  <a:pt x="86" y="126"/>
                </a:cubicBezTo>
                <a:cubicBezTo>
                  <a:pt x="150" y="64"/>
                  <a:pt x="150" y="64"/>
                  <a:pt x="150" y="64"/>
                </a:cubicBezTo>
                <a:cubicBezTo>
                  <a:pt x="153" y="62"/>
                  <a:pt x="157" y="62"/>
                  <a:pt x="159" y="64"/>
                </a:cubicBezTo>
                <a:cubicBezTo>
                  <a:pt x="161" y="67"/>
                  <a:pt x="161" y="71"/>
                  <a:pt x="159" y="73"/>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30726" name="PA_矩形 7"/>
          <p:cNvSpPr>
            <a:spLocks noChangeArrowheads="1"/>
          </p:cNvSpPr>
          <p:nvPr>
            <p:custDataLst>
              <p:tags r:id="rId5"/>
            </p:custDataLst>
          </p:nvPr>
        </p:nvSpPr>
        <p:spPr bwMode="auto">
          <a:xfrm>
            <a:off x="6251575" y="3022600"/>
            <a:ext cx="5100638"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14000"/>
              </a:lnSpc>
              <a:spcBef>
                <a:spcPct val="0"/>
              </a:spcBef>
              <a:spcAft>
                <a:spcPct val="0"/>
              </a:spcAft>
              <a:buClrTx/>
              <a:buSzTx/>
              <a:buFont typeface="Arial" panose="020B0604020202020204" pitchFamily="34" charset="0"/>
              <a:buNone/>
              <a:defRPr/>
            </a:pPr>
            <a:r>
              <a:rPr kumimoji="0" lang="en-US" altLang="zh-CN" sz="14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rPr>
              <a:t>The standard default text is designed to ramble about nothing. Thank you for using this application. People tend to read writing. </a:t>
            </a:r>
            <a:endParaRPr kumimoji="0" lang="zh-CN" altLang="en-US" sz="14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0727" name="PA_任意多边形 121"/>
          <p:cNvSpPr>
            <a:spLocks noEditPoints="1"/>
          </p:cNvSpPr>
          <p:nvPr>
            <p:custDataLst>
              <p:tags r:id="rId6"/>
            </p:custDataLst>
          </p:nvPr>
        </p:nvSpPr>
        <p:spPr bwMode="auto">
          <a:xfrm>
            <a:off x="5614988" y="3248025"/>
            <a:ext cx="374650" cy="374650"/>
          </a:xfrm>
          <a:custGeom>
            <a:avLst/>
            <a:gdLst>
              <a:gd name="T0" fmla="*/ 2147483646 w 200"/>
              <a:gd name="T1" fmla="*/ 0 h 200"/>
              <a:gd name="T2" fmla="*/ 0 w 200"/>
              <a:gd name="T3" fmla="*/ 2147483646 h 200"/>
              <a:gd name="T4" fmla="*/ 2147483646 w 200"/>
              <a:gd name="T5" fmla="*/ 2147483646 h 200"/>
              <a:gd name="T6" fmla="*/ 2147483646 w 200"/>
              <a:gd name="T7" fmla="*/ 2147483646 h 200"/>
              <a:gd name="T8" fmla="*/ 2147483646 w 200"/>
              <a:gd name="T9" fmla="*/ 0 h 200"/>
              <a:gd name="T10" fmla="*/ 2147483646 w 200"/>
              <a:gd name="T11" fmla="*/ 2147483646 h 200"/>
              <a:gd name="T12" fmla="*/ 2147483646 w 200"/>
              <a:gd name="T13" fmla="*/ 2147483646 h 200"/>
              <a:gd name="T14" fmla="*/ 2147483646 w 200"/>
              <a:gd name="T15" fmla="*/ 2147483646 h 200"/>
              <a:gd name="T16" fmla="*/ 2147483646 w 200"/>
              <a:gd name="T17" fmla="*/ 2147483646 h 200"/>
              <a:gd name="T18" fmla="*/ 2147483646 w 200"/>
              <a:gd name="T19" fmla="*/ 2147483646 h 200"/>
              <a:gd name="T20" fmla="*/ 2147483646 w 200"/>
              <a:gd name="T21" fmla="*/ 2147483646 h 200"/>
              <a:gd name="T22" fmla="*/ 2147483646 w 200"/>
              <a:gd name="T23" fmla="*/ 2147483646 h 200"/>
              <a:gd name="T24" fmla="*/ 2147483646 w 200"/>
              <a:gd name="T25" fmla="*/ 2147483646 h 200"/>
              <a:gd name="T26" fmla="*/ 2147483646 w 200"/>
              <a:gd name="T27" fmla="*/ 2147483646 h 200"/>
              <a:gd name="T28" fmla="*/ 2147483646 w 200"/>
              <a:gd name="T29" fmla="*/ 2147483646 h 200"/>
              <a:gd name="T30" fmla="*/ 2147483646 w 200"/>
              <a:gd name="T31" fmla="*/ 2147483646 h 20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00" h="200">
                <a:moveTo>
                  <a:pt x="100" y="0"/>
                </a:moveTo>
                <a:cubicBezTo>
                  <a:pt x="45" y="0"/>
                  <a:pt x="0" y="45"/>
                  <a:pt x="0" y="100"/>
                </a:cubicBezTo>
                <a:cubicBezTo>
                  <a:pt x="0" y="155"/>
                  <a:pt x="45" y="200"/>
                  <a:pt x="100" y="200"/>
                </a:cubicBezTo>
                <a:cubicBezTo>
                  <a:pt x="156" y="200"/>
                  <a:pt x="200" y="155"/>
                  <a:pt x="200" y="100"/>
                </a:cubicBezTo>
                <a:cubicBezTo>
                  <a:pt x="200" y="45"/>
                  <a:pt x="156" y="0"/>
                  <a:pt x="100" y="0"/>
                </a:cubicBezTo>
                <a:close/>
                <a:moveTo>
                  <a:pt x="159" y="73"/>
                </a:moveTo>
                <a:cubicBezTo>
                  <a:pt x="90" y="139"/>
                  <a:pt x="90" y="139"/>
                  <a:pt x="90" y="139"/>
                </a:cubicBezTo>
                <a:cubicBezTo>
                  <a:pt x="89" y="140"/>
                  <a:pt x="88" y="141"/>
                  <a:pt x="86" y="141"/>
                </a:cubicBezTo>
                <a:cubicBezTo>
                  <a:pt x="85" y="141"/>
                  <a:pt x="83" y="140"/>
                  <a:pt x="82" y="139"/>
                </a:cubicBezTo>
                <a:cubicBezTo>
                  <a:pt x="55" y="112"/>
                  <a:pt x="55" y="112"/>
                  <a:pt x="55" y="112"/>
                </a:cubicBezTo>
                <a:cubicBezTo>
                  <a:pt x="53" y="110"/>
                  <a:pt x="53" y="106"/>
                  <a:pt x="55" y="104"/>
                </a:cubicBezTo>
                <a:cubicBezTo>
                  <a:pt x="57" y="102"/>
                  <a:pt x="61" y="102"/>
                  <a:pt x="64" y="104"/>
                </a:cubicBezTo>
                <a:cubicBezTo>
                  <a:pt x="86" y="126"/>
                  <a:pt x="86" y="126"/>
                  <a:pt x="86" y="126"/>
                </a:cubicBezTo>
                <a:cubicBezTo>
                  <a:pt x="150" y="64"/>
                  <a:pt x="150" y="64"/>
                  <a:pt x="150" y="64"/>
                </a:cubicBezTo>
                <a:cubicBezTo>
                  <a:pt x="153" y="62"/>
                  <a:pt x="157" y="62"/>
                  <a:pt x="159" y="64"/>
                </a:cubicBezTo>
                <a:cubicBezTo>
                  <a:pt x="161" y="67"/>
                  <a:pt x="161" y="71"/>
                  <a:pt x="159" y="73"/>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30728" name="PA_矩形 12"/>
          <p:cNvSpPr>
            <a:spLocks noChangeArrowheads="1"/>
          </p:cNvSpPr>
          <p:nvPr>
            <p:custDataLst>
              <p:tags r:id="rId7"/>
            </p:custDataLst>
          </p:nvPr>
        </p:nvSpPr>
        <p:spPr bwMode="auto">
          <a:xfrm>
            <a:off x="6251575" y="4197350"/>
            <a:ext cx="5100638"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14000"/>
              </a:lnSpc>
              <a:spcBef>
                <a:spcPct val="0"/>
              </a:spcBef>
              <a:spcAft>
                <a:spcPct val="0"/>
              </a:spcAft>
              <a:buClrTx/>
              <a:buSzTx/>
              <a:buFont typeface="Arial" panose="020B0604020202020204" pitchFamily="34" charset="0"/>
              <a:buNone/>
              <a:defRPr/>
            </a:pPr>
            <a:r>
              <a:rPr kumimoji="0" lang="en-US" altLang="zh-CN" sz="14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rPr>
              <a:t>The standard default text is designed to ramble about nothing. Thank you for using this application. People tend to read writing. </a:t>
            </a:r>
            <a:endParaRPr kumimoji="0" lang="zh-CN" altLang="en-US" sz="14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0729" name="PA_任意多边形 121"/>
          <p:cNvSpPr>
            <a:spLocks noEditPoints="1"/>
          </p:cNvSpPr>
          <p:nvPr>
            <p:custDataLst>
              <p:tags r:id="rId8"/>
            </p:custDataLst>
          </p:nvPr>
        </p:nvSpPr>
        <p:spPr bwMode="auto">
          <a:xfrm>
            <a:off x="5614988" y="4424363"/>
            <a:ext cx="374650" cy="374650"/>
          </a:xfrm>
          <a:custGeom>
            <a:avLst/>
            <a:gdLst>
              <a:gd name="T0" fmla="*/ 2147483646 w 200"/>
              <a:gd name="T1" fmla="*/ 0 h 200"/>
              <a:gd name="T2" fmla="*/ 0 w 200"/>
              <a:gd name="T3" fmla="*/ 2147483646 h 200"/>
              <a:gd name="T4" fmla="*/ 2147483646 w 200"/>
              <a:gd name="T5" fmla="*/ 2147483646 h 200"/>
              <a:gd name="T6" fmla="*/ 2147483646 w 200"/>
              <a:gd name="T7" fmla="*/ 2147483646 h 200"/>
              <a:gd name="T8" fmla="*/ 2147483646 w 200"/>
              <a:gd name="T9" fmla="*/ 0 h 200"/>
              <a:gd name="T10" fmla="*/ 2147483646 w 200"/>
              <a:gd name="T11" fmla="*/ 2147483646 h 200"/>
              <a:gd name="T12" fmla="*/ 2147483646 w 200"/>
              <a:gd name="T13" fmla="*/ 2147483646 h 200"/>
              <a:gd name="T14" fmla="*/ 2147483646 w 200"/>
              <a:gd name="T15" fmla="*/ 2147483646 h 200"/>
              <a:gd name="T16" fmla="*/ 2147483646 w 200"/>
              <a:gd name="T17" fmla="*/ 2147483646 h 200"/>
              <a:gd name="T18" fmla="*/ 2147483646 w 200"/>
              <a:gd name="T19" fmla="*/ 2147483646 h 200"/>
              <a:gd name="T20" fmla="*/ 2147483646 w 200"/>
              <a:gd name="T21" fmla="*/ 2147483646 h 200"/>
              <a:gd name="T22" fmla="*/ 2147483646 w 200"/>
              <a:gd name="T23" fmla="*/ 2147483646 h 200"/>
              <a:gd name="T24" fmla="*/ 2147483646 w 200"/>
              <a:gd name="T25" fmla="*/ 2147483646 h 200"/>
              <a:gd name="T26" fmla="*/ 2147483646 w 200"/>
              <a:gd name="T27" fmla="*/ 2147483646 h 200"/>
              <a:gd name="T28" fmla="*/ 2147483646 w 200"/>
              <a:gd name="T29" fmla="*/ 2147483646 h 200"/>
              <a:gd name="T30" fmla="*/ 2147483646 w 200"/>
              <a:gd name="T31" fmla="*/ 2147483646 h 20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00" h="200">
                <a:moveTo>
                  <a:pt x="100" y="0"/>
                </a:moveTo>
                <a:cubicBezTo>
                  <a:pt x="45" y="0"/>
                  <a:pt x="0" y="45"/>
                  <a:pt x="0" y="100"/>
                </a:cubicBezTo>
                <a:cubicBezTo>
                  <a:pt x="0" y="155"/>
                  <a:pt x="45" y="200"/>
                  <a:pt x="100" y="200"/>
                </a:cubicBezTo>
                <a:cubicBezTo>
                  <a:pt x="156" y="200"/>
                  <a:pt x="200" y="155"/>
                  <a:pt x="200" y="100"/>
                </a:cubicBezTo>
                <a:cubicBezTo>
                  <a:pt x="200" y="45"/>
                  <a:pt x="156" y="0"/>
                  <a:pt x="100" y="0"/>
                </a:cubicBezTo>
                <a:close/>
                <a:moveTo>
                  <a:pt x="159" y="73"/>
                </a:moveTo>
                <a:cubicBezTo>
                  <a:pt x="90" y="139"/>
                  <a:pt x="90" y="139"/>
                  <a:pt x="90" y="139"/>
                </a:cubicBezTo>
                <a:cubicBezTo>
                  <a:pt x="89" y="140"/>
                  <a:pt x="88" y="141"/>
                  <a:pt x="86" y="141"/>
                </a:cubicBezTo>
                <a:cubicBezTo>
                  <a:pt x="85" y="141"/>
                  <a:pt x="83" y="140"/>
                  <a:pt x="82" y="139"/>
                </a:cubicBezTo>
                <a:cubicBezTo>
                  <a:pt x="55" y="112"/>
                  <a:pt x="55" y="112"/>
                  <a:pt x="55" y="112"/>
                </a:cubicBezTo>
                <a:cubicBezTo>
                  <a:pt x="53" y="110"/>
                  <a:pt x="53" y="106"/>
                  <a:pt x="55" y="104"/>
                </a:cubicBezTo>
                <a:cubicBezTo>
                  <a:pt x="57" y="102"/>
                  <a:pt x="61" y="102"/>
                  <a:pt x="64" y="104"/>
                </a:cubicBezTo>
                <a:cubicBezTo>
                  <a:pt x="86" y="126"/>
                  <a:pt x="86" y="126"/>
                  <a:pt x="86" y="126"/>
                </a:cubicBezTo>
                <a:cubicBezTo>
                  <a:pt x="150" y="64"/>
                  <a:pt x="150" y="64"/>
                  <a:pt x="150" y="64"/>
                </a:cubicBezTo>
                <a:cubicBezTo>
                  <a:pt x="153" y="62"/>
                  <a:pt x="157" y="62"/>
                  <a:pt x="159" y="64"/>
                </a:cubicBezTo>
                <a:cubicBezTo>
                  <a:pt x="161" y="67"/>
                  <a:pt x="161" y="71"/>
                  <a:pt x="159" y="73"/>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nodeType="withEffect">
                                  <p:stCondLst>
                                    <p:cond delay="0"/>
                                  </p:stCondLst>
                                  <p:iterate type="lt">
                                    <p:tmPct val="10000"/>
                                  </p:iterate>
                                  <p:childTnLst>
                                    <p:set>
                                      <p:cBhvr>
                                        <p:cTn id="6" dur="1" fill="hold">
                                          <p:stCondLst>
                                            <p:cond delay="0"/>
                                          </p:stCondLst>
                                        </p:cTn>
                                        <p:tgtEl>
                                          <p:spTgt spid="30722"/>
                                        </p:tgtEl>
                                        <p:attrNameLst>
                                          <p:attrName>style.visibility</p:attrName>
                                        </p:attrNameLst>
                                      </p:cBhvr>
                                      <p:to>
                                        <p:strVal val="visible"/>
                                      </p:to>
                                    </p:set>
                                    <p:anim to="" calcmode="lin" valueType="num">
                                      <p:cBhvr>
                                        <p:cTn id="7" dur="700" fill="hold">
                                          <p:stCondLst>
                                            <p:cond delay="0"/>
                                          </p:stCondLst>
                                        </p:cTn>
                                        <p:tgtEl>
                                          <p:spTgt spid="30722"/>
                                        </p:tgtEl>
                                        <p:attrNameLst>
                                          <p:attrName>ppt_y</p:attrName>
                                        </p:attrNameLst>
                                      </p:cBhvr>
                                      <p:tavLst>
                                        <p:tav tm="0" fmla="#ppt_y-#ppt_h/2*((1.5-1.5*$)^3-(1.5-1.5*$)^2)*8/9">
                                          <p:val>
                                            <p:fltVal val="0"/>
                                          </p:val>
                                        </p:tav>
                                        <p:tav tm="100000">
                                          <p:val>
                                            <p:fltVal val="1"/>
                                          </p:val>
                                        </p:tav>
                                      </p:tavLst>
                                    </p:anim>
                                    <p:anim to="" calcmode="lin" valueType="num">
                                      <p:cBhvr>
                                        <p:cTn id="8" dur="700" fill="hold">
                                          <p:stCondLst>
                                            <p:cond delay="0"/>
                                          </p:stCondLst>
                                        </p:cTn>
                                        <p:tgtEl>
                                          <p:spTgt spid="30722"/>
                                        </p:tgtEl>
                                        <p:attrNameLst>
                                          <p:attrName>ppt_h</p:attrName>
                                        </p:attrNameLst>
                                      </p:cBhvr>
                                      <p:tavLst>
                                        <p:tav tm="0" fmla="#ppt_h-#ppt_h*((1.5-1.5*$)^3-(1.5-1.5*$)^2)">
                                          <p:val>
                                            <p:fltVal val="0"/>
                                          </p:val>
                                        </p:tav>
                                        <p:tav tm="100000">
                                          <p:val>
                                            <p:fltVal val="1"/>
                                          </p:val>
                                        </p:tav>
                                      </p:tavLst>
                                    </p:anim>
                                  </p:childTnLst>
                                </p:cTn>
                              </p:par>
                              <p:par>
                                <p:cTn id="9" presetID="0" presetClass="entr" presetSubtype="0" fill="hold" nodeType="withEffect">
                                  <p:stCondLst>
                                    <p:cond delay="0"/>
                                  </p:stCondLst>
                                  <p:iterate type="lt">
                                    <p:tmPct val="10000"/>
                                  </p:iterate>
                                  <p:childTnLst>
                                    <p:set>
                                      <p:cBhvr>
                                        <p:cTn id="10" dur="1" fill="hold">
                                          <p:stCondLst>
                                            <p:cond delay="0"/>
                                          </p:stCondLst>
                                        </p:cTn>
                                        <p:tgtEl>
                                          <p:spTgt spid="30723"/>
                                        </p:tgtEl>
                                        <p:attrNameLst>
                                          <p:attrName>style.visibility</p:attrName>
                                        </p:attrNameLst>
                                      </p:cBhvr>
                                      <p:to>
                                        <p:strVal val="visible"/>
                                      </p:to>
                                    </p:set>
                                    <p:anim to="" calcmode="lin" valueType="num">
                                      <p:cBhvr>
                                        <p:cTn id="11" dur="700" fill="hold">
                                          <p:stCondLst>
                                            <p:cond delay="0"/>
                                          </p:stCondLst>
                                        </p:cTn>
                                        <p:tgtEl>
                                          <p:spTgt spid="30723"/>
                                        </p:tgtEl>
                                        <p:attrNameLst>
                                          <p:attrName>ppt_y</p:attrName>
                                        </p:attrNameLst>
                                      </p:cBhvr>
                                      <p:tavLst>
                                        <p:tav tm="0" fmla="#ppt_y-#ppt_h/2*((1.5-1.5*$)^3-(1.5-1.5*$)^2)*8/9">
                                          <p:val>
                                            <p:fltVal val="0"/>
                                          </p:val>
                                        </p:tav>
                                        <p:tav tm="100000">
                                          <p:val>
                                            <p:fltVal val="1"/>
                                          </p:val>
                                        </p:tav>
                                      </p:tavLst>
                                    </p:anim>
                                    <p:anim to="" calcmode="lin" valueType="num">
                                      <p:cBhvr>
                                        <p:cTn id="12" dur="700" fill="hold">
                                          <p:stCondLst>
                                            <p:cond delay="0"/>
                                          </p:stCondLst>
                                        </p:cTn>
                                        <p:tgtEl>
                                          <p:spTgt spid="30723"/>
                                        </p:tgtEl>
                                        <p:attrNameLst>
                                          <p:attrName>ppt_h</p:attrName>
                                        </p:attrNameLst>
                                      </p:cBhvr>
                                      <p:tavLst>
                                        <p:tav tm="0" fmla="#ppt_h-#ppt_h*((1.5-1.5*$)^3-(1.5-1.5*$)^2)">
                                          <p:val>
                                            <p:fltVal val="0"/>
                                          </p:val>
                                        </p:tav>
                                        <p:tav tm="100000">
                                          <p:val>
                                            <p:fltVal val="1"/>
                                          </p:val>
                                        </p:tav>
                                      </p:tavLst>
                                    </p:anim>
                                  </p:childTnLst>
                                </p:cTn>
                              </p:par>
                              <p:par>
                                <p:cTn id="13" presetID="0" presetClass="entr" presetSubtype="0" fill="hold" grpId="0" nodeType="withEffect">
                                  <p:stCondLst>
                                    <p:cond delay="0"/>
                                  </p:stCondLst>
                                  <p:childTnLst>
                                    <p:set>
                                      <p:cBhvr>
                                        <p:cTn id="14" dur="1" fill="hold">
                                          <p:stCondLst>
                                            <p:cond delay="0"/>
                                          </p:stCondLst>
                                        </p:cTn>
                                        <p:tgtEl>
                                          <p:spTgt spid="30724"/>
                                        </p:tgtEl>
                                        <p:attrNameLst>
                                          <p:attrName>style.visibility</p:attrName>
                                        </p:attrNameLst>
                                      </p:cBhvr>
                                      <p:to>
                                        <p:strVal val="visible"/>
                                      </p:to>
                                    </p:set>
                                    <p:anim to="" calcmode="lin" valueType="num">
                                      <p:cBhvr>
                                        <p:cTn id="15" dur="700" fill="hold">
                                          <p:stCondLst>
                                            <p:cond delay="0"/>
                                          </p:stCondLst>
                                        </p:cTn>
                                        <p:tgtEl>
                                          <p:spTgt spid="30724"/>
                                        </p:tgtEl>
                                        <p:attrNameLst>
                                          <p:attrName>ppt_y</p:attrName>
                                        </p:attrNameLst>
                                      </p:cBhvr>
                                      <p:tavLst>
                                        <p:tav tm="0" fmla="#ppt_y-#ppt_h/2*((1.5-1.5*$)^3-(1.5-1.5*$)^2)*8/9">
                                          <p:val>
                                            <p:fltVal val="0"/>
                                          </p:val>
                                        </p:tav>
                                        <p:tav tm="100000">
                                          <p:val>
                                            <p:fltVal val="1"/>
                                          </p:val>
                                        </p:tav>
                                      </p:tavLst>
                                    </p:anim>
                                    <p:anim to="" calcmode="lin" valueType="num">
                                      <p:cBhvr>
                                        <p:cTn id="16" dur="700" fill="hold">
                                          <p:stCondLst>
                                            <p:cond delay="0"/>
                                          </p:stCondLst>
                                        </p:cTn>
                                        <p:tgtEl>
                                          <p:spTgt spid="30724"/>
                                        </p:tgtEl>
                                        <p:attrNameLst>
                                          <p:attrName>ppt_h</p:attrName>
                                        </p:attrNameLst>
                                      </p:cBhvr>
                                      <p:tavLst>
                                        <p:tav tm="0" fmla="#ppt_h-#ppt_h*((1.5-1.5*$)^3-(1.5-1.5*$)^2)">
                                          <p:val>
                                            <p:fltVal val="0"/>
                                          </p:val>
                                        </p:tav>
                                        <p:tav tm="100000">
                                          <p:val>
                                            <p:fltVal val="1"/>
                                          </p:val>
                                        </p:tav>
                                      </p:tavLst>
                                    </p:anim>
                                  </p:childTnLst>
                                </p:cTn>
                              </p:par>
                              <p:par>
                                <p:cTn id="17" presetID="0" presetClass="entr" presetSubtype="0" fill="hold" grpId="0" nodeType="withEffect">
                                  <p:stCondLst>
                                    <p:cond delay="0"/>
                                  </p:stCondLst>
                                  <p:childTnLst>
                                    <p:set>
                                      <p:cBhvr>
                                        <p:cTn id="18" dur="1" fill="hold">
                                          <p:stCondLst>
                                            <p:cond delay="0"/>
                                          </p:stCondLst>
                                        </p:cTn>
                                        <p:tgtEl>
                                          <p:spTgt spid="30725"/>
                                        </p:tgtEl>
                                        <p:attrNameLst>
                                          <p:attrName>style.visibility</p:attrName>
                                        </p:attrNameLst>
                                      </p:cBhvr>
                                      <p:to>
                                        <p:strVal val="visible"/>
                                      </p:to>
                                    </p:set>
                                    <p:anim to="" calcmode="lin" valueType="num">
                                      <p:cBhvr>
                                        <p:cTn id="19" dur="700" fill="hold">
                                          <p:stCondLst>
                                            <p:cond delay="0"/>
                                          </p:stCondLst>
                                        </p:cTn>
                                        <p:tgtEl>
                                          <p:spTgt spid="30725"/>
                                        </p:tgtEl>
                                        <p:attrNameLst>
                                          <p:attrName>ppt_y</p:attrName>
                                        </p:attrNameLst>
                                      </p:cBhvr>
                                      <p:tavLst>
                                        <p:tav tm="0" fmla="#ppt_y-#ppt_h/2*((1.5-1.5*$)^3-(1.5-1.5*$)^2)*8/9">
                                          <p:val>
                                            <p:fltVal val="0"/>
                                          </p:val>
                                        </p:tav>
                                        <p:tav tm="100000">
                                          <p:val>
                                            <p:fltVal val="1"/>
                                          </p:val>
                                        </p:tav>
                                      </p:tavLst>
                                    </p:anim>
                                    <p:anim to="" calcmode="lin" valueType="num">
                                      <p:cBhvr>
                                        <p:cTn id="20" dur="700" fill="hold">
                                          <p:stCondLst>
                                            <p:cond delay="0"/>
                                          </p:stCondLst>
                                        </p:cTn>
                                        <p:tgtEl>
                                          <p:spTgt spid="30725"/>
                                        </p:tgtEl>
                                        <p:attrNameLst>
                                          <p:attrName>ppt_h</p:attrName>
                                        </p:attrNameLst>
                                      </p:cBhvr>
                                      <p:tavLst>
                                        <p:tav tm="0" fmla="#ppt_h-#ppt_h*((1.5-1.5*$)^3-(1.5-1.5*$)^2)">
                                          <p:val>
                                            <p:fltVal val="0"/>
                                          </p:val>
                                        </p:tav>
                                        <p:tav tm="100000">
                                          <p:val>
                                            <p:fltVal val="1"/>
                                          </p:val>
                                        </p:tav>
                                      </p:tavLst>
                                    </p:anim>
                                  </p:childTnLst>
                                </p:cTn>
                              </p:par>
                              <p:par>
                                <p:cTn id="21" presetID="0" presetClass="entr" presetSubtype="0" fill="hold" grpId="0" nodeType="withEffect">
                                  <p:stCondLst>
                                    <p:cond delay="0"/>
                                  </p:stCondLst>
                                  <p:childTnLst>
                                    <p:set>
                                      <p:cBhvr>
                                        <p:cTn id="22" dur="1" fill="hold">
                                          <p:stCondLst>
                                            <p:cond delay="0"/>
                                          </p:stCondLst>
                                        </p:cTn>
                                        <p:tgtEl>
                                          <p:spTgt spid="30726"/>
                                        </p:tgtEl>
                                        <p:attrNameLst>
                                          <p:attrName>style.visibility</p:attrName>
                                        </p:attrNameLst>
                                      </p:cBhvr>
                                      <p:to>
                                        <p:strVal val="visible"/>
                                      </p:to>
                                    </p:set>
                                    <p:anim to="" calcmode="lin" valueType="num">
                                      <p:cBhvr>
                                        <p:cTn id="23" dur="700" fill="hold">
                                          <p:stCondLst>
                                            <p:cond delay="0"/>
                                          </p:stCondLst>
                                        </p:cTn>
                                        <p:tgtEl>
                                          <p:spTgt spid="30726"/>
                                        </p:tgtEl>
                                        <p:attrNameLst>
                                          <p:attrName>ppt_y</p:attrName>
                                        </p:attrNameLst>
                                      </p:cBhvr>
                                      <p:tavLst>
                                        <p:tav tm="0" fmla="#ppt_y-#ppt_h/2*((1.5-1.5*$)^3-(1.5-1.5*$)^2)*8/9">
                                          <p:val>
                                            <p:fltVal val="0"/>
                                          </p:val>
                                        </p:tav>
                                        <p:tav tm="100000">
                                          <p:val>
                                            <p:fltVal val="1"/>
                                          </p:val>
                                        </p:tav>
                                      </p:tavLst>
                                    </p:anim>
                                    <p:anim to="" calcmode="lin" valueType="num">
                                      <p:cBhvr>
                                        <p:cTn id="24" dur="700" fill="hold">
                                          <p:stCondLst>
                                            <p:cond delay="0"/>
                                          </p:stCondLst>
                                        </p:cTn>
                                        <p:tgtEl>
                                          <p:spTgt spid="30726"/>
                                        </p:tgtEl>
                                        <p:attrNameLst>
                                          <p:attrName>ppt_h</p:attrName>
                                        </p:attrNameLst>
                                      </p:cBhvr>
                                      <p:tavLst>
                                        <p:tav tm="0" fmla="#ppt_h-#ppt_h*((1.5-1.5*$)^3-(1.5-1.5*$)^2)">
                                          <p:val>
                                            <p:fltVal val="0"/>
                                          </p:val>
                                        </p:tav>
                                        <p:tav tm="100000">
                                          <p:val>
                                            <p:fltVal val="1"/>
                                          </p:val>
                                        </p:tav>
                                      </p:tavLst>
                                    </p:anim>
                                  </p:childTnLst>
                                </p:cTn>
                              </p:par>
                              <p:par>
                                <p:cTn id="25" presetID="0" presetClass="entr" presetSubtype="0" fill="hold" grpId="0" nodeType="withEffect">
                                  <p:stCondLst>
                                    <p:cond delay="0"/>
                                  </p:stCondLst>
                                  <p:childTnLst>
                                    <p:set>
                                      <p:cBhvr>
                                        <p:cTn id="26" dur="1" fill="hold">
                                          <p:stCondLst>
                                            <p:cond delay="0"/>
                                          </p:stCondLst>
                                        </p:cTn>
                                        <p:tgtEl>
                                          <p:spTgt spid="30727"/>
                                        </p:tgtEl>
                                        <p:attrNameLst>
                                          <p:attrName>style.visibility</p:attrName>
                                        </p:attrNameLst>
                                      </p:cBhvr>
                                      <p:to>
                                        <p:strVal val="visible"/>
                                      </p:to>
                                    </p:set>
                                    <p:anim to="" calcmode="lin" valueType="num">
                                      <p:cBhvr>
                                        <p:cTn id="27" dur="700" fill="hold">
                                          <p:stCondLst>
                                            <p:cond delay="0"/>
                                          </p:stCondLst>
                                        </p:cTn>
                                        <p:tgtEl>
                                          <p:spTgt spid="30727"/>
                                        </p:tgtEl>
                                        <p:attrNameLst>
                                          <p:attrName>ppt_y</p:attrName>
                                        </p:attrNameLst>
                                      </p:cBhvr>
                                      <p:tavLst>
                                        <p:tav tm="0" fmla="#ppt_y-#ppt_h/2*((1.5-1.5*$)^3-(1.5-1.5*$)^2)*8/9">
                                          <p:val>
                                            <p:fltVal val="0"/>
                                          </p:val>
                                        </p:tav>
                                        <p:tav tm="100000">
                                          <p:val>
                                            <p:fltVal val="1"/>
                                          </p:val>
                                        </p:tav>
                                      </p:tavLst>
                                    </p:anim>
                                    <p:anim to="" calcmode="lin" valueType="num">
                                      <p:cBhvr>
                                        <p:cTn id="28" dur="700" fill="hold">
                                          <p:stCondLst>
                                            <p:cond delay="0"/>
                                          </p:stCondLst>
                                        </p:cTn>
                                        <p:tgtEl>
                                          <p:spTgt spid="30727"/>
                                        </p:tgtEl>
                                        <p:attrNameLst>
                                          <p:attrName>ppt_h</p:attrName>
                                        </p:attrNameLst>
                                      </p:cBhvr>
                                      <p:tavLst>
                                        <p:tav tm="0" fmla="#ppt_h-#ppt_h*((1.5-1.5*$)^3-(1.5-1.5*$)^2)">
                                          <p:val>
                                            <p:fltVal val="0"/>
                                          </p:val>
                                        </p:tav>
                                        <p:tav tm="100000">
                                          <p:val>
                                            <p:fltVal val="1"/>
                                          </p:val>
                                        </p:tav>
                                      </p:tavLst>
                                    </p:anim>
                                  </p:childTnLst>
                                </p:cTn>
                              </p:par>
                              <p:par>
                                <p:cTn id="29" presetID="0" presetClass="entr" presetSubtype="0" fill="hold" grpId="0" nodeType="withEffect">
                                  <p:stCondLst>
                                    <p:cond delay="0"/>
                                  </p:stCondLst>
                                  <p:childTnLst>
                                    <p:set>
                                      <p:cBhvr>
                                        <p:cTn id="30" dur="1" fill="hold">
                                          <p:stCondLst>
                                            <p:cond delay="0"/>
                                          </p:stCondLst>
                                        </p:cTn>
                                        <p:tgtEl>
                                          <p:spTgt spid="30728"/>
                                        </p:tgtEl>
                                        <p:attrNameLst>
                                          <p:attrName>style.visibility</p:attrName>
                                        </p:attrNameLst>
                                      </p:cBhvr>
                                      <p:to>
                                        <p:strVal val="visible"/>
                                      </p:to>
                                    </p:set>
                                    <p:anim to="" calcmode="lin" valueType="num">
                                      <p:cBhvr>
                                        <p:cTn id="31" dur="700" fill="hold">
                                          <p:stCondLst>
                                            <p:cond delay="0"/>
                                          </p:stCondLst>
                                        </p:cTn>
                                        <p:tgtEl>
                                          <p:spTgt spid="30728"/>
                                        </p:tgtEl>
                                        <p:attrNameLst>
                                          <p:attrName>ppt_y</p:attrName>
                                        </p:attrNameLst>
                                      </p:cBhvr>
                                      <p:tavLst>
                                        <p:tav tm="0" fmla="#ppt_y-#ppt_h/2*((1.5-1.5*$)^3-(1.5-1.5*$)^2)*8/9">
                                          <p:val>
                                            <p:fltVal val="0"/>
                                          </p:val>
                                        </p:tav>
                                        <p:tav tm="100000">
                                          <p:val>
                                            <p:fltVal val="1"/>
                                          </p:val>
                                        </p:tav>
                                      </p:tavLst>
                                    </p:anim>
                                    <p:anim to="" calcmode="lin" valueType="num">
                                      <p:cBhvr>
                                        <p:cTn id="32" dur="700" fill="hold">
                                          <p:stCondLst>
                                            <p:cond delay="0"/>
                                          </p:stCondLst>
                                        </p:cTn>
                                        <p:tgtEl>
                                          <p:spTgt spid="30728"/>
                                        </p:tgtEl>
                                        <p:attrNameLst>
                                          <p:attrName>ppt_h</p:attrName>
                                        </p:attrNameLst>
                                      </p:cBhvr>
                                      <p:tavLst>
                                        <p:tav tm="0" fmla="#ppt_h-#ppt_h*((1.5-1.5*$)^3-(1.5-1.5*$)^2)">
                                          <p:val>
                                            <p:fltVal val="0"/>
                                          </p:val>
                                        </p:tav>
                                        <p:tav tm="100000">
                                          <p:val>
                                            <p:fltVal val="1"/>
                                          </p:val>
                                        </p:tav>
                                      </p:tavLst>
                                    </p:anim>
                                  </p:childTnLst>
                                </p:cTn>
                              </p:par>
                              <p:par>
                                <p:cTn id="33" presetID="0" presetClass="entr" presetSubtype="0" fill="hold" grpId="0" nodeType="withEffect">
                                  <p:stCondLst>
                                    <p:cond delay="0"/>
                                  </p:stCondLst>
                                  <p:childTnLst>
                                    <p:set>
                                      <p:cBhvr>
                                        <p:cTn id="34" dur="1" fill="hold">
                                          <p:stCondLst>
                                            <p:cond delay="0"/>
                                          </p:stCondLst>
                                        </p:cTn>
                                        <p:tgtEl>
                                          <p:spTgt spid="30729"/>
                                        </p:tgtEl>
                                        <p:attrNameLst>
                                          <p:attrName>style.visibility</p:attrName>
                                        </p:attrNameLst>
                                      </p:cBhvr>
                                      <p:to>
                                        <p:strVal val="visible"/>
                                      </p:to>
                                    </p:set>
                                    <p:anim to="" calcmode="lin" valueType="num">
                                      <p:cBhvr>
                                        <p:cTn id="35" dur="700" fill="hold">
                                          <p:stCondLst>
                                            <p:cond delay="0"/>
                                          </p:stCondLst>
                                        </p:cTn>
                                        <p:tgtEl>
                                          <p:spTgt spid="30729"/>
                                        </p:tgtEl>
                                        <p:attrNameLst>
                                          <p:attrName>ppt_y</p:attrName>
                                        </p:attrNameLst>
                                      </p:cBhvr>
                                      <p:tavLst>
                                        <p:tav tm="0" fmla="#ppt_y-#ppt_h/2*((1.5-1.5*$)^3-(1.5-1.5*$)^2)*8/9">
                                          <p:val>
                                            <p:fltVal val="0"/>
                                          </p:val>
                                        </p:tav>
                                        <p:tav tm="100000">
                                          <p:val>
                                            <p:fltVal val="1"/>
                                          </p:val>
                                        </p:tav>
                                      </p:tavLst>
                                    </p:anim>
                                    <p:anim to="" calcmode="lin" valueType="num">
                                      <p:cBhvr>
                                        <p:cTn id="36" dur="700" fill="hold">
                                          <p:stCondLst>
                                            <p:cond delay="0"/>
                                          </p:stCondLst>
                                        </p:cTn>
                                        <p:tgtEl>
                                          <p:spTgt spid="30729"/>
                                        </p:tgtEl>
                                        <p:attrNameLst>
                                          <p:attrName>ppt_h</p:attrName>
                                        </p:attrNameLst>
                                      </p:cBhvr>
                                      <p:tavLst>
                                        <p:tav tm="0" fmla="#ppt_h-#ppt_h*((1.5-1.5*$)^3-(1.5-1.5*$)^2)">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4" grpId="0"/>
      <p:bldP spid="30725" grpId="0" animBg="1"/>
      <p:bldP spid="30726" grpId="0"/>
      <p:bldP spid="30727" grpId="0" animBg="1"/>
      <p:bldP spid="30728" grpId="0"/>
      <p:bldP spid="30729"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PA_标题 1"/>
          <p:cNvSpPr>
            <a:spLocks noGrp="1"/>
          </p:cNvSpPr>
          <p:nvPr>
            <p:ph type="title" idx="4294967295"/>
            <p:custDataLst>
              <p:tags r:id="rId1"/>
            </p:custDataLst>
          </p:nvPr>
        </p:nvSpPr>
        <p:spPr/>
        <p:txBody>
          <a:bodyPr/>
          <a:lstStyle/>
          <a:p>
            <a:pPr eaLnBrk="1" hangingPunct="1"/>
            <a:r>
              <a:rPr lang="en-US" altLang="zh-CN"/>
              <a:t>YOUR TITLE HERE</a:t>
            </a:r>
            <a:endParaRPr lang="zh-CN" altLang="en-US"/>
          </a:p>
        </p:txBody>
      </p:sp>
      <p:sp>
        <p:nvSpPr>
          <p:cNvPr id="31747" name="PA_文本框 6"/>
          <p:cNvSpPr txBox="1">
            <a:spLocks noChangeArrowheads="1"/>
          </p:cNvSpPr>
          <p:nvPr>
            <p:custDataLst>
              <p:tags r:id="rId2"/>
            </p:custDataLst>
          </p:nvPr>
        </p:nvSpPr>
        <p:spPr bwMode="auto">
          <a:xfrm>
            <a:off x="838200" y="1109663"/>
            <a:ext cx="7589838" cy="334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1400" b="0" i="0" u="none" strike="noStrike" kern="1200" cap="none" spc="0" normalizeH="0" baseline="0" noProof="0">
                <a:ln>
                  <a:noFill/>
                </a:ln>
                <a:solidFill>
                  <a:srgbClr val="BFBFBF"/>
                </a:solidFill>
                <a:effectLst/>
                <a:uLnTx/>
                <a:uFillTx/>
                <a:latin typeface="Segoe UI" panose="020B0502040204020203" pitchFamily="34" charset="0"/>
                <a:ea typeface="微软雅黑" panose="020B0503020204020204" pitchFamily="34" charset="-122"/>
                <a:cs typeface="+mn-cs"/>
              </a:rPr>
              <a:t>HUMANS ARE CREATIVE BEINGS. IF IT IS NOT REAL TEXT, THEY WILL FOCUS ON THE DESIGN.</a:t>
            </a:r>
            <a:endParaRPr kumimoji="0" lang="zh-CN" altLang="en-US" sz="1400" b="0" i="0" u="none" strike="noStrike" kern="1200" cap="none" spc="0" normalizeH="0" baseline="0" noProof="0">
              <a:ln>
                <a:noFill/>
              </a:ln>
              <a:solidFill>
                <a:srgbClr val="BFBFBF"/>
              </a:solidFill>
              <a:effectLst/>
              <a:uLnTx/>
              <a:uFillTx/>
              <a:latin typeface="Segoe UI" panose="020B0502040204020203" pitchFamily="34" charset="0"/>
              <a:ea typeface="微软雅黑" panose="020B0503020204020204" pitchFamily="34" charset="-122"/>
              <a:cs typeface="+mn-cs"/>
            </a:endParaRPr>
          </a:p>
        </p:txBody>
      </p:sp>
      <p:sp>
        <p:nvSpPr>
          <p:cNvPr id="31748" name="PA_KSO_Shape"/>
          <p:cNvSpPr>
            <a:spLocks noChangeAspect="1"/>
          </p:cNvSpPr>
          <p:nvPr>
            <p:custDataLst>
              <p:tags r:id="rId3"/>
            </p:custDataLst>
          </p:nvPr>
        </p:nvSpPr>
        <p:spPr bwMode="auto">
          <a:xfrm>
            <a:off x="839788" y="2333625"/>
            <a:ext cx="6116637" cy="3344863"/>
          </a:xfrm>
          <a:custGeom>
            <a:avLst/>
            <a:gdLst>
              <a:gd name="T0" fmla="*/ 866 w 43671952"/>
              <a:gd name="T1" fmla="*/ 1044 h 23902640"/>
              <a:gd name="T2" fmla="*/ 1711 w 43671952"/>
              <a:gd name="T3" fmla="*/ 964 h 23902640"/>
              <a:gd name="T4" fmla="*/ 1574 w 43671952"/>
              <a:gd name="T5" fmla="*/ 934 h 23902640"/>
              <a:gd name="T6" fmla="*/ 1290 w 43671952"/>
              <a:gd name="T7" fmla="*/ 910 h 23902640"/>
              <a:gd name="T8" fmla="*/ 1638 w 43671952"/>
              <a:gd name="T9" fmla="*/ 883 h 23902640"/>
              <a:gd name="T10" fmla="*/ 479 w 43671952"/>
              <a:gd name="T11" fmla="*/ 917 h 23902640"/>
              <a:gd name="T12" fmla="*/ 1087 w 43671952"/>
              <a:gd name="T13" fmla="*/ 1022 h 23902640"/>
              <a:gd name="T14" fmla="*/ 951 w 43671952"/>
              <a:gd name="T15" fmla="*/ 822 h 23902640"/>
              <a:gd name="T16" fmla="*/ 996 w 43671952"/>
              <a:gd name="T17" fmla="*/ 814 h 23902640"/>
              <a:gd name="T18" fmla="*/ 1058 w 43671952"/>
              <a:gd name="T19" fmla="*/ 801 h 23902640"/>
              <a:gd name="T20" fmla="*/ 629 w 43671952"/>
              <a:gd name="T21" fmla="*/ 780 h 23902640"/>
              <a:gd name="T22" fmla="*/ 1176 w 43671952"/>
              <a:gd name="T23" fmla="*/ 766 h 23902640"/>
              <a:gd name="T24" fmla="*/ 1100 w 43671952"/>
              <a:gd name="T25" fmla="*/ 761 h 23902640"/>
              <a:gd name="T26" fmla="*/ 790 w 43671952"/>
              <a:gd name="T27" fmla="*/ 729 h 23902640"/>
              <a:gd name="T28" fmla="*/ 958 w 43671952"/>
              <a:gd name="T29" fmla="*/ 766 h 23902640"/>
              <a:gd name="T30" fmla="*/ 1007 w 43671952"/>
              <a:gd name="T31" fmla="*/ 737 h 23902640"/>
              <a:gd name="T32" fmla="*/ 1314 w 43671952"/>
              <a:gd name="T33" fmla="*/ 695 h 23902640"/>
              <a:gd name="T34" fmla="*/ 925 w 43671952"/>
              <a:gd name="T35" fmla="*/ 673 h 23902640"/>
              <a:gd name="T36" fmla="*/ 971 w 43671952"/>
              <a:gd name="T37" fmla="*/ 646 h 23902640"/>
              <a:gd name="T38" fmla="*/ 626 w 43671952"/>
              <a:gd name="T39" fmla="*/ 624 h 23902640"/>
              <a:gd name="T40" fmla="*/ 975 w 43671952"/>
              <a:gd name="T41" fmla="*/ 596 h 23902640"/>
              <a:gd name="T42" fmla="*/ 896 w 43671952"/>
              <a:gd name="T43" fmla="*/ 581 h 23902640"/>
              <a:gd name="T44" fmla="*/ 2165 w 43671952"/>
              <a:gd name="T45" fmla="*/ 565 h 23902640"/>
              <a:gd name="T46" fmla="*/ 2127 w 43671952"/>
              <a:gd name="T47" fmla="*/ 547 h 23902640"/>
              <a:gd name="T48" fmla="*/ 2116 w 43671952"/>
              <a:gd name="T49" fmla="*/ 542 h 23902640"/>
              <a:gd name="T50" fmla="*/ 1113 w 43671952"/>
              <a:gd name="T51" fmla="*/ 517 h 23902640"/>
              <a:gd name="T52" fmla="*/ 2040 w 43671952"/>
              <a:gd name="T53" fmla="*/ 490 h 23902640"/>
              <a:gd name="T54" fmla="*/ 1054 w 43671952"/>
              <a:gd name="T55" fmla="*/ 442 h 23902640"/>
              <a:gd name="T56" fmla="*/ 1089 w 43671952"/>
              <a:gd name="T57" fmla="*/ 442 h 23902640"/>
              <a:gd name="T58" fmla="*/ 1126 w 43671952"/>
              <a:gd name="T59" fmla="*/ 399 h 23902640"/>
              <a:gd name="T60" fmla="*/ 318 w 43671952"/>
              <a:gd name="T61" fmla="*/ 329 h 23902640"/>
              <a:gd name="T62" fmla="*/ 1135 w 43671952"/>
              <a:gd name="T63" fmla="*/ 340 h 23902640"/>
              <a:gd name="T64" fmla="*/ 1650 w 43671952"/>
              <a:gd name="T65" fmla="*/ 301 h 23902640"/>
              <a:gd name="T66" fmla="*/ 1607 w 43671952"/>
              <a:gd name="T67" fmla="*/ 265 h 23902640"/>
              <a:gd name="T68" fmla="*/ 1402 w 43671952"/>
              <a:gd name="T69" fmla="*/ 237 h 23902640"/>
              <a:gd name="T70" fmla="*/ 435 w 43671952"/>
              <a:gd name="T71" fmla="*/ 212 h 23902640"/>
              <a:gd name="T72" fmla="*/ 311 w 43671952"/>
              <a:gd name="T73" fmla="*/ 215 h 23902640"/>
              <a:gd name="T74" fmla="*/ 1818 w 43671952"/>
              <a:gd name="T75" fmla="*/ 147 h 23902640"/>
              <a:gd name="T76" fmla="*/ 1116 w 43671952"/>
              <a:gd name="T77" fmla="*/ 116 h 23902640"/>
              <a:gd name="T78" fmla="*/ 1898 w 43671952"/>
              <a:gd name="T79" fmla="*/ 246 h 23902640"/>
              <a:gd name="T80" fmla="*/ 1973 w 43671952"/>
              <a:gd name="T81" fmla="*/ 534 h 23902640"/>
              <a:gd name="T82" fmla="*/ 1951 w 43671952"/>
              <a:gd name="T83" fmla="*/ 1217 h 23902640"/>
              <a:gd name="T84" fmla="*/ 1689 w 43671952"/>
              <a:gd name="T85" fmla="*/ 314 h 23902640"/>
              <a:gd name="T86" fmla="*/ 1714 w 43671952"/>
              <a:gd name="T87" fmla="*/ 130 h 23902640"/>
              <a:gd name="T88" fmla="*/ 1588 w 43671952"/>
              <a:gd name="T89" fmla="*/ 98 h 23902640"/>
              <a:gd name="T90" fmla="*/ 1086 w 43671952"/>
              <a:gd name="T91" fmla="*/ 297 h 23902640"/>
              <a:gd name="T92" fmla="*/ 641 w 43671952"/>
              <a:gd name="T93" fmla="*/ 640 h 23902640"/>
              <a:gd name="T94" fmla="*/ 232 w 43671952"/>
              <a:gd name="T95" fmla="*/ 882 h 23902640"/>
              <a:gd name="T96" fmla="*/ 482 w 43671952"/>
              <a:gd name="T97" fmla="*/ 320 h 23902640"/>
              <a:gd name="T98" fmla="*/ 440 w 43671952"/>
              <a:gd name="T99" fmla="*/ 216 h 23902640"/>
              <a:gd name="T100" fmla="*/ 825 w 43671952"/>
              <a:gd name="T101" fmla="*/ 134 h 23902640"/>
              <a:gd name="T102" fmla="*/ 970 w 43671952"/>
              <a:gd name="T103" fmla="*/ 79 h 23902640"/>
              <a:gd name="T104" fmla="*/ 1873 w 43671952"/>
              <a:gd name="T105" fmla="*/ 145 h 23902640"/>
              <a:gd name="T106" fmla="*/ 765 w 43671952"/>
              <a:gd name="T107" fmla="*/ 87 h 23902640"/>
              <a:gd name="T108" fmla="*/ 1605 w 43671952"/>
              <a:gd name="T109" fmla="*/ 76 h 23902640"/>
              <a:gd name="T110" fmla="*/ 1751 w 43671952"/>
              <a:gd name="T111" fmla="*/ 75 h 23902640"/>
              <a:gd name="T112" fmla="*/ 1587 w 43671952"/>
              <a:gd name="T113" fmla="*/ 61 h 23902640"/>
              <a:gd name="T114" fmla="*/ 1651 w 43671952"/>
              <a:gd name="T115" fmla="*/ 57 h 23902640"/>
              <a:gd name="T116" fmla="*/ 1664 w 43671952"/>
              <a:gd name="T117" fmla="*/ 44 h 23902640"/>
              <a:gd name="T118" fmla="*/ 1987 w 43671952"/>
              <a:gd name="T119" fmla="*/ 95 h 23902640"/>
              <a:gd name="T120" fmla="*/ 1768 w 43671952"/>
              <a:gd name="T121" fmla="*/ 39 h 23902640"/>
              <a:gd name="T122" fmla="*/ 1703 w 43671952"/>
              <a:gd name="T123" fmla="*/ 53 h 23902640"/>
              <a:gd name="T124" fmla="*/ 416 w 43671952"/>
              <a:gd name="T125" fmla="*/ 31 h 2390264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3671952" h="23902640">
                <a:moveTo>
                  <a:pt x="35914551" y="23775244"/>
                </a:moveTo>
                <a:cubicBezTo>
                  <a:pt x="35934691" y="23775640"/>
                  <a:pt x="35956915" y="23779608"/>
                  <a:pt x="35976759" y="23783576"/>
                </a:cubicBezTo>
                <a:cubicBezTo>
                  <a:pt x="35993427" y="23795484"/>
                  <a:pt x="35995807" y="23807392"/>
                  <a:pt x="36005335" y="23819296"/>
                </a:cubicBezTo>
                <a:cubicBezTo>
                  <a:pt x="36003747" y="23834376"/>
                  <a:pt x="36009303" y="23849460"/>
                  <a:pt x="36000571" y="23864540"/>
                </a:cubicBezTo>
                <a:cubicBezTo>
                  <a:pt x="35985491" y="23891528"/>
                  <a:pt x="35968027" y="23901848"/>
                  <a:pt x="35948183" y="23902640"/>
                </a:cubicBezTo>
                <a:cubicBezTo>
                  <a:pt x="35931515" y="23882796"/>
                  <a:pt x="35938659" y="23862952"/>
                  <a:pt x="35933895" y="23843108"/>
                </a:cubicBezTo>
                <a:cubicBezTo>
                  <a:pt x="35915639" y="23817708"/>
                  <a:pt x="35866427" y="23818504"/>
                  <a:pt x="35864839" y="23788340"/>
                </a:cubicBezTo>
                <a:cubicBezTo>
                  <a:pt x="35876351" y="23778020"/>
                  <a:pt x="35894407" y="23774848"/>
                  <a:pt x="35914551" y="23775244"/>
                </a:cubicBezTo>
                <a:close/>
                <a:moveTo>
                  <a:pt x="35705295" y="23452584"/>
                </a:moveTo>
                <a:lnTo>
                  <a:pt x="35733871" y="23469252"/>
                </a:lnTo>
                <a:cubicBezTo>
                  <a:pt x="35741015" y="23496240"/>
                  <a:pt x="35745779" y="23532752"/>
                  <a:pt x="35733871" y="23562124"/>
                </a:cubicBezTo>
                <a:cubicBezTo>
                  <a:pt x="35708471" y="23576412"/>
                  <a:pt x="35683071" y="23569264"/>
                  <a:pt x="35657671" y="23554980"/>
                </a:cubicBezTo>
                <a:cubicBezTo>
                  <a:pt x="35643383" y="23536724"/>
                  <a:pt x="35636239" y="23523228"/>
                  <a:pt x="35643383" y="23500208"/>
                </a:cubicBezTo>
                <a:cubicBezTo>
                  <a:pt x="35661639" y="23470048"/>
                  <a:pt x="35677515" y="23456552"/>
                  <a:pt x="35705295" y="23452584"/>
                </a:cubicBezTo>
                <a:close/>
                <a:moveTo>
                  <a:pt x="37335819" y="23431004"/>
                </a:moveTo>
                <a:cubicBezTo>
                  <a:pt x="37340123" y="23431452"/>
                  <a:pt x="37344987" y="23432940"/>
                  <a:pt x="37350739" y="23435916"/>
                </a:cubicBezTo>
                <a:cubicBezTo>
                  <a:pt x="37360263" y="23452584"/>
                  <a:pt x="37362647" y="23462112"/>
                  <a:pt x="37357883" y="23478780"/>
                </a:cubicBezTo>
                <a:cubicBezTo>
                  <a:pt x="37344387" y="23504972"/>
                  <a:pt x="37342803" y="23516880"/>
                  <a:pt x="37317403" y="23521640"/>
                </a:cubicBezTo>
                <a:cubicBezTo>
                  <a:pt x="37292795" y="23531960"/>
                  <a:pt x="37265807" y="23535136"/>
                  <a:pt x="37250727" y="23516880"/>
                </a:cubicBezTo>
                <a:cubicBezTo>
                  <a:pt x="37251519" y="23480368"/>
                  <a:pt x="37268983" y="23465284"/>
                  <a:pt x="37303115" y="23443060"/>
                </a:cubicBezTo>
                <a:cubicBezTo>
                  <a:pt x="37315023" y="23437700"/>
                  <a:pt x="37322907" y="23429664"/>
                  <a:pt x="37335819" y="23431004"/>
                </a:cubicBezTo>
                <a:close/>
                <a:moveTo>
                  <a:pt x="36191071" y="23426392"/>
                </a:moveTo>
                <a:cubicBezTo>
                  <a:pt x="36246631" y="23437504"/>
                  <a:pt x="36247427" y="23453380"/>
                  <a:pt x="36252983" y="23493068"/>
                </a:cubicBezTo>
                <a:cubicBezTo>
                  <a:pt x="36244251" y="23556568"/>
                  <a:pt x="36245043" y="23608164"/>
                  <a:pt x="36248219" y="23666900"/>
                </a:cubicBezTo>
                <a:cubicBezTo>
                  <a:pt x="36248219" y="23717700"/>
                  <a:pt x="36298227" y="23723256"/>
                  <a:pt x="36312515" y="23797868"/>
                </a:cubicBezTo>
                <a:cubicBezTo>
                  <a:pt x="36304579" y="23825648"/>
                  <a:pt x="36301403" y="23836760"/>
                  <a:pt x="36274415" y="23845492"/>
                </a:cubicBezTo>
                <a:cubicBezTo>
                  <a:pt x="36242663" y="23855016"/>
                  <a:pt x="36215675" y="23852636"/>
                  <a:pt x="36186307" y="23838348"/>
                </a:cubicBezTo>
                <a:cubicBezTo>
                  <a:pt x="36052959" y="23789136"/>
                  <a:pt x="35755303" y="23685152"/>
                  <a:pt x="35750539" y="23640704"/>
                </a:cubicBezTo>
                <a:cubicBezTo>
                  <a:pt x="35792607" y="23614512"/>
                  <a:pt x="35944215" y="23683568"/>
                  <a:pt x="36041051" y="23705000"/>
                </a:cubicBezTo>
                <a:cubicBezTo>
                  <a:pt x="36052959" y="23689916"/>
                  <a:pt x="36060103" y="23674836"/>
                  <a:pt x="36048195" y="23657372"/>
                </a:cubicBezTo>
                <a:cubicBezTo>
                  <a:pt x="36037875" y="23643880"/>
                  <a:pt x="36022795" y="23632768"/>
                  <a:pt x="36017239" y="23616892"/>
                </a:cubicBezTo>
                <a:cubicBezTo>
                  <a:pt x="36014063" y="23599428"/>
                  <a:pt x="36015651" y="23586728"/>
                  <a:pt x="36029147" y="23571648"/>
                </a:cubicBezTo>
                <a:cubicBezTo>
                  <a:pt x="36048195" y="23557360"/>
                  <a:pt x="36107727" y="23574032"/>
                  <a:pt x="36138683" y="23550216"/>
                </a:cubicBezTo>
                <a:cubicBezTo>
                  <a:pt x="36129159" y="23535928"/>
                  <a:pt x="36093439" y="23516880"/>
                  <a:pt x="36100583" y="23497828"/>
                </a:cubicBezTo>
                <a:cubicBezTo>
                  <a:pt x="36109315" y="23465288"/>
                  <a:pt x="36141855" y="23430360"/>
                  <a:pt x="36191071" y="23426392"/>
                </a:cubicBezTo>
                <a:close/>
                <a:moveTo>
                  <a:pt x="37186655" y="23391716"/>
                </a:moveTo>
                <a:cubicBezTo>
                  <a:pt x="37196207" y="23391616"/>
                  <a:pt x="37205679" y="23393452"/>
                  <a:pt x="37215007" y="23397816"/>
                </a:cubicBezTo>
                <a:cubicBezTo>
                  <a:pt x="37233263" y="23419248"/>
                  <a:pt x="37230087" y="23450204"/>
                  <a:pt x="37212627" y="23476400"/>
                </a:cubicBezTo>
                <a:cubicBezTo>
                  <a:pt x="37195955" y="23516880"/>
                  <a:pt x="37157859" y="23516880"/>
                  <a:pt x="37131663" y="23521644"/>
                </a:cubicBezTo>
                <a:cubicBezTo>
                  <a:pt x="37099119" y="23538312"/>
                  <a:pt x="37071339" y="23550216"/>
                  <a:pt x="37043555" y="23533548"/>
                </a:cubicBezTo>
                <a:cubicBezTo>
                  <a:pt x="37032443" y="23470844"/>
                  <a:pt x="37066575" y="23453380"/>
                  <a:pt x="37100707" y="23428772"/>
                </a:cubicBezTo>
                <a:cubicBezTo>
                  <a:pt x="37128687" y="23409724"/>
                  <a:pt x="37158007" y="23392012"/>
                  <a:pt x="37186655" y="23391716"/>
                </a:cubicBezTo>
                <a:close/>
                <a:moveTo>
                  <a:pt x="35876747" y="23376384"/>
                </a:moveTo>
                <a:cubicBezTo>
                  <a:pt x="35906115" y="23387496"/>
                  <a:pt x="35921195" y="23398612"/>
                  <a:pt x="35929131" y="23431152"/>
                </a:cubicBezTo>
                <a:cubicBezTo>
                  <a:pt x="35914051" y="23443060"/>
                  <a:pt x="35879919" y="23447824"/>
                  <a:pt x="35855315" y="23445440"/>
                </a:cubicBezTo>
                <a:cubicBezTo>
                  <a:pt x="35827531" y="23431152"/>
                  <a:pt x="35802135" y="23433536"/>
                  <a:pt x="35807691" y="23395436"/>
                </a:cubicBezTo>
                <a:cubicBezTo>
                  <a:pt x="35825947" y="23374796"/>
                  <a:pt x="35851343" y="23373208"/>
                  <a:pt x="35876747" y="23376384"/>
                </a:cubicBezTo>
                <a:close/>
                <a:moveTo>
                  <a:pt x="22687623" y="22135148"/>
                </a:moveTo>
                <a:cubicBezTo>
                  <a:pt x="22695243" y="22140228"/>
                  <a:pt x="22704763" y="22143236"/>
                  <a:pt x="22710483" y="22150388"/>
                </a:cubicBezTo>
                <a:cubicBezTo>
                  <a:pt x="22724079" y="22167380"/>
                  <a:pt x="22719047" y="22183160"/>
                  <a:pt x="22702863" y="22196108"/>
                </a:cubicBezTo>
                <a:cubicBezTo>
                  <a:pt x="22677595" y="22216324"/>
                  <a:pt x="22690163" y="22208808"/>
                  <a:pt x="22687623" y="22211348"/>
                </a:cubicBezTo>
                <a:cubicBezTo>
                  <a:pt x="22646771" y="22163688"/>
                  <a:pt x="22618185" y="22166060"/>
                  <a:pt x="22664763" y="22142768"/>
                </a:cubicBezTo>
                <a:cubicBezTo>
                  <a:pt x="22671947" y="22139176"/>
                  <a:pt x="22680003" y="22137688"/>
                  <a:pt x="22687623" y="22135148"/>
                </a:cubicBezTo>
                <a:close/>
                <a:moveTo>
                  <a:pt x="36722091" y="21976208"/>
                </a:moveTo>
                <a:lnTo>
                  <a:pt x="36724471" y="22026216"/>
                </a:lnTo>
                <a:lnTo>
                  <a:pt x="36676847" y="22007168"/>
                </a:lnTo>
                <a:lnTo>
                  <a:pt x="36722091" y="21976208"/>
                </a:lnTo>
                <a:close/>
                <a:moveTo>
                  <a:pt x="23850547" y="21828368"/>
                </a:moveTo>
                <a:cubicBezTo>
                  <a:pt x="23856275" y="21829860"/>
                  <a:pt x="23864435" y="21840224"/>
                  <a:pt x="23868723" y="21845588"/>
                </a:cubicBezTo>
                <a:cubicBezTo>
                  <a:pt x="23873743" y="21851860"/>
                  <a:pt x="23873803" y="21860828"/>
                  <a:pt x="23876343" y="21868448"/>
                </a:cubicBezTo>
                <a:cubicBezTo>
                  <a:pt x="23866315" y="21898536"/>
                  <a:pt x="23844595" y="21893848"/>
                  <a:pt x="23838243" y="21898928"/>
                </a:cubicBezTo>
                <a:cubicBezTo>
                  <a:pt x="23840783" y="21876068"/>
                  <a:pt x="23834451" y="21850320"/>
                  <a:pt x="23845863" y="21830348"/>
                </a:cubicBezTo>
                <a:cubicBezTo>
                  <a:pt x="23846999" y="21828360"/>
                  <a:pt x="23848639" y="21827872"/>
                  <a:pt x="23850547" y="21828368"/>
                </a:cubicBezTo>
                <a:close/>
                <a:moveTo>
                  <a:pt x="12789754" y="21747956"/>
                </a:moveTo>
                <a:cubicBezTo>
                  <a:pt x="12796146" y="21749236"/>
                  <a:pt x="12810765" y="21751648"/>
                  <a:pt x="12815947" y="21755100"/>
                </a:cubicBezTo>
                <a:cubicBezTo>
                  <a:pt x="12825177" y="21761256"/>
                  <a:pt x="12820375" y="21758960"/>
                  <a:pt x="12830235" y="21762244"/>
                </a:cubicBezTo>
                <a:cubicBezTo>
                  <a:pt x="12837243" y="21767500"/>
                  <a:pt x="12841374" y="21769900"/>
                  <a:pt x="12846904" y="21776532"/>
                </a:cubicBezTo>
                <a:cubicBezTo>
                  <a:pt x="12851246" y="21781744"/>
                  <a:pt x="12852335" y="21787224"/>
                  <a:pt x="12858807" y="21790820"/>
                </a:cubicBezTo>
                <a:cubicBezTo>
                  <a:pt x="12863198" y="21793256"/>
                  <a:pt x="12868333" y="21793996"/>
                  <a:pt x="12873097" y="21795584"/>
                </a:cubicBezTo>
                <a:cubicBezTo>
                  <a:pt x="12897571" y="21803740"/>
                  <a:pt x="12877762" y="21797856"/>
                  <a:pt x="12935007" y="21800344"/>
                </a:cubicBezTo>
                <a:cubicBezTo>
                  <a:pt x="12955435" y="21807156"/>
                  <a:pt x="12922937" y="21796732"/>
                  <a:pt x="12956439" y="21805108"/>
                </a:cubicBezTo>
                <a:cubicBezTo>
                  <a:pt x="12961312" y="21806324"/>
                  <a:pt x="12970728" y="21809868"/>
                  <a:pt x="12970728" y="21809868"/>
                </a:cubicBezTo>
                <a:cubicBezTo>
                  <a:pt x="12972315" y="21812252"/>
                  <a:pt x="12974330" y="21814400"/>
                  <a:pt x="12975489" y="21817012"/>
                </a:cubicBezTo>
                <a:cubicBezTo>
                  <a:pt x="12977529" y="21821600"/>
                  <a:pt x="12980252" y="21831300"/>
                  <a:pt x="12980252" y="21831300"/>
                </a:cubicBezTo>
                <a:cubicBezTo>
                  <a:pt x="12979459" y="21844796"/>
                  <a:pt x="12980744" y="21858576"/>
                  <a:pt x="12977873" y="21871784"/>
                </a:cubicBezTo>
                <a:cubicBezTo>
                  <a:pt x="12976655" y="21877376"/>
                  <a:pt x="12970905" y="21880952"/>
                  <a:pt x="12968347" y="21886068"/>
                </a:cubicBezTo>
                <a:cubicBezTo>
                  <a:pt x="12966757" y="21889244"/>
                  <a:pt x="12965801" y="21892824"/>
                  <a:pt x="12963584" y="21895596"/>
                </a:cubicBezTo>
                <a:cubicBezTo>
                  <a:pt x="12960608" y="21899316"/>
                  <a:pt x="12949236" y="21911496"/>
                  <a:pt x="12942151" y="21914644"/>
                </a:cubicBezTo>
                <a:cubicBezTo>
                  <a:pt x="12937565" y="21916684"/>
                  <a:pt x="12932044" y="21916624"/>
                  <a:pt x="12927867" y="21919408"/>
                </a:cubicBezTo>
                <a:cubicBezTo>
                  <a:pt x="12918486" y="21925660"/>
                  <a:pt x="12920035" y="21925532"/>
                  <a:pt x="12906433" y="21928932"/>
                </a:cubicBezTo>
                <a:cubicBezTo>
                  <a:pt x="12903259" y="21929728"/>
                  <a:pt x="12900163" y="21930988"/>
                  <a:pt x="12896910" y="21931312"/>
                </a:cubicBezTo>
                <a:cubicBezTo>
                  <a:pt x="12892169" y="21931788"/>
                  <a:pt x="12894924" y="21931312"/>
                  <a:pt x="12894529" y="21931312"/>
                </a:cubicBezTo>
                <a:cubicBezTo>
                  <a:pt x="12888179" y="21928140"/>
                  <a:pt x="12881940" y="21924728"/>
                  <a:pt x="12875477" y="21921788"/>
                </a:cubicBezTo>
                <a:cubicBezTo>
                  <a:pt x="12863587" y="21916384"/>
                  <a:pt x="12872525" y="21923216"/>
                  <a:pt x="12858807" y="21914644"/>
                </a:cubicBezTo>
                <a:cubicBezTo>
                  <a:pt x="12855445" y="21912540"/>
                  <a:pt x="12852729" y="21909472"/>
                  <a:pt x="12849283" y="21907500"/>
                </a:cubicBezTo>
                <a:cubicBezTo>
                  <a:pt x="12847104" y="21906256"/>
                  <a:pt x="12844449" y="21906108"/>
                  <a:pt x="12842140" y="21905120"/>
                </a:cubicBezTo>
                <a:cubicBezTo>
                  <a:pt x="12838879" y="21903720"/>
                  <a:pt x="12835697" y="21902120"/>
                  <a:pt x="12832615" y="21900356"/>
                </a:cubicBezTo>
                <a:cubicBezTo>
                  <a:pt x="12827013" y="21897156"/>
                  <a:pt x="12821049" y="21892096"/>
                  <a:pt x="12815947" y="21888452"/>
                </a:cubicBezTo>
                <a:cubicBezTo>
                  <a:pt x="12813619" y="21886788"/>
                  <a:pt x="12811183" y="21885276"/>
                  <a:pt x="12808804" y="21883688"/>
                </a:cubicBezTo>
                <a:cubicBezTo>
                  <a:pt x="12805629" y="21878928"/>
                  <a:pt x="12801085" y="21874832"/>
                  <a:pt x="12799278" y="21869400"/>
                </a:cubicBezTo>
                <a:cubicBezTo>
                  <a:pt x="12793610" y="21852400"/>
                  <a:pt x="12797299" y="21859292"/>
                  <a:pt x="12789754" y="21847968"/>
                </a:cubicBezTo>
                <a:cubicBezTo>
                  <a:pt x="12787099" y="21840012"/>
                  <a:pt x="12786983" y="21840276"/>
                  <a:pt x="12784990" y="21831300"/>
                </a:cubicBezTo>
                <a:cubicBezTo>
                  <a:pt x="12781161" y="21814064"/>
                  <a:pt x="12784481" y="21825012"/>
                  <a:pt x="12780229" y="21812252"/>
                </a:cubicBezTo>
                <a:cubicBezTo>
                  <a:pt x="12776042" y="21787128"/>
                  <a:pt x="12776397" y="21795788"/>
                  <a:pt x="12780229" y="21757484"/>
                </a:cubicBezTo>
                <a:cubicBezTo>
                  <a:pt x="12780479" y="21754984"/>
                  <a:pt x="12780835" y="21752112"/>
                  <a:pt x="12782610" y="21750340"/>
                </a:cubicBezTo>
                <a:cubicBezTo>
                  <a:pt x="12784385" y="21748564"/>
                  <a:pt x="12787371" y="21748752"/>
                  <a:pt x="12789754" y="21747956"/>
                </a:cubicBezTo>
                <a:close/>
                <a:moveTo>
                  <a:pt x="23502963" y="21578888"/>
                </a:moveTo>
                <a:cubicBezTo>
                  <a:pt x="23518867" y="21576616"/>
                  <a:pt x="23548683" y="21594128"/>
                  <a:pt x="23548683" y="21594128"/>
                </a:cubicBezTo>
                <a:cubicBezTo>
                  <a:pt x="23538791" y="21623804"/>
                  <a:pt x="23542335" y="21644928"/>
                  <a:pt x="23541063" y="21655088"/>
                </a:cubicBezTo>
                <a:cubicBezTo>
                  <a:pt x="23525823" y="21637308"/>
                  <a:pt x="23505819" y="21622692"/>
                  <a:pt x="23495343" y="21601748"/>
                </a:cubicBezTo>
                <a:cubicBezTo>
                  <a:pt x="23491751" y="21594564"/>
                  <a:pt x="23495015" y="21580024"/>
                  <a:pt x="23502963" y="21578888"/>
                </a:cubicBezTo>
                <a:close/>
                <a:moveTo>
                  <a:pt x="36876871" y="21571396"/>
                </a:moveTo>
                <a:lnTo>
                  <a:pt x="36826863" y="21719036"/>
                </a:lnTo>
                <a:lnTo>
                  <a:pt x="36745903" y="21783328"/>
                </a:lnTo>
                <a:lnTo>
                  <a:pt x="36757807" y="21692840"/>
                </a:lnTo>
                <a:lnTo>
                  <a:pt x="36876871" y="21571396"/>
                </a:lnTo>
                <a:close/>
                <a:moveTo>
                  <a:pt x="23777283" y="20946428"/>
                </a:moveTo>
                <a:cubicBezTo>
                  <a:pt x="23784991" y="20957988"/>
                  <a:pt x="23800143" y="20976376"/>
                  <a:pt x="23800143" y="20992148"/>
                </a:cubicBezTo>
                <a:cubicBezTo>
                  <a:pt x="23800143" y="21000180"/>
                  <a:pt x="23799059" y="21010340"/>
                  <a:pt x="23792523" y="21015008"/>
                </a:cubicBezTo>
                <a:cubicBezTo>
                  <a:pt x="23754315" y="21042300"/>
                  <a:pt x="23760775" y="21053108"/>
                  <a:pt x="23754423" y="21060728"/>
                </a:cubicBezTo>
                <a:cubicBezTo>
                  <a:pt x="23711879" y="21030340"/>
                  <a:pt x="23680971" y="21032380"/>
                  <a:pt x="23708703" y="20976908"/>
                </a:cubicBezTo>
                <a:cubicBezTo>
                  <a:pt x="23712799" y="20968716"/>
                  <a:pt x="23723195" y="20965388"/>
                  <a:pt x="23731563" y="20961668"/>
                </a:cubicBezTo>
                <a:cubicBezTo>
                  <a:pt x="23746243" y="20955144"/>
                  <a:pt x="23777283" y="20946428"/>
                  <a:pt x="23777283" y="20946428"/>
                </a:cubicBezTo>
                <a:close/>
                <a:moveTo>
                  <a:pt x="25998611" y="20467320"/>
                </a:moveTo>
                <a:cubicBezTo>
                  <a:pt x="26011235" y="20467320"/>
                  <a:pt x="26021471" y="20477556"/>
                  <a:pt x="26021471" y="20490180"/>
                </a:cubicBezTo>
                <a:cubicBezTo>
                  <a:pt x="26021471" y="20502808"/>
                  <a:pt x="26011235" y="20513040"/>
                  <a:pt x="25998611" y="20513040"/>
                </a:cubicBezTo>
                <a:cubicBezTo>
                  <a:pt x="25985987" y="20513040"/>
                  <a:pt x="25975751" y="20502808"/>
                  <a:pt x="25975751" y="20490180"/>
                </a:cubicBezTo>
                <a:cubicBezTo>
                  <a:pt x="25975751" y="20477556"/>
                  <a:pt x="25985987" y="20467320"/>
                  <a:pt x="25998611" y="20467320"/>
                </a:cubicBezTo>
                <a:close/>
                <a:moveTo>
                  <a:pt x="24425315" y="20014852"/>
                </a:moveTo>
                <a:cubicBezTo>
                  <a:pt x="24463947" y="20023584"/>
                  <a:pt x="24440659" y="20113280"/>
                  <a:pt x="24455479" y="20157728"/>
                </a:cubicBezTo>
                <a:cubicBezTo>
                  <a:pt x="24493579" y="20145028"/>
                  <a:pt x="24531679" y="20106136"/>
                  <a:pt x="24569779" y="20119628"/>
                </a:cubicBezTo>
                <a:cubicBezTo>
                  <a:pt x="24590679" y="20156140"/>
                  <a:pt x="24528239" y="20183128"/>
                  <a:pt x="24525327" y="20214880"/>
                </a:cubicBezTo>
                <a:cubicBezTo>
                  <a:pt x="24518183" y="20249008"/>
                  <a:pt x="24534851" y="20280760"/>
                  <a:pt x="24525327" y="20310128"/>
                </a:cubicBezTo>
                <a:cubicBezTo>
                  <a:pt x="24499135" y="20347436"/>
                  <a:pt x="24453891" y="20365692"/>
                  <a:pt x="24432459" y="20400616"/>
                </a:cubicBezTo>
                <a:cubicBezTo>
                  <a:pt x="24415259" y="20441628"/>
                  <a:pt x="24414731" y="20511212"/>
                  <a:pt x="24378483" y="20545080"/>
                </a:cubicBezTo>
                <a:cubicBezTo>
                  <a:pt x="24307575" y="20581060"/>
                  <a:pt x="24203331" y="20550372"/>
                  <a:pt x="24163379" y="20576828"/>
                </a:cubicBezTo>
                <a:cubicBezTo>
                  <a:pt x="24124747" y="20668108"/>
                  <a:pt x="24164703" y="20780824"/>
                  <a:pt x="24118927" y="20843528"/>
                </a:cubicBezTo>
                <a:cubicBezTo>
                  <a:pt x="24051195" y="20905968"/>
                  <a:pt x="23964411" y="20954124"/>
                  <a:pt x="23880011" y="20952272"/>
                </a:cubicBezTo>
                <a:cubicBezTo>
                  <a:pt x="23822859" y="20937456"/>
                  <a:pt x="23810951" y="20882156"/>
                  <a:pt x="23763327" y="20862580"/>
                </a:cubicBezTo>
                <a:cubicBezTo>
                  <a:pt x="23712527" y="20844588"/>
                  <a:pt x="23623631" y="20867076"/>
                  <a:pt x="23610931" y="20837180"/>
                </a:cubicBezTo>
                <a:cubicBezTo>
                  <a:pt x="23598231" y="20813632"/>
                  <a:pt x="23654191" y="20777648"/>
                  <a:pt x="23699039" y="20728436"/>
                </a:cubicBezTo>
                <a:cubicBezTo>
                  <a:pt x="23743879" y="20679224"/>
                  <a:pt x="23828151" y="20577624"/>
                  <a:pt x="23880007" y="20541904"/>
                </a:cubicBezTo>
                <a:cubicBezTo>
                  <a:pt x="23926575" y="20515180"/>
                  <a:pt x="23946947" y="20528940"/>
                  <a:pt x="23998279" y="20506980"/>
                </a:cubicBezTo>
                <a:cubicBezTo>
                  <a:pt x="24056487" y="20477080"/>
                  <a:pt x="24117075" y="20442420"/>
                  <a:pt x="24158615" y="20360136"/>
                </a:cubicBezTo>
                <a:cubicBezTo>
                  <a:pt x="24176607" y="20330768"/>
                  <a:pt x="24170787" y="20284728"/>
                  <a:pt x="24188779" y="20252980"/>
                </a:cubicBezTo>
                <a:cubicBezTo>
                  <a:pt x="24210207" y="20218320"/>
                  <a:pt x="24264447" y="20199004"/>
                  <a:pt x="24303871" y="20159316"/>
                </a:cubicBezTo>
                <a:cubicBezTo>
                  <a:pt x="24345675" y="20124392"/>
                  <a:pt x="24376631" y="20007180"/>
                  <a:pt x="24425315" y="20014852"/>
                </a:cubicBezTo>
                <a:close/>
                <a:moveTo>
                  <a:pt x="21073579" y="19990916"/>
                </a:moveTo>
                <a:cubicBezTo>
                  <a:pt x="21115511" y="19997392"/>
                  <a:pt x="21159119" y="20047396"/>
                  <a:pt x="21201387" y="20054540"/>
                </a:cubicBezTo>
                <a:cubicBezTo>
                  <a:pt x="21250599" y="20049780"/>
                  <a:pt x="21285523" y="20028348"/>
                  <a:pt x="21341879" y="20016440"/>
                </a:cubicBezTo>
                <a:cubicBezTo>
                  <a:pt x="21399027" y="20006916"/>
                  <a:pt x="21432367" y="20009296"/>
                  <a:pt x="21470467" y="20030728"/>
                </a:cubicBezTo>
                <a:cubicBezTo>
                  <a:pt x="21485551" y="20056128"/>
                  <a:pt x="21481579" y="20079148"/>
                  <a:pt x="21477611" y="20106928"/>
                </a:cubicBezTo>
                <a:cubicBezTo>
                  <a:pt x="21460943" y="20137884"/>
                  <a:pt x="21427603" y="20161696"/>
                  <a:pt x="21427603" y="20199796"/>
                </a:cubicBezTo>
                <a:cubicBezTo>
                  <a:pt x="21416491" y="20243452"/>
                  <a:pt x="21436335" y="20299016"/>
                  <a:pt x="21418077" y="20337912"/>
                </a:cubicBezTo>
                <a:cubicBezTo>
                  <a:pt x="21391091" y="20348228"/>
                  <a:pt x="21364103" y="20329972"/>
                  <a:pt x="21337115" y="20340292"/>
                </a:cubicBezTo>
                <a:cubicBezTo>
                  <a:pt x="21303779" y="20361724"/>
                  <a:pt x="21277583" y="20423636"/>
                  <a:pt x="21213291" y="20416492"/>
                </a:cubicBezTo>
                <a:cubicBezTo>
                  <a:pt x="21154555" y="20402204"/>
                  <a:pt x="21191067" y="20359340"/>
                  <a:pt x="21156143" y="20330768"/>
                </a:cubicBezTo>
                <a:cubicBezTo>
                  <a:pt x="21132331" y="20305368"/>
                  <a:pt x="21087087" y="20299016"/>
                  <a:pt x="21072799" y="20259328"/>
                </a:cubicBezTo>
                <a:cubicBezTo>
                  <a:pt x="21056131" y="20208528"/>
                  <a:pt x="21082323" y="20195828"/>
                  <a:pt x="21087087" y="20164080"/>
                </a:cubicBezTo>
                <a:cubicBezTo>
                  <a:pt x="21092643" y="20117248"/>
                  <a:pt x="21000567" y="20068036"/>
                  <a:pt x="21032315" y="20002152"/>
                </a:cubicBezTo>
                <a:cubicBezTo>
                  <a:pt x="21045811" y="19991436"/>
                  <a:pt x="21059601" y="19988760"/>
                  <a:pt x="21073579" y="19990916"/>
                </a:cubicBezTo>
                <a:close/>
                <a:moveTo>
                  <a:pt x="28818011" y="19695796"/>
                </a:moveTo>
                <a:cubicBezTo>
                  <a:pt x="28830635" y="19695796"/>
                  <a:pt x="28840871" y="19706032"/>
                  <a:pt x="28840871" y="19718656"/>
                </a:cubicBezTo>
                <a:cubicBezTo>
                  <a:pt x="28840871" y="19731280"/>
                  <a:pt x="28830635" y="19741516"/>
                  <a:pt x="28818011" y="19741516"/>
                </a:cubicBezTo>
                <a:cubicBezTo>
                  <a:pt x="28805387" y="19741516"/>
                  <a:pt x="28795151" y="19731280"/>
                  <a:pt x="28795151" y="19718656"/>
                </a:cubicBezTo>
                <a:cubicBezTo>
                  <a:pt x="28795151" y="19706032"/>
                  <a:pt x="28805387" y="19695796"/>
                  <a:pt x="28818011" y="19695796"/>
                </a:cubicBezTo>
                <a:close/>
                <a:moveTo>
                  <a:pt x="16059208" y="19464340"/>
                </a:moveTo>
                <a:cubicBezTo>
                  <a:pt x="16061590" y="19465132"/>
                  <a:pt x="16064155" y="19465500"/>
                  <a:pt x="16066353" y="19466720"/>
                </a:cubicBezTo>
                <a:cubicBezTo>
                  <a:pt x="16071357" y="19469500"/>
                  <a:pt x="16080640" y="19476244"/>
                  <a:pt x="16080640" y="19476244"/>
                </a:cubicBezTo>
                <a:cubicBezTo>
                  <a:pt x="16081763" y="19479612"/>
                  <a:pt x="16085402" y="19489924"/>
                  <a:pt x="16085402" y="19492912"/>
                </a:cubicBezTo>
                <a:cubicBezTo>
                  <a:pt x="16085402" y="19496960"/>
                  <a:pt x="16084002" y="19500892"/>
                  <a:pt x="16083020" y="19504820"/>
                </a:cubicBezTo>
                <a:cubicBezTo>
                  <a:pt x="16082411" y="19507256"/>
                  <a:pt x="16082415" y="19510188"/>
                  <a:pt x="16080640" y="19511964"/>
                </a:cubicBezTo>
                <a:cubicBezTo>
                  <a:pt x="16078129" y="19514472"/>
                  <a:pt x="16074195" y="19514964"/>
                  <a:pt x="16071113" y="19516728"/>
                </a:cubicBezTo>
                <a:cubicBezTo>
                  <a:pt x="16060470" y="19522808"/>
                  <a:pt x="16063175" y="19524664"/>
                  <a:pt x="16061590" y="19526252"/>
                </a:cubicBezTo>
                <a:cubicBezTo>
                  <a:pt x="16055239" y="19523076"/>
                  <a:pt x="16049003" y="19519664"/>
                  <a:pt x="16042540" y="19516728"/>
                </a:cubicBezTo>
                <a:cubicBezTo>
                  <a:pt x="16040256" y="19515688"/>
                  <a:pt x="16037171" y="19516120"/>
                  <a:pt x="16035394" y="19514344"/>
                </a:cubicBezTo>
                <a:cubicBezTo>
                  <a:pt x="16033620" y="19512568"/>
                  <a:pt x="16034136" y="19509448"/>
                  <a:pt x="16033016" y="19507200"/>
                </a:cubicBezTo>
                <a:cubicBezTo>
                  <a:pt x="16031735" y="19504640"/>
                  <a:pt x="16029839" y="19502440"/>
                  <a:pt x="16028251" y="19500056"/>
                </a:cubicBezTo>
                <a:cubicBezTo>
                  <a:pt x="16029167" y="19494572"/>
                  <a:pt x="16030083" y="19484488"/>
                  <a:pt x="16033016" y="19478628"/>
                </a:cubicBezTo>
                <a:cubicBezTo>
                  <a:pt x="16034295" y="19476068"/>
                  <a:pt x="16035349" y="19473000"/>
                  <a:pt x="16037777" y="19471484"/>
                </a:cubicBezTo>
                <a:cubicBezTo>
                  <a:pt x="16042033" y="19468820"/>
                  <a:pt x="16047301" y="19468308"/>
                  <a:pt x="16052065" y="19466720"/>
                </a:cubicBezTo>
                <a:lnTo>
                  <a:pt x="16059208" y="19464340"/>
                </a:lnTo>
                <a:close/>
                <a:moveTo>
                  <a:pt x="27155899" y="19443384"/>
                </a:moveTo>
                <a:cubicBezTo>
                  <a:pt x="27168523" y="19443384"/>
                  <a:pt x="27178759" y="19453620"/>
                  <a:pt x="27178759" y="19466244"/>
                </a:cubicBezTo>
                <a:cubicBezTo>
                  <a:pt x="27178759" y="19478868"/>
                  <a:pt x="27168523" y="19489104"/>
                  <a:pt x="27155899" y="19489104"/>
                </a:cubicBezTo>
                <a:cubicBezTo>
                  <a:pt x="27143275" y="19489104"/>
                  <a:pt x="27133039" y="19478868"/>
                  <a:pt x="27133039" y="19466244"/>
                </a:cubicBezTo>
                <a:cubicBezTo>
                  <a:pt x="27133039" y="19453620"/>
                  <a:pt x="27143275" y="19443384"/>
                  <a:pt x="27155899" y="19443384"/>
                </a:cubicBezTo>
                <a:close/>
                <a:moveTo>
                  <a:pt x="28898975" y="19438620"/>
                </a:moveTo>
                <a:cubicBezTo>
                  <a:pt x="28911599" y="19438620"/>
                  <a:pt x="28921835" y="19448856"/>
                  <a:pt x="28921835" y="19461480"/>
                </a:cubicBezTo>
                <a:cubicBezTo>
                  <a:pt x="28921835" y="19474108"/>
                  <a:pt x="28911599" y="19484340"/>
                  <a:pt x="28898975" y="19484340"/>
                </a:cubicBezTo>
                <a:cubicBezTo>
                  <a:pt x="28886351" y="19484340"/>
                  <a:pt x="28876115" y="19474108"/>
                  <a:pt x="28876115" y="19461480"/>
                </a:cubicBezTo>
                <a:cubicBezTo>
                  <a:pt x="28876115" y="19448856"/>
                  <a:pt x="28886351" y="19438620"/>
                  <a:pt x="28898975" y="19438620"/>
                </a:cubicBezTo>
                <a:close/>
                <a:moveTo>
                  <a:pt x="31830851" y="19407532"/>
                </a:moveTo>
                <a:cubicBezTo>
                  <a:pt x="31837995" y="19408328"/>
                  <a:pt x="31845231" y="19408504"/>
                  <a:pt x="31852279" y="19409916"/>
                </a:cubicBezTo>
                <a:cubicBezTo>
                  <a:pt x="31857203" y="19410900"/>
                  <a:pt x="31861807" y="19413088"/>
                  <a:pt x="31866567" y="19414676"/>
                </a:cubicBezTo>
                <a:lnTo>
                  <a:pt x="31873711" y="19417056"/>
                </a:lnTo>
                <a:cubicBezTo>
                  <a:pt x="31876091" y="19418644"/>
                  <a:pt x="31879067" y="19419584"/>
                  <a:pt x="31880855" y="19421820"/>
                </a:cubicBezTo>
                <a:cubicBezTo>
                  <a:pt x="31882423" y="19423780"/>
                  <a:pt x="31883235" y="19426456"/>
                  <a:pt x="31883235" y="19428964"/>
                </a:cubicBezTo>
                <a:cubicBezTo>
                  <a:pt x="31883235" y="19435568"/>
                  <a:pt x="31884323" y="19453336"/>
                  <a:pt x="31876091" y="19459920"/>
                </a:cubicBezTo>
                <a:cubicBezTo>
                  <a:pt x="31874131" y="19461488"/>
                  <a:pt x="31871331" y="19461508"/>
                  <a:pt x="31868951" y="19462300"/>
                </a:cubicBezTo>
                <a:cubicBezTo>
                  <a:pt x="31863463" y="19465960"/>
                  <a:pt x="31861235" y="19468352"/>
                  <a:pt x="31854663" y="19469444"/>
                </a:cubicBezTo>
                <a:cubicBezTo>
                  <a:pt x="31852311" y="19469836"/>
                  <a:pt x="31844739" y="19469444"/>
                  <a:pt x="31842755" y="19469444"/>
                </a:cubicBezTo>
                <a:cubicBezTo>
                  <a:pt x="31836407" y="19467064"/>
                  <a:pt x="31829519" y="19465792"/>
                  <a:pt x="31823707" y="19462300"/>
                </a:cubicBezTo>
                <a:cubicBezTo>
                  <a:pt x="31821251" y="19460828"/>
                  <a:pt x="31820223" y="19457716"/>
                  <a:pt x="31818943" y="19455156"/>
                </a:cubicBezTo>
                <a:cubicBezTo>
                  <a:pt x="31816503" y="19450276"/>
                  <a:pt x="31815087" y="19440636"/>
                  <a:pt x="31814179" y="19436108"/>
                </a:cubicBezTo>
                <a:cubicBezTo>
                  <a:pt x="31814975" y="19428172"/>
                  <a:pt x="31812543" y="19419184"/>
                  <a:pt x="31816563" y="19412296"/>
                </a:cubicBezTo>
                <a:cubicBezTo>
                  <a:pt x="31819091" y="19407960"/>
                  <a:pt x="31830851" y="19407532"/>
                  <a:pt x="31830851" y="19407532"/>
                </a:cubicBezTo>
                <a:close/>
                <a:moveTo>
                  <a:pt x="20113451" y="19230404"/>
                </a:moveTo>
                <a:cubicBezTo>
                  <a:pt x="20124863" y="19230776"/>
                  <a:pt x="20135379" y="19231224"/>
                  <a:pt x="20144111" y="19230628"/>
                </a:cubicBezTo>
                <a:cubicBezTo>
                  <a:pt x="20182739" y="19228512"/>
                  <a:pt x="20216607" y="19226396"/>
                  <a:pt x="20245711" y="19252852"/>
                </a:cubicBezTo>
                <a:cubicBezTo>
                  <a:pt x="20235655" y="19289368"/>
                  <a:pt x="20177975" y="19306828"/>
                  <a:pt x="20129823" y="19312384"/>
                </a:cubicBezTo>
                <a:cubicBezTo>
                  <a:pt x="20086167" y="19308944"/>
                  <a:pt x="20009175" y="19300744"/>
                  <a:pt x="20010759" y="19259204"/>
                </a:cubicBezTo>
                <a:cubicBezTo>
                  <a:pt x="20036955" y="19228840"/>
                  <a:pt x="20079221" y="19229288"/>
                  <a:pt x="20113451" y="19230404"/>
                </a:cubicBezTo>
                <a:close/>
                <a:moveTo>
                  <a:pt x="24551523" y="19054416"/>
                </a:moveTo>
                <a:cubicBezTo>
                  <a:pt x="24572951" y="19054416"/>
                  <a:pt x="24584859" y="19068704"/>
                  <a:pt x="24594383" y="19090136"/>
                </a:cubicBezTo>
                <a:cubicBezTo>
                  <a:pt x="24599943" y="19116328"/>
                  <a:pt x="24584067" y="19137760"/>
                  <a:pt x="24589623" y="19161572"/>
                </a:cubicBezTo>
                <a:cubicBezTo>
                  <a:pt x="24606291" y="19187764"/>
                  <a:pt x="24672967" y="19187768"/>
                  <a:pt x="24711067" y="19225868"/>
                </a:cubicBezTo>
                <a:cubicBezTo>
                  <a:pt x="24715827" y="19253648"/>
                  <a:pt x="24682491" y="19274284"/>
                  <a:pt x="24682491" y="19302068"/>
                </a:cubicBezTo>
                <a:cubicBezTo>
                  <a:pt x="24688843" y="19329848"/>
                  <a:pt x="24702335" y="19352868"/>
                  <a:pt x="24730115" y="19371124"/>
                </a:cubicBezTo>
                <a:cubicBezTo>
                  <a:pt x="24753135" y="19382236"/>
                  <a:pt x="24771391" y="19369536"/>
                  <a:pt x="24792027" y="19368740"/>
                </a:cubicBezTo>
                <a:cubicBezTo>
                  <a:pt x="24825367" y="19372708"/>
                  <a:pt x="24842035" y="19393348"/>
                  <a:pt x="24863467" y="19430652"/>
                </a:cubicBezTo>
                <a:cubicBezTo>
                  <a:pt x="24865055" y="19455260"/>
                  <a:pt x="24849971" y="19475104"/>
                  <a:pt x="24853943" y="19497328"/>
                </a:cubicBezTo>
                <a:cubicBezTo>
                  <a:pt x="24865055" y="19544952"/>
                  <a:pt x="24919027" y="19606868"/>
                  <a:pt x="24958715" y="19647348"/>
                </a:cubicBezTo>
                <a:cubicBezTo>
                  <a:pt x="24976179" y="19656872"/>
                  <a:pt x="24986499" y="19656872"/>
                  <a:pt x="25011103" y="19654492"/>
                </a:cubicBezTo>
                <a:cubicBezTo>
                  <a:pt x="25049999" y="19637028"/>
                  <a:pt x="25081747" y="19569560"/>
                  <a:pt x="25134927" y="19537808"/>
                </a:cubicBezTo>
                <a:cubicBezTo>
                  <a:pt x="25150803" y="19544160"/>
                  <a:pt x="25166679" y="19529080"/>
                  <a:pt x="25182555" y="19556860"/>
                </a:cubicBezTo>
                <a:cubicBezTo>
                  <a:pt x="25196839" y="19609248"/>
                  <a:pt x="25192079" y="19656872"/>
                  <a:pt x="25182555" y="19706880"/>
                </a:cubicBezTo>
                <a:cubicBezTo>
                  <a:pt x="25145247" y="19738628"/>
                  <a:pt x="25103179" y="19741804"/>
                  <a:pt x="25077779" y="19773552"/>
                </a:cubicBezTo>
                <a:cubicBezTo>
                  <a:pt x="25054759" y="19800540"/>
                  <a:pt x="25081747" y="19825148"/>
                  <a:pt x="25061111" y="19852136"/>
                </a:cubicBezTo>
                <a:cubicBezTo>
                  <a:pt x="25014279" y="19873568"/>
                  <a:pt x="24974591" y="19816416"/>
                  <a:pt x="24942047" y="19837848"/>
                </a:cubicBezTo>
                <a:cubicBezTo>
                  <a:pt x="24920615" y="19890236"/>
                  <a:pt x="24968243" y="19923572"/>
                  <a:pt x="24949191" y="19966436"/>
                </a:cubicBezTo>
                <a:cubicBezTo>
                  <a:pt x="24911887" y="20007708"/>
                  <a:pt x="24762659" y="20132328"/>
                  <a:pt x="24708683" y="20125980"/>
                </a:cubicBezTo>
                <a:cubicBezTo>
                  <a:pt x="24683287" y="20083908"/>
                  <a:pt x="24703127" y="20041840"/>
                  <a:pt x="24703923" y="19999772"/>
                </a:cubicBezTo>
                <a:cubicBezTo>
                  <a:pt x="24711067" y="19970404"/>
                  <a:pt x="24730115" y="19948180"/>
                  <a:pt x="24725355" y="19911668"/>
                </a:cubicBezTo>
                <a:cubicBezTo>
                  <a:pt x="24661059" y="19867216"/>
                  <a:pt x="24546759" y="19901348"/>
                  <a:pt x="24539615" y="19849752"/>
                </a:cubicBezTo>
                <a:cubicBezTo>
                  <a:pt x="24539615" y="19798160"/>
                  <a:pt x="24615815" y="19756092"/>
                  <a:pt x="24653915" y="19709260"/>
                </a:cubicBezTo>
                <a:cubicBezTo>
                  <a:pt x="24676143" y="19679892"/>
                  <a:pt x="24710271" y="19662428"/>
                  <a:pt x="24720591" y="19621152"/>
                </a:cubicBezTo>
                <a:cubicBezTo>
                  <a:pt x="24715827" y="19596548"/>
                  <a:pt x="24687255" y="19571940"/>
                  <a:pt x="24677727" y="19540192"/>
                </a:cubicBezTo>
                <a:cubicBezTo>
                  <a:pt x="24665031" y="19508440"/>
                  <a:pt x="24690427" y="19479072"/>
                  <a:pt x="24682491" y="19437796"/>
                </a:cubicBezTo>
                <a:cubicBezTo>
                  <a:pt x="24665823" y="19376680"/>
                  <a:pt x="24592003" y="19315560"/>
                  <a:pt x="24568191" y="19247296"/>
                </a:cubicBezTo>
                <a:cubicBezTo>
                  <a:pt x="24554699" y="19219516"/>
                  <a:pt x="24555491" y="19191736"/>
                  <a:pt x="24549139" y="19163952"/>
                </a:cubicBezTo>
                <a:cubicBezTo>
                  <a:pt x="24547555" y="19127440"/>
                  <a:pt x="24507867" y="19095692"/>
                  <a:pt x="24551523" y="19054416"/>
                </a:cubicBezTo>
                <a:close/>
                <a:moveTo>
                  <a:pt x="24473023" y="18986184"/>
                </a:moveTo>
                <a:cubicBezTo>
                  <a:pt x="24485647" y="18986184"/>
                  <a:pt x="24495883" y="18996420"/>
                  <a:pt x="24495883" y="19009044"/>
                </a:cubicBezTo>
                <a:cubicBezTo>
                  <a:pt x="24495883" y="19021668"/>
                  <a:pt x="24485647" y="19031904"/>
                  <a:pt x="24473023" y="19031904"/>
                </a:cubicBezTo>
                <a:cubicBezTo>
                  <a:pt x="24460399" y="19031904"/>
                  <a:pt x="24450163" y="19021668"/>
                  <a:pt x="24450163" y="19009044"/>
                </a:cubicBezTo>
                <a:cubicBezTo>
                  <a:pt x="24450163" y="18996420"/>
                  <a:pt x="24460399" y="18986184"/>
                  <a:pt x="24473023" y="18986184"/>
                </a:cubicBezTo>
                <a:close/>
                <a:moveTo>
                  <a:pt x="26171647" y="18833784"/>
                </a:moveTo>
                <a:cubicBezTo>
                  <a:pt x="26184275" y="18833784"/>
                  <a:pt x="26194507" y="18844020"/>
                  <a:pt x="26194507" y="18856644"/>
                </a:cubicBezTo>
                <a:cubicBezTo>
                  <a:pt x="26194507" y="18869268"/>
                  <a:pt x="26184275" y="18879504"/>
                  <a:pt x="26171647" y="18879504"/>
                </a:cubicBezTo>
                <a:cubicBezTo>
                  <a:pt x="26159023" y="18879504"/>
                  <a:pt x="26148787" y="18869268"/>
                  <a:pt x="26148787" y="18856644"/>
                </a:cubicBezTo>
                <a:cubicBezTo>
                  <a:pt x="26148787" y="18844020"/>
                  <a:pt x="26159023" y="18833784"/>
                  <a:pt x="26171647" y="18833784"/>
                </a:cubicBezTo>
                <a:close/>
                <a:moveTo>
                  <a:pt x="25609675" y="18652808"/>
                </a:moveTo>
                <a:cubicBezTo>
                  <a:pt x="25622299" y="18652808"/>
                  <a:pt x="25632535" y="18663044"/>
                  <a:pt x="25632535" y="18675668"/>
                </a:cubicBezTo>
                <a:cubicBezTo>
                  <a:pt x="25632535" y="18688296"/>
                  <a:pt x="25622299" y="18698528"/>
                  <a:pt x="25609675" y="18698528"/>
                </a:cubicBezTo>
                <a:cubicBezTo>
                  <a:pt x="25597047" y="18698528"/>
                  <a:pt x="25586815" y="18688296"/>
                  <a:pt x="25586815" y="18675668"/>
                </a:cubicBezTo>
                <a:cubicBezTo>
                  <a:pt x="25586815" y="18663044"/>
                  <a:pt x="25597047" y="18652808"/>
                  <a:pt x="25609675" y="18652808"/>
                </a:cubicBezTo>
                <a:close/>
                <a:moveTo>
                  <a:pt x="24876247" y="18624236"/>
                </a:moveTo>
                <a:cubicBezTo>
                  <a:pt x="24888875" y="18624236"/>
                  <a:pt x="24899107" y="18634468"/>
                  <a:pt x="24899107" y="18647096"/>
                </a:cubicBezTo>
                <a:cubicBezTo>
                  <a:pt x="24899107" y="18659720"/>
                  <a:pt x="24888875" y="18669956"/>
                  <a:pt x="24876247" y="18669956"/>
                </a:cubicBezTo>
                <a:cubicBezTo>
                  <a:pt x="24863623" y="18669956"/>
                  <a:pt x="24853387" y="18659720"/>
                  <a:pt x="24853387" y="18647096"/>
                </a:cubicBezTo>
                <a:cubicBezTo>
                  <a:pt x="24853387" y="18634468"/>
                  <a:pt x="24863623" y="18624236"/>
                  <a:pt x="24876247" y="18624236"/>
                </a:cubicBezTo>
                <a:close/>
                <a:moveTo>
                  <a:pt x="25673175" y="18500408"/>
                </a:moveTo>
                <a:cubicBezTo>
                  <a:pt x="25685799" y="18500408"/>
                  <a:pt x="25696035" y="18510644"/>
                  <a:pt x="25696035" y="18523268"/>
                </a:cubicBezTo>
                <a:cubicBezTo>
                  <a:pt x="25696035" y="18535896"/>
                  <a:pt x="25685799" y="18546128"/>
                  <a:pt x="25673175" y="18546128"/>
                </a:cubicBezTo>
                <a:cubicBezTo>
                  <a:pt x="25660547" y="18546128"/>
                  <a:pt x="25650315" y="18535896"/>
                  <a:pt x="25650315" y="18523268"/>
                </a:cubicBezTo>
                <a:cubicBezTo>
                  <a:pt x="25650315" y="18510644"/>
                  <a:pt x="25660547" y="18500408"/>
                  <a:pt x="25673175" y="18500408"/>
                </a:cubicBezTo>
                <a:close/>
                <a:moveTo>
                  <a:pt x="29336079" y="18495920"/>
                </a:moveTo>
                <a:cubicBezTo>
                  <a:pt x="29343223" y="18496716"/>
                  <a:pt x="29350459" y="18496892"/>
                  <a:pt x="29357507" y="18498304"/>
                </a:cubicBezTo>
                <a:cubicBezTo>
                  <a:pt x="29362431" y="18499288"/>
                  <a:pt x="29367035" y="18501476"/>
                  <a:pt x="29371795" y="18503064"/>
                </a:cubicBezTo>
                <a:lnTo>
                  <a:pt x="29378939" y="18505444"/>
                </a:lnTo>
                <a:cubicBezTo>
                  <a:pt x="29381319" y="18507032"/>
                  <a:pt x="29384295" y="18507972"/>
                  <a:pt x="29386083" y="18510208"/>
                </a:cubicBezTo>
                <a:cubicBezTo>
                  <a:pt x="29387651" y="18512168"/>
                  <a:pt x="29388463" y="18514844"/>
                  <a:pt x="29388463" y="18517352"/>
                </a:cubicBezTo>
                <a:cubicBezTo>
                  <a:pt x="29388463" y="18523956"/>
                  <a:pt x="29389551" y="18541724"/>
                  <a:pt x="29381319" y="18548308"/>
                </a:cubicBezTo>
                <a:cubicBezTo>
                  <a:pt x="29379359" y="18549876"/>
                  <a:pt x="29376559" y="18549896"/>
                  <a:pt x="29374179" y="18550688"/>
                </a:cubicBezTo>
                <a:cubicBezTo>
                  <a:pt x="29368691" y="18554348"/>
                  <a:pt x="29366463" y="18556740"/>
                  <a:pt x="29359891" y="18557832"/>
                </a:cubicBezTo>
                <a:cubicBezTo>
                  <a:pt x="29357539" y="18558224"/>
                  <a:pt x="29349967" y="18557832"/>
                  <a:pt x="29347983" y="18557832"/>
                </a:cubicBezTo>
                <a:cubicBezTo>
                  <a:pt x="29341635" y="18555452"/>
                  <a:pt x="29334747" y="18554180"/>
                  <a:pt x="29328935" y="18550688"/>
                </a:cubicBezTo>
                <a:cubicBezTo>
                  <a:pt x="29326479" y="18549216"/>
                  <a:pt x="29325451" y="18546104"/>
                  <a:pt x="29324171" y="18543544"/>
                </a:cubicBezTo>
                <a:cubicBezTo>
                  <a:pt x="29321731" y="18538664"/>
                  <a:pt x="29320315" y="18529024"/>
                  <a:pt x="29319407" y="18524496"/>
                </a:cubicBezTo>
                <a:cubicBezTo>
                  <a:pt x="29320203" y="18516560"/>
                  <a:pt x="29317771" y="18507572"/>
                  <a:pt x="29321791" y="18500684"/>
                </a:cubicBezTo>
                <a:cubicBezTo>
                  <a:pt x="29324319" y="18496348"/>
                  <a:pt x="29336079" y="18495920"/>
                  <a:pt x="29336079" y="18495920"/>
                </a:cubicBezTo>
                <a:close/>
                <a:moveTo>
                  <a:pt x="33883835" y="18404808"/>
                </a:moveTo>
                <a:cubicBezTo>
                  <a:pt x="33890979" y="18405600"/>
                  <a:pt x="33898219" y="18405780"/>
                  <a:pt x="33905267" y="18407188"/>
                </a:cubicBezTo>
                <a:cubicBezTo>
                  <a:pt x="33910191" y="18408176"/>
                  <a:pt x="33914791" y="18410364"/>
                  <a:pt x="33919555" y="18411952"/>
                </a:cubicBezTo>
                <a:lnTo>
                  <a:pt x="33926699" y="18414332"/>
                </a:lnTo>
                <a:cubicBezTo>
                  <a:pt x="33929079" y="18415920"/>
                  <a:pt x="33932055" y="18416860"/>
                  <a:pt x="33933843" y="18419096"/>
                </a:cubicBezTo>
                <a:cubicBezTo>
                  <a:pt x="33935411" y="18421056"/>
                  <a:pt x="33936223" y="18423728"/>
                  <a:pt x="33936223" y="18426240"/>
                </a:cubicBezTo>
                <a:cubicBezTo>
                  <a:pt x="33936223" y="18432844"/>
                  <a:pt x="33937311" y="18450612"/>
                  <a:pt x="33929079" y="18457196"/>
                </a:cubicBezTo>
                <a:cubicBezTo>
                  <a:pt x="33927119" y="18458764"/>
                  <a:pt x="33924319" y="18458784"/>
                  <a:pt x="33921935" y="18459576"/>
                </a:cubicBezTo>
                <a:cubicBezTo>
                  <a:pt x="33916451" y="18463236"/>
                  <a:pt x="33914223" y="18465624"/>
                  <a:pt x="33907647" y="18466720"/>
                </a:cubicBezTo>
                <a:cubicBezTo>
                  <a:pt x="33905299" y="18467112"/>
                  <a:pt x="33897727" y="18466720"/>
                  <a:pt x="33895743" y="18466720"/>
                </a:cubicBezTo>
                <a:cubicBezTo>
                  <a:pt x="33889391" y="18464340"/>
                  <a:pt x="33882507" y="18463064"/>
                  <a:pt x="33876691" y="18459576"/>
                </a:cubicBezTo>
                <a:cubicBezTo>
                  <a:pt x="33874239" y="18458104"/>
                  <a:pt x="33873211" y="18454992"/>
                  <a:pt x="33871931" y="18452432"/>
                </a:cubicBezTo>
                <a:cubicBezTo>
                  <a:pt x="33869487" y="18447552"/>
                  <a:pt x="33868071" y="18437912"/>
                  <a:pt x="33867167" y="18433384"/>
                </a:cubicBezTo>
                <a:cubicBezTo>
                  <a:pt x="33867963" y="18425444"/>
                  <a:pt x="33865531" y="18416460"/>
                  <a:pt x="33869547" y="18409572"/>
                </a:cubicBezTo>
                <a:cubicBezTo>
                  <a:pt x="33872079" y="18405236"/>
                  <a:pt x="33883835" y="18404808"/>
                  <a:pt x="33883835" y="18404808"/>
                </a:cubicBezTo>
                <a:close/>
                <a:moveTo>
                  <a:pt x="30120939" y="18297800"/>
                </a:moveTo>
                <a:cubicBezTo>
                  <a:pt x="30128083" y="18298596"/>
                  <a:pt x="30135319" y="18298772"/>
                  <a:pt x="30142367" y="18300184"/>
                </a:cubicBezTo>
                <a:cubicBezTo>
                  <a:pt x="30147291" y="18301168"/>
                  <a:pt x="30151895" y="18303356"/>
                  <a:pt x="30156655" y="18304944"/>
                </a:cubicBezTo>
                <a:lnTo>
                  <a:pt x="30163799" y="18307324"/>
                </a:lnTo>
                <a:cubicBezTo>
                  <a:pt x="30166179" y="18308912"/>
                  <a:pt x="30169155" y="18309852"/>
                  <a:pt x="30170943" y="18312088"/>
                </a:cubicBezTo>
                <a:cubicBezTo>
                  <a:pt x="30172511" y="18314048"/>
                  <a:pt x="30173323" y="18316724"/>
                  <a:pt x="30173323" y="18319232"/>
                </a:cubicBezTo>
                <a:cubicBezTo>
                  <a:pt x="30173323" y="18325836"/>
                  <a:pt x="30174411" y="18343604"/>
                  <a:pt x="30166179" y="18350188"/>
                </a:cubicBezTo>
                <a:cubicBezTo>
                  <a:pt x="30164219" y="18351756"/>
                  <a:pt x="30161419" y="18351776"/>
                  <a:pt x="30159039" y="18352568"/>
                </a:cubicBezTo>
                <a:cubicBezTo>
                  <a:pt x="30153551" y="18356228"/>
                  <a:pt x="30151323" y="18358620"/>
                  <a:pt x="30144751" y="18359712"/>
                </a:cubicBezTo>
                <a:cubicBezTo>
                  <a:pt x="30142399" y="18360104"/>
                  <a:pt x="30134827" y="18359712"/>
                  <a:pt x="30132843" y="18359712"/>
                </a:cubicBezTo>
                <a:cubicBezTo>
                  <a:pt x="30126495" y="18357332"/>
                  <a:pt x="30119607" y="18356060"/>
                  <a:pt x="30113795" y="18352568"/>
                </a:cubicBezTo>
                <a:cubicBezTo>
                  <a:pt x="30111339" y="18351096"/>
                  <a:pt x="30110311" y="18347984"/>
                  <a:pt x="30109031" y="18345424"/>
                </a:cubicBezTo>
                <a:cubicBezTo>
                  <a:pt x="30106591" y="18340544"/>
                  <a:pt x="30105175" y="18330904"/>
                  <a:pt x="30104267" y="18326376"/>
                </a:cubicBezTo>
                <a:cubicBezTo>
                  <a:pt x="30105063" y="18318440"/>
                  <a:pt x="30102631" y="18309452"/>
                  <a:pt x="30106651" y="18302564"/>
                </a:cubicBezTo>
                <a:cubicBezTo>
                  <a:pt x="30109179" y="18298228"/>
                  <a:pt x="30120939" y="18297800"/>
                  <a:pt x="30120939" y="18297800"/>
                </a:cubicBezTo>
                <a:close/>
                <a:moveTo>
                  <a:pt x="25755723" y="18297208"/>
                </a:moveTo>
                <a:cubicBezTo>
                  <a:pt x="25768347" y="18297208"/>
                  <a:pt x="25778583" y="18307444"/>
                  <a:pt x="25778583" y="18320068"/>
                </a:cubicBezTo>
                <a:cubicBezTo>
                  <a:pt x="25778583" y="18332696"/>
                  <a:pt x="25768347" y="18342928"/>
                  <a:pt x="25755723" y="18342928"/>
                </a:cubicBezTo>
                <a:cubicBezTo>
                  <a:pt x="25743099" y="18342928"/>
                  <a:pt x="25732863" y="18332696"/>
                  <a:pt x="25732863" y="18320068"/>
                </a:cubicBezTo>
                <a:cubicBezTo>
                  <a:pt x="25732863" y="18307444"/>
                  <a:pt x="25743099" y="18297208"/>
                  <a:pt x="25755723" y="18297208"/>
                </a:cubicBezTo>
                <a:close/>
                <a:moveTo>
                  <a:pt x="23971375" y="18271808"/>
                </a:moveTo>
                <a:cubicBezTo>
                  <a:pt x="23983999" y="18271808"/>
                  <a:pt x="23994235" y="18282044"/>
                  <a:pt x="23994235" y="18294668"/>
                </a:cubicBezTo>
                <a:cubicBezTo>
                  <a:pt x="23994235" y="18307296"/>
                  <a:pt x="23983999" y="18317528"/>
                  <a:pt x="23971375" y="18317528"/>
                </a:cubicBezTo>
                <a:cubicBezTo>
                  <a:pt x="23958747" y="18317528"/>
                  <a:pt x="23948515" y="18307296"/>
                  <a:pt x="23948515" y="18294668"/>
                </a:cubicBezTo>
                <a:cubicBezTo>
                  <a:pt x="23948515" y="18282044"/>
                  <a:pt x="23958747" y="18271808"/>
                  <a:pt x="23971375" y="18271808"/>
                </a:cubicBezTo>
                <a:close/>
                <a:moveTo>
                  <a:pt x="31725439" y="17959732"/>
                </a:moveTo>
                <a:cubicBezTo>
                  <a:pt x="31732583" y="17960528"/>
                  <a:pt x="31739823" y="17960704"/>
                  <a:pt x="31746871" y="17962116"/>
                </a:cubicBezTo>
                <a:cubicBezTo>
                  <a:pt x="31751791" y="17963100"/>
                  <a:pt x="31756395" y="17965288"/>
                  <a:pt x="31761155" y="17966876"/>
                </a:cubicBezTo>
                <a:lnTo>
                  <a:pt x="31768299" y="17969256"/>
                </a:lnTo>
                <a:cubicBezTo>
                  <a:pt x="31770683" y="17970844"/>
                  <a:pt x="31773655" y="17971784"/>
                  <a:pt x="31775443" y="17974020"/>
                </a:cubicBezTo>
                <a:cubicBezTo>
                  <a:pt x="31777011" y="17975980"/>
                  <a:pt x="31777827" y="17978656"/>
                  <a:pt x="31777827" y="17981164"/>
                </a:cubicBezTo>
                <a:cubicBezTo>
                  <a:pt x="31777827" y="17987768"/>
                  <a:pt x="31778915" y="18005536"/>
                  <a:pt x="31770683" y="18012120"/>
                </a:cubicBezTo>
                <a:cubicBezTo>
                  <a:pt x="31768723" y="18013688"/>
                  <a:pt x="31765919" y="18013708"/>
                  <a:pt x="31763539" y="18014500"/>
                </a:cubicBezTo>
                <a:cubicBezTo>
                  <a:pt x="31758051" y="18018160"/>
                  <a:pt x="31755823" y="18020552"/>
                  <a:pt x="31749251" y="18021644"/>
                </a:cubicBezTo>
                <a:cubicBezTo>
                  <a:pt x="31746903" y="18022036"/>
                  <a:pt x="31739327" y="18021644"/>
                  <a:pt x="31737343" y="18021644"/>
                </a:cubicBezTo>
                <a:cubicBezTo>
                  <a:pt x="31730995" y="18019264"/>
                  <a:pt x="31724111" y="18017992"/>
                  <a:pt x="31718295" y="18014500"/>
                </a:cubicBezTo>
                <a:cubicBezTo>
                  <a:pt x="31715839" y="18013028"/>
                  <a:pt x="31714811" y="18009916"/>
                  <a:pt x="31713531" y="18007356"/>
                </a:cubicBezTo>
                <a:cubicBezTo>
                  <a:pt x="31711091" y="18002476"/>
                  <a:pt x="31709675" y="17992836"/>
                  <a:pt x="31708771" y="17988308"/>
                </a:cubicBezTo>
                <a:cubicBezTo>
                  <a:pt x="31709563" y="17980372"/>
                  <a:pt x="31707131" y="17971384"/>
                  <a:pt x="31711151" y="17964496"/>
                </a:cubicBezTo>
                <a:cubicBezTo>
                  <a:pt x="31713679" y="17960160"/>
                  <a:pt x="31725439" y="17959732"/>
                  <a:pt x="31725439" y="17959732"/>
                </a:cubicBezTo>
                <a:close/>
                <a:moveTo>
                  <a:pt x="32390587" y="17907084"/>
                </a:moveTo>
                <a:cubicBezTo>
                  <a:pt x="32397731" y="17907876"/>
                  <a:pt x="32404971" y="17908056"/>
                  <a:pt x="32412019" y="17909464"/>
                </a:cubicBezTo>
                <a:cubicBezTo>
                  <a:pt x="32416939" y="17910452"/>
                  <a:pt x="32421543" y="17912640"/>
                  <a:pt x="32426303" y="17914228"/>
                </a:cubicBezTo>
                <a:lnTo>
                  <a:pt x="32433447" y="17916608"/>
                </a:lnTo>
                <a:cubicBezTo>
                  <a:pt x="32435831" y="17918196"/>
                  <a:pt x="32438803" y="17919136"/>
                  <a:pt x="32440591" y="17921372"/>
                </a:cubicBezTo>
                <a:cubicBezTo>
                  <a:pt x="32442159" y="17923332"/>
                  <a:pt x="32442975" y="17926004"/>
                  <a:pt x="32442975" y="17928516"/>
                </a:cubicBezTo>
                <a:cubicBezTo>
                  <a:pt x="32442975" y="17935120"/>
                  <a:pt x="32444063" y="17952888"/>
                  <a:pt x="32435831" y="17959472"/>
                </a:cubicBezTo>
                <a:cubicBezTo>
                  <a:pt x="32433871" y="17961040"/>
                  <a:pt x="32431067" y="17961060"/>
                  <a:pt x="32428687" y="17961852"/>
                </a:cubicBezTo>
                <a:cubicBezTo>
                  <a:pt x="32423199" y="17965512"/>
                  <a:pt x="32420971" y="17967900"/>
                  <a:pt x="32414399" y="17968996"/>
                </a:cubicBezTo>
                <a:cubicBezTo>
                  <a:pt x="32412051" y="17969388"/>
                  <a:pt x="32404475" y="17968996"/>
                  <a:pt x="32402491" y="17968996"/>
                </a:cubicBezTo>
                <a:cubicBezTo>
                  <a:pt x="32396143" y="17966616"/>
                  <a:pt x="32389259" y="17965340"/>
                  <a:pt x="32383443" y="17961852"/>
                </a:cubicBezTo>
                <a:cubicBezTo>
                  <a:pt x="32380987" y="17960380"/>
                  <a:pt x="32379959" y="17957268"/>
                  <a:pt x="32378679" y="17954708"/>
                </a:cubicBezTo>
                <a:cubicBezTo>
                  <a:pt x="32376239" y="17949828"/>
                  <a:pt x="32374823" y="17940188"/>
                  <a:pt x="32373919" y="17935660"/>
                </a:cubicBezTo>
                <a:cubicBezTo>
                  <a:pt x="32374711" y="17927720"/>
                  <a:pt x="32372279" y="17918736"/>
                  <a:pt x="32376299" y="17911848"/>
                </a:cubicBezTo>
                <a:cubicBezTo>
                  <a:pt x="32378827" y="17907512"/>
                  <a:pt x="32390587" y="17907084"/>
                  <a:pt x="32390587" y="17907084"/>
                </a:cubicBezTo>
                <a:close/>
                <a:moveTo>
                  <a:pt x="29762799" y="17688200"/>
                </a:moveTo>
                <a:cubicBezTo>
                  <a:pt x="29769943" y="17688996"/>
                  <a:pt x="29777179" y="17689172"/>
                  <a:pt x="29784227" y="17690584"/>
                </a:cubicBezTo>
                <a:cubicBezTo>
                  <a:pt x="29789151" y="17691568"/>
                  <a:pt x="29793755" y="17693756"/>
                  <a:pt x="29798515" y="17695344"/>
                </a:cubicBezTo>
                <a:lnTo>
                  <a:pt x="29805659" y="17697724"/>
                </a:lnTo>
                <a:cubicBezTo>
                  <a:pt x="29808039" y="17699312"/>
                  <a:pt x="29811015" y="17700252"/>
                  <a:pt x="29812803" y="17702488"/>
                </a:cubicBezTo>
                <a:cubicBezTo>
                  <a:pt x="29814371" y="17704448"/>
                  <a:pt x="29815183" y="17707124"/>
                  <a:pt x="29815183" y="17709632"/>
                </a:cubicBezTo>
                <a:cubicBezTo>
                  <a:pt x="29815183" y="17716236"/>
                  <a:pt x="29816271" y="17734004"/>
                  <a:pt x="29808039" y="17740588"/>
                </a:cubicBezTo>
                <a:cubicBezTo>
                  <a:pt x="29806079" y="17742156"/>
                  <a:pt x="29803279" y="17742176"/>
                  <a:pt x="29800899" y="17742968"/>
                </a:cubicBezTo>
                <a:cubicBezTo>
                  <a:pt x="29795411" y="17746628"/>
                  <a:pt x="29793183" y="17749020"/>
                  <a:pt x="29786611" y="17750112"/>
                </a:cubicBezTo>
                <a:cubicBezTo>
                  <a:pt x="29784259" y="17750504"/>
                  <a:pt x="29776687" y="17750112"/>
                  <a:pt x="29774703" y="17750112"/>
                </a:cubicBezTo>
                <a:cubicBezTo>
                  <a:pt x="29768355" y="17747732"/>
                  <a:pt x="29761467" y="17746460"/>
                  <a:pt x="29755655" y="17742968"/>
                </a:cubicBezTo>
                <a:cubicBezTo>
                  <a:pt x="29753199" y="17741496"/>
                  <a:pt x="29752171" y="17738384"/>
                  <a:pt x="29750891" y="17735824"/>
                </a:cubicBezTo>
                <a:cubicBezTo>
                  <a:pt x="29748451" y="17730944"/>
                  <a:pt x="29747035" y="17721304"/>
                  <a:pt x="29746127" y="17716776"/>
                </a:cubicBezTo>
                <a:cubicBezTo>
                  <a:pt x="29746923" y="17708840"/>
                  <a:pt x="29744491" y="17699852"/>
                  <a:pt x="29748511" y="17692964"/>
                </a:cubicBezTo>
                <a:cubicBezTo>
                  <a:pt x="29751039" y="17688628"/>
                  <a:pt x="29762799" y="17688200"/>
                  <a:pt x="29762799" y="17688200"/>
                </a:cubicBezTo>
                <a:close/>
                <a:moveTo>
                  <a:pt x="30940867" y="17562820"/>
                </a:moveTo>
                <a:cubicBezTo>
                  <a:pt x="30948011" y="17563612"/>
                  <a:pt x="30955247" y="17563792"/>
                  <a:pt x="30962295" y="17565200"/>
                </a:cubicBezTo>
                <a:cubicBezTo>
                  <a:pt x="30967219" y="17566188"/>
                  <a:pt x="30971823" y="17568376"/>
                  <a:pt x="30976583" y="17569964"/>
                </a:cubicBezTo>
                <a:lnTo>
                  <a:pt x="30983727" y="17572344"/>
                </a:lnTo>
                <a:cubicBezTo>
                  <a:pt x="30986107" y="17573932"/>
                  <a:pt x="30989083" y="17574872"/>
                  <a:pt x="30990871" y="17577108"/>
                </a:cubicBezTo>
                <a:cubicBezTo>
                  <a:pt x="30992439" y="17579068"/>
                  <a:pt x="30993251" y="17581740"/>
                  <a:pt x="30993251" y="17584252"/>
                </a:cubicBezTo>
                <a:cubicBezTo>
                  <a:pt x="30993251" y="17590856"/>
                  <a:pt x="30994339" y="17608624"/>
                  <a:pt x="30986107" y="17615208"/>
                </a:cubicBezTo>
                <a:cubicBezTo>
                  <a:pt x="30984147" y="17616776"/>
                  <a:pt x="30981347" y="17616796"/>
                  <a:pt x="30978967" y="17617588"/>
                </a:cubicBezTo>
                <a:cubicBezTo>
                  <a:pt x="30973479" y="17621248"/>
                  <a:pt x="30971251" y="17623636"/>
                  <a:pt x="30964679" y="17624732"/>
                </a:cubicBezTo>
                <a:cubicBezTo>
                  <a:pt x="30962327" y="17625124"/>
                  <a:pt x="30954755" y="17624732"/>
                  <a:pt x="30952771" y="17624732"/>
                </a:cubicBezTo>
                <a:cubicBezTo>
                  <a:pt x="30946423" y="17622352"/>
                  <a:pt x="30939535" y="17621076"/>
                  <a:pt x="30933723" y="17617588"/>
                </a:cubicBezTo>
                <a:cubicBezTo>
                  <a:pt x="30931267" y="17616116"/>
                  <a:pt x="30930239" y="17613004"/>
                  <a:pt x="30928959" y="17610444"/>
                </a:cubicBezTo>
                <a:cubicBezTo>
                  <a:pt x="30926519" y="17605564"/>
                  <a:pt x="30925103" y="17595924"/>
                  <a:pt x="30924195" y="17591396"/>
                </a:cubicBezTo>
                <a:cubicBezTo>
                  <a:pt x="30924991" y="17583456"/>
                  <a:pt x="30922559" y="17574472"/>
                  <a:pt x="30926579" y="17567584"/>
                </a:cubicBezTo>
                <a:cubicBezTo>
                  <a:pt x="30929107" y="17563248"/>
                  <a:pt x="30940867" y="17562820"/>
                  <a:pt x="30940867" y="17562820"/>
                </a:cubicBezTo>
                <a:close/>
                <a:moveTo>
                  <a:pt x="29549439" y="17528180"/>
                </a:moveTo>
                <a:cubicBezTo>
                  <a:pt x="29556583" y="17528976"/>
                  <a:pt x="29563819" y="17529152"/>
                  <a:pt x="29570867" y="17530564"/>
                </a:cubicBezTo>
                <a:cubicBezTo>
                  <a:pt x="29575791" y="17531548"/>
                  <a:pt x="29580395" y="17533736"/>
                  <a:pt x="29585155" y="17535324"/>
                </a:cubicBezTo>
                <a:lnTo>
                  <a:pt x="29592299" y="17537704"/>
                </a:lnTo>
                <a:cubicBezTo>
                  <a:pt x="29594679" y="17539292"/>
                  <a:pt x="29597655" y="17540232"/>
                  <a:pt x="29599443" y="17542468"/>
                </a:cubicBezTo>
                <a:cubicBezTo>
                  <a:pt x="29601011" y="17544428"/>
                  <a:pt x="29601823" y="17547104"/>
                  <a:pt x="29601823" y="17549612"/>
                </a:cubicBezTo>
                <a:cubicBezTo>
                  <a:pt x="29601823" y="17552916"/>
                  <a:pt x="29602095" y="17559008"/>
                  <a:pt x="29601339" y="17565096"/>
                </a:cubicBezTo>
                <a:lnTo>
                  <a:pt x="29599503" y="17569364"/>
                </a:lnTo>
                <a:lnTo>
                  <a:pt x="29604203" y="17567036"/>
                </a:lnTo>
                <a:cubicBezTo>
                  <a:pt x="29607459" y="17566388"/>
                  <a:pt x="29610399" y="17566280"/>
                  <a:pt x="29610399" y="17566280"/>
                </a:cubicBezTo>
                <a:cubicBezTo>
                  <a:pt x="29617543" y="17567076"/>
                  <a:pt x="29624779" y="17567252"/>
                  <a:pt x="29631827" y="17568664"/>
                </a:cubicBezTo>
                <a:cubicBezTo>
                  <a:pt x="29636751" y="17569648"/>
                  <a:pt x="29641355" y="17571836"/>
                  <a:pt x="29646115" y="17573424"/>
                </a:cubicBezTo>
                <a:lnTo>
                  <a:pt x="29653259" y="17575804"/>
                </a:lnTo>
                <a:cubicBezTo>
                  <a:pt x="29655639" y="17577392"/>
                  <a:pt x="29658615" y="17578332"/>
                  <a:pt x="29660403" y="17580568"/>
                </a:cubicBezTo>
                <a:cubicBezTo>
                  <a:pt x="29661971" y="17582528"/>
                  <a:pt x="29662783" y="17585204"/>
                  <a:pt x="29662783" y="17587712"/>
                </a:cubicBezTo>
                <a:cubicBezTo>
                  <a:pt x="29662783" y="17594316"/>
                  <a:pt x="29663871" y="17612084"/>
                  <a:pt x="29655639" y="17618668"/>
                </a:cubicBezTo>
                <a:cubicBezTo>
                  <a:pt x="29653679" y="17620236"/>
                  <a:pt x="29650879" y="17620256"/>
                  <a:pt x="29648499" y="17621048"/>
                </a:cubicBezTo>
                <a:cubicBezTo>
                  <a:pt x="29643011" y="17624708"/>
                  <a:pt x="29640783" y="17627100"/>
                  <a:pt x="29634211" y="17628192"/>
                </a:cubicBezTo>
                <a:cubicBezTo>
                  <a:pt x="29631859" y="17628584"/>
                  <a:pt x="29624287" y="17628192"/>
                  <a:pt x="29622303" y="17628192"/>
                </a:cubicBezTo>
                <a:cubicBezTo>
                  <a:pt x="29615955" y="17625812"/>
                  <a:pt x="29609067" y="17624540"/>
                  <a:pt x="29603255" y="17621048"/>
                </a:cubicBezTo>
                <a:cubicBezTo>
                  <a:pt x="29600799" y="17619576"/>
                  <a:pt x="29599771" y="17616464"/>
                  <a:pt x="29598491" y="17613904"/>
                </a:cubicBezTo>
                <a:cubicBezTo>
                  <a:pt x="29596051" y="17609024"/>
                  <a:pt x="29594635" y="17599384"/>
                  <a:pt x="29593727" y="17594856"/>
                </a:cubicBezTo>
                <a:lnTo>
                  <a:pt x="29595303" y="17579124"/>
                </a:lnTo>
                <a:lnTo>
                  <a:pt x="29594679" y="17580568"/>
                </a:lnTo>
                <a:cubicBezTo>
                  <a:pt x="29592719" y="17582136"/>
                  <a:pt x="29589919" y="17582156"/>
                  <a:pt x="29587539" y="17582948"/>
                </a:cubicBezTo>
                <a:cubicBezTo>
                  <a:pt x="29582051" y="17586608"/>
                  <a:pt x="29579823" y="17589000"/>
                  <a:pt x="29573251" y="17590092"/>
                </a:cubicBezTo>
                <a:cubicBezTo>
                  <a:pt x="29570899" y="17590484"/>
                  <a:pt x="29563327" y="17590092"/>
                  <a:pt x="29561343" y="17590092"/>
                </a:cubicBezTo>
                <a:cubicBezTo>
                  <a:pt x="29554995" y="17587712"/>
                  <a:pt x="29548107" y="17586440"/>
                  <a:pt x="29542295" y="17582948"/>
                </a:cubicBezTo>
                <a:cubicBezTo>
                  <a:pt x="29539839" y="17581476"/>
                  <a:pt x="29538811" y="17578364"/>
                  <a:pt x="29537531" y="17575804"/>
                </a:cubicBezTo>
                <a:cubicBezTo>
                  <a:pt x="29535091" y="17570924"/>
                  <a:pt x="29533675" y="17561284"/>
                  <a:pt x="29532767" y="17556756"/>
                </a:cubicBezTo>
                <a:cubicBezTo>
                  <a:pt x="29533563" y="17548820"/>
                  <a:pt x="29531131" y="17539832"/>
                  <a:pt x="29535151" y="17532944"/>
                </a:cubicBezTo>
                <a:cubicBezTo>
                  <a:pt x="29537679" y="17528608"/>
                  <a:pt x="29549439" y="17528180"/>
                  <a:pt x="29549439" y="17528180"/>
                </a:cubicBezTo>
                <a:close/>
                <a:moveTo>
                  <a:pt x="29686599" y="17429120"/>
                </a:moveTo>
                <a:cubicBezTo>
                  <a:pt x="29693743" y="17429916"/>
                  <a:pt x="29700979" y="17430092"/>
                  <a:pt x="29708027" y="17431504"/>
                </a:cubicBezTo>
                <a:cubicBezTo>
                  <a:pt x="29712951" y="17432488"/>
                  <a:pt x="29717555" y="17434676"/>
                  <a:pt x="29722315" y="17436264"/>
                </a:cubicBezTo>
                <a:lnTo>
                  <a:pt x="29729459" y="17438644"/>
                </a:lnTo>
                <a:cubicBezTo>
                  <a:pt x="29731839" y="17440232"/>
                  <a:pt x="29734815" y="17441172"/>
                  <a:pt x="29736603" y="17443408"/>
                </a:cubicBezTo>
                <a:cubicBezTo>
                  <a:pt x="29738171" y="17445368"/>
                  <a:pt x="29738983" y="17448044"/>
                  <a:pt x="29738983" y="17450552"/>
                </a:cubicBezTo>
                <a:cubicBezTo>
                  <a:pt x="29738983" y="17457156"/>
                  <a:pt x="29740071" y="17474924"/>
                  <a:pt x="29731839" y="17481508"/>
                </a:cubicBezTo>
                <a:cubicBezTo>
                  <a:pt x="29729879" y="17483076"/>
                  <a:pt x="29727079" y="17483096"/>
                  <a:pt x="29724699" y="17483888"/>
                </a:cubicBezTo>
                <a:cubicBezTo>
                  <a:pt x="29719211" y="17487548"/>
                  <a:pt x="29716983" y="17489940"/>
                  <a:pt x="29710411" y="17491032"/>
                </a:cubicBezTo>
                <a:cubicBezTo>
                  <a:pt x="29708059" y="17491424"/>
                  <a:pt x="29700487" y="17491032"/>
                  <a:pt x="29698503" y="17491032"/>
                </a:cubicBezTo>
                <a:cubicBezTo>
                  <a:pt x="29692155" y="17488652"/>
                  <a:pt x="29685267" y="17487380"/>
                  <a:pt x="29679455" y="17483888"/>
                </a:cubicBezTo>
                <a:cubicBezTo>
                  <a:pt x="29676999" y="17482416"/>
                  <a:pt x="29675971" y="17479304"/>
                  <a:pt x="29674691" y="17476744"/>
                </a:cubicBezTo>
                <a:cubicBezTo>
                  <a:pt x="29672251" y="17471864"/>
                  <a:pt x="29670835" y="17462224"/>
                  <a:pt x="29669927" y="17457696"/>
                </a:cubicBezTo>
                <a:cubicBezTo>
                  <a:pt x="29670723" y="17449760"/>
                  <a:pt x="29668291" y="17440772"/>
                  <a:pt x="29672311" y="17433884"/>
                </a:cubicBezTo>
                <a:cubicBezTo>
                  <a:pt x="29674839" y="17429548"/>
                  <a:pt x="29686599" y="17429120"/>
                  <a:pt x="29686599" y="17429120"/>
                </a:cubicBezTo>
                <a:close/>
                <a:moveTo>
                  <a:pt x="29473239" y="17413880"/>
                </a:moveTo>
                <a:cubicBezTo>
                  <a:pt x="29480383" y="17414676"/>
                  <a:pt x="29487619" y="17414852"/>
                  <a:pt x="29494667" y="17416264"/>
                </a:cubicBezTo>
                <a:cubicBezTo>
                  <a:pt x="29499591" y="17417248"/>
                  <a:pt x="29504195" y="17419436"/>
                  <a:pt x="29508955" y="17421024"/>
                </a:cubicBezTo>
                <a:lnTo>
                  <a:pt x="29516099" y="17423404"/>
                </a:lnTo>
                <a:cubicBezTo>
                  <a:pt x="29518479" y="17424992"/>
                  <a:pt x="29521455" y="17425932"/>
                  <a:pt x="29523243" y="17428168"/>
                </a:cubicBezTo>
                <a:cubicBezTo>
                  <a:pt x="29524811" y="17430128"/>
                  <a:pt x="29525623" y="17432804"/>
                  <a:pt x="29525623" y="17435312"/>
                </a:cubicBezTo>
                <a:cubicBezTo>
                  <a:pt x="29525623" y="17441916"/>
                  <a:pt x="29526711" y="17459684"/>
                  <a:pt x="29518479" y="17466268"/>
                </a:cubicBezTo>
                <a:cubicBezTo>
                  <a:pt x="29516519" y="17467836"/>
                  <a:pt x="29513719" y="17467856"/>
                  <a:pt x="29511339" y="17468648"/>
                </a:cubicBezTo>
                <a:cubicBezTo>
                  <a:pt x="29505851" y="17472308"/>
                  <a:pt x="29503623" y="17474700"/>
                  <a:pt x="29497051" y="17475792"/>
                </a:cubicBezTo>
                <a:cubicBezTo>
                  <a:pt x="29494699" y="17476184"/>
                  <a:pt x="29487127" y="17475792"/>
                  <a:pt x="29485143" y="17475792"/>
                </a:cubicBezTo>
                <a:cubicBezTo>
                  <a:pt x="29478795" y="17473412"/>
                  <a:pt x="29471907" y="17472140"/>
                  <a:pt x="29466095" y="17468648"/>
                </a:cubicBezTo>
                <a:cubicBezTo>
                  <a:pt x="29463639" y="17467176"/>
                  <a:pt x="29462611" y="17464064"/>
                  <a:pt x="29461331" y="17461504"/>
                </a:cubicBezTo>
                <a:cubicBezTo>
                  <a:pt x="29458891" y="17456624"/>
                  <a:pt x="29457475" y="17446984"/>
                  <a:pt x="29456567" y="17442456"/>
                </a:cubicBezTo>
                <a:cubicBezTo>
                  <a:pt x="29457363" y="17434520"/>
                  <a:pt x="29454931" y="17425532"/>
                  <a:pt x="29458951" y="17418644"/>
                </a:cubicBezTo>
                <a:cubicBezTo>
                  <a:pt x="29461479" y="17414308"/>
                  <a:pt x="29473239" y="17413880"/>
                  <a:pt x="29473239" y="17413880"/>
                </a:cubicBezTo>
                <a:close/>
                <a:moveTo>
                  <a:pt x="9746527" y="17383128"/>
                </a:moveTo>
                <a:cubicBezTo>
                  <a:pt x="9751285" y="17383920"/>
                  <a:pt x="9756099" y="17384460"/>
                  <a:pt x="9760811" y="17385508"/>
                </a:cubicBezTo>
                <a:cubicBezTo>
                  <a:pt x="9763259" y="17386052"/>
                  <a:pt x="9765520" y="17387280"/>
                  <a:pt x="9767955" y="17387888"/>
                </a:cubicBezTo>
                <a:cubicBezTo>
                  <a:pt x="9794875" y="17394616"/>
                  <a:pt x="9763502" y="17384816"/>
                  <a:pt x="9794147" y="17395032"/>
                </a:cubicBezTo>
                <a:lnTo>
                  <a:pt x="9808435" y="17399796"/>
                </a:lnTo>
                <a:lnTo>
                  <a:pt x="9815578" y="17402176"/>
                </a:lnTo>
                <a:cubicBezTo>
                  <a:pt x="9823127" y="17413496"/>
                  <a:pt x="9819439" y="17406604"/>
                  <a:pt x="9825105" y="17423608"/>
                </a:cubicBezTo>
                <a:lnTo>
                  <a:pt x="9827487" y="17430752"/>
                </a:lnTo>
                <a:lnTo>
                  <a:pt x="9829868" y="17437896"/>
                </a:lnTo>
                <a:cubicBezTo>
                  <a:pt x="9830445" y="17446576"/>
                  <a:pt x="9834942" y="17482360"/>
                  <a:pt x="9829868" y="17495044"/>
                </a:cubicBezTo>
                <a:cubicBezTo>
                  <a:pt x="9828935" y="17497376"/>
                  <a:pt x="9824967" y="17496304"/>
                  <a:pt x="9822724" y="17497428"/>
                </a:cubicBezTo>
                <a:cubicBezTo>
                  <a:pt x="9820163" y="17498708"/>
                  <a:pt x="9818140" y="17500908"/>
                  <a:pt x="9815578" y="17502188"/>
                </a:cubicBezTo>
                <a:cubicBezTo>
                  <a:pt x="9809229" y="17499808"/>
                  <a:pt x="9802965" y="17497188"/>
                  <a:pt x="9796532" y="17495044"/>
                </a:cubicBezTo>
                <a:cubicBezTo>
                  <a:pt x="9793424" y="17494008"/>
                  <a:pt x="9790152" y="17493564"/>
                  <a:pt x="9787005" y="17492664"/>
                </a:cubicBezTo>
                <a:cubicBezTo>
                  <a:pt x="9784589" y="17491972"/>
                  <a:pt x="9782242" y="17491076"/>
                  <a:pt x="9779862" y="17490284"/>
                </a:cubicBezTo>
                <a:cubicBezTo>
                  <a:pt x="9777479" y="17487900"/>
                  <a:pt x="9775519" y="17485008"/>
                  <a:pt x="9772718" y="17483140"/>
                </a:cubicBezTo>
                <a:cubicBezTo>
                  <a:pt x="9770627" y="17481748"/>
                  <a:pt x="9767535" y="17482324"/>
                  <a:pt x="9765574" y="17480756"/>
                </a:cubicBezTo>
                <a:cubicBezTo>
                  <a:pt x="9763338" y="17478968"/>
                  <a:pt x="9762399" y="17475996"/>
                  <a:pt x="9760811" y="17473612"/>
                </a:cubicBezTo>
                <a:cubicBezTo>
                  <a:pt x="9756621" y="17461040"/>
                  <a:pt x="9759821" y="17468556"/>
                  <a:pt x="9748904" y="17452184"/>
                </a:cubicBezTo>
                <a:lnTo>
                  <a:pt x="9744141" y="17445040"/>
                </a:lnTo>
                <a:cubicBezTo>
                  <a:pt x="9743349" y="17442656"/>
                  <a:pt x="9742881" y="17440140"/>
                  <a:pt x="9741760" y="17437896"/>
                </a:cubicBezTo>
                <a:cubicBezTo>
                  <a:pt x="9740481" y="17435336"/>
                  <a:pt x="9738160" y="17433368"/>
                  <a:pt x="9736997" y="17430752"/>
                </a:cubicBezTo>
                <a:cubicBezTo>
                  <a:pt x="9734961" y="17426164"/>
                  <a:pt x="9732236" y="17416464"/>
                  <a:pt x="9732236" y="17416464"/>
                </a:cubicBezTo>
                <a:cubicBezTo>
                  <a:pt x="9732951" y="17409288"/>
                  <a:pt x="9730893" y="17392300"/>
                  <a:pt x="9739381" y="17385508"/>
                </a:cubicBezTo>
                <a:cubicBezTo>
                  <a:pt x="9741341" y="17383940"/>
                  <a:pt x="9744141" y="17383920"/>
                  <a:pt x="9746527" y="17383128"/>
                </a:cubicBezTo>
                <a:close/>
                <a:moveTo>
                  <a:pt x="29221779" y="17352920"/>
                </a:moveTo>
                <a:cubicBezTo>
                  <a:pt x="29228923" y="17353716"/>
                  <a:pt x="29236159" y="17353892"/>
                  <a:pt x="29243207" y="17355304"/>
                </a:cubicBezTo>
                <a:cubicBezTo>
                  <a:pt x="29248131" y="17356288"/>
                  <a:pt x="29252735" y="17358476"/>
                  <a:pt x="29257495" y="17360064"/>
                </a:cubicBezTo>
                <a:lnTo>
                  <a:pt x="29264639" y="17362444"/>
                </a:lnTo>
                <a:cubicBezTo>
                  <a:pt x="29267019" y="17364032"/>
                  <a:pt x="29269995" y="17364972"/>
                  <a:pt x="29271783" y="17367208"/>
                </a:cubicBezTo>
                <a:cubicBezTo>
                  <a:pt x="29273351" y="17369168"/>
                  <a:pt x="29274163" y="17371844"/>
                  <a:pt x="29274163" y="17374352"/>
                </a:cubicBezTo>
                <a:cubicBezTo>
                  <a:pt x="29274163" y="17380956"/>
                  <a:pt x="29275251" y="17398724"/>
                  <a:pt x="29267019" y="17405308"/>
                </a:cubicBezTo>
                <a:cubicBezTo>
                  <a:pt x="29265059" y="17406876"/>
                  <a:pt x="29262259" y="17406896"/>
                  <a:pt x="29259879" y="17407688"/>
                </a:cubicBezTo>
                <a:cubicBezTo>
                  <a:pt x="29254391" y="17411348"/>
                  <a:pt x="29252163" y="17413740"/>
                  <a:pt x="29245591" y="17414832"/>
                </a:cubicBezTo>
                <a:cubicBezTo>
                  <a:pt x="29243239" y="17415224"/>
                  <a:pt x="29235667" y="17414832"/>
                  <a:pt x="29233683" y="17414832"/>
                </a:cubicBezTo>
                <a:cubicBezTo>
                  <a:pt x="29227335" y="17412452"/>
                  <a:pt x="29220447" y="17411180"/>
                  <a:pt x="29214635" y="17407688"/>
                </a:cubicBezTo>
                <a:cubicBezTo>
                  <a:pt x="29212179" y="17406216"/>
                  <a:pt x="29211151" y="17403104"/>
                  <a:pt x="29209871" y="17400544"/>
                </a:cubicBezTo>
                <a:cubicBezTo>
                  <a:pt x="29207431" y="17395664"/>
                  <a:pt x="29206015" y="17386024"/>
                  <a:pt x="29205107" y="17381496"/>
                </a:cubicBezTo>
                <a:cubicBezTo>
                  <a:pt x="29205903" y="17373560"/>
                  <a:pt x="29203471" y="17364572"/>
                  <a:pt x="29207491" y="17357684"/>
                </a:cubicBezTo>
                <a:cubicBezTo>
                  <a:pt x="29210019" y="17353348"/>
                  <a:pt x="29221779" y="17352920"/>
                  <a:pt x="29221779" y="17352920"/>
                </a:cubicBezTo>
                <a:close/>
                <a:moveTo>
                  <a:pt x="31192531" y="17326600"/>
                </a:moveTo>
                <a:cubicBezTo>
                  <a:pt x="31199675" y="17327392"/>
                  <a:pt x="31206915" y="17327572"/>
                  <a:pt x="31213963" y="17328980"/>
                </a:cubicBezTo>
                <a:cubicBezTo>
                  <a:pt x="31218883" y="17329968"/>
                  <a:pt x="31223487" y="17332156"/>
                  <a:pt x="31228247" y="17333744"/>
                </a:cubicBezTo>
                <a:lnTo>
                  <a:pt x="31235391" y="17336124"/>
                </a:lnTo>
                <a:cubicBezTo>
                  <a:pt x="31237775" y="17337712"/>
                  <a:pt x="31240747" y="17338652"/>
                  <a:pt x="31242535" y="17340888"/>
                </a:cubicBezTo>
                <a:cubicBezTo>
                  <a:pt x="31244103" y="17342848"/>
                  <a:pt x="31244919" y="17345520"/>
                  <a:pt x="31244919" y="17348032"/>
                </a:cubicBezTo>
                <a:cubicBezTo>
                  <a:pt x="31244919" y="17354636"/>
                  <a:pt x="31246007" y="17372404"/>
                  <a:pt x="31237775" y="17378988"/>
                </a:cubicBezTo>
                <a:cubicBezTo>
                  <a:pt x="31235815" y="17380556"/>
                  <a:pt x="31233011" y="17380576"/>
                  <a:pt x="31230631" y="17381368"/>
                </a:cubicBezTo>
                <a:cubicBezTo>
                  <a:pt x="31225143" y="17385028"/>
                  <a:pt x="31222915" y="17387416"/>
                  <a:pt x="31216343" y="17388512"/>
                </a:cubicBezTo>
                <a:cubicBezTo>
                  <a:pt x="31213995" y="17388904"/>
                  <a:pt x="31206419" y="17388512"/>
                  <a:pt x="31204435" y="17388512"/>
                </a:cubicBezTo>
                <a:cubicBezTo>
                  <a:pt x="31198087" y="17386132"/>
                  <a:pt x="31191203" y="17384856"/>
                  <a:pt x="31185387" y="17381368"/>
                </a:cubicBezTo>
                <a:cubicBezTo>
                  <a:pt x="31182931" y="17379896"/>
                  <a:pt x="31181903" y="17376784"/>
                  <a:pt x="31180623" y="17374224"/>
                </a:cubicBezTo>
                <a:cubicBezTo>
                  <a:pt x="31178183" y="17369344"/>
                  <a:pt x="31176767" y="17359704"/>
                  <a:pt x="31175863" y="17355176"/>
                </a:cubicBezTo>
                <a:cubicBezTo>
                  <a:pt x="31176655" y="17347236"/>
                  <a:pt x="31174223" y="17338252"/>
                  <a:pt x="31178243" y="17331364"/>
                </a:cubicBezTo>
                <a:cubicBezTo>
                  <a:pt x="31180771" y="17327028"/>
                  <a:pt x="31192531" y="17326600"/>
                  <a:pt x="31192531" y="17326600"/>
                </a:cubicBezTo>
                <a:close/>
                <a:moveTo>
                  <a:pt x="30413231" y="17219684"/>
                </a:moveTo>
                <a:cubicBezTo>
                  <a:pt x="30420375" y="17220480"/>
                  <a:pt x="30427615" y="17220656"/>
                  <a:pt x="30434663" y="17222068"/>
                </a:cubicBezTo>
                <a:cubicBezTo>
                  <a:pt x="30439587" y="17223052"/>
                  <a:pt x="30444187" y="17225244"/>
                  <a:pt x="30448951" y="17226828"/>
                </a:cubicBezTo>
                <a:lnTo>
                  <a:pt x="30456095" y="17229212"/>
                </a:lnTo>
                <a:cubicBezTo>
                  <a:pt x="30458475" y="17230800"/>
                  <a:pt x="30461451" y="17231740"/>
                  <a:pt x="30463239" y="17233972"/>
                </a:cubicBezTo>
                <a:cubicBezTo>
                  <a:pt x="30464807" y="17235932"/>
                  <a:pt x="30465619" y="17238608"/>
                  <a:pt x="30465619" y="17241116"/>
                </a:cubicBezTo>
                <a:cubicBezTo>
                  <a:pt x="30465619" y="17247724"/>
                  <a:pt x="30466707" y="17265488"/>
                  <a:pt x="30458475" y="17272072"/>
                </a:cubicBezTo>
                <a:cubicBezTo>
                  <a:pt x="30456515" y="17273640"/>
                  <a:pt x="30453715" y="17273660"/>
                  <a:pt x="30451331" y="17274456"/>
                </a:cubicBezTo>
                <a:cubicBezTo>
                  <a:pt x="30445847" y="17278112"/>
                  <a:pt x="30443619" y="17280504"/>
                  <a:pt x="30437043" y="17281600"/>
                </a:cubicBezTo>
                <a:cubicBezTo>
                  <a:pt x="30434695" y="17281988"/>
                  <a:pt x="30427123" y="17281600"/>
                  <a:pt x="30425139" y="17281600"/>
                </a:cubicBezTo>
                <a:cubicBezTo>
                  <a:pt x="30418787" y="17279216"/>
                  <a:pt x="30411903" y="17277944"/>
                  <a:pt x="30406087" y="17274456"/>
                </a:cubicBezTo>
                <a:cubicBezTo>
                  <a:pt x="30403635" y="17272980"/>
                  <a:pt x="30402607" y="17269872"/>
                  <a:pt x="30401327" y="17267312"/>
                </a:cubicBezTo>
                <a:cubicBezTo>
                  <a:pt x="30398883" y="17262428"/>
                  <a:pt x="30397467" y="17252788"/>
                  <a:pt x="30396563" y="17248260"/>
                </a:cubicBezTo>
                <a:cubicBezTo>
                  <a:pt x="30397359" y="17240324"/>
                  <a:pt x="30394927" y="17231340"/>
                  <a:pt x="30398943" y="17224448"/>
                </a:cubicBezTo>
                <a:cubicBezTo>
                  <a:pt x="30401475" y="17220112"/>
                  <a:pt x="30413231" y="17219684"/>
                  <a:pt x="30413231" y="17219684"/>
                </a:cubicBezTo>
                <a:close/>
                <a:moveTo>
                  <a:pt x="9979885" y="17218820"/>
                </a:moveTo>
                <a:cubicBezTo>
                  <a:pt x="9983856" y="17219612"/>
                  <a:pt x="9988003" y="17219780"/>
                  <a:pt x="9991793" y="17221200"/>
                </a:cubicBezTo>
                <a:cubicBezTo>
                  <a:pt x="10001674" y="17224908"/>
                  <a:pt x="9997459" y="17225396"/>
                  <a:pt x="10001317" y="17233108"/>
                </a:cubicBezTo>
                <a:cubicBezTo>
                  <a:pt x="10002598" y="17235668"/>
                  <a:pt x="10004489" y="17237872"/>
                  <a:pt x="10006077" y="17240252"/>
                </a:cubicBezTo>
                <a:lnTo>
                  <a:pt x="10010840" y="17254540"/>
                </a:lnTo>
                <a:cubicBezTo>
                  <a:pt x="10011633" y="17256920"/>
                  <a:pt x="10012614" y="17259248"/>
                  <a:pt x="10013223" y="17261684"/>
                </a:cubicBezTo>
                <a:lnTo>
                  <a:pt x="10015605" y="17271208"/>
                </a:lnTo>
                <a:cubicBezTo>
                  <a:pt x="10017194" y="17285500"/>
                  <a:pt x="10020058" y="17293568"/>
                  <a:pt x="10015605" y="17306928"/>
                </a:cubicBezTo>
                <a:cubicBezTo>
                  <a:pt x="10014697" y="17309640"/>
                  <a:pt x="10013076" y="17312280"/>
                  <a:pt x="10010840" y="17314068"/>
                </a:cubicBezTo>
                <a:cubicBezTo>
                  <a:pt x="10005183" y="17318596"/>
                  <a:pt x="10008857" y="17318040"/>
                  <a:pt x="10008462" y="17318832"/>
                </a:cubicBezTo>
                <a:cubicBezTo>
                  <a:pt x="10002110" y="17316452"/>
                  <a:pt x="9995227" y="17315176"/>
                  <a:pt x="9989409" y="17311688"/>
                </a:cubicBezTo>
                <a:cubicBezTo>
                  <a:pt x="9986955" y="17310216"/>
                  <a:pt x="9986672" y="17306568"/>
                  <a:pt x="9984649" y="17304544"/>
                </a:cubicBezTo>
                <a:cubicBezTo>
                  <a:pt x="9982625" y="17302520"/>
                  <a:pt x="9979885" y="17301368"/>
                  <a:pt x="9977504" y="17299784"/>
                </a:cubicBezTo>
                <a:cubicBezTo>
                  <a:pt x="9976711" y="17297400"/>
                  <a:pt x="9976248" y="17294884"/>
                  <a:pt x="9975125" y="17292640"/>
                </a:cubicBezTo>
                <a:cubicBezTo>
                  <a:pt x="9973845" y="17290080"/>
                  <a:pt x="9971523" y="17288108"/>
                  <a:pt x="9970360" y="17285496"/>
                </a:cubicBezTo>
                <a:cubicBezTo>
                  <a:pt x="9968319" y="17280908"/>
                  <a:pt x="9965597" y="17271208"/>
                  <a:pt x="9965597" y="17271208"/>
                </a:cubicBezTo>
                <a:cubicBezTo>
                  <a:pt x="9966393" y="17256920"/>
                  <a:pt x="9965957" y="17242512"/>
                  <a:pt x="9967980" y="17228344"/>
                </a:cubicBezTo>
                <a:cubicBezTo>
                  <a:pt x="9968385" y="17225512"/>
                  <a:pt x="9970505" y="17222988"/>
                  <a:pt x="9972741" y="17221200"/>
                </a:cubicBezTo>
                <a:cubicBezTo>
                  <a:pt x="9974701" y="17219632"/>
                  <a:pt x="9977504" y="17219612"/>
                  <a:pt x="9979885" y="17218820"/>
                </a:cubicBezTo>
                <a:close/>
                <a:moveTo>
                  <a:pt x="28909359" y="17192900"/>
                </a:moveTo>
                <a:cubicBezTo>
                  <a:pt x="28916503" y="17193696"/>
                  <a:pt x="28923739" y="17193872"/>
                  <a:pt x="28930787" y="17195284"/>
                </a:cubicBezTo>
                <a:cubicBezTo>
                  <a:pt x="28935711" y="17196268"/>
                  <a:pt x="28940315" y="17198456"/>
                  <a:pt x="28945075" y="17200044"/>
                </a:cubicBezTo>
                <a:lnTo>
                  <a:pt x="28952219" y="17202424"/>
                </a:lnTo>
                <a:cubicBezTo>
                  <a:pt x="28954599" y="17204012"/>
                  <a:pt x="28957575" y="17204952"/>
                  <a:pt x="28959363" y="17207188"/>
                </a:cubicBezTo>
                <a:cubicBezTo>
                  <a:pt x="28960931" y="17209148"/>
                  <a:pt x="28961743" y="17211824"/>
                  <a:pt x="28961743" y="17214332"/>
                </a:cubicBezTo>
                <a:cubicBezTo>
                  <a:pt x="28961743" y="17220936"/>
                  <a:pt x="28962831" y="17238704"/>
                  <a:pt x="28954599" y="17245288"/>
                </a:cubicBezTo>
                <a:cubicBezTo>
                  <a:pt x="28952639" y="17246856"/>
                  <a:pt x="28949839" y="17246876"/>
                  <a:pt x="28947459" y="17247668"/>
                </a:cubicBezTo>
                <a:cubicBezTo>
                  <a:pt x="28941971" y="17251328"/>
                  <a:pt x="28939743" y="17253720"/>
                  <a:pt x="28933171" y="17254812"/>
                </a:cubicBezTo>
                <a:cubicBezTo>
                  <a:pt x="28930819" y="17255204"/>
                  <a:pt x="28923247" y="17254812"/>
                  <a:pt x="28921263" y="17254812"/>
                </a:cubicBezTo>
                <a:cubicBezTo>
                  <a:pt x="28914915" y="17252432"/>
                  <a:pt x="28908027" y="17251160"/>
                  <a:pt x="28902215" y="17247668"/>
                </a:cubicBezTo>
                <a:cubicBezTo>
                  <a:pt x="28899759" y="17246196"/>
                  <a:pt x="28898731" y="17243084"/>
                  <a:pt x="28897451" y="17240524"/>
                </a:cubicBezTo>
                <a:cubicBezTo>
                  <a:pt x="28895011" y="17235644"/>
                  <a:pt x="28893595" y="17226004"/>
                  <a:pt x="28892687" y="17221476"/>
                </a:cubicBezTo>
                <a:cubicBezTo>
                  <a:pt x="28893483" y="17213540"/>
                  <a:pt x="28891051" y="17204552"/>
                  <a:pt x="28895071" y="17197664"/>
                </a:cubicBezTo>
                <a:cubicBezTo>
                  <a:pt x="28897599" y="17193328"/>
                  <a:pt x="28909359" y="17192900"/>
                  <a:pt x="28909359" y="17192900"/>
                </a:cubicBezTo>
                <a:close/>
                <a:moveTo>
                  <a:pt x="24523823" y="17128808"/>
                </a:moveTo>
                <a:cubicBezTo>
                  <a:pt x="24536447" y="17128808"/>
                  <a:pt x="24546683" y="17139044"/>
                  <a:pt x="24546683" y="17151668"/>
                </a:cubicBezTo>
                <a:cubicBezTo>
                  <a:pt x="24546683" y="17164296"/>
                  <a:pt x="24536447" y="17174528"/>
                  <a:pt x="24523823" y="17174528"/>
                </a:cubicBezTo>
                <a:cubicBezTo>
                  <a:pt x="24511199" y="17174528"/>
                  <a:pt x="24500963" y="17164296"/>
                  <a:pt x="24500963" y="17151668"/>
                </a:cubicBezTo>
                <a:cubicBezTo>
                  <a:pt x="24500963" y="17139044"/>
                  <a:pt x="24511199" y="17128808"/>
                  <a:pt x="24523823" y="17128808"/>
                </a:cubicBezTo>
                <a:close/>
                <a:moveTo>
                  <a:pt x="24059479" y="17090708"/>
                </a:moveTo>
                <a:cubicBezTo>
                  <a:pt x="24072103" y="17090708"/>
                  <a:pt x="24082339" y="17100944"/>
                  <a:pt x="24082339" y="17113568"/>
                </a:cubicBezTo>
                <a:cubicBezTo>
                  <a:pt x="24082339" y="17126192"/>
                  <a:pt x="24072103" y="17136428"/>
                  <a:pt x="24059479" y="17136428"/>
                </a:cubicBezTo>
                <a:cubicBezTo>
                  <a:pt x="24046855" y="17136428"/>
                  <a:pt x="24036619" y="17126192"/>
                  <a:pt x="24036619" y="17113568"/>
                </a:cubicBezTo>
                <a:cubicBezTo>
                  <a:pt x="24036619" y="17100944"/>
                  <a:pt x="24046855" y="17090708"/>
                  <a:pt x="24059479" y="17090708"/>
                </a:cubicBezTo>
                <a:close/>
                <a:moveTo>
                  <a:pt x="2751974" y="17085436"/>
                </a:moveTo>
                <a:cubicBezTo>
                  <a:pt x="2764596" y="17085436"/>
                  <a:pt x="2774828" y="17095668"/>
                  <a:pt x="2774828" y="17108296"/>
                </a:cubicBezTo>
                <a:cubicBezTo>
                  <a:pt x="2774828" y="17120920"/>
                  <a:pt x="2764596" y="17131156"/>
                  <a:pt x="2751974" y="17131156"/>
                </a:cubicBezTo>
                <a:cubicBezTo>
                  <a:pt x="2739349" y="17131156"/>
                  <a:pt x="2729108" y="17120920"/>
                  <a:pt x="2729108" y="17108296"/>
                </a:cubicBezTo>
                <a:cubicBezTo>
                  <a:pt x="2729108" y="17095668"/>
                  <a:pt x="2739349" y="17085436"/>
                  <a:pt x="2751974" y="17085436"/>
                </a:cubicBezTo>
                <a:close/>
                <a:moveTo>
                  <a:pt x="26231975" y="17066896"/>
                </a:moveTo>
                <a:cubicBezTo>
                  <a:pt x="26244599" y="17066896"/>
                  <a:pt x="26254835" y="17077132"/>
                  <a:pt x="26254835" y="17089756"/>
                </a:cubicBezTo>
                <a:cubicBezTo>
                  <a:pt x="26254835" y="17102380"/>
                  <a:pt x="26244599" y="17112616"/>
                  <a:pt x="26231975" y="17112616"/>
                </a:cubicBezTo>
                <a:cubicBezTo>
                  <a:pt x="26219351" y="17112616"/>
                  <a:pt x="26209115" y="17102380"/>
                  <a:pt x="26209115" y="17089756"/>
                </a:cubicBezTo>
                <a:cubicBezTo>
                  <a:pt x="26209115" y="17077132"/>
                  <a:pt x="26219351" y="17066896"/>
                  <a:pt x="26231975" y="17066896"/>
                </a:cubicBezTo>
                <a:close/>
                <a:moveTo>
                  <a:pt x="28284519" y="17032880"/>
                </a:moveTo>
                <a:cubicBezTo>
                  <a:pt x="28291663" y="17033676"/>
                  <a:pt x="28298899" y="17033852"/>
                  <a:pt x="28305947" y="17035264"/>
                </a:cubicBezTo>
                <a:cubicBezTo>
                  <a:pt x="28310871" y="17036248"/>
                  <a:pt x="28315475" y="17038436"/>
                  <a:pt x="28320235" y="17040024"/>
                </a:cubicBezTo>
                <a:lnTo>
                  <a:pt x="28327379" y="17042404"/>
                </a:lnTo>
                <a:cubicBezTo>
                  <a:pt x="28329759" y="17043992"/>
                  <a:pt x="28332735" y="17044932"/>
                  <a:pt x="28334523" y="17047168"/>
                </a:cubicBezTo>
                <a:cubicBezTo>
                  <a:pt x="28336091" y="17049128"/>
                  <a:pt x="28336903" y="17051804"/>
                  <a:pt x="28336903" y="17054312"/>
                </a:cubicBezTo>
                <a:cubicBezTo>
                  <a:pt x="28336903" y="17060916"/>
                  <a:pt x="28337991" y="17078684"/>
                  <a:pt x="28329759" y="17085268"/>
                </a:cubicBezTo>
                <a:cubicBezTo>
                  <a:pt x="28327799" y="17086836"/>
                  <a:pt x="28324999" y="17086856"/>
                  <a:pt x="28322619" y="17087648"/>
                </a:cubicBezTo>
                <a:cubicBezTo>
                  <a:pt x="28317131" y="17091308"/>
                  <a:pt x="28314903" y="17093700"/>
                  <a:pt x="28308331" y="17094792"/>
                </a:cubicBezTo>
                <a:cubicBezTo>
                  <a:pt x="28305979" y="17095184"/>
                  <a:pt x="28298407" y="17094792"/>
                  <a:pt x="28296423" y="17094792"/>
                </a:cubicBezTo>
                <a:cubicBezTo>
                  <a:pt x="28290075" y="17092412"/>
                  <a:pt x="28283187" y="17091140"/>
                  <a:pt x="28277375" y="17087648"/>
                </a:cubicBezTo>
                <a:cubicBezTo>
                  <a:pt x="28274919" y="17086176"/>
                  <a:pt x="28273891" y="17083064"/>
                  <a:pt x="28272611" y="17080504"/>
                </a:cubicBezTo>
                <a:cubicBezTo>
                  <a:pt x="28270171" y="17075624"/>
                  <a:pt x="28268755" y="17065984"/>
                  <a:pt x="28267847" y="17061456"/>
                </a:cubicBezTo>
                <a:cubicBezTo>
                  <a:pt x="28268643" y="17053520"/>
                  <a:pt x="28266211" y="17044532"/>
                  <a:pt x="28270231" y="17037644"/>
                </a:cubicBezTo>
                <a:cubicBezTo>
                  <a:pt x="28272759" y="17033308"/>
                  <a:pt x="28284519" y="17032880"/>
                  <a:pt x="28284519" y="17032880"/>
                </a:cubicBezTo>
                <a:close/>
                <a:moveTo>
                  <a:pt x="34823427" y="17018796"/>
                </a:moveTo>
                <a:cubicBezTo>
                  <a:pt x="34830571" y="17019588"/>
                  <a:pt x="34837811" y="17019768"/>
                  <a:pt x="34844859" y="17021176"/>
                </a:cubicBezTo>
                <a:cubicBezTo>
                  <a:pt x="34849779" y="17022160"/>
                  <a:pt x="34854383" y="17024352"/>
                  <a:pt x="34859143" y="17025940"/>
                </a:cubicBezTo>
                <a:lnTo>
                  <a:pt x="34866287" y="17028320"/>
                </a:lnTo>
                <a:cubicBezTo>
                  <a:pt x="34868671" y="17029908"/>
                  <a:pt x="34871643" y="17030848"/>
                  <a:pt x="34873431" y="17033084"/>
                </a:cubicBezTo>
                <a:cubicBezTo>
                  <a:pt x="34874999" y="17035044"/>
                  <a:pt x="34875815" y="17037716"/>
                  <a:pt x="34875815" y="17040228"/>
                </a:cubicBezTo>
                <a:cubicBezTo>
                  <a:pt x="34875815" y="17046832"/>
                  <a:pt x="34876903" y="17064596"/>
                  <a:pt x="34868671" y="17071184"/>
                </a:cubicBezTo>
                <a:cubicBezTo>
                  <a:pt x="34866711" y="17072752"/>
                  <a:pt x="34863907" y="17072768"/>
                  <a:pt x="34861527" y="17073564"/>
                </a:cubicBezTo>
                <a:cubicBezTo>
                  <a:pt x="34856039" y="17077220"/>
                  <a:pt x="34853811" y="17079612"/>
                  <a:pt x="34847239" y="17080708"/>
                </a:cubicBezTo>
                <a:cubicBezTo>
                  <a:pt x="34844891" y="17081100"/>
                  <a:pt x="34837315" y="17080708"/>
                  <a:pt x="34835331" y="17080708"/>
                </a:cubicBezTo>
                <a:cubicBezTo>
                  <a:pt x="34828983" y="17078328"/>
                  <a:pt x="34822099" y="17077052"/>
                  <a:pt x="34816283" y="17073564"/>
                </a:cubicBezTo>
                <a:cubicBezTo>
                  <a:pt x="34813827" y="17072092"/>
                  <a:pt x="34812799" y="17068980"/>
                  <a:pt x="34811519" y="17066420"/>
                </a:cubicBezTo>
                <a:cubicBezTo>
                  <a:pt x="34809079" y="17061540"/>
                  <a:pt x="34807663" y="17051896"/>
                  <a:pt x="34806759" y="17047368"/>
                </a:cubicBezTo>
                <a:cubicBezTo>
                  <a:pt x="34807551" y="17039432"/>
                  <a:pt x="34805119" y="17030448"/>
                  <a:pt x="34809139" y="17023556"/>
                </a:cubicBezTo>
                <a:cubicBezTo>
                  <a:pt x="34811667" y="17019220"/>
                  <a:pt x="34823427" y="17018796"/>
                  <a:pt x="34823427" y="17018796"/>
                </a:cubicBezTo>
                <a:close/>
                <a:moveTo>
                  <a:pt x="23995187" y="16957360"/>
                </a:moveTo>
                <a:cubicBezTo>
                  <a:pt x="24007811" y="16957360"/>
                  <a:pt x="24018047" y="16967592"/>
                  <a:pt x="24018047" y="16980220"/>
                </a:cubicBezTo>
                <a:cubicBezTo>
                  <a:pt x="24018047" y="16992844"/>
                  <a:pt x="24007811" y="17003080"/>
                  <a:pt x="23995187" y="17003080"/>
                </a:cubicBezTo>
                <a:cubicBezTo>
                  <a:pt x="23982559" y="17003080"/>
                  <a:pt x="23972327" y="16992844"/>
                  <a:pt x="23972327" y="16980220"/>
                </a:cubicBezTo>
                <a:cubicBezTo>
                  <a:pt x="23972327" y="16967592"/>
                  <a:pt x="23982559" y="16957360"/>
                  <a:pt x="23995187" y="16957360"/>
                </a:cubicBezTo>
                <a:close/>
                <a:moveTo>
                  <a:pt x="26298651" y="16952596"/>
                </a:moveTo>
                <a:cubicBezTo>
                  <a:pt x="26311275" y="16952596"/>
                  <a:pt x="26321511" y="16962832"/>
                  <a:pt x="26321511" y="16975456"/>
                </a:cubicBezTo>
                <a:cubicBezTo>
                  <a:pt x="26321511" y="16988080"/>
                  <a:pt x="26311275" y="16998316"/>
                  <a:pt x="26298651" y="16998316"/>
                </a:cubicBezTo>
                <a:cubicBezTo>
                  <a:pt x="26286027" y="16998316"/>
                  <a:pt x="26275791" y="16988080"/>
                  <a:pt x="26275791" y="16975456"/>
                </a:cubicBezTo>
                <a:cubicBezTo>
                  <a:pt x="26275791" y="16962832"/>
                  <a:pt x="26286027" y="16952596"/>
                  <a:pt x="26298651" y="16952596"/>
                </a:cubicBezTo>
                <a:close/>
                <a:moveTo>
                  <a:pt x="23606263" y="16926224"/>
                </a:moveTo>
                <a:cubicBezTo>
                  <a:pt x="23610855" y="16927568"/>
                  <a:pt x="23616863" y="16931288"/>
                  <a:pt x="23624887" y="16938308"/>
                </a:cubicBezTo>
                <a:cubicBezTo>
                  <a:pt x="23638671" y="16950368"/>
                  <a:pt x="23640127" y="16973868"/>
                  <a:pt x="23655367" y="16984028"/>
                </a:cubicBezTo>
                <a:cubicBezTo>
                  <a:pt x="23670607" y="16994188"/>
                  <a:pt x="23683711" y="17008716"/>
                  <a:pt x="23701083" y="17014508"/>
                </a:cubicBezTo>
                <a:cubicBezTo>
                  <a:pt x="23708703" y="17017048"/>
                  <a:pt x="23716759" y="17018536"/>
                  <a:pt x="23723943" y="17022128"/>
                </a:cubicBezTo>
                <a:cubicBezTo>
                  <a:pt x="23783031" y="17051672"/>
                  <a:pt x="23712207" y="17025836"/>
                  <a:pt x="23769663" y="17044988"/>
                </a:cubicBezTo>
                <a:cubicBezTo>
                  <a:pt x="23798583" y="17088368"/>
                  <a:pt x="23768127" y="17052820"/>
                  <a:pt x="23807763" y="17075468"/>
                </a:cubicBezTo>
                <a:cubicBezTo>
                  <a:pt x="23818791" y="17081768"/>
                  <a:pt x="23827911" y="17090948"/>
                  <a:pt x="23838243" y="17098328"/>
                </a:cubicBezTo>
                <a:cubicBezTo>
                  <a:pt x="23845695" y="17103652"/>
                  <a:pt x="23853483" y="17108488"/>
                  <a:pt x="23861103" y="17113568"/>
                </a:cubicBezTo>
                <a:cubicBezTo>
                  <a:pt x="23866183" y="17121188"/>
                  <a:pt x="23872247" y="17128236"/>
                  <a:pt x="23876343" y="17136428"/>
                </a:cubicBezTo>
                <a:cubicBezTo>
                  <a:pt x="23879935" y="17143612"/>
                  <a:pt x="23878947" y="17153016"/>
                  <a:pt x="23883963" y="17159288"/>
                </a:cubicBezTo>
                <a:cubicBezTo>
                  <a:pt x="23889687" y="17166440"/>
                  <a:pt x="23899203" y="17169448"/>
                  <a:pt x="23906823" y="17174528"/>
                </a:cubicBezTo>
                <a:cubicBezTo>
                  <a:pt x="23911903" y="17189768"/>
                  <a:pt x="23913155" y="17206884"/>
                  <a:pt x="23922063" y="17220248"/>
                </a:cubicBezTo>
                <a:cubicBezTo>
                  <a:pt x="23927143" y="17227868"/>
                  <a:pt x="23935083" y="17234224"/>
                  <a:pt x="23937303" y="17243108"/>
                </a:cubicBezTo>
                <a:cubicBezTo>
                  <a:pt x="23938175" y="17246592"/>
                  <a:pt x="23930955" y="17249460"/>
                  <a:pt x="23929683" y="17250728"/>
                </a:cubicBezTo>
                <a:cubicBezTo>
                  <a:pt x="23906823" y="17245648"/>
                  <a:pt x="23883731" y="17241524"/>
                  <a:pt x="23861103" y="17235488"/>
                </a:cubicBezTo>
                <a:cubicBezTo>
                  <a:pt x="23845583" y="17231348"/>
                  <a:pt x="23815383" y="17220248"/>
                  <a:pt x="23815383" y="17220248"/>
                </a:cubicBezTo>
                <a:cubicBezTo>
                  <a:pt x="23774743" y="17159288"/>
                  <a:pt x="23828083" y="17232948"/>
                  <a:pt x="23777283" y="17182148"/>
                </a:cubicBezTo>
                <a:cubicBezTo>
                  <a:pt x="23726483" y="17131348"/>
                  <a:pt x="23800143" y="17184688"/>
                  <a:pt x="23739183" y="17144048"/>
                </a:cubicBezTo>
                <a:cubicBezTo>
                  <a:pt x="23734103" y="17136428"/>
                  <a:pt x="23730419" y="17127664"/>
                  <a:pt x="23723943" y="17121188"/>
                </a:cubicBezTo>
                <a:cubicBezTo>
                  <a:pt x="23717467" y="17114712"/>
                  <a:pt x="23706807" y="17113100"/>
                  <a:pt x="23701083" y="17105948"/>
                </a:cubicBezTo>
                <a:cubicBezTo>
                  <a:pt x="23671531" y="17069004"/>
                  <a:pt x="23720479" y="17092092"/>
                  <a:pt x="23670607" y="17075468"/>
                </a:cubicBezTo>
                <a:cubicBezTo>
                  <a:pt x="23668067" y="17067848"/>
                  <a:pt x="23668667" y="17058288"/>
                  <a:pt x="23662987" y="17052608"/>
                </a:cubicBezTo>
                <a:cubicBezTo>
                  <a:pt x="23650035" y="17039656"/>
                  <a:pt x="23617267" y="17022128"/>
                  <a:pt x="23617267" y="17022128"/>
                </a:cubicBezTo>
                <a:cubicBezTo>
                  <a:pt x="23614727" y="17014508"/>
                  <a:pt x="23613239" y="17006452"/>
                  <a:pt x="23609647" y="16999268"/>
                </a:cubicBezTo>
                <a:cubicBezTo>
                  <a:pt x="23580103" y="16940184"/>
                  <a:pt x="23605943" y="17011008"/>
                  <a:pt x="23586787" y="16953548"/>
                </a:cubicBezTo>
                <a:cubicBezTo>
                  <a:pt x="23591435" y="16939604"/>
                  <a:pt x="23592487" y="16922204"/>
                  <a:pt x="23606263" y="16926224"/>
                </a:cubicBezTo>
                <a:close/>
                <a:moveTo>
                  <a:pt x="23930891" y="16914496"/>
                </a:moveTo>
                <a:cubicBezTo>
                  <a:pt x="23943519" y="16914496"/>
                  <a:pt x="23953751" y="16924732"/>
                  <a:pt x="23953751" y="16937356"/>
                </a:cubicBezTo>
                <a:cubicBezTo>
                  <a:pt x="23953751" y="16949980"/>
                  <a:pt x="23943519" y="16960216"/>
                  <a:pt x="23930891" y="16960216"/>
                </a:cubicBezTo>
                <a:cubicBezTo>
                  <a:pt x="23918267" y="16960216"/>
                  <a:pt x="23908031" y="16949980"/>
                  <a:pt x="23908031" y="16937356"/>
                </a:cubicBezTo>
                <a:cubicBezTo>
                  <a:pt x="23908031" y="16924732"/>
                  <a:pt x="23918267" y="16914496"/>
                  <a:pt x="23930891" y="16914496"/>
                </a:cubicBezTo>
                <a:close/>
                <a:moveTo>
                  <a:pt x="30862679" y="16894596"/>
                </a:moveTo>
                <a:cubicBezTo>
                  <a:pt x="30869823" y="16895388"/>
                  <a:pt x="30877063" y="16895568"/>
                  <a:pt x="30884111" y="16896976"/>
                </a:cubicBezTo>
                <a:cubicBezTo>
                  <a:pt x="30889031" y="16897960"/>
                  <a:pt x="30893635" y="16900152"/>
                  <a:pt x="30898395" y="16901740"/>
                </a:cubicBezTo>
                <a:lnTo>
                  <a:pt x="30905539" y="16904120"/>
                </a:lnTo>
                <a:cubicBezTo>
                  <a:pt x="30907923" y="16905708"/>
                  <a:pt x="30910895" y="16906648"/>
                  <a:pt x="30912683" y="16908884"/>
                </a:cubicBezTo>
                <a:cubicBezTo>
                  <a:pt x="30914251" y="16910844"/>
                  <a:pt x="30915067" y="16913516"/>
                  <a:pt x="30915067" y="16916028"/>
                </a:cubicBezTo>
                <a:cubicBezTo>
                  <a:pt x="30915067" y="16922632"/>
                  <a:pt x="30916155" y="16940396"/>
                  <a:pt x="30907923" y="16946984"/>
                </a:cubicBezTo>
                <a:cubicBezTo>
                  <a:pt x="30905963" y="16948552"/>
                  <a:pt x="30903159" y="16948568"/>
                  <a:pt x="30900779" y="16949364"/>
                </a:cubicBezTo>
                <a:cubicBezTo>
                  <a:pt x="30895291" y="16953020"/>
                  <a:pt x="30893063" y="16955412"/>
                  <a:pt x="30886491" y="16956508"/>
                </a:cubicBezTo>
                <a:cubicBezTo>
                  <a:pt x="30884143" y="16956900"/>
                  <a:pt x="30876567" y="16956508"/>
                  <a:pt x="30874583" y="16956508"/>
                </a:cubicBezTo>
                <a:cubicBezTo>
                  <a:pt x="30868235" y="16954128"/>
                  <a:pt x="30861351" y="16952852"/>
                  <a:pt x="30855535" y="16949364"/>
                </a:cubicBezTo>
                <a:cubicBezTo>
                  <a:pt x="30853079" y="16947892"/>
                  <a:pt x="30852051" y="16944780"/>
                  <a:pt x="30850771" y="16942220"/>
                </a:cubicBezTo>
                <a:cubicBezTo>
                  <a:pt x="30848331" y="16937340"/>
                  <a:pt x="30846915" y="16927696"/>
                  <a:pt x="30846011" y="16923168"/>
                </a:cubicBezTo>
                <a:cubicBezTo>
                  <a:pt x="30846803" y="16915232"/>
                  <a:pt x="30844371" y="16906248"/>
                  <a:pt x="30848391" y="16899356"/>
                </a:cubicBezTo>
                <a:cubicBezTo>
                  <a:pt x="30850919" y="16895020"/>
                  <a:pt x="30862679" y="16894596"/>
                  <a:pt x="30862679" y="16894596"/>
                </a:cubicBezTo>
                <a:close/>
                <a:moveTo>
                  <a:pt x="24323799" y="16854964"/>
                </a:moveTo>
                <a:cubicBezTo>
                  <a:pt x="24336423" y="16854964"/>
                  <a:pt x="24346659" y="16865200"/>
                  <a:pt x="24346659" y="16877824"/>
                </a:cubicBezTo>
                <a:cubicBezTo>
                  <a:pt x="24346659" y="16890452"/>
                  <a:pt x="24336423" y="16900684"/>
                  <a:pt x="24323799" y="16900684"/>
                </a:cubicBezTo>
                <a:cubicBezTo>
                  <a:pt x="24311175" y="16900684"/>
                  <a:pt x="24300939" y="16890452"/>
                  <a:pt x="24300939" y="16877824"/>
                </a:cubicBezTo>
                <a:cubicBezTo>
                  <a:pt x="24300939" y="16865200"/>
                  <a:pt x="24311175" y="16854964"/>
                  <a:pt x="24323799" y="16854964"/>
                </a:cubicBezTo>
                <a:close/>
                <a:moveTo>
                  <a:pt x="28505499" y="16834760"/>
                </a:moveTo>
                <a:cubicBezTo>
                  <a:pt x="28512643" y="16835556"/>
                  <a:pt x="28519879" y="16835732"/>
                  <a:pt x="28526927" y="16837144"/>
                </a:cubicBezTo>
                <a:cubicBezTo>
                  <a:pt x="28531851" y="16838128"/>
                  <a:pt x="28536455" y="16840316"/>
                  <a:pt x="28541215" y="16841904"/>
                </a:cubicBezTo>
                <a:lnTo>
                  <a:pt x="28548359" y="16844284"/>
                </a:lnTo>
                <a:cubicBezTo>
                  <a:pt x="28550739" y="16845872"/>
                  <a:pt x="28553715" y="16846812"/>
                  <a:pt x="28555503" y="16849048"/>
                </a:cubicBezTo>
                <a:cubicBezTo>
                  <a:pt x="28557071" y="16851008"/>
                  <a:pt x="28557883" y="16853684"/>
                  <a:pt x="28557883" y="16856192"/>
                </a:cubicBezTo>
                <a:cubicBezTo>
                  <a:pt x="28557883" y="16862796"/>
                  <a:pt x="28558971" y="16880564"/>
                  <a:pt x="28550739" y="16887148"/>
                </a:cubicBezTo>
                <a:cubicBezTo>
                  <a:pt x="28548779" y="16888716"/>
                  <a:pt x="28545979" y="16888736"/>
                  <a:pt x="28543599" y="16889528"/>
                </a:cubicBezTo>
                <a:cubicBezTo>
                  <a:pt x="28538111" y="16893188"/>
                  <a:pt x="28535883" y="16895580"/>
                  <a:pt x="28529311" y="16896672"/>
                </a:cubicBezTo>
                <a:cubicBezTo>
                  <a:pt x="28526959" y="16897064"/>
                  <a:pt x="28519387" y="16896672"/>
                  <a:pt x="28517403" y="16896672"/>
                </a:cubicBezTo>
                <a:cubicBezTo>
                  <a:pt x="28511055" y="16894292"/>
                  <a:pt x="28504167" y="16893020"/>
                  <a:pt x="28498355" y="16889528"/>
                </a:cubicBezTo>
                <a:cubicBezTo>
                  <a:pt x="28495899" y="16888056"/>
                  <a:pt x="28494871" y="16884944"/>
                  <a:pt x="28493591" y="16882384"/>
                </a:cubicBezTo>
                <a:cubicBezTo>
                  <a:pt x="28491151" y="16877504"/>
                  <a:pt x="28489735" y="16867864"/>
                  <a:pt x="28488827" y="16863336"/>
                </a:cubicBezTo>
                <a:cubicBezTo>
                  <a:pt x="28489623" y="16855400"/>
                  <a:pt x="28487191" y="16846412"/>
                  <a:pt x="28491211" y="16839524"/>
                </a:cubicBezTo>
                <a:cubicBezTo>
                  <a:pt x="28493739" y="16835188"/>
                  <a:pt x="28505499" y="16834760"/>
                  <a:pt x="28505499" y="16834760"/>
                </a:cubicBezTo>
                <a:close/>
                <a:moveTo>
                  <a:pt x="30479079" y="16827140"/>
                </a:moveTo>
                <a:cubicBezTo>
                  <a:pt x="30486223" y="16827936"/>
                  <a:pt x="30493459" y="16828112"/>
                  <a:pt x="30500507" y="16829524"/>
                </a:cubicBezTo>
                <a:cubicBezTo>
                  <a:pt x="30505431" y="16830508"/>
                  <a:pt x="30510035" y="16832696"/>
                  <a:pt x="30514795" y="16834284"/>
                </a:cubicBezTo>
                <a:lnTo>
                  <a:pt x="30521939" y="16836664"/>
                </a:lnTo>
                <a:cubicBezTo>
                  <a:pt x="30524319" y="16838252"/>
                  <a:pt x="30527295" y="16839192"/>
                  <a:pt x="30529083" y="16841428"/>
                </a:cubicBezTo>
                <a:cubicBezTo>
                  <a:pt x="30530651" y="16843388"/>
                  <a:pt x="30531463" y="16846064"/>
                  <a:pt x="30531463" y="16848572"/>
                </a:cubicBezTo>
                <a:cubicBezTo>
                  <a:pt x="30531463" y="16855176"/>
                  <a:pt x="30532551" y="16872944"/>
                  <a:pt x="30524319" y="16879528"/>
                </a:cubicBezTo>
                <a:cubicBezTo>
                  <a:pt x="30522359" y="16881096"/>
                  <a:pt x="30519559" y="16881116"/>
                  <a:pt x="30517179" y="16881908"/>
                </a:cubicBezTo>
                <a:cubicBezTo>
                  <a:pt x="30511691" y="16885568"/>
                  <a:pt x="30509463" y="16887960"/>
                  <a:pt x="30502891" y="16889052"/>
                </a:cubicBezTo>
                <a:cubicBezTo>
                  <a:pt x="30500539" y="16889444"/>
                  <a:pt x="30492967" y="16889052"/>
                  <a:pt x="30490983" y="16889052"/>
                </a:cubicBezTo>
                <a:cubicBezTo>
                  <a:pt x="30484635" y="16886672"/>
                  <a:pt x="30477747" y="16885400"/>
                  <a:pt x="30471935" y="16881908"/>
                </a:cubicBezTo>
                <a:cubicBezTo>
                  <a:pt x="30469479" y="16880436"/>
                  <a:pt x="30468451" y="16877324"/>
                  <a:pt x="30467171" y="16874764"/>
                </a:cubicBezTo>
                <a:cubicBezTo>
                  <a:pt x="30464731" y="16869884"/>
                  <a:pt x="30463315" y="16860244"/>
                  <a:pt x="30462407" y="16855716"/>
                </a:cubicBezTo>
                <a:cubicBezTo>
                  <a:pt x="30463203" y="16847780"/>
                  <a:pt x="30460771" y="16838792"/>
                  <a:pt x="30464791" y="16831904"/>
                </a:cubicBezTo>
                <a:cubicBezTo>
                  <a:pt x="30467319" y="16827568"/>
                  <a:pt x="30479079" y="16827140"/>
                  <a:pt x="30479079" y="16827140"/>
                </a:cubicBezTo>
                <a:close/>
                <a:moveTo>
                  <a:pt x="31191327" y="16800196"/>
                </a:moveTo>
                <a:cubicBezTo>
                  <a:pt x="31203951" y="16800196"/>
                  <a:pt x="31214187" y="16810432"/>
                  <a:pt x="31214187" y="16823056"/>
                </a:cubicBezTo>
                <a:cubicBezTo>
                  <a:pt x="31214187" y="16835680"/>
                  <a:pt x="31203951" y="16845916"/>
                  <a:pt x="31191327" y="16845916"/>
                </a:cubicBezTo>
                <a:cubicBezTo>
                  <a:pt x="31178699" y="16845916"/>
                  <a:pt x="31168467" y="16835680"/>
                  <a:pt x="31168467" y="16823056"/>
                </a:cubicBezTo>
                <a:cubicBezTo>
                  <a:pt x="31168467" y="16810432"/>
                  <a:pt x="31178699" y="16800196"/>
                  <a:pt x="31191327" y="16800196"/>
                </a:cubicBezTo>
                <a:close/>
                <a:moveTo>
                  <a:pt x="23547511" y="16788288"/>
                </a:moveTo>
                <a:cubicBezTo>
                  <a:pt x="23560139" y="16788288"/>
                  <a:pt x="23570375" y="16798524"/>
                  <a:pt x="23570375" y="16811148"/>
                </a:cubicBezTo>
                <a:cubicBezTo>
                  <a:pt x="23570375" y="16823776"/>
                  <a:pt x="23560139" y="16834008"/>
                  <a:pt x="23547511" y="16834008"/>
                </a:cubicBezTo>
                <a:cubicBezTo>
                  <a:pt x="23534887" y="16834008"/>
                  <a:pt x="23524651" y="16823776"/>
                  <a:pt x="23524651" y="16811148"/>
                </a:cubicBezTo>
                <a:cubicBezTo>
                  <a:pt x="23524651" y="16798524"/>
                  <a:pt x="23534887" y="16788288"/>
                  <a:pt x="23547511" y="16788288"/>
                </a:cubicBezTo>
                <a:close/>
                <a:moveTo>
                  <a:pt x="24285699" y="16774003"/>
                </a:moveTo>
                <a:cubicBezTo>
                  <a:pt x="24298323" y="16774003"/>
                  <a:pt x="24308559" y="16784236"/>
                  <a:pt x="24308559" y="16796864"/>
                </a:cubicBezTo>
                <a:cubicBezTo>
                  <a:pt x="24308559" y="16809488"/>
                  <a:pt x="24298323" y="16819724"/>
                  <a:pt x="24285699" y="16819724"/>
                </a:cubicBezTo>
                <a:cubicBezTo>
                  <a:pt x="24273075" y="16819724"/>
                  <a:pt x="24262839" y="16809488"/>
                  <a:pt x="24262839" y="16796864"/>
                </a:cubicBezTo>
                <a:cubicBezTo>
                  <a:pt x="24262839" y="16784236"/>
                  <a:pt x="24273075" y="16774003"/>
                  <a:pt x="24285699" y="16774003"/>
                </a:cubicBezTo>
                <a:close/>
                <a:moveTo>
                  <a:pt x="30700959" y="16765055"/>
                </a:moveTo>
                <a:cubicBezTo>
                  <a:pt x="30708103" y="16765847"/>
                  <a:pt x="30715343" y="16766027"/>
                  <a:pt x="30722391" y="16767435"/>
                </a:cubicBezTo>
                <a:cubicBezTo>
                  <a:pt x="30727311" y="16768419"/>
                  <a:pt x="30731915" y="16770611"/>
                  <a:pt x="30736675" y="16772199"/>
                </a:cubicBezTo>
                <a:lnTo>
                  <a:pt x="30743819" y="16774579"/>
                </a:lnTo>
                <a:cubicBezTo>
                  <a:pt x="30746203" y="16776167"/>
                  <a:pt x="30749175" y="16777107"/>
                  <a:pt x="30750963" y="16779344"/>
                </a:cubicBezTo>
                <a:cubicBezTo>
                  <a:pt x="30752531" y="16781304"/>
                  <a:pt x="30753347" y="16783976"/>
                  <a:pt x="30753347" y="16786488"/>
                </a:cubicBezTo>
                <a:cubicBezTo>
                  <a:pt x="30753347" y="16793092"/>
                  <a:pt x="30754435" y="16810856"/>
                  <a:pt x="30746203" y="16817444"/>
                </a:cubicBezTo>
                <a:cubicBezTo>
                  <a:pt x="30744243" y="16819012"/>
                  <a:pt x="30741439" y="16819028"/>
                  <a:pt x="30739059" y="16819824"/>
                </a:cubicBezTo>
                <a:cubicBezTo>
                  <a:pt x="30733571" y="16823480"/>
                  <a:pt x="30731343" y="16825872"/>
                  <a:pt x="30724771" y="16826968"/>
                </a:cubicBezTo>
                <a:cubicBezTo>
                  <a:pt x="30722423" y="16827360"/>
                  <a:pt x="30714847" y="16826968"/>
                  <a:pt x="30712863" y="16826968"/>
                </a:cubicBezTo>
                <a:cubicBezTo>
                  <a:pt x="30706515" y="16824588"/>
                  <a:pt x="30699631" y="16823312"/>
                  <a:pt x="30693815" y="16819824"/>
                </a:cubicBezTo>
                <a:cubicBezTo>
                  <a:pt x="30691359" y="16818352"/>
                  <a:pt x="30690331" y="16815240"/>
                  <a:pt x="30689051" y="16812680"/>
                </a:cubicBezTo>
                <a:cubicBezTo>
                  <a:pt x="30686611" y="16807800"/>
                  <a:pt x="30685195" y="16798156"/>
                  <a:pt x="30684291" y="16793628"/>
                </a:cubicBezTo>
                <a:cubicBezTo>
                  <a:pt x="30685083" y="16785692"/>
                  <a:pt x="30682651" y="16776707"/>
                  <a:pt x="30686671" y="16769815"/>
                </a:cubicBezTo>
                <a:cubicBezTo>
                  <a:pt x="30689199" y="16765479"/>
                  <a:pt x="30700959" y="16765055"/>
                  <a:pt x="30700959" y="16765055"/>
                </a:cubicBezTo>
                <a:close/>
                <a:moveTo>
                  <a:pt x="27035251" y="16755747"/>
                </a:moveTo>
                <a:cubicBezTo>
                  <a:pt x="27047875" y="16755747"/>
                  <a:pt x="27058111" y="16765979"/>
                  <a:pt x="27058111" y="16778608"/>
                </a:cubicBezTo>
                <a:cubicBezTo>
                  <a:pt x="27058111" y="16791232"/>
                  <a:pt x="27047875" y="16801468"/>
                  <a:pt x="27035251" y="16801468"/>
                </a:cubicBezTo>
                <a:cubicBezTo>
                  <a:pt x="27022627" y="16801468"/>
                  <a:pt x="27012391" y="16791232"/>
                  <a:pt x="27012391" y="16778608"/>
                </a:cubicBezTo>
                <a:cubicBezTo>
                  <a:pt x="27012391" y="16765979"/>
                  <a:pt x="27022627" y="16755747"/>
                  <a:pt x="27035251" y="16755747"/>
                </a:cubicBezTo>
                <a:close/>
                <a:moveTo>
                  <a:pt x="28269279" y="16697599"/>
                </a:moveTo>
                <a:cubicBezTo>
                  <a:pt x="28276423" y="16698395"/>
                  <a:pt x="28283659" y="16698571"/>
                  <a:pt x="28290707" y="16699983"/>
                </a:cubicBezTo>
                <a:cubicBezTo>
                  <a:pt x="28295631" y="16700967"/>
                  <a:pt x="28300235" y="16703155"/>
                  <a:pt x="28304995" y="16704743"/>
                </a:cubicBezTo>
                <a:lnTo>
                  <a:pt x="28312139" y="16707123"/>
                </a:lnTo>
                <a:cubicBezTo>
                  <a:pt x="28314519" y="16708711"/>
                  <a:pt x="28317495" y="16709651"/>
                  <a:pt x="28319283" y="16711887"/>
                </a:cubicBezTo>
                <a:cubicBezTo>
                  <a:pt x="28320851" y="16713847"/>
                  <a:pt x="28321663" y="16716523"/>
                  <a:pt x="28321663" y="16719031"/>
                </a:cubicBezTo>
                <a:cubicBezTo>
                  <a:pt x="28321663" y="16725635"/>
                  <a:pt x="28322751" y="16743403"/>
                  <a:pt x="28314519" y="16749987"/>
                </a:cubicBezTo>
                <a:cubicBezTo>
                  <a:pt x="28312559" y="16751555"/>
                  <a:pt x="28309759" y="16751575"/>
                  <a:pt x="28307379" y="16752367"/>
                </a:cubicBezTo>
                <a:cubicBezTo>
                  <a:pt x="28301891" y="16756027"/>
                  <a:pt x="28299663" y="16758419"/>
                  <a:pt x="28293091" y="16759511"/>
                </a:cubicBezTo>
                <a:cubicBezTo>
                  <a:pt x="28290739" y="16759903"/>
                  <a:pt x="28283167" y="16759511"/>
                  <a:pt x="28281183" y="16759511"/>
                </a:cubicBezTo>
                <a:cubicBezTo>
                  <a:pt x="28274835" y="16757131"/>
                  <a:pt x="28267947" y="16755859"/>
                  <a:pt x="28262135" y="16752367"/>
                </a:cubicBezTo>
                <a:cubicBezTo>
                  <a:pt x="28259679" y="16750895"/>
                  <a:pt x="28258651" y="16747783"/>
                  <a:pt x="28257371" y="16745223"/>
                </a:cubicBezTo>
                <a:cubicBezTo>
                  <a:pt x="28254931" y="16740343"/>
                  <a:pt x="28253515" y="16730703"/>
                  <a:pt x="28252607" y="16726175"/>
                </a:cubicBezTo>
                <a:cubicBezTo>
                  <a:pt x="28253403" y="16718239"/>
                  <a:pt x="28250971" y="16709251"/>
                  <a:pt x="28254991" y="16702363"/>
                </a:cubicBezTo>
                <a:cubicBezTo>
                  <a:pt x="28257519" y="16698027"/>
                  <a:pt x="28269279" y="16697599"/>
                  <a:pt x="28269279" y="16697599"/>
                </a:cubicBezTo>
                <a:close/>
                <a:moveTo>
                  <a:pt x="22887905" y="16690657"/>
                </a:moveTo>
                <a:cubicBezTo>
                  <a:pt x="22900531" y="16690657"/>
                  <a:pt x="22910765" y="16700891"/>
                  <a:pt x="22910765" y="16713519"/>
                </a:cubicBezTo>
                <a:cubicBezTo>
                  <a:pt x="22910765" y="16726143"/>
                  <a:pt x="22900531" y="16736379"/>
                  <a:pt x="22887905" y="16736379"/>
                </a:cubicBezTo>
                <a:cubicBezTo>
                  <a:pt x="22875279" y="16736379"/>
                  <a:pt x="22865043" y="16726143"/>
                  <a:pt x="22865043" y="16713519"/>
                </a:cubicBezTo>
                <a:cubicBezTo>
                  <a:pt x="22865043" y="16700891"/>
                  <a:pt x="22875279" y="16690657"/>
                  <a:pt x="22887905" y="16690657"/>
                </a:cubicBezTo>
                <a:close/>
                <a:moveTo>
                  <a:pt x="26451051" y="16603345"/>
                </a:moveTo>
                <a:cubicBezTo>
                  <a:pt x="26463675" y="16603345"/>
                  <a:pt x="26473911" y="16613580"/>
                  <a:pt x="26473911" y="16626205"/>
                </a:cubicBezTo>
                <a:cubicBezTo>
                  <a:pt x="26473911" y="16638830"/>
                  <a:pt x="26463675" y="16649065"/>
                  <a:pt x="26451051" y="16649065"/>
                </a:cubicBezTo>
                <a:cubicBezTo>
                  <a:pt x="26438427" y="16649065"/>
                  <a:pt x="26428191" y="16638830"/>
                  <a:pt x="26428191" y="16626205"/>
                </a:cubicBezTo>
                <a:cubicBezTo>
                  <a:pt x="26428191" y="16613580"/>
                  <a:pt x="26438427" y="16603345"/>
                  <a:pt x="26451051" y="16603345"/>
                </a:cubicBezTo>
                <a:close/>
                <a:moveTo>
                  <a:pt x="23445119" y="16495394"/>
                </a:moveTo>
                <a:cubicBezTo>
                  <a:pt x="23457743" y="16495394"/>
                  <a:pt x="23467979" y="16505629"/>
                  <a:pt x="23467979" y="16518254"/>
                </a:cubicBezTo>
                <a:cubicBezTo>
                  <a:pt x="23467979" y="16530879"/>
                  <a:pt x="23457743" y="16541114"/>
                  <a:pt x="23445119" y="16541114"/>
                </a:cubicBezTo>
                <a:cubicBezTo>
                  <a:pt x="23432491" y="16541114"/>
                  <a:pt x="23422259" y="16530879"/>
                  <a:pt x="23422259" y="16518254"/>
                </a:cubicBezTo>
                <a:cubicBezTo>
                  <a:pt x="23422259" y="16505629"/>
                  <a:pt x="23432491" y="16495394"/>
                  <a:pt x="23445119" y="16495394"/>
                </a:cubicBezTo>
                <a:close/>
                <a:moveTo>
                  <a:pt x="30562899" y="16491859"/>
                </a:moveTo>
                <a:cubicBezTo>
                  <a:pt x="30570043" y="16492653"/>
                  <a:pt x="30577279" y="16492831"/>
                  <a:pt x="30584327" y="16494241"/>
                </a:cubicBezTo>
                <a:cubicBezTo>
                  <a:pt x="30589251" y="16495226"/>
                  <a:pt x="30593855" y="16497416"/>
                  <a:pt x="30598615" y="16499003"/>
                </a:cubicBezTo>
                <a:lnTo>
                  <a:pt x="30605759" y="16501384"/>
                </a:lnTo>
                <a:cubicBezTo>
                  <a:pt x="30608139" y="16502972"/>
                  <a:pt x="30611115" y="16503912"/>
                  <a:pt x="30612903" y="16506147"/>
                </a:cubicBezTo>
                <a:cubicBezTo>
                  <a:pt x="30614471" y="16508107"/>
                  <a:pt x="30615283" y="16510781"/>
                  <a:pt x="30615283" y="16513291"/>
                </a:cubicBezTo>
                <a:cubicBezTo>
                  <a:pt x="30615283" y="16519896"/>
                  <a:pt x="30616371" y="16537662"/>
                  <a:pt x="30608139" y="16544247"/>
                </a:cubicBezTo>
                <a:cubicBezTo>
                  <a:pt x="30606179" y="16545815"/>
                  <a:pt x="30603379" y="16545834"/>
                  <a:pt x="30600999" y="16546628"/>
                </a:cubicBezTo>
                <a:cubicBezTo>
                  <a:pt x="30595511" y="16550286"/>
                  <a:pt x="30593283" y="16552677"/>
                  <a:pt x="30586711" y="16553772"/>
                </a:cubicBezTo>
                <a:cubicBezTo>
                  <a:pt x="30584359" y="16554163"/>
                  <a:pt x="30576787" y="16553772"/>
                  <a:pt x="30574803" y="16553772"/>
                </a:cubicBezTo>
                <a:cubicBezTo>
                  <a:pt x="30568455" y="16551391"/>
                  <a:pt x="30561567" y="16550117"/>
                  <a:pt x="30555755" y="16546628"/>
                </a:cubicBezTo>
                <a:cubicBezTo>
                  <a:pt x="30553299" y="16545155"/>
                  <a:pt x="30552271" y="16542044"/>
                  <a:pt x="30550991" y="16539484"/>
                </a:cubicBezTo>
                <a:cubicBezTo>
                  <a:pt x="30548551" y="16534603"/>
                  <a:pt x="30547135" y="16524962"/>
                  <a:pt x="30546227" y="16520434"/>
                </a:cubicBezTo>
                <a:cubicBezTo>
                  <a:pt x="30547023" y="16512497"/>
                  <a:pt x="30544591" y="16503512"/>
                  <a:pt x="30548611" y="16496622"/>
                </a:cubicBezTo>
                <a:cubicBezTo>
                  <a:pt x="30551139" y="16492286"/>
                  <a:pt x="30562899" y="16491859"/>
                  <a:pt x="30562899" y="16491859"/>
                </a:cubicBezTo>
                <a:close/>
                <a:moveTo>
                  <a:pt x="24145203" y="16481106"/>
                </a:moveTo>
                <a:cubicBezTo>
                  <a:pt x="24157831" y="16481106"/>
                  <a:pt x="24168063" y="16491341"/>
                  <a:pt x="24168063" y="16503966"/>
                </a:cubicBezTo>
                <a:cubicBezTo>
                  <a:pt x="24168063" y="16516591"/>
                  <a:pt x="24157831" y="16526826"/>
                  <a:pt x="24145203" y="16526826"/>
                </a:cubicBezTo>
                <a:cubicBezTo>
                  <a:pt x="24132579" y="16526826"/>
                  <a:pt x="24122343" y="16516591"/>
                  <a:pt x="24122343" y="16503966"/>
                </a:cubicBezTo>
                <a:cubicBezTo>
                  <a:pt x="24122343" y="16491341"/>
                  <a:pt x="24132579" y="16481106"/>
                  <a:pt x="24145203" y="16481106"/>
                </a:cubicBezTo>
                <a:close/>
                <a:moveTo>
                  <a:pt x="30212379" y="16468999"/>
                </a:moveTo>
                <a:cubicBezTo>
                  <a:pt x="30219523" y="16469793"/>
                  <a:pt x="30226759" y="16469971"/>
                  <a:pt x="30233807" y="16471381"/>
                </a:cubicBezTo>
                <a:cubicBezTo>
                  <a:pt x="30238731" y="16472366"/>
                  <a:pt x="30243335" y="16474556"/>
                  <a:pt x="30248095" y="16476143"/>
                </a:cubicBezTo>
                <a:lnTo>
                  <a:pt x="30255239" y="16478524"/>
                </a:lnTo>
                <a:cubicBezTo>
                  <a:pt x="30257619" y="16480112"/>
                  <a:pt x="30260595" y="16481052"/>
                  <a:pt x="30262383" y="16483287"/>
                </a:cubicBezTo>
                <a:cubicBezTo>
                  <a:pt x="30263951" y="16485247"/>
                  <a:pt x="30264763" y="16487921"/>
                  <a:pt x="30264763" y="16490431"/>
                </a:cubicBezTo>
                <a:cubicBezTo>
                  <a:pt x="30264763" y="16497036"/>
                  <a:pt x="30265851" y="16514802"/>
                  <a:pt x="30257619" y="16521387"/>
                </a:cubicBezTo>
                <a:cubicBezTo>
                  <a:pt x="30255659" y="16522955"/>
                  <a:pt x="30252859" y="16522974"/>
                  <a:pt x="30250479" y="16523768"/>
                </a:cubicBezTo>
                <a:cubicBezTo>
                  <a:pt x="30244991" y="16527426"/>
                  <a:pt x="30242763" y="16529817"/>
                  <a:pt x="30236191" y="16530912"/>
                </a:cubicBezTo>
                <a:cubicBezTo>
                  <a:pt x="30233839" y="16531303"/>
                  <a:pt x="30226267" y="16530912"/>
                  <a:pt x="30224283" y="16530912"/>
                </a:cubicBezTo>
                <a:cubicBezTo>
                  <a:pt x="30217935" y="16528531"/>
                  <a:pt x="30211047" y="16527257"/>
                  <a:pt x="30205235" y="16523768"/>
                </a:cubicBezTo>
                <a:cubicBezTo>
                  <a:pt x="30202779" y="16522295"/>
                  <a:pt x="30201751" y="16519184"/>
                  <a:pt x="30200471" y="16516624"/>
                </a:cubicBezTo>
                <a:cubicBezTo>
                  <a:pt x="30198031" y="16511743"/>
                  <a:pt x="30196615" y="16502102"/>
                  <a:pt x="30195707" y="16497574"/>
                </a:cubicBezTo>
                <a:cubicBezTo>
                  <a:pt x="30196503" y="16489637"/>
                  <a:pt x="30194071" y="16480652"/>
                  <a:pt x="30198091" y="16473762"/>
                </a:cubicBezTo>
                <a:cubicBezTo>
                  <a:pt x="30200619" y="16469426"/>
                  <a:pt x="30212379" y="16468999"/>
                  <a:pt x="30212379" y="16468999"/>
                </a:cubicBezTo>
                <a:close/>
                <a:moveTo>
                  <a:pt x="30341919" y="16438519"/>
                </a:moveTo>
                <a:cubicBezTo>
                  <a:pt x="30349063" y="16439313"/>
                  <a:pt x="30356299" y="16439491"/>
                  <a:pt x="30363347" y="16440901"/>
                </a:cubicBezTo>
                <a:cubicBezTo>
                  <a:pt x="30368271" y="16441886"/>
                  <a:pt x="30372875" y="16444076"/>
                  <a:pt x="30377635" y="16445663"/>
                </a:cubicBezTo>
                <a:lnTo>
                  <a:pt x="30384779" y="16448044"/>
                </a:lnTo>
                <a:cubicBezTo>
                  <a:pt x="30387159" y="16449632"/>
                  <a:pt x="30390135" y="16450572"/>
                  <a:pt x="30391923" y="16452807"/>
                </a:cubicBezTo>
                <a:cubicBezTo>
                  <a:pt x="30393491" y="16454767"/>
                  <a:pt x="30394303" y="16457441"/>
                  <a:pt x="30394303" y="16459951"/>
                </a:cubicBezTo>
                <a:cubicBezTo>
                  <a:pt x="30394303" y="16466556"/>
                  <a:pt x="30395391" y="16484322"/>
                  <a:pt x="30387159" y="16490907"/>
                </a:cubicBezTo>
                <a:cubicBezTo>
                  <a:pt x="30385199" y="16492475"/>
                  <a:pt x="30382399" y="16492494"/>
                  <a:pt x="30380019" y="16493288"/>
                </a:cubicBezTo>
                <a:cubicBezTo>
                  <a:pt x="30374531" y="16496946"/>
                  <a:pt x="30372303" y="16499337"/>
                  <a:pt x="30365731" y="16500432"/>
                </a:cubicBezTo>
                <a:cubicBezTo>
                  <a:pt x="30363379" y="16500823"/>
                  <a:pt x="30355807" y="16500432"/>
                  <a:pt x="30353823" y="16500432"/>
                </a:cubicBezTo>
                <a:cubicBezTo>
                  <a:pt x="30347475" y="16498051"/>
                  <a:pt x="30340587" y="16496777"/>
                  <a:pt x="30334775" y="16493288"/>
                </a:cubicBezTo>
                <a:cubicBezTo>
                  <a:pt x="30332319" y="16491815"/>
                  <a:pt x="30331291" y="16488704"/>
                  <a:pt x="30330011" y="16486144"/>
                </a:cubicBezTo>
                <a:cubicBezTo>
                  <a:pt x="30327571" y="16481263"/>
                  <a:pt x="30326155" y="16471622"/>
                  <a:pt x="30325247" y="16467094"/>
                </a:cubicBezTo>
                <a:cubicBezTo>
                  <a:pt x="30326043" y="16459157"/>
                  <a:pt x="30323611" y="16450172"/>
                  <a:pt x="30327631" y="16443282"/>
                </a:cubicBezTo>
                <a:cubicBezTo>
                  <a:pt x="30330159" y="16438946"/>
                  <a:pt x="30341919" y="16438519"/>
                  <a:pt x="30341919" y="16438519"/>
                </a:cubicBezTo>
                <a:close/>
                <a:moveTo>
                  <a:pt x="25386535" y="16375856"/>
                </a:moveTo>
                <a:cubicBezTo>
                  <a:pt x="25411583" y="16377645"/>
                  <a:pt x="25412455" y="16375778"/>
                  <a:pt x="25429395" y="16380618"/>
                </a:cubicBezTo>
                <a:cubicBezTo>
                  <a:pt x="25431811" y="16381308"/>
                  <a:pt x="25434347" y="16381781"/>
                  <a:pt x="25436539" y="16383000"/>
                </a:cubicBezTo>
                <a:cubicBezTo>
                  <a:pt x="25441543" y="16385780"/>
                  <a:pt x="25446063" y="16389350"/>
                  <a:pt x="25450827" y="16392525"/>
                </a:cubicBezTo>
                <a:lnTo>
                  <a:pt x="25457971" y="16397287"/>
                </a:lnTo>
                <a:lnTo>
                  <a:pt x="25462735" y="16411575"/>
                </a:lnTo>
                <a:lnTo>
                  <a:pt x="25465115" y="16418718"/>
                </a:lnTo>
                <a:cubicBezTo>
                  <a:pt x="25463063" y="16437178"/>
                  <a:pt x="25468459" y="16438479"/>
                  <a:pt x="25455591" y="16444912"/>
                </a:cubicBezTo>
                <a:cubicBezTo>
                  <a:pt x="25453343" y="16446034"/>
                  <a:pt x="25450827" y="16446499"/>
                  <a:pt x="25448447" y="16447293"/>
                </a:cubicBezTo>
                <a:cubicBezTo>
                  <a:pt x="25441971" y="16451611"/>
                  <a:pt x="25435519" y="16456818"/>
                  <a:pt x="25427015" y="16456818"/>
                </a:cubicBezTo>
                <a:lnTo>
                  <a:pt x="25422251" y="16459200"/>
                </a:lnTo>
                <a:cubicBezTo>
                  <a:pt x="25395931" y="16453350"/>
                  <a:pt x="25407755" y="16456749"/>
                  <a:pt x="25386535" y="16449675"/>
                </a:cubicBezTo>
                <a:lnTo>
                  <a:pt x="25372247" y="16444912"/>
                </a:lnTo>
                <a:lnTo>
                  <a:pt x="25365103" y="16442531"/>
                </a:lnTo>
                <a:cubicBezTo>
                  <a:pt x="25363515" y="16440150"/>
                  <a:pt x="25362575" y="16437175"/>
                  <a:pt x="25360339" y="16435387"/>
                </a:cubicBezTo>
                <a:cubicBezTo>
                  <a:pt x="25358379" y="16433819"/>
                  <a:pt x="25355439" y="16434129"/>
                  <a:pt x="25353195" y="16433006"/>
                </a:cubicBezTo>
                <a:cubicBezTo>
                  <a:pt x="25350635" y="16431726"/>
                  <a:pt x="25348435" y="16429831"/>
                  <a:pt x="25346051" y="16428243"/>
                </a:cubicBezTo>
                <a:cubicBezTo>
                  <a:pt x="25340383" y="16411241"/>
                  <a:pt x="25344075" y="16418133"/>
                  <a:pt x="25336527" y="16406812"/>
                </a:cubicBezTo>
                <a:cubicBezTo>
                  <a:pt x="25338095" y="16402106"/>
                  <a:pt x="25339475" y="16395882"/>
                  <a:pt x="25343671" y="16392525"/>
                </a:cubicBezTo>
                <a:cubicBezTo>
                  <a:pt x="25345631" y="16390957"/>
                  <a:pt x="25348571" y="16391266"/>
                  <a:pt x="25350815" y="16390143"/>
                </a:cubicBezTo>
                <a:cubicBezTo>
                  <a:pt x="25353375" y="16388863"/>
                  <a:pt x="25355343" y="16386543"/>
                  <a:pt x="25357959" y="16385381"/>
                </a:cubicBezTo>
                <a:cubicBezTo>
                  <a:pt x="25362547" y="16383342"/>
                  <a:pt x="25367483" y="16382206"/>
                  <a:pt x="25372247" y="16380618"/>
                </a:cubicBezTo>
                <a:lnTo>
                  <a:pt x="25379391" y="16378237"/>
                </a:lnTo>
                <a:lnTo>
                  <a:pt x="25386535" y="16375856"/>
                </a:lnTo>
                <a:close/>
                <a:moveTo>
                  <a:pt x="30600775" y="16323945"/>
                </a:moveTo>
                <a:cubicBezTo>
                  <a:pt x="30613399" y="16323945"/>
                  <a:pt x="30623635" y="16334180"/>
                  <a:pt x="30623635" y="16346805"/>
                </a:cubicBezTo>
                <a:cubicBezTo>
                  <a:pt x="30623635" y="16359430"/>
                  <a:pt x="30613399" y="16369665"/>
                  <a:pt x="30600775" y="16369665"/>
                </a:cubicBezTo>
                <a:cubicBezTo>
                  <a:pt x="30588151" y="16369665"/>
                  <a:pt x="30577915" y="16359430"/>
                  <a:pt x="30577915" y="16346805"/>
                </a:cubicBezTo>
                <a:cubicBezTo>
                  <a:pt x="30577915" y="16334180"/>
                  <a:pt x="30588151" y="16323945"/>
                  <a:pt x="30600775" y="16323945"/>
                </a:cubicBezTo>
                <a:close/>
                <a:moveTo>
                  <a:pt x="24169019" y="16314419"/>
                </a:moveTo>
                <a:cubicBezTo>
                  <a:pt x="24181643" y="16314419"/>
                  <a:pt x="24191879" y="16324654"/>
                  <a:pt x="24191879" y="16337279"/>
                </a:cubicBezTo>
                <a:cubicBezTo>
                  <a:pt x="24191879" y="16349904"/>
                  <a:pt x="24181643" y="16360139"/>
                  <a:pt x="24169019" y="16360139"/>
                </a:cubicBezTo>
                <a:cubicBezTo>
                  <a:pt x="24156391" y="16360139"/>
                  <a:pt x="24146159" y="16349904"/>
                  <a:pt x="24146159" y="16337279"/>
                </a:cubicBezTo>
                <a:cubicBezTo>
                  <a:pt x="24146159" y="16324654"/>
                  <a:pt x="24156391" y="16314419"/>
                  <a:pt x="24169019" y="16314419"/>
                </a:cubicBezTo>
                <a:close/>
                <a:moveTo>
                  <a:pt x="30918275" y="16311245"/>
                </a:moveTo>
                <a:cubicBezTo>
                  <a:pt x="30930899" y="16311245"/>
                  <a:pt x="30941135" y="16321480"/>
                  <a:pt x="30941135" y="16334105"/>
                </a:cubicBezTo>
                <a:cubicBezTo>
                  <a:pt x="30941135" y="16346730"/>
                  <a:pt x="30930899" y="16356965"/>
                  <a:pt x="30918275" y="16356965"/>
                </a:cubicBezTo>
                <a:cubicBezTo>
                  <a:pt x="30905651" y="16356965"/>
                  <a:pt x="30895415" y="16346730"/>
                  <a:pt x="30895415" y="16334105"/>
                </a:cubicBezTo>
                <a:cubicBezTo>
                  <a:pt x="30895415" y="16321480"/>
                  <a:pt x="30905651" y="16311245"/>
                  <a:pt x="30918275" y="16311245"/>
                </a:cubicBezTo>
                <a:close/>
                <a:moveTo>
                  <a:pt x="30098079" y="16278499"/>
                </a:moveTo>
                <a:cubicBezTo>
                  <a:pt x="30105223" y="16279293"/>
                  <a:pt x="30112459" y="16279471"/>
                  <a:pt x="30119507" y="16280881"/>
                </a:cubicBezTo>
                <a:cubicBezTo>
                  <a:pt x="30124431" y="16281866"/>
                  <a:pt x="30129035" y="16284056"/>
                  <a:pt x="30133795" y="16285643"/>
                </a:cubicBezTo>
                <a:lnTo>
                  <a:pt x="30140939" y="16288024"/>
                </a:lnTo>
                <a:cubicBezTo>
                  <a:pt x="30143319" y="16289612"/>
                  <a:pt x="30146295" y="16290552"/>
                  <a:pt x="30148083" y="16292787"/>
                </a:cubicBezTo>
                <a:cubicBezTo>
                  <a:pt x="30149651" y="16294747"/>
                  <a:pt x="30150463" y="16297421"/>
                  <a:pt x="30150463" y="16299931"/>
                </a:cubicBezTo>
                <a:cubicBezTo>
                  <a:pt x="30150463" y="16306536"/>
                  <a:pt x="30151551" y="16324302"/>
                  <a:pt x="30143319" y="16330887"/>
                </a:cubicBezTo>
                <a:cubicBezTo>
                  <a:pt x="30141359" y="16332455"/>
                  <a:pt x="30138559" y="16332474"/>
                  <a:pt x="30136179" y="16333268"/>
                </a:cubicBezTo>
                <a:cubicBezTo>
                  <a:pt x="30130691" y="16336926"/>
                  <a:pt x="30128463" y="16339317"/>
                  <a:pt x="30121891" y="16340412"/>
                </a:cubicBezTo>
                <a:cubicBezTo>
                  <a:pt x="30119539" y="16340803"/>
                  <a:pt x="30111967" y="16340412"/>
                  <a:pt x="30109983" y="16340412"/>
                </a:cubicBezTo>
                <a:cubicBezTo>
                  <a:pt x="30103635" y="16338031"/>
                  <a:pt x="30096747" y="16336757"/>
                  <a:pt x="30090935" y="16333268"/>
                </a:cubicBezTo>
                <a:cubicBezTo>
                  <a:pt x="30088479" y="16331795"/>
                  <a:pt x="30087451" y="16328684"/>
                  <a:pt x="30086171" y="16326124"/>
                </a:cubicBezTo>
                <a:cubicBezTo>
                  <a:pt x="30083731" y="16321243"/>
                  <a:pt x="30082315" y="16311602"/>
                  <a:pt x="30081407" y="16307074"/>
                </a:cubicBezTo>
                <a:cubicBezTo>
                  <a:pt x="30082203" y="16299137"/>
                  <a:pt x="30079771" y="16290152"/>
                  <a:pt x="30083791" y="16283262"/>
                </a:cubicBezTo>
                <a:cubicBezTo>
                  <a:pt x="30086319" y="16278926"/>
                  <a:pt x="30098079" y="16278499"/>
                  <a:pt x="30098079" y="16278499"/>
                </a:cubicBezTo>
                <a:close/>
                <a:moveTo>
                  <a:pt x="29960919" y="16278499"/>
                </a:moveTo>
                <a:cubicBezTo>
                  <a:pt x="29968063" y="16279293"/>
                  <a:pt x="29975299" y="16279471"/>
                  <a:pt x="29982347" y="16280881"/>
                </a:cubicBezTo>
                <a:cubicBezTo>
                  <a:pt x="29987271" y="16281866"/>
                  <a:pt x="29991875" y="16284056"/>
                  <a:pt x="29996635" y="16285643"/>
                </a:cubicBezTo>
                <a:lnTo>
                  <a:pt x="30003779" y="16288024"/>
                </a:lnTo>
                <a:cubicBezTo>
                  <a:pt x="30006159" y="16289612"/>
                  <a:pt x="30009135" y="16290552"/>
                  <a:pt x="30010923" y="16292787"/>
                </a:cubicBezTo>
                <a:cubicBezTo>
                  <a:pt x="30012491" y="16294747"/>
                  <a:pt x="30013303" y="16297421"/>
                  <a:pt x="30013303" y="16299931"/>
                </a:cubicBezTo>
                <a:cubicBezTo>
                  <a:pt x="30013303" y="16306536"/>
                  <a:pt x="30014391" y="16324302"/>
                  <a:pt x="30006159" y="16330887"/>
                </a:cubicBezTo>
                <a:cubicBezTo>
                  <a:pt x="30004199" y="16332455"/>
                  <a:pt x="30001399" y="16332474"/>
                  <a:pt x="29999019" y="16333268"/>
                </a:cubicBezTo>
                <a:cubicBezTo>
                  <a:pt x="29993531" y="16336926"/>
                  <a:pt x="29991303" y="16339317"/>
                  <a:pt x="29984731" y="16340412"/>
                </a:cubicBezTo>
                <a:cubicBezTo>
                  <a:pt x="29982379" y="16340803"/>
                  <a:pt x="29974807" y="16340412"/>
                  <a:pt x="29972823" y="16340412"/>
                </a:cubicBezTo>
                <a:cubicBezTo>
                  <a:pt x="29966475" y="16338031"/>
                  <a:pt x="29959587" y="16336757"/>
                  <a:pt x="29953775" y="16333268"/>
                </a:cubicBezTo>
                <a:cubicBezTo>
                  <a:pt x="29951319" y="16331795"/>
                  <a:pt x="29950291" y="16328684"/>
                  <a:pt x="29949011" y="16326124"/>
                </a:cubicBezTo>
                <a:cubicBezTo>
                  <a:pt x="29946571" y="16321243"/>
                  <a:pt x="29945155" y="16311602"/>
                  <a:pt x="29944247" y="16307074"/>
                </a:cubicBezTo>
                <a:cubicBezTo>
                  <a:pt x="29945043" y="16299137"/>
                  <a:pt x="29942611" y="16290152"/>
                  <a:pt x="29946631" y="16283262"/>
                </a:cubicBezTo>
                <a:cubicBezTo>
                  <a:pt x="29949159" y="16278926"/>
                  <a:pt x="29960919" y="16278499"/>
                  <a:pt x="29960919" y="16278499"/>
                </a:cubicBezTo>
                <a:close/>
                <a:moveTo>
                  <a:pt x="24073767" y="16266794"/>
                </a:moveTo>
                <a:cubicBezTo>
                  <a:pt x="24086391" y="16266794"/>
                  <a:pt x="24096627" y="16277029"/>
                  <a:pt x="24096627" y="16289654"/>
                </a:cubicBezTo>
                <a:cubicBezTo>
                  <a:pt x="24096627" y="16302279"/>
                  <a:pt x="24086391" y="16312514"/>
                  <a:pt x="24073767" y="16312514"/>
                </a:cubicBezTo>
                <a:cubicBezTo>
                  <a:pt x="24061143" y="16312514"/>
                  <a:pt x="24050907" y="16302279"/>
                  <a:pt x="24050907" y="16289654"/>
                </a:cubicBezTo>
                <a:cubicBezTo>
                  <a:pt x="24050907" y="16277029"/>
                  <a:pt x="24061143" y="16266794"/>
                  <a:pt x="24073767" y="16266794"/>
                </a:cubicBezTo>
                <a:close/>
                <a:moveTo>
                  <a:pt x="25588939" y="16256793"/>
                </a:moveTo>
                <a:cubicBezTo>
                  <a:pt x="25603227" y="16257587"/>
                  <a:pt x="25617559" y="16257818"/>
                  <a:pt x="25631803" y="16259175"/>
                </a:cubicBezTo>
                <a:cubicBezTo>
                  <a:pt x="25634299" y="16259413"/>
                  <a:pt x="25636987" y="16259988"/>
                  <a:pt x="25638947" y="16261556"/>
                </a:cubicBezTo>
                <a:cubicBezTo>
                  <a:pt x="25641179" y="16263344"/>
                  <a:pt x="25641683" y="16266676"/>
                  <a:pt x="25643707" y="16268700"/>
                </a:cubicBezTo>
                <a:cubicBezTo>
                  <a:pt x="25645731" y="16270724"/>
                  <a:pt x="25648471" y="16271875"/>
                  <a:pt x="25650851" y="16273462"/>
                </a:cubicBezTo>
                <a:cubicBezTo>
                  <a:pt x="25651647" y="16275843"/>
                  <a:pt x="25652111" y="16278361"/>
                  <a:pt x="25653235" y="16280606"/>
                </a:cubicBezTo>
                <a:cubicBezTo>
                  <a:pt x="25654515" y="16283166"/>
                  <a:pt x="25657791" y="16284895"/>
                  <a:pt x="25657995" y="16287750"/>
                </a:cubicBezTo>
                <a:cubicBezTo>
                  <a:pt x="25658619" y="16296495"/>
                  <a:pt x="25658087" y="16305532"/>
                  <a:pt x="25655615" y="16313943"/>
                </a:cubicBezTo>
                <a:cubicBezTo>
                  <a:pt x="25653435" y="16321352"/>
                  <a:pt x="25646387" y="16329686"/>
                  <a:pt x="25638947" y="16332993"/>
                </a:cubicBezTo>
                <a:cubicBezTo>
                  <a:pt x="25634359" y="16335032"/>
                  <a:pt x="25629419" y="16336168"/>
                  <a:pt x="25624659" y="16337756"/>
                </a:cubicBezTo>
                <a:cubicBezTo>
                  <a:pt x="25613679" y="16341416"/>
                  <a:pt x="25619967" y="16339646"/>
                  <a:pt x="25605607" y="16342518"/>
                </a:cubicBezTo>
                <a:cubicBezTo>
                  <a:pt x="25583407" y="16339743"/>
                  <a:pt x="25577827" y="16340534"/>
                  <a:pt x="25572271" y="16340137"/>
                </a:cubicBezTo>
                <a:cubicBezTo>
                  <a:pt x="25562747" y="16339343"/>
                  <a:pt x="25553171" y="16339019"/>
                  <a:pt x="25543695" y="16337756"/>
                </a:cubicBezTo>
                <a:cubicBezTo>
                  <a:pt x="25535535" y="16336668"/>
                  <a:pt x="25536707" y="16334261"/>
                  <a:pt x="25529407" y="16330612"/>
                </a:cubicBezTo>
                <a:cubicBezTo>
                  <a:pt x="25527163" y="16329489"/>
                  <a:pt x="25524647" y="16329025"/>
                  <a:pt x="25522263" y="16328231"/>
                </a:cubicBezTo>
                <a:cubicBezTo>
                  <a:pt x="25509955" y="16309764"/>
                  <a:pt x="25514551" y="16319376"/>
                  <a:pt x="25507979" y="16299656"/>
                </a:cubicBezTo>
                <a:lnTo>
                  <a:pt x="25505595" y="16292512"/>
                </a:lnTo>
                <a:cubicBezTo>
                  <a:pt x="25506555" y="16287712"/>
                  <a:pt x="25507135" y="16276965"/>
                  <a:pt x="25512739" y="16273462"/>
                </a:cubicBezTo>
                <a:cubicBezTo>
                  <a:pt x="25516995" y="16270801"/>
                  <a:pt x="25522263" y="16270288"/>
                  <a:pt x="25527027" y="16268700"/>
                </a:cubicBezTo>
                <a:cubicBezTo>
                  <a:pt x="25544171" y="16262985"/>
                  <a:pt x="25522743" y="16269923"/>
                  <a:pt x="25543695" y="16263937"/>
                </a:cubicBezTo>
                <a:cubicBezTo>
                  <a:pt x="25546111" y="16263247"/>
                  <a:pt x="25548359" y="16261938"/>
                  <a:pt x="25550839" y="16261556"/>
                </a:cubicBezTo>
                <a:cubicBezTo>
                  <a:pt x="25558723" y="16260343"/>
                  <a:pt x="25566735" y="16260165"/>
                  <a:pt x="25574651" y="16259175"/>
                </a:cubicBezTo>
                <a:cubicBezTo>
                  <a:pt x="25579443" y="16258576"/>
                  <a:pt x="25584179" y="16257587"/>
                  <a:pt x="25588939" y="16256793"/>
                </a:cubicBezTo>
                <a:close/>
                <a:moveTo>
                  <a:pt x="29709459" y="16164199"/>
                </a:moveTo>
                <a:cubicBezTo>
                  <a:pt x="29716603" y="16164993"/>
                  <a:pt x="29723839" y="16165171"/>
                  <a:pt x="29730887" y="16166581"/>
                </a:cubicBezTo>
                <a:cubicBezTo>
                  <a:pt x="29735811" y="16167566"/>
                  <a:pt x="29740415" y="16169756"/>
                  <a:pt x="29745175" y="16171343"/>
                </a:cubicBezTo>
                <a:lnTo>
                  <a:pt x="29752319" y="16173724"/>
                </a:lnTo>
                <a:cubicBezTo>
                  <a:pt x="29754699" y="16175312"/>
                  <a:pt x="29757675" y="16176252"/>
                  <a:pt x="29759463" y="16178487"/>
                </a:cubicBezTo>
                <a:cubicBezTo>
                  <a:pt x="29761031" y="16180447"/>
                  <a:pt x="29761843" y="16183121"/>
                  <a:pt x="29761843" y="16185631"/>
                </a:cubicBezTo>
                <a:cubicBezTo>
                  <a:pt x="29761843" y="16192236"/>
                  <a:pt x="29762931" y="16210002"/>
                  <a:pt x="29754699" y="16216587"/>
                </a:cubicBezTo>
                <a:cubicBezTo>
                  <a:pt x="29752739" y="16218155"/>
                  <a:pt x="29749939" y="16218174"/>
                  <a:pt x="29747559" y="16218968"/>
                </a:cubicBezTo>
                <a:cubicBezTo>
                  <a:pt x="29742071" y="16222626"/>
                  <a:pt x="29739843" y="16225017"/>
                  <a:pt x="29733271" y="16226112"/>
                </a:cubicBezTo>
                <a:cubicBezTo>
                  <a:pt x="29730919" y="16226503"/>
                  <a:pt x="29723347" y="16226112"/>
                  <a:pt x="29721363" y="16226112"/>
                </a:cubicBezTo>
                <a:cubicBezTo>
                  <a:pt x="29715015" y="16223731"/>
                  <a:pt x="29708127" y="16222457"/>
                  <a:pt x="29702315" y="16218968"/>
                </a:cubicBezTo>
                <a:cubicBezTo>
                  <a:pt x="29699859" y="16217495"/>
                  <a:pt x="29698831" y="16214384"/>
                  <a:pt x="29697551" y="16211824"/>
                </a:cubicBezTo>
                <a:cubicBezTo>
                  <a:pt x="29695111" y="16206943"/>
                  <a:pt x="29693695" y="16197302"/>
                  <a:pt x="29692787" y="16192774"/>
                </a:cubicBezTo>
                <a:cubicBezTo>
                  <a:pt x="29693583" y="16184837"/>
                  <a:pt x="29691151" y="16175852"/>
                  <a:pt x="29695171" y="16168962"/>
                </a:cubicBezTo>
                <a:cubicBezTo>
                  <a:pt x="29697699" y="16164626"/>
                  <a:pt x="29709459" y="16164199"/>
                  <a:pt x="29709459" y="16164199"/>
                </a:cubicBezTo>
                <a:close/>
                <a:moveTo>
                  <a:pt x="24140443" y="16142969"/>
                </a:moveTo>
                <a:cubicBezTo>
                  <a:pt x="24153067" y="16142969"/>
                  <a:pt x="24163303" y="16153204"/>
                  <a:pt x="24163303" y="16165829"/>
                </a:cubicBezTo>
                <a:cubicBezTo>
                  <a:pt x="24163303" y="16178454"/>
                  <a:pt x="24153067" y="16188689"/>
                  <a:pt x="24140443" y="16188689"/>
                </a:cubicBezTo>
                <a:cubicBezTo>
                  <a:pt x="24127819" y="16188689"/>
                  <a:pt x="24117583" y="16178454"/>
                  <a:pt x="24117583" y="16165829"/>
                </a:cubicBezTo>
                <a:cubicBezTo>
                  <a:pt x="24117583" y="16153204"/>
                  <a:pt x="24127819" y="16142969"/>
                  <a:pt x="24140443" y="16142969"/>
                </a:cubicBezTo>
                <a:close/>
                <a:moveTo>
                  <a:pt x="30302327" y="16123920"/>
                </a:moveTo>
                <a:cubicBezTo>
                  <a:pt x="30314951" y="16123920"/>
                  <a:pt x="30325187" y="16134155"/>
                  <a:pt x="30325187" y="16146780"/>
                </a:cubicBezTo>
                <a:cubicBezTo>
                  <a:pt x="30325187" y="16159405"/>
                  <a:pt x="30314951" y="16169640"/>
                  <a:pt x="30302327" y="16169640"/>
                </a:cubicBezTo>
                <a:cubicBezTo>
                  <a:pt x="30289699" y="16169640"/>
                  <a:pt x="30279467" y="16159405"/>
                  <a:pt x="30279467" y="16146780"/>
                </a:cubicBezTo>
                <a:cubicBezTo>
                  <a:pt x="30279467" y="16134155"/>
                  <a:pt x="30289699" y="16123920"/>
                  <a:pt x="30302327" y="16123920"/>
                </a:cubicBezTo>
                <a:close/>
                <a:moveTo>
                  <a:pt x="24159491" y="16071532"/>
                </a:moveTo>
                <a:cubicBezTo>
                  <a:pt x="24172119" y="16071532"/>
                  <a:pt x="24182351" y="16081767"/>
                  <a:pt x="24182351" y="16094392"/>
                </a:cubicBezTo>
                <a:cubicBezTo>
                  <a:pt x="24182351" y="16107017"/>
                  <a:pt x="24172119" y="16117252"/>
                  <a:pt x="24159491" y="16117252"/>
                </a:cubicBezTo>
                <a:cubicBezTo>
                  <a:pt x="24146867" y="16117252"/>
                  <a:pt x="24136631" y="16107017"/>
                  <a:pt x="24136631" y="16094392"/>
                </a:cubicBezTo>
                <a:cubicBezTo>
                  <a:pt x="24136631" y="16081767"/>
                  <a:pt x="24146867" y="16071532"/>
                  <a:pt x="24159491" y="16071532"/>
                </a:cubicBezTo>
                <a:close/>
                <a:moveTo>
                  <a:pt x="26927299" y="16044545"/>
                </a:moveTo>
                <a:cubicBezTo>
                  <a:pt x="26939927" y="16044545"/>
                  <a:pt x="26950159" y="16054780"/>
                  <a:pt x="26950159" y="16067405"/>
                </a:cubicBezTo>
                <a:cubicBezTo>
                  <a:pt x="26950159" y="16080030"/>
                  <a:pt x="26939927" y="16090265"/>
                  <a:pt x="26927299" y="16090265"/>
                </a:cubicBezTo>
                <a:cubicBezTo>
                  <a:pt x="26914675" y="16090265"/>
                  <a:pt x="26904439" y="16080030"/>
                  <a:pt x="26904439" y="16067405"/>
                </a:cubicBezTo>
                <a:cubicBezTo>
                  <a:pt x="26904439" y="16054780"/>
                  <a:pt x="26914675" y="16044545"/>
                  <a:pt x="26927299" y="16044545"/>
                </a:cubicBezTo>
                <a:close/>
                <a:moveTo>
                  <a:pt x="26765159" y="15945564"/>
                </a:moveTo>
                <a:cubicBezTo>
                  <a:pt x="26777787" y="15945564"/>
                  <a:pt x="26788019" y="15955799"/>
                  <a:pt x="26788019" y="15968424"/>
                </a:cubicBezTo>
                <a:cubicBezTo>
                  <a:pt x="26788019" y="15981049"/>
                  <a:pt x="26777787" y="15991284"/>
                  <a:pt x="26765159" y="15991284"/>
                </a:cubicBezTo>
                <a:cubicBezTo>
                  <a:pt x="26752535" y="15991284"/>
                  <a:pt x="26742299" y="15981049"/>
                  <a:pt x="26742299" y="15968424"/>
                </a:cubicBezTo>
                <a:cubicBezTo>
                  <a:pt x="26742299" y="15955799"/>
                  <a:pt x="26752535" y="15945564"/>
                  <a:pt x="26765159" y="15945564"/>
                </a:cubicBezTo>
                <a:close/>
                <a:moveTo>
                  <a:pt x="8660925" y="15914490"/>
                </a:moveTo>
                <a:cubicBezTo>
                  <a:pt x="8668067" y="15916672"/>
                  <a:pt x="8675211" y="15921831"/>
                  <a:pt x="8682357" y="15930562"/>
                </a:cubicBezTo>
                <a:cubicBezTo>
                  <a:pt x="8742681" y="16043275"/>
                  <a:pt x="8812529" y="16153606"/>
                  <a:pt x="8863329" y="16268700"/>
                </a:cubicBezTo>
                <a:cubicBezTo>
                  <a:pt x="8895873" y="16359187"/>
                  <a:pt x="8949850" y="16533019"/>
                  <a:pt x="8910953" y="16568737"/>
                </a:cubicBezTo>
                <a:cubicBezTo>
                  <a:pt x="8893492" y="16572706"/>
                  <a:pt x="8885555" y="16562386"/>
                  <a:pt x="8872857" y="16559211"/>
                </a:cubicBezTo>
                <a:cubicBezTo>
                  <a:pt x="8860948" y="16515555"/>
                  <a:pt x="8846661" y="16479043"/>
                  <a:pt x="8822849" y="16475869"/>
                </a:cubicBezTo>
                <a:cubicBezTo>
                  <a:pt x="8816499" y="16486981"/>
                  <a:pt x="8810148" y="16495713"/>
                  <a:pt x="8810944" y="16511587"/>
                </a:cubicBezTo>
                <a:cubicBezTo>
                  <a:pt x="8806177" y="16586993"/>
                  <a:pt x="8820464" y="16657637"/>
                  <a:pt x="8825233" y="16730663"/>
                </a:cubicBezTo>
                <a:cubicBezTo>
                  <a:pt x="8837135" y="16815596"/>
                  <a:pt x="8872857" y="16886240"/>
                  <a:pt x="8891906" y="16964028"/>
                </a:cubicBezTo>
                <a:cubicBezTo>
                  <a:pt x="8903017" y="17013240"/>
                  <a:pt x="8906987" y="17055308"/>
                  <a:pt x="8896667" y="17097376"/>
                </a:cubicBezTo>
                <a:cubicBezTo>
                  <a:pt x="8887933" y="17127540"/>
                  <a:pt x="8864921" y="17152940"/>
                  <a:pt x="8856189" y="17180720"/>
                </a:cubicBezTo>
                <a:cubicBezTo>
                  <a:pt x="8849041" y="17218820"/>
                  <a:pt x="8837135" y="17259300"/>
                  <a:pt x="8844281" y="17297400"/>
                </a:cubicBezTo>
                <a:cubicBezTo>
                  <a:pt x="8854597" y="17344232"/>
                  <a:pt x="8893492" y="17350584"/>
                  <a:pt x="8910953" y="17423608"/>
                </a:cubicBezTo>
                <a:cubicBezTo>
                  <a:pt x="8918891" y="17581564"/>
                  <a:pt x="8907781" y="17749044"/>
                  <a:pt x="8906193" y="17911764"/>
                </a:cubicBezTo>
                <a:lnTo>
                  <a:pt x="8915717" y="18064164"/>
                </a:lnTo>
                <a:cubicBezTo>
                  <a:pt x="8926036" y="18107024"/>
                  <a:pt x="8964930" y="18109408"/>
                  <a:pt x="8953819" y="18149888"/>
                </a:cubicBezTo>
                <a:cubicBezTo>
                  <a:pt x="8912541" y="18207832"/>
                  <a:pt x="8837929" y="18265776"/>
                  <a:pt x="8787128" y="18302288"/>
                </a:cubicBezTo>
                <a:cubicBezTo>
                  <a:pt x="8750615" y="18311020"/>
                  <a:pt x="8718869" y="18319752"/>
                  <a:pt x="8677593" y="18307052"/>
                </a:cubicBezTo>
                <a:cubicBezTo>
                  <a:pt x="8598218" y="18237996"/>
                  <a:pt x="8533130" y="18159416"/>
                  <a:pt x="8482331" y="18078452"/>
                </a:cubicBezTo>
                <a:cubicBezTo>
                  <a:pt x="8452960" y="18022096"/>
                  <a:pt x="8442644" y="17960976"/>
                  <a:pt x="8422797" y="17902240"/>
                </a:cubicBezTo>
                <a:cubicBezTo>
                  <a:pt x="8397399" y="17853024"/>
                  <a:pt x="8376764" y="17820484"/>
                  <a:pt x="8358506" y="17773652"/>
                </a:cubicBezTo>
                <a:cubicBezTo>
                  <a:pt x="8343423" y="17729996"/>
                  <a:pt x="8345012" y="17683956"/>
                  <a:pt x="8348982" y="17635540"/>
                </a:cubicBezTo>
                <a:cubicBezTo>
                  <a:pt x="8353744" y="17553784"/>
                  <a:pt x="8394224" y="17474408"/>
                  <a:pt x="8406129" y="17390272"/>
                </a:cubicBezTo>
                <a:cubicBezTo>
                  <a:pt x="8410100" y="17335500"/>
                  <a:pt x="8416451" y="17271208"/>
                  <a:pt x="8387082" y="17211676"/>
                </a:cubicBezTo>
                <a:cubicBezTo>
                  <a:pt x="8347395" y="17147384"/>
                  <a:pt x="8283894" y="17128332"/>
                  <a:pt x="8253731" y="17083088"/>
                </a:cubicBezTo>
                <a:cubicBezTo>
                  <a:pt x="8243411" y="17070388"/>
                  <a:pt x="8247381" y="17057688"/>
                  <a:pt x="8244207" y="17044988"/>
                </a:cubicBezTo>
                <a:cubicBezTo>
                  <a:pt x="8238651" y="16982284"/>
                  <a:pt x="8221187" y="16824328"/>
                  <a:pt x="8234681" y="16735427"/>
                </a:cubicBezTo>
                <a:cubicBezTo>
                  <a:pt x="8239443" y="16710819"/>
                  <a:pt x="8246588" y="16707643"/>
                  <a:pt x="8263257" y="16697327"/>
                </a:cubicBezTo>
                <a:cubicBezTo>
                  <a:pt x="8279132" y="16687799"/>
                  <a:pt x="8295006" y="16697327"/>
                  <a:pt x="8310881" y="16697327"/>
                </a:cubicBezTo>
                <a:cubicBezTo>
                  <a:pt x="8344219" y="16678275"/>
                  <a:pt x="8358506" y="16630650"/>
                  <a:pt x="8396605" y="16611600"/>
                </a:cubicBezTo>
                <a:cubicBezTo>
                  <a:pt x="8425976" y="16613981"/>
                  <a:pt x="8460106" y="16668751"/>
                  <a:pt x="8491857" y="16668751"/>
                </a:cubicBezTo>
                <a:cubicBezTo>
                  <a:pt x="8502965" y="16635412"/>
                  <a:pt x="8475980" y="16590169"/>
                  <a:pt x="8482331" y="16554450"/>
                </a:cubicBezTo>
                <a:cubicBezTo>
                  <a:pt x="8498997" y="16522700"/>
                  <a:pt x="8520427" y="16529050"/>
                  <a:pt x="8539481" y="16516350"/>
                </a:cubicBezTo>
                <a:lnTo>
                  <a:pt x="8529957" y="16502062"/>
                </a:lnTo>
                <a:cubicBezTo>
                  <a:pt x="8528367" y="16463962"/>
                  <a:pt x="8514875" y="16430625"/>
                  <a:pt x="8525192" y="16387762"/>
                </a:cubicBezTo>
                <a:cubicBezTo>
                  <a:pt x="8535511" y="16356013"/>
                  <a:pt x="8557735" y="16338550"/>
                  <a:pt x="8563295" y="16306800"/>
                </a:cubicBezTo>
                <a:cubicBezTo>
                  <a:pt x="8571231" y="16275843"/>
                  <a:pt x="8552973" y="16252032"/>
                  <a:pt x="8558530" y="16221075"/>
                </a:cubicBezTo>
                <a:cubicBezTo>
                  <a:pt x="8569641" y="16196468"/>
                  <a:pt x="8597426" y="16193294"/>
                  <a:pt x="8606156" y="16168687"/>
                </a:cubicBezTo>
                <a:cubicBezTo>
                  <a:pt x="8622032" y="16134556"/>
                  <a:pt x="8597427" y="16069468"/>
                  <a:pt x="8596634" y="16018668"/>
                </a:cubicBezTo>
                <a:cubicBezTo>
                  <a:pt x="8597427" y="15983744"/>
                  <a:pt x="8617267" y="15944056"/>
                  <a:pt x="8639492" y="15916275"/>
                </a:cubicBezTo>
                <a:cubicBezTo>
                  <a:pt x="8646638" y="15913100"/>
                  <a:pt x="8653783" y="15912306"/>
                  <a:pt x="8660925" y="15914490"/>
                </a:cubicBezTo>
                <a:close/>
                <a:moveTo>
                  <a:pt x="26688959" y="15888414"/>
                </a:moveTo>
                <a:cubicBezTo>
                  <a:pt x="26701587" y="15888414"/>
                  <a:pt x="26711819" y="15898649"/>
                  <a:pt x="26711819" y="15911274"/>
                </a:cubicBezTo>
                <a:cubicBezTo>
                  <a:pt x="26711819" y="15923899"/>
                  <a:pt x="26701587" y="15934134"/>
                  <a:pt x="26688959" y="15934134"/>
                </a:cubicBezTo>
                <a:cubicBezTo>
                  <a:pt x="26676335" y="15934134"/>
                  <a:pt x="26666099" y="15923899"/>
                  <a:pt x="26666099" y="15911274"/>
                </a:cubicBezTo>
                <a:cubicBezTo>
                  <a:pt x="26666099" y="15898649"/>
                  <a:pt x="26676335" y="15888414"/>
                  <a:pt x="26688959" y="15888414"/>
                </a:cubicBezTo>
                <a:close/>
                <a:moveTo>
                  <a:pt x="24126155" y="15790545"/>
                </a:moveTo>
                <a:cubicBezTo>
                  <a:pt x="24138779" y="15790545"/>
                  <a:pt x="24149015" y="15800780"/>
                  <a:pt x="24149015" y="15813405"/>
                </a:cubicBezTo>
                <a:cubicBezTo>
                  <a:pt x="24149015" y="15826030"/>
                  <a:pt x="24138779" y="15836265"/>
                  <a:pt x="24126155" y="15836265"/>
                </a:cubicBezTo>
                <a:cubicBezTo>
                  <a:pt x="24113531" y="15836265"/>
                  <a:pt x="24103295" y="15826030"/>
                  <a:pt x="24103295" y="15813405"/>
                </a:cubicBezTo>
                <a:cubicBezTo>
                  <a:pt x="24103295" y="15800780"/>
                  <a:pt x="24113531" y="15790545"/>
                  <a:pt x="24126155" y="15790545"/>
                </a:cubicBezTo>
                <a:close/>
                <a:moveTo>
                  <a:pt x="8355974" y="15773875"/>
                </a:moveTo>
                <a:cubicBezTo>
                  <a:pt x="8368599" y="15773875"/>
                  <a:pt x="8378834" y="15784110"/>
                  <a:pt x="8378834" y="15796735"/>
                </a:cubicBezTo>
                <a:cubicBezTo>
                  <a:pt x="8378834" y="15809360"/>
                  <a:pt x="8368599" y="15819595"/>
                  <a:pt x="8355974" y="15819595"/>
                </a:cubicBezTo>
                <a:cubicBezTo>
                  <a:pt x="8343349" y="15819595"/>
                  <a:pt x="8333114" y="15809360"/>
                  <a:pt x="8333114" y="15796735"/>
                </a:cubicBezTo>
                <a:cubicBezTo>
                  <a:pt x="8333114" y="15784110"/>
                  <a:pt x="8343349" y="15773875"/>
                  <a:pt x="8355974" y="15773875"/>
                </a:cubicBezTo>
                <a:close/>
                <a:moveTo>
                  <a:pt x="25288787" y="15745539"/>
                </a:moveTo>
                <a:cubicBezTo>
                  <a:pt x="25301411" y="15745539"/>
                  <a:pt x="25311647" y="15755774"/>
                  <a:pt x="25311647" y="15768399"/>
                </a:cubicBezTo>
                <a:cubicBezTo>
                  <a:pt x="25311647" y="15781024"/>
                  <a:pt x="25301411" y="15791259"/>
                  <a:pt x="25288787" y="15791259"/>
                </a:cubicBezTo>
                <a:cubicBezTo>
                  <a:pt x="25276163" y="15791259"/>
                  <a:pt x="25265927" y="15781024"/>
                  <a:pt x="25265927" y="15768399"/>
                </a:cubicBezTo>
                <a:cubicBezTo>
                  <a:pt x="25265927" y="15755774"/>
                  <a:pt x="25276163" y="15745539"/>
                  <a:pt x="25288787" y="15745539"/>
                </a:cubicBezTo>
                <a:close/>
                <a:moveTo>
                  <a:pt x="8174997" y="15704818"/>
                </a:moveTo>
                <a:cubicBezTo>
                  <a:pt x="8187622" y="15704818"/>
                  <a:pt x="8197857" y="15715053"/>
                  <a:pt x="8197857" y="15727678"/>
                </a:cubicBezTo>
                <a:cubicBezTo>
                  <a:pt x="8197857" y="15740303"/>
                  <a:pt x="8187622" y="15750538"/>
                  <a:pt x="8174997" y="15750538"/>
                </a:cubicBezTo>
                <a:cubicBezTo>
                  <a:pt x="8162371" y="15750538"/>
                  <a:pt x="8152136" y="15740303"/>
                  <a:pt x="8152136" y="15727678"/>
                </a:cubicBezTo>
                <a:cubicBezTo>
                  <a:pt x="8152136" y="15715053"/>
                  <a:pt x="8162371" y="15704818"/>
                  <a:pt x="8174997" y="15704818"/>
                </a:cubicBezTo>
                <a:close/>
                <a:moveTo>
                  <a:pt x="8022595" y="15638143"/>
                </a:moveTo>
                <a:cubicBezTo>
                  <a:pt x="8035221" y="15638143"/>
                  <a:pt x="8045455" y="15648378"/>
                  <a:pt x="8045455" y="15661003"/>
                </a:cubicBezTo>
                <a:cubicBezTo>
                  <a:pt x="8045455" y="15673628"/>
                  <a:pt x="8035221" y="15683863"/>
                  <a:pt x="8022595" y="15683863"/>
                </a:cubicBezTo>
                <a:cubicBezTo>
                  <a:pt x="8009970" y="15683863"/>
                  <a:pt x="7999735" y="15673628"/>
                  <a:pt x="7999735" y="15661003"/>
                </a:cubicBezTo>
                <a:cubicBezTo>
                  <a:pt x="7999735" y="15648378"/>
                  <a:pt x="8009970" y="15638143"/>
                  <a:pt x="8022595" y="15638143"/>
                </a:cubicBezTo>
                <a:close/>
                <a:moveTo>
                  <a:pt x="25662643" y="15569326"/>
                </a:moveTo>
                <a:cubicBezTo>
                  <a:pt x="25675267" y="15569326"/>
                  <a:pt x="25685503" y="15579561"/>
                  <a:pt x="25685503" y="15592186"/>
                </a:cubicBezTo>
                <a:cubicBezTo>
                  <a:pt x="25685503" y="15604811"/>
                  <a:pt x="25675267" y="15615046"/>
                  <a:pt x="25662643" y="15615046"/>
                </a:cubicBezTo>
                <a:cubicBezTo>
                  <a:pt x="25650019" y="15615046"/>
                  <a:pt x="25639783" y="15604811"/>
                  <a:pt x="25639783" y="15592186"/>
                </a:cubicBezTo>
                <a:cubicBezTo>
                  <a:pt x="25639783" y="15579561"/>
                  <a:pt x="25650019" y="15569326"/>
                  <a:pt x="25662643" y="15569326"/>
                </a:cubicBezTo>
                <a:close/>
                <a:moveTo>
                  <a:pt x="29381799" y="15539359"/>
                </a:moveTo>
                <a:cubicBezTo>
                  <a:pt x="29388943" y="15540153"/>
                  <a:pt x="29396179" y="15540331"/>
                  <a:pt x="29403227" y="15541741"/>
                </a:cubicBezTo>
                <a:cubicBezTo>
                  <a:pt x="29408151" y="15542726"/>
                  <a:pt x="29412755" y="15544916"/>
                  <a:pt x="29417515" y="15546503"/>
                </a:cubicBezTo>
                <a:lnTo>
                  <a:pt x="29424659" y="15548884"/>
                </a:lnTo>
                <a:cubicBezTo>
                  <a:pt x="29427039" y="15550472"/>
                  <a:pt x="29430015" y="15551412"/>
                  <a:pt x="29431803" y="15553647"/>
                </a:cubicBezTo>
                <a:cubicBezTo>
                  <a:pt x="29433371" y="15555607"/>
                  <a:pt x="29434183" y="15558281"/>
                  <a:pt x="29434183" y="15560791"/>
                </a:cubicBezTo>
                <a:cubicBezTo>
                  <a:pt x="29434183" y="15567396"/>
                  <a:pt x="29435271" y="15585162"/>
                  <a:pt x="29427039" y="15591747"/>
                </a:cubicBezTo>
                <a:cubicBezTo>
                  <a:pt x="29425079" y="15593315"/>
                  <a:pt x="29422279" y="15593334"/>
                  <a:pt x="29419899" y="15594128"/>
                </a:cubicBezTo>
                <a:cubicBezTo>
                  <a:pt x="29414411" y="15597786"/>
                  <a:pt x="29412183" y="15600177"/>
                  <a:pt x="29405611" y="15601272"/>
                </a:cubicBezTo>
                <a:cubicBezTo>
                  <a:pt x="29403259" y="15601663"/>
                  <a:pt x="29395687" y="15601272"/>
                  <a:pt x="29393703" y="15601272"/>
                </a:cubicBezTo>
                <a:cubicBezTo>
                  <a:pt x="29387355" y="15598891"/>
                  <a:pt x="29380467" y="15597617"/>
                  <a:pt x="29374655" y="15594128"/>
                </a:cubicBezTo>
                <a:cubicBezTo>
                  <a:pt x="29372199" y="15592655"/>
                  <a:pt x="29371171" y="15589544"/>
                  <a:pt x="29369891" y="15586984"/>
                </a:cubicBezTo>
                <a:cubicBezTo>
                  <a:pt x="29367451" y="15582103"/>
                  <a:pt x="29366035" y="15572462"/>
                  <a:pt x="29365127" y="15567934"/>
                </a:cubicBezTo>
                <a:cubicBezTo>
                  <a:pt x="29365923" y="15559997"/>
                  <a:pt x="29363491" y="15551012"/>
                  <a:pt x="29367511" y="15544122"/>
                </a:cubicBezTo>
                <a:cubicBezTo>
                  <a:pt x="29370039" y="15539786"/>
                  <a:pt x="29381799" y="15539359"/>
                  <a:pt x="29381799" y="15539359"/>
                </a:cubicBezTo>
                <a:close/>
                <a:moveTo>
                  <a:pt x="26955659" y="15519320"/>
                </a:moveTo>
                <a:cubicBezTo>
                  <a:pt x="26968287" y="15519320"/>
                  <a:pt x="26978519" y="15529555"/>
                  <a:pt x="26978519" y="15542180"/>
                </a:cubicBezTo>
                <a:cubicBezTo>
                  <a:pt x="26978519" y="15554805"/>
                  <a:pt x="26968287" y="15565040"/>
                  <a:pt x="26955659" y="15565040"/>
                </a:cubicBezTo>
                <a:cubicBezTo>
                  <a:pt x="26943035" y="15565040"/>
                  <a:pt x="26932799" y="15554805"/>
                  <a:pt x="26932799" y="15542180"/>
                </a:cubicBezTo>
                <a:cubicBezTo>
                  <a:pt x="26932799" y="15529555"/>
                  <a:pt x="26943035" y="15519320"/>
                  <a:pt x="26955659" y="15519320"/>
                </a:cubicBezTo>
                <a:close/>
                <a:moveTo>
                  <a:pt x="8844131" y="15492887"/>
                </a:moveTo>
                <a:cubicBezTo>
                  <a:pt x="8856753" y="15492887"/>
                  <a:pt x="8866991" y="15503122"/>
                  <a:pt x="8866991" y="15515747"/>
                </a:cubicBezTo>
                <a:cubicBezTo>
                  <a:pt x="8866991" y="15528372"/>
                  <a:pt x="8856753" y="15538607"/>
                  <a:pt x="8844131" y="15538607"/>
                </a:cubicBezTo>
                <a:cubicBezTo>
                  <a:pt x="8831507" y="15538607"/>
                  <a:pt x="8821271" y="15528372"/>
                  <a:pt x="8821271" y="15515747"/>
                </a:cubicBezTo>
                <a:cubicBezTo>
                  <a:pt x="8821271" y="15503122"/>
                  <a:pt x="8831507" y="15492887"/>
                  <a:pt x="8844131" y="15492887"/>
                </a:cubicBezTo>
                <a:close/>
                <a:moveTo>
                  <a:pt x="27549599" y="15485745"/>
                </a:moveTo>
                <a:cubicBezTo>
                  <a:pt x="27562227" y="15485745"/>
                  <a:pt x="27572459" y="15495980"/>
                  <a:pt x="27572459" y="15508605"/>
                </a:cubicBezTo>
                <a:cubicBezTo>
                  <a:pt x="27572459" y="15521230"/>
                  <a:pt x="27562227" y="15531465"/>
                  <a:pt x="27549599" y="15531465"/>
                </a:cubicBezTo>
                <a:cubicBezTo>
                  <a:pt x="27536975" y="15531465"/>
                  <a:pt x="27526739" y="15521230"/>
                  <a:pt x="27526739" y="15508605"/>
                </a:cubicBezTo>
                <a:cubicBezTo>
                  <a:pt x="27526739" y="15495980"/>
                  <a:pt x="27536975" y="15485745"/>
                  <a:pt x="27549599" y="15485745"/>
                </a:cubicBezTo>
                <a:close/>
                <a:moveTo>
                  <a:pt x="23860035" y="15471696"/>
                </a:moveTo>
                <a:cubicBezTo>
                  <a:pt x="23872663" y="15471696"/>
                  <a:pt x="23882895" y="15481931"/>
                  <a:pt x="23882895" y="15494556"/>
                </a:cubicBezTo>
                <a:cubicBezTo>
                  <a:pt x="23882895" y="15507181"/>
                  <a:pt x="23872663" y="15517416"/>
                  <a:pt x="23860035" y="15517416"/>
                </a:cubicBezTo>
                <a:cubicBezTo>
                  <a:pt x="23847411" y="15517416"/>
                  <a:pt x="23837175" y="15507181"/>
                  <a:pt x="23837175" y="15494556"/>
                </a:cubicBezTo>
                <a:cubicBezTo>
                  <a:pt x="23837175" y="15481931"/>
                  <a:pt x="23847411" y="15471696"/>
                  <a:pt x="23860035" y="15471696"/>
                </a:cubicBezTo>
                <a:close/>
                <a:moveTo>
                  <a:pt x="28231179" y="15440299"/>
                </a:moveTo>
                <a:cubicBezTo>
                  <a:pt x="28238323" y="15441093"/>
                  <a:pt x="28245559" y="15441271"/>
                  <a:pt x="28252607" y="15442681"/>
                </a:cubicBezTo>
                <a:cubicBezTo>
                  <a:pt x="28257531" y="15443666"/>
                  <a:pt x="28262135" y="15445856"/>
                  <a:pt x="28266895" y="15447443"/>
                </a:cubicBezTo>
                <a:lnTo>
                  <a:pt x="28274039" y="15449824"/>
                </a:lnTo>
                <a:cubicBezTo>
                  <a:pt x="28276419" y="15451412"/>
                  <a:pt x="28279395" y="15452352"/>
                  <a:pt x="28281183" y="15454587"/>
                </a:cubicBezTo>
                <a:cubicBezTo>
                  <a:pt x="28282751" y="15456547"/>
                  <a:pt x="28283563" y="15459221"/>
                  <a:pt x="28283563" y="15461731"/>
                </a:cubicBezTo>
                <a:cubicBezTo>
                  <a:pt x="28283563" y="15468336"/>
                  <a:pt x="28284651" y="15486102"/>
                  <a:pt x="28276419" y="15492687"/>
                </a:cubicBezTo>
                <a:cubicBezTo>
                  <a:pt x="28274459" y="15494255"/>
                  <a:pt x="28271659" y="15494274"/>
                  <a:pt x="28269279" y="15495068"/>
                </a:cubicBezTo>
                <a:cubicBezTo>
                  <a:pt x="28263791" y="15498726"/>
                  <a:pt x="28261563" y="15501117"/>
                  <a:pt x="28254991" y="15502212"/>
                </a:cubicBezTo>
                <a:cubicBezTo>
                  <a:pt x="28252639" y="15502603"/>
                  <a:pt x="28245067" y="15502212"/>
                  <a:pt x="28243083" y="15502212"/>
                </a:cubicBezTo>
                <a:cubicBezTo>
                  <a:pt x="28236735" y="15499831"/>
                  <a:pt x="28229847" y="15498557"/>
                  <a:pt x="28224035" y="15495068"/>
                </a:cubicBezTo>
                <a:cubicBezTo>
                  <a:pt x="28221579" y="15493595"/>
                  <a:pt x="28220551" y="15490484"/>
                  <a:pt x="28219271" y="15487924"/>
                </a:cubicBezTo>
                <a:cubicBezTo>
                  <a:pt x="28216831" y="15483043"/>
                  <a:pt x="28215415" y="15473402"/>
                  <a:pt x="28214507" y="15468874"/>
                </a:cubicBezTo>
                <a:cubicBezTo>
                  <a:pt x="28215303" y="15460937"/>
                  <a:pt x="28212871" y="15451952"/>
                  <a:pt x="28216891" y="15445062"/>
                </a:cubicBezTo>
                <a:cubicBezTo>
                  <a:pt x="28219419" y="15440726"/>
                  <a:pt x="28231179" y="15440299"/>
                  <a:pt x="28231179" y="15440299"/>
                </a:cubicBezTo>
                <a:close/>
                <a:moveTo>
                  <a:pt x="20708465" y="15420627"/>
                </a:moveTo>
                <a:cubicBezTo>
                  <a:pt x="20741803" y="15426183"/>
                  <a:pt x="20758475" y="15534133"/>
                  <a:pt x="20763235" y="15577788"/>
                </a:cubicBezTo>
                <a:cubicBezTo>
                  <a:pt x="20766411" y="15630177"/>
                  <a:pt x="20760059" y="15689708"/>
                  <a:pt x="20772761" y="15734952"/>
                </a:cubicBezTo>
                <a:cubicBezTo>
                  <a:pt x="20789429" y="15776227"/>
                  <a:pt x="20837055" y="15774640"/>
                  <a:pt x="20858487" y="15830202"/>
                </a:cubicBezTo>
                <a:cubicBezTo>
                  <a:pt x="20877535" y="15884971"/>
                  <a:pt x="20846575" y="15954026"/>
                  <a:pt x="20875155" y="15984983"/>
                </a:cubicBezTo>
                <a:cubicBezTo>
                  <a:pt x="20900555" y="15997683"/>
                  <a:pt x="20937859" y="15960378"/>
                  <a:pt x="20972787" y="15973077"/>
                </a:cubicBezTo>
                <a:cubicBezTo>
                  <a:pt x="21026761" y="16003240"/>
                  <a:pt x="21085499" y="16092933"/>
                  <a:pt x="21106135" y="16163577"/>
                </a:cubicBezTo>
                <a:cubicBezTo>
                  <a:pt x="21106135" y="16215965"/>
                  <a:pt x="21058511" y="16206440"/>
                  <a:pt x="21070415" y="16275496"/>
                </a:cubicBezTo>
                <a:cubicBezTo>
                  <a:pt x="21077559" y="16301690"/>
                  <a:pt x="21098991" y="16325502"/>
                  <a:pt x="21110895" y="16354077"/>
                </a:cubicBezTo>
                <a:cubicBezTo>
                  <a:pt x="21132327" y="16417577"/>
                  <a:pt x="21098991" y="16500127"/>
                  <a:pt x="21115659" y="16563627"/>
                </a:cubicBezTo>
                <a:cubicBezTo>
                  <a:pt x="21133915" y="16611252"/>
                  <a:pt x="21190271" y="16606490"/>
                  <a:pt x="21210907" y="16649352"/>
                </a:cubicBezTo>
                <a:cubicBezTo>
                  <a:pt x="21223611" y="16668403"/>
                  <a:pt x="21207735" y="16680307"/>
                  <a:pt x="21227575" y="16699359"/>
                </a:cubicBezTo>
                <a:cubicBezTo>
                  <a:pt x="21265679" y="16723963"/>
                  <a:pt x="21299015" y="16686659"/>
                  <a:pt x="21356163" y="16708883"/>
                </a:cubicBezTo>
                <a:cubicBezTo>
                  <a:pt x="21417283" y="16739839"/>
                  <a:pt x="21485547" y="16813660"/>
                  <a:pt x="21513327" y="16889860"/>
                </a:cubicBezTo>
                <a:cubicBezTo>
                  <a:pt x="21549843" y="16984316"/>
                  <a:pt x="21519679" y="16990668"/>
                  <a:pt x="21549047" y="17085124"/>
                </a:cubicBezTo>
                <a:cubicBezTo>
                  <a:pt x="21576035" y="17143068"/>
                  <a:pt x="21603019" y="17189104"/>
                  <a:pt x="21646675" y="17218472"/>
                </a:cubicBezTo>
                <a:cubicBezTo>
                  <a:pt x="21686363" y="17227204"/>
                  <a:pt x="21726051" y="17176404"/>
                  <a:pt x="21772883" y="17201804"/>
                </a:cubicBezTo>
                <a:cubicBezTo>
                  <a:pt x="21834791" y="17240696"/>
                  <a:pt x="21799075" y="17341504"/>
                  <a:pt x="21830031" y="17411352"/>
                </a:cubicBezTo>
                <a:cubicBezTo>
                  <a:pt x="21865731" y="17462152"/>
                  <a:pt x="21960983" y="17465328"/>
                  <a:pt x="22006225" y="17568516"/>
                </a:cubicBezTo>
                <a:cubicBezTo>
                  <a:pt x="22066547" y="17678052"/>
                  <a:pt x="22072105" y="17801880"/>
                  <a:pt x="22060995" y="17861408"/>
                </a:cubicBezTo>
                <a:cubicBezTo>
                  <a:pt x="22056227" y="17886016"/>
                  <a:pt x="22037179" y="17910624"/>
                  <a:pt x="22046707" y="17935228"/>
                </a:cubicBezTo>
                <a:cubicBezTo>
                  <a:pt x="22052259" y="17978092"/>
                  <a:pt x="22110207" y="18009048"/>
                  <a:pt x="22127663" y="18078104"/>
                </a:cubicBezTo>
                <a:cubicBezTo>
                  <a:pt x="22139571" y="18145572"/>
                  <a:pt x="22046707" y="18277336"/>
                  <a:pt x="22037179" y="18375760"/>
                </a:cubicBezTo>
                <a:cubicBezTo>
                  <a:pt x="22031623" y="18444020"/>
                  <a:pt x="22076075" y="18488472"/>
                  <a:pt x="22065755" y="18590072"/>
                </a:cubicBezTo>
                <a:cubicBezTo>
                  <a:pt x="22036387" y="18753584"/>
                  <a:pt x="21830823" y="18898048"/>
                  <a:pt x="21706211" y="19230628"/>
                </a:cubicBezTo>
                <a:cubicBezTo>
                  <a:pt x="21691919" y="19299684"/>
                  <a:pt x="21710971" y="19352072"/>
                  <a:pt x="21691919" y="19418748"/>
                </a:cubicBezTo>
                <a:cubicBezTo>
                  <a:pt x="21670487" y="19480660"/>
                  <a:pt x="21627627" y="19542572"/>
                  <a:pt x="21577623" y="19571148"/>
                </a:cubicBezTo>
                <a:cubicBezTo>
                  <a:pt x="21529995" y="19573528"/>
                  <a:pt x="21491897" y="19504472"/>
                  <a:pt x="21449035" y="19506852"/>
                </a:cubicBezTo>
                <a:cubicBezTo>
                  <a:pt x="21367279" y="19527492"/>
                  <a:pt x="21299811" y="19688620"/>
                  <a:pt x="21199003" y="19709260"/>
                </a:cubicBezTo>
                <a:cubicBezTo>
                  <a:pt x="21146615" y="19714816"/>
                  <a:pt x="21120423" y="19696560"/>
                  <a:pt x="21096611" y="19652108"/>
                </a:cubicBezTo>
                <a:cubicBezTo>
                  <a:pt x="21080735" y="19617976"/>
                  <a:pt x="21102959" y="19586228"/>
                  <a:pt x="21077559" y="19564004"/>
                </a:cubicBezTo>
                <a:cubicBezTo>
                  <a:pt x="21055335" y="19545748"/>
                  <a:pt x="20995007" y="19689416"/>
                  <a:pt x="20898967" y="19697352"/>
                </a:cubicBezTo>
                <a:cubicBezTo>
                  <a:pt x="20729899" y="19701324"/>
                  <a:pt x="20532255" y="19595756"/>
                  <a:pt x="20451295" y="19511616"/>
                </a:cubicBezTo>
                <a:cubicBezTo>
                  <a:pt x="20392555" y="19413984"/>
                  <a:pt x="20429067" y="19316356"/>
                  <a:pt x="20401287" y="19271112"/>
                </a:cubicBezTo>
                <a:cubicBezTo>
                  <a:pt x="20386207" y="19252852"/>
                  <a:pt x="20352075" y="19256028"/>
                  <a:pt x="20334611" y="19230628"/>
                </a:cubicBezTo>
                <a:cubicBezTo>
                  <a:pt x="20322703" y="19204436"/>
                  <a:pt x="20345723" y="19179432"/>
                  <a:pt x="20334611" y="19173480"/>
                </a:cubicBezTo>
                <a:cubicBezTo>
                  <a:pt x="20323499" y="19167524"/>
                  <a:pt x="20298099" y="19225864"/>
                  <a:pt x="20267937" y="19194908"/>
                </a:cubicBezTo>
                <a:cubicBezTo>
                  <a:pt x="20245711" y="19151252"/>
                  <a:pt x="20273491" y="19062352"/>
                  <a:pt x="20248883" y="19049652"/>
                </a:cubicBezTo>
                <a:cubicBezTo>
                  <a:pt x="20198087" y="19040924"/>
                  <a:pt x="20159191" y="19167924"/>
                  <a:pt x="20096483" y="19173480"/>
                </a:cubicBezTo>
                <a:cubicBezTo>
                  <a:pt x="20075847" y="19155224"/>
                  <a:pt x="20095691" y="19134584"/>
                  <a:pt x="20115535" y="19106804"/>
                </a:cubicBezTo>
                <a:lnTo>
                  <a:pt x="20160779" y="19047272"/>
                </a:lnTo>
                <a:cubicBezTo>
                  <a:pt x="20172683" y="19023856"/>
                  <a:pt x="20157209" y="19013536"/>
                  <a:pt x="20160783" y="18973452"/>
                </a:cubicBezTo>
                <a:cubicBezTo>
                  <a:pt x="20164355" y="18933368"/>
                  <a:pt x="20221107" y="18876220"/>
                  <a:pt x="20184591" y="18804384"/>
                </a:cubicBezTo>
                <a:cubicBezTo>
                  <a:pt x="20151255" y="18787716"/>
                  <a:pt x="20170305" y="18868676"/>
                  <a:pt x="20153637" y="18899636"/>
                </a:cubicBezTo>
                <a:cubicBezTo>
                  <a:pt x="20102039" y="18955196"/>
                  <a:pt x="20017111" y="18982184"/>
                  <a:pt x="19984567" y="19025840"/>
                </a:cubicBezTo>
                <a:cubicBezTo>
                  <a:pt x="19946467" y="19071880"/>
                  <a:pt x="19948847" y="19132204"/>
                  <a:pt x="19905987" y="19163952"/>
                </a:cubicBezTo>
                <a:cubicBezTo>
                  <a:pt x="19870267" y="19156016"/>
                  <a:pt x="19863123" y="19131408"/>
                  <a:pt x="19865503" y="19099660"/>
                </a:cubicBezTo>
                <a:cubicBezTo>
                  <a:pt x="19863123" y="19060764"/>
                  <a:pt x="19863123" y="19009968"/>
                  <a:pt x="19846455" y="18975836"/>
                </a:cubicBezTo>
                <a:cubicBezTo>
                  <a:pt x="19825023" y="18948848"/>
                  <a:pt x="19810735" y="18981392"/>
                  <a:pt x="19789303" y="18956784"/>
                </a:cubicBezTo>
                <a:cubicBezTo>
                  <a:pt x="19734535" y="18905984"/>
                  <a:pt x="19758347" y="18836136"/>
                  <a:pt x="19698819" y="18747236"/>
                </a:cubicBezTo>
                <a:cubicBezTo>
                  <a:pt x="19660715" y="18712308"/>
                  <a:pt x="19579755" y="18729772"/>
                  <a:pt x="19529747" y="18709136"/>
                </a:cubicBezTo>
                <a:cubicBezTo>
                  <a:pt x="19470217" y="18682940"/>
                  <a:pt x="19439259" y="18632936"/>
                  <a:pt x="19372583" y="18601980"/>
                </a:cubicBezTo>
                <a:cubicBezTo>
                  <a:pt x="19289241" y="18594836"/>
                  <a:pt x="19201135" y="18609124"/>
                  <a:pt x="19132079" y="18644840"/>
                </a:cubicBezTo>
                <a:cubicBezTo>
                  <a:pt x="19063031" y="18680560"/>
                  <a:pt x="19034455" y="18706752"/>
                  <a:pt x="18963015" y="18723420"/>
                </a:cubicBezTo>
                <a:cubicBezTo>
                  <a:pt x="18860623" y="18755964"/>
                  <a:pt x="18720131" y="18750412"/>
                  <a:pt x="18622497" y="18799624"/>
                </a:cubicBezTo>
                <a:cubicBezTo>
                  <a:pt x="18535979" y="18857568"/>
                  <a:pt x="18547091" y="18936940"/>
                  <a:pt x="18486767" y="18987740"/>
                </a:cubicBezTo>
                <a:cubicBezTo>
                  <a:pt x="18346275" y="19036160"/>
                  <a:pt x="18186727" y="18953608"/>
                  <a:pt x="18084335" y="18971072"/>
                </a:cubicBezTo>
                <a:cubicBezTo>
                  <a:pt x="17977975" y="18984564"/>
                  <a:pt x="17826367" y="19159984"/>
                  <a:pt x="17715243" y="19211580"/>
                </a:cubicBezTo>
                <a:cubicBezTo>
                  <a:pt x="17623961" y="19228248"/>
                  <a:pt x="17587447" y="19161572"/>
                  <a:pt x="17517599" y="19132996"/>
                </a:cubicBezTo>
                <a:cubicBezTo>
                  <a:pt x="17478703" y="19119504"/>
                  <a:pt x="17413619" y="19125060"/>
                  <a:pt x="17393775" y="19078228"/>
                </a:cubicBezTo>
                <a:cubicBezTo>
                  <a:pt x="17371551" y="19021872"/>
                  <a:pt x="17435047" y="19010760"/>
                  <a:pt x="17453303" y="18909160"/>
                </a:cubicBezTo>
                <a:cubicBezTo>
                  <a:pt x="17460449" y="18722628"/>
                  <a:pt x="17222323" y="18369412"/>
                  <a:pt x="17210417" y="18278128"/>
                </a:cubicBezTo>
                <a:cubicBezTo>
                  <a:pt x="17201685" y="18250348"/>
                  <a:pt x="17212003" y="18189228"/>
                  <a:pt x="17203273" y="18159064"/>
                </a:cubicBezTo>
                <a:cubicBezTo>
                  <a:pt x="17181047" y="18082864"/>
                  <a:pt x="16954035" y="17768540"/>
                  <a:pt x="16958005" y="17723296"/>
                </a:cubicBezTo>
                <a:cubicBezTo>
                  <a:pt x="16957213" y="17693928"/>
                  <a:pt x="17011187" y="17716948"/>
                  <a:pt x="17027059" y="17739968"/>
                </a:cubicBezTo>
                <a:cubicBezTo>
                  <a:pt x="17071511" y="17771716"/>
                  <a:pt x="17075479" y="17836804"/>
                  <a:pt x="17124691" y="17820928"/>
                </a:cubicBezTo>
                <a:cubicBezTo>
                  <a:pt x="17157235" y="17757428"/>
                  <a:pt x="17037379" y="17689168"/>
                  <a:pt x="17029443" y="17625668"/>
                </a:cubicBezTo>
                <a:cubicBezTo>
                  <a:pt x="17005631" y="17526448"/>
                  <a:pt x="17041347" y="17365316"/>
                  <a:pt x="17029443" y="17306580"/>
                </a:cubicBezTo>
                <a:cubicBezTo>
                  <a:pt x="17016743" y="17271652"/>
                  <a:pt x="16987375" y="17239112"/>
                  <a:pt x="16991343" y="17201804"/>
                </a:cubicBezTo>
                <a:cubicBezTo>
                  <a:pt x="17023093" y="17161324"/>
                  <a:pt x="17054843" y="17256572"/>
                  <a:pt x="17086593" y="17258952"/>
                </a:cubicBezTo>
                <a:cubicBezTo>
                  <a:pt x="17110407" y="17255780"/>
                  <a:pt x="17105643" y="17214504"/>
                  <a:pt x="17115167" y="17192280"/>
                </a:cubicBezTo>
                <a:cubicBezTo>
                  <a:pt x="17146123" y="17093852"/>
                  <a:pt x="17286617" y="17021624"/>
                  <a:pt x="17372343" y="16982728"/>
                </a:cubicBezTo>
                <a:cubicBezTo>
                  <a:pt x="17467591" y="16954152"/>
                  <a:pt x="17584275" y="16977964"/>
                  <a:pt x="17667617" y="16956536"/>
                </a:cubicBezTo>
                <a:cubicBezTo>
                  <a:pt x="17718417" y="16923992"/>
                  <a:pt x="17731117" y="16862872"/>
                  <a:pt x="17791443" y="16830328"/>
                </a:cubicBezTo>
                <a:cubicBezTo>
                  <a:pt x="17831127" y="16821596"/>
                  <a:pt x="17851767" y="16848584"/>
                  <a:pt x="17896215" y="16839852"/>
                </a:cubicBezTo>
                <a:cubicBezTo>
                  <a:pt x="17949399" y="16785880"/>
                  <a:pt x="17969241" y="16727139"/>
                  <a:pt x="18010515" y="16654114"/>
                </a:cubicBezTo>
                <a:cubicBezTo>
                  <a:pt x="18026391" y="16637446"/>
                  <a:pt x="18042267" y="16644589"/>
                  <a:pt x="18058141" y="16639827"/>
                </a:cubicBezTo>
                <a:cubicBezTo>
                  <a:pt x="18081955" y="16629508"/>
                  <a:pt x="18027185" y="16407258"/>
                  <a:pt x="18086719" y="16373127"/>
                </a:cubicBezTo>
                <a:cubicBezTo>
                  <a:pt x="18133547" y="16329471"/>
                  <a:pt x="18185143" y="16438214"/>
                  <a:pt x="18241499" y="16442183"/>
                </a:cubicBezTo>
                <a:cubicBezTo>
                  <a:pt x="18254199" y="16394558"/>
                  <a:pt x="18193079" y="16311215"/>
                  <a:pt x="18224831" y="16275496"/>
                </a:cubicBezTo>
                <a:cubicBezTo>
                  <a:pt x="18266103" y="16261209"/>
                  <a:pt x="18309763" y="16351696"/>
                  <a:pt x="18346271" y="16346934"/>
                </a:cubicBezTo>
                <a:cubicBezTo>
                  <a:pt x="18380403" y="16312009"/>
                  <a:pt x="18345479" y="16255652"/>
                  <a:pt x="18362943" y="16192151"/>
                </a:cubicBezTo>
                <a:cubicBezTo>
                  <a:pt x="18374055" y="16157227"/>
                  <a:pt x="18406599" y="16148496"/>
                  <a:pt x="18429615" y="16142146"/>
                </a:cubicBezTo>
                <a:cubicBezTo>
                  <a:pt x="18456605" y="16115159"/>
                  <a:pt x="18414535" y="16061977"/>
                  <a:pt x="18439143" y="16011178"/>
                </a:cubicBezTo>
                <a:cubicBezTo>
                  <a:pt x="18512167" y="15955615"/>
                  <a:pt x="18644723" y="15957202"/>
                  <a:pt x="18734415" y="15994508"/>
                </a:cubicBezTo>
                <a:cubicBezTo>
                  <a:pt x="18784423" y="16013557"/>
                  <a:pt x="18791567" y="16123096"/>
                  <a:pt x="18829667" y="16135002"/>
                </a:cubicBezTo>
                <a:cubicBezTo>
                  <a:pt x="18866179" y="16127065"/>
                  <a:pt x="18869355" y="16059595"/>
                  <a:pt x="18924915" y="16039752"/>
                </a:cubicBezTo>
                <a:cubicBezTo>
                  <a:pt x="18956667" y="16038958"/>
                  <a:pt x="18969367" y="16085789"/>
                  <a:pt x="18998735" y="16087377"/>
                </a:cubicBezTo>
                <a:cubicBezTo>
                  <a:pt x="19015403" y="16055627"/>
                  <a:pt x="18991591" y="16023878"/>
                  <a:pt x="19005879" y="15987365"/>
                </a:cubicBezTo>
                <a:cubicBezTo>
                  <a:pt x="19026515" y="15884177"/>
                  <a:pt x="19087635" y="15742889"/>
                  <a:pt x="19155891" y="15701615"/>
                </a:cubicBezTo>
                <a:cubicBezTo>
                  <a:pt x="19241615" y="15661927"/>
                  <a:pt x="19286859" y="15703202"/>
                  <a:pt x="19353535" y="15715902"/>
                </a:cubicBezTo>
                <a:cubicBezTo>
                  <a:pt x="19397191" y="15704789"/>
                  <a:pt x="19421797" y="15684152"/>
                  <a:pt x="19420209" y="15639702"/>
                </a:cubicBezTo>
                <a:cubicBezTo>
                  <a:pt x="19401159" y="15601602"/>
                  <a:pt x="19351151" y="15558740"/>
                  <a:pt x="19363059" y="15525402"/>
                </a:cubicBezTo>
                <a:cubicBezTo>
                  <a:pt x="19424179" y="15482540"/>
                  <a:pt x="19575787" y="15663515"/>
                  <a:pt x="19667861" y="15696851"/>
                </a:cubicBezTo>
                <a:cubicBezTo>
                  <a:pt x="19859951" y="15736539"/>
                  <a:pt x="19892491" y="15595250"/>
                  <a:pt x="19944087" y="15673039"/>
                </a:cubicBezTo>
                <a:cubicBezTo>
                  <a:pt x="19983775" y="15757177"/>
                  <a:pt x="19847251" y="15812739"/>
                  <a:pt x="19829787" y="15865922"/>
                </a:cubicBezTo>
                <a:cubicBezTo>
                  <a:pt x="19818671" y="15908782"/>
                  <a:pt x="19855187" y="15923072"/>
                  <a:pt x="19839311" y="15973077"/>
                </a:cubicBezTo>
                <a:cubicBezTo>
                  <a:pt x="19823435" y="16015940"/>
                  <a:pt x="19771839" y="16025464"/>
                  <a:pt x="19772635" y="16077851"/>
                </a:cubicBezTo>
                <a:cubicBezTo>
                  <a:pt x="19924239" y="16274702"/>
                  <a:pt x="20037747" y="16207234"/>
                  <a:pt x="20144111" y="16268352"/>
                </a:cubicBezTo>
                <a:cubicBezTo>
                  <a:pt x="20240155" y="16329471"/>
                  <a:pt x="20252855" y="16440596"/>
                  <a:pt x="20422719" y="16473140"/>
                </a:cubicBezTo>
                <a:cubicBezTo>
                  <a:pt x="20484627" y="16470758"/>
                  <a:pt x="20503679" y="16437421"/>
                  <a:pt x="20515583" y="16401702"/>
                </a:cubicBezTo>
                <a:cubicBezTo>
                  <a:pt x="20557655" y="16297721"/>
                  <a:pt x="20549715" y="15943708"/>
                  <a:pt x="20563207" y="15839727"/>
                </a:cubicBezTo>
                <a:cubicBezTo>
                  <a:pt x="20560035" y="15820677"/>
                  <a:pt x="20575911" y="15801627"/>
                  <a:pt x="20582259" y="15782577"/>
                </a:cubicBezTo>
                <a:cubicBezTo>
                  <a:pt x="20591787" y="15753209"/>
                  <a:pt x="20575119" y="15726221"/>
                  <a:pt x="20582259" y="15687327"/>
                </a:cubicBezTo>
                <a:cubicBezTo>
                  <a:pt x="20606867" y="15599220"/>
                  <a:pt x="20636235" y="15413482"/>
                  <a:pt x="20708465" y="15420627"/>
                </a:cubicBezTo>
                <a:close/>
                <a:moveTo>
                  <a:pt x="23219411" y="15396300"/>
                </a:moveTo>
                <a:cubicBezTo>
                  <a:pt x="23226515" y="15396560"/>
                  <a:pt x="23236363" y="15404430"/>
                  <a:pt x="23243887" y="15406687"/>
                </a:cubicBezTo>
                <a:cubicBezTo>
                  <a:pt x="23259271" y="15411303"/>
                  <a:pt x="23274367" y="15416847"/>
                  <a:pt x="23289607" y="15421927"/>
                </a:cubicBezTo>
                <a:lnTo>
                  <a:pt x="23312467" y="15429547"/>
                </a:lnTo>
                <a:cubicBezTo>
                  <a:pt x="23309927" y="15439707"/>
                  <a:pt x="23310655" y="15451313"/>
                  <a:pt x="23304843" y="15460027"/>
                </a:cubicBezTo>
                <a:cubicBezTo>
                  <a:pt x="23299767" y="15467647"/>
                  <a:pt x="23289139" y="15469546"/>
                  <a:pt x="23281987" y="15475267"/>
                </a:cubicBezTo>
                <a:cubicBezTo>
                  <a:pt x="23276375" y="15479755"/>
                  <a:pt x="23294683" y="15487967"/>
                  <a:pt x="23297227" y="15490507"/>
                </a:cubicBezTo>
                <a:cubicBezTo>
                  <a:pt x="23265267" y="15474526"/>
                  <a:pt x="23233875" y="15471434"/>
                  <a:pt x="23221027" y="15437167"/>
                </a:cubicBezTo>
                <a:cubicBezTo>
                  <a:pt x="23216479" y="15425040"/>
                  <a:pt x="23205635" y="15409428"/>
                  <a:pt x="23213407" y="15399067"/>
                </a:cubicBezTo>
                <a:cubicBezTo>
                  <a:pt x="23214975" y="15396972"/>
                  <a:pt x="23217039" y="15396213"/>
                  <a:pt x="23219411" y="15396300"/>
                </a:cubicBezTo>
                <a:close/>
                <a:moveTo>
                  <a:pt x="22073619" y="15390495"/>
                </a:moveTo>
                <a:cubicBezTo>
                  <a:pt x="22086243" y="15390495"/>
                  <a:pt x="22096479" y="15400730"/>
                  <a:pt x="22096479" y="15413355"/>
                </a:cubicBezTo>
                <a:cubicBezTo>
                  <a:pt x="22096479" y="15425980"/>
                  <a:pt x="22086243" y="15436215"/>
                  <a:pt x="22073619" y="15436215"/>
                </a:cubicBezTo>
                <a:cubicBezTo>
                  <a:pt x="22060995" y="15436215"/>
                  <a:pt x="22050763" y="15425980"/>
                  <a:pt x="22050763" y="15413355"/>
                </a:cubicBezTo>
                <a:cubicBezTo>
                  <a:pt x="22050763" y="15400730"/>
                  <a:pt x="22060995" y="15390495"/>
                  <a:pt x="22073619" y="15390495"/>
                </a:cubicBezTo>
                <a:close/>
                <a:moveTo>
                  <a:pt x="29252259" y="15348859"/>
                </a:moveTo>
                <a:cubicBezTo>
                  <a:pt x="29259403" y="15349653"/>
                  <a:pt x="29266639" y="15349831"/>
                  <a:pt x="29273687" y="15351241"/>
                </a:cubicBezTo>
                <a:cubicBezTo>
                  <a:pt x="29278611" y="15352226"/>
                  <a:pt x="29283215" y="15354416"/>
                  <a:pt x="29287975" y="15356003"/>
                </a:cubicBezTo>
                <a:lnTo>
                  <a:pt x="29295119" y="15358384"/>
                </a:lnTo>
                <a:cubicBezTo>
                  <a:pt x="29297499" y="15359972"/>
                  <a:pt x="29300475" y="15360912"/>
                  <a:pt x="29302263" y="15363147"/>
                </a:cubicBezTo>
                <a:cubicBezTo>
                  <a:pt x="29303831" y="15365107"/>
                  <a:pt x="29304643" y="15367781"/>
                  <a:pt x="29304643" y="15370291"/>
                </a:cubicBezTo>
                <a:cubicBezTo>
                  <a:pt x="29304643" y="15376896"/>
                  <a:pt x="29305731" y="15394662"/>
                  <a:pt x="29297499" y="15401247"/>
                </a:cubicBezTo>
                <a:cubicBezTo>
                  <a:pt x="29295539" y="15402815"/>
                  <a:pt x="29292739" y="15402834"/>
                  <a:pt x="29290359" y="15403628"/>
                </a:cubicBezTo>
                <a:cubicBezTo>
                  <a:pt x="29284871" y="15407286"/>
                  <a:pt x="29282643" y="15409677"/>
                  <a:pt x="29276071" y="15410772"/>
                </a:cubicBezTo>
                <a:cubicBezTo>
                  <a:pt x="29273719" y="15411163"/>
                  <a:pt x="29266147" y="15410772"/>
                  <a:pt x="29264163" y="15410772"/>
                </a:cubicBezTo>
                <a:cubicBezTo>
                  <a:pt x="29257815" y="15408391"/>
                  <a:pt x="29250927" y="15407117"/>
                  <a:pt x="29245115" y="15403628"/>
                </a:cubicBezTo>
                <a:cubicBezTo>
                  <a:pt x="29242659" y="15402155"/>
                  <a:pt x="29241631" y="15399044"/>
                  <a:pt x="29240351" y="15396484"/>
                </a:cubicBezTo>
                <a:cubicBezTo>
                  <a:pt x="29237911" y="15391603"/>
                  <a:pt x="29236495" y="15381962"/>
                  <a:pt x="29235587" y="15377434"/>
                </a:cubicBezTo>
                <a:cubicBezTo>
                  <a:pt x="29236383" y="15369497"/>
                  <a:pt x="29233951" y="15360512"/>
                  <a:pt x="29237971" y="15353622"/>
                </a:cubicBezTo>
                <a:cubicBezTo>
                  <a:pt x="29240499" y="15349286"/>
                  <a:pt x="29252259" y="15348859"/>
                  <a:pt x="29252259" y="15348859"/>
                </a:cubicBezTo>
                <a:close/>
                <a:moveTo>
                  <a:pt x="21878359" y="15338107"/>
                </a:moveTo>
                <a:cubicBezTo>
                  <a:pt x="21890983" y="15338107"/>
                  <a:pt x="21901219" y="15348342"/>
                  <a:pt x="21901219" y="15360967"/>
                </a:cubicBezTo>
                <a:cubicBezTo>
                  <a:pt x="21901219" y="15373592"/>
                  <a:pt x="21890983" y="15383827"/>
                  <a:pt x="21878359" y="15383827"/>
                </a:cubicBezTo>
                <a:cubicBezTo>
                  <a:pt x="21865737" y="15383827"/>
                  <a:pt x="21855499" y="15373592"/>
                  <a:pt x="21855499" y="15360967"/>
                </a:cubicBezTo>
                <a:cubicBezTo>
                  <a:pt x="21855499" y="15348342"/>
                  <a:pt x="21865737" y="15338107"/>
                  <a:pt x="21878359" y="15338107"/>
                </a:cubicBezTo>
                <a:close/>
                <a:moveTo>
                  <a:pt x="29648499" y="15333619"/>
                </a:moveTo>
                <a:cubicBezTo>
                  <a:pt x="29655643" y="15334413"/>
                  <a:pt x="29662879" y="15334591"/>
                  <a:pt x="29669927" y="15336001"/>
                </a:cubicBezTo>
                <a:cubicBezTo>
                  <a:pt x="29674851" y="15336986"/>
                  <a:pt x="29679455" y="15339176"/>
                  <a:pt x="29684215" y="15340763"/>
                </a:cubicBezTo>
                <a:lnTo>
                  <a:pt x="29691359" y="15343144"/>
                </a:lnTo>
                <a:cubicBezTo>
                  <a:pt x="29693739" y="15344732"/>
                  <a:pt x="29696715" y="15345672"/>
                  <a:pt x="29698503" y="15347907"/>
                </a:cubicBezTo>
                <a:cubicBezTo>
                  <a:pt x="29700071" y="15349867"/>
                  <a:pt x="29700883" y="15352541"/>
                  <a:pt x="29700883" y="15355051"/>
                </a:cubicBezTo>
                <a:cubicBezTo>
                  <a:pt x="29700883" y="15361656"/>
                  <a:pt x="29701971" y="15379422"/>
                  <a:pt x="29693739" y="15386007"/>
                </a:cubicBezTo>
                <a:cubicBezTo>
                  <a:pt x="29691779" y="15387575"/>
                  <a:pt x="29688979" y="15387594"/>
                  <a:pt x="29686599" y="15388388"/>
                </a:cubicBezTo>
                <a:cubicBezTo>
                  <a:pt x="29681111" y="15392046"/>
                  <a:pt x="29678883" y="15394437"/>
                  <a:pt x="29672311" y="15395532"/>
                </a:cubicBezTo>
                <a:cubicBezTo>
                  <a:pt x="29669959" y="15395923"/>
                  <a:pt x="29662387" y="15395532"/>
                  <a:pt x="29660403" y="15395532"/>
                </a:cubicBezTo>
                <a:cubicBezTo>
                  <a:pt x="29654055" y="15393151"/>
                  <a:pt x="29647167" y="15391877"/>
                  <a:pt x="29641355" y="15388388"/>
                </a:cubicBezTo>
                <a:cubicBezTo>
                  <a:pt x="29638899" y="15386915"/>
                  <a:pt x="29637871" y="15383804"/>
                  <a:pt x="29636591" y="15381244"/>
                </a:cubicBezTo>
                <a:cubicBezTo>
                  <a:pt x="29634151" y="15376363"/>
                  <a:pt x="29632735" y="15366722"/>
                  <a:pt x="29631827" y="15362194"/>
                </a:cubicBezTo>
                <a:cubicBezTo>
                  <a:pt x="29632623" y="15354257"/>
                  <a:pt x="29630191" y="15345272"/>
                  <a:pt x="29634211" y="15338382"/>
                </a:cubicBezTo>
                <a:cubicBezTo>
                  <a:pt x="29636739" y="15334046"/>
                  <a:pt x="29648499" y="15333619"/>
                  <a:pt x="29648499" y="15333619"/>
                </a:cubicBezTo>
                <a:close/>
                <a:moveTo>
                  <a:pt x="25672167" y="15293101"/>
                </a:moveTo>
                <a:cubicBezTo>
                  <a:pt x="25684791" y="15293101"/>
                  <a:pt x="25695027" y="15303336"/>
                  <a:pt x="25695027" y="15315961"/>
                </a:cubicBezTo>
                <a:cubicBezTo>
                  <a:pt x="25695027" y="15328586"/>
                  <a:pt x="25684791" y="15338821"/>
                  <a:pt x="25672167" y="15338821"/>
                </a:cubicBezTo>
                <a:cubicBezTo>
                  <a:pt x="25659543" y="15338821"/>
                  <a:pt x="25649307" y="15328586"/>
                  <a:pt x="25649307" y="15315961"/>
                </a:cubicBezTo>
                <a:cubicBezTo>
                  <a:pt x="25649307" y="15303336"/>
                  <a:pt x="25659543" y="15293101"/>
                  <a:pt x="25672167" y="15293101"/>
                </a:cubicBezTo>
                <a:close/>
                <a:moveTo>
                  <a:pt x="26922323" y="15271670"/>
                </a:moveTo>
                <a:cubicBezTo>
                  <a:pt x="26934947" y="15271670"/>
                  <a:pt x="26945183" y="15281905"/>
                  <a:pt x="26945183" y="15294530"/>
                </a:cubicBezTo>
                <a:cubicBezTo>
                  <a:pt x="26945183" y="15307155"/>
                  <a:pt x="26934947" y="15317390"/>
                  <a:pt x="26922323" y="15317390"/>
                </a:cubicBezTo>
                <a:cubicBezTo>
                  <a:pt x="26909699" y="15317390"/>
                  <a:pt x="26899463" y="15307155"/>
                  <a:pt x="26899463" y="15294530"/>
                </a:cubicBezTo>
                <a:cubicBezTo>
                  <a:pt x="26899463" y="15281905"/>
                  <a:pt x="26909699" y="15271670"/>
                  <a:pt x="26922323" y="15271670"/>
                </a:cubicBezTo>
                <a:close/>
                <a:moveTo>
                  <a:pt x="21840259" y="15252382"/>
                </a:moveTo>
                <a:cubicBezTo>
                  <a:pt x="21852887" y="15252382"/>
                  <a:pt x="21863119" y="15262617"/>
                  <a:pt x="21863119" y="15275242"/>
                </a:cubicBezTo>
                <a:cubicBezTo>
                  <a:pt x="21863119" y="15287867"/>
                  <a:pt x="21852887" y="15298102"/>
                  <a:pt x="21840259" y="15298102"/>
                </a:cubicBezTo>
                <a:cubicBezTo>
                  <a:pt x="21827651" y="15298102"/>
                  <a:pt x="21817415" y="15287867"/>
                  <a:pt x="21817415" y="15275242"/>
                </a:cubicBezTo>
                <a:cubicBezTo>
                  <a:pt x="21817415" y="15262617"/>
                  <a:pt x="21827651" y="15252382"/>
                  <a:pt x="21840259" y="15252382"/>
                </a:cubicBezTo>
                <a:close/>
                <a:moveTo>
                  <a:pt x="23045767" y="15246667"/>
                </a:moveTo>
                <a:cubicBezTo>
                  <a:pt x="23061003" y="15251747"/>
                  <a:pt x="23086407" y="15246667"/>
                  <a:pt x="23091487" y="15261907"/>
                </a:cubicBezTo>
                <a:lnTo>
                  <a:pt x="23106727" y="15307627"/>
                </a:lnTo>
                <a:cubicBezTo>
                  <a:pt x="23104187" y="15315247"/>
                  <a:pt x="23106291" y="15326895"/>
                  <a:pt x="23099107" y="15330487"/>
                </a:cubicBezTo>
                <a:lnTo>
                  <a:pt x="23053387" y="15307627"/>
                </a:lnTo>
                <a:cubicBezTo>
                  <a:pt x="22977235" y="15253233"/>
                  <a:pt x="22985299" y="15280710"/>
                  <a:pt x="23022907" y="15261907"/>
                </a:cubicBezTo>
                <a:cubicBezTo>
                  <a:pt x="23031099" y="15257811"/>
                  <a:pt x="23038147" y="15251747"/>
                  <a:pt x="23045767" y="15246667"/>
                </a:cubicBezTo>
                <a:close/>
                <a:moveTo>
                  <a:pt x="17682571" y="15243276"/>
                </a:moveTo>
                <a:cubicBezTo>
                  <a:pt x="17687127" y="15243418"/>
                  <a:pt x="17693549" y="15244849"/>
                  <a:pt x="17709603" y="15247143"/>
                </a:cubicBezTo>
                <a:cubicBezTo>
                  <a:pt x="17714571" y="15247853"/>
                  <a:pt x="17719127" y="15250318"/>
                  <a:pt x="17723889" y="15251906"/>
                </a:cubicBezTo>
                <a:lnTo>
                  <a:pt x="17731031" y="15254287"/>
                </a:lnTo>
                <a:cubicBezTo>
                  <a:pt x="17735795" y="15257462"/>
                  <a:pt x="17742145" y="15259049"/>
                  <a:pt x="17745323" y="15263812"/>
                </a:cubicBezTo>
                <a:lnTo>
                  <a:pt x="17754847" y="15278100"/>
                </a:lnTo>
                <a:cubicBezTo>
                  <a:pt x="17759035" y="15290674"/>
                  <a:pt x="17755835" y="15283154"/>
                  <a:pt x="17766751" y="15299531"/>
                </a:cubicBezTo>
                <a:cubicBezTo>
                  <a:pt x="17768339" y="15301912"/>
                  <a:pt x="17770611" y="15303960"/>
                  <a:pt x="17771515" y="15306675"/>
                </a:cubicBezTo>
                <a:cubicBezTo>
                  <a:pt x="17772307" y="15309056"/>
                  <a:pt x="17772327" y="15311858"/>
                  <a:pt x="17773895" y="15313818"/>
                </a:cubicBezTo>
                <a:cubicBezTo>
                  <a:pt x="17775683" y="15316053"/>
                  <a:pt x="17778659" y="15316993"/>
                  <a:pt x="17781039" y="15318581"/>
                </a:cubicBezTo>
                <a:cubicBezTo>
                  <a:pt x="17780521" y="15324794"/>
                  <a:pt x="17783331" y="15346752"/>
                  <a:pt x="17773895" y="15354300"/>
                </a:cubicBezTo>
                <a:cubicBezTo>
                  <a:pt x="17771935" y="15355868"/>
                  <a:pt x="17769131" y="15355887"/>
                  <a:pt x="17766751" y="15356681"/>
                </a:cubicBezTo>
                <a:cubicBezTo>
                  <a:pt x="17754051" y="15355887"/>
                  <a:pt x="17741259" y="15356019"/>
                  <a:pt x="17728651" y="15354300"/>
                </a:cubicBezTo>
                <a:cubicBezTo>
                  <a:pt x="17723677" y="15353622"/>
                  <a:pt x="17719235" y="15350754"/>
                  <a:pt x="17714363" y="15349537"/>
                </a:cubicBezTo>
                <a:cubicBezTo>
                  <a:pt x="17684639" y="15342106"/>
                  <a:pt x="17721569" y="15351597"/>
                  <a:pt x="17697695" y="15344775"/>
                </a:cubicBezTo>
                <a:cubicBezTo>
                  <a:pt x="17694547" y="15343876"/>
                  <a:pt x="17690979" y="15344077"/>
                  <a:pt x="17688171" y="15342393"/>
                </a:cubicBezTo>
                <a:lnTo>
                  <a:pt x="17700077" y="15335250"/>
                </a:lnTo>
                <a:cubicBezTo>
                  <a:pt x="17692931" y="15333662"/>
                  <a:pt x="17685747" y="15332262"/>
                  <a:pt x="17678647" y="15330487"/>
                </a:cubicBezTo>
                <a:cubicBezTo>
                  <a:pt x="17676211" y="15329878"/>
                  <a:pt x="17673923" y="15328766"/>
                  <a:pt x="17671503" y="15328106"/>
                </a:cubicBezTo>
                <a:cubicBezTo>
                  <a:pt x="17665187" y="15326384"/>
                  <a:pt x="17658803" y="15324931"/>
                  <a:pt x="17652451" y="15323343"/>
                </a:cubicBezTo>
                <a:cubicBezTo>
                  <a:pt x="17649277" y="15322549"/>
                  <a:pt x="17646031" y="15321997"/>
                  <a:pt x="17642927" y="15320962"/>
                </a:cubicBezTo>
                <a:lnTo>
                  <a:pt x="17628639" y="15316200"/>
                </a:lnTo>
                <a:lnTo>
                  <a:pt x="17614351" y="15306675"/>
                </a:lnTo>
                <a:lnTo>
                  <a:pt x="17607207" y="15301912"/>
                </a:lnTo>
                <a:cubicBezTo>
                  <a:pt x="17605623" y="15298737"/>
                  <a:pt x="17604207" y="15295469"/>
                  <a:pt x="17602445" y="15292387"/>
                </a:cubicBezTo>
                <a:cubicBezTo>
                  <a:pt x="17601025" y="15289902"/>
                  <a:pt x="17597903" y="15288097"/>
                  <a:pt x="17597683" y="15285243"/>
                </a:cubicBezTo>
                <a:cubicBezTo>
                  <a:pt x="17597071" y="15277290"/>
                  <a:pt x="17597539" y="15268999"/>
                  <a:pt x="17600063" y="15261431"/>
                </a:cubicBezTo>
                <a:cubicBezTo>
                  <a:pt x="17600969" y="15258716"/>
                  <a:pt x="17604593" y="15257830"/>
                  <a:pt x="17607207" y="15256668"/>
                </a:cubicBezTo>
                <a:cubicBezTo>
                  <a:pt x="17613567" y="15253842"/>
                  <a:pt x="17626063" y="15250298"/>
                  <a:pt x="17633403" y="15249525"/>
                </a:cubicBezTo>
                <a:cubicBezTo>
                  <a:pt x="17644481" y="15248359"/>
                  <a:pt x="17655627" y="15247937"/>
                  <a:pt x="17666739" y="15247143"/>
                </a:cubicBezTo>
                <a:cubicBezTo>
                  <a:pt x="17675327" y="15244280"/>
                  <a:pt x="17678015" y="15243134"/>
                  <a:pt x="17682571" y="15243276"/>
                </a:cubicBezTo>
                <a:close/>
                <a:moveTo>
                  <a:pt x="18259667" y="15180468"/>
                </a:moveTo>
                <a:cubicBezTo>
                  <a:pt x="18263639" y="15181262"/>
                  <a:pt x="18268207" y="15180605"/>
                  <a:pt x="18271575" y="15182850"/>
                </a:cubicBezTo>
                <a:cubicBezTo>
                  <a:pt x="18273663" y="15184242"/>
                  <a:pt x="18272833" y="15187748"/>
                  <a:pt x="18273955" y="15189993"/>
                </a:cubicBezTo>
                <a:cubicBezTo>
                  <a:pt x="18275235" y="15192553"/>
                  <a:pt x="18277131" y="15194756"/>
                  <a:pt x="18278719" y="15197137"/>
                </a:cubicBezTo>
                <a:cubicBezTo>
                  <a:pt x="18279513" y="15199518"/>
                  <a:pt x="18279977" y="15202036"/>
                  <a:pt x="18281099" y="15204281"/>
                </a:cubicBezTo>
                <a:cubicBezTo>
                  <a:pt x="18282379" y="15206841"/>
                  <a:pt x="18285507" y="15208585"/>
                  <a:pt x="18285863" y="15211425"/>
                </a:cubicBezTo>
                <a:cubicBezTo>
                  <a:pt x="18286479" y="15216353"/>
                  <a:pt x="18283211" y="15226882"/>
                  <a:pt x="18278719" y="15230475"/>
                </a:cubicBezTo>
                <a:cubicBezTo>
                  <a:pt x="18275427" y="15233107"/>
                  <a:pt x="18260859" y="15234443"/>
                  <a:pt x="18257287" y="15235237"/>
                </a:cubicBezTo>
                <a:cubicBezTo>
                  <a:pt x="18230759" y="15221973"/>
                  <a:pt x="18233831" y="15230843"/>
                  <a:pt x="18240619" y="15192375"/>
                </a:cubicBezTo>
                <a:cubicBezTo>
                  <a:pt x="18241115" y="15189557"/>
                  <a:pt x="18242955" y="15186748"/>
                  <a:pt x="18245381" y="15185231"/>
                </a:cubicBezTo>
                <a:cubicBezTo>
                  <a:pt x="18249639" y="15182570"/>
                  <a:pt x="18259667" y="15180468"/>
                  <a:pt x="18259667" y="15180468"/>
                </a:cubicBezTo>
                <a:close/>
                <a:moveTo>
                  <a:pt x="22073619" y="15171420"/>
                </a:moveTo>
                <a:cubicBezTo>
                  <a:pt x="22086247" y="15171420"/>
                  <a:pt x="22096479" y="15181655"/>
                  <a:pt x="22096479" y="15194280"/>
                </a:cubicBezTo>
                <a:cubicBezTo>
                  <a:pt x="22096479" y="15206905"/>
                  <a:pt x="22086247" y="15217140"/>
                  <a:pt x="22073619" y="15217140"/>
                </a:cubicBezTo>
                <a:cubicBezTo>
                  <a:pt x="22060995" y="15217140"/>
                  <a:pt x="22050763" y="15206905"/>
                  <a:pt x="22050763" y="15194280"/>
                </a:cubicBezTo>
                <a:cubicBezTo>
                  <a:pt x="22050763" y="15181655"/>
                  <a:pt x="22060995" y="15171420"/>
                  <a:pt x="22073619" y="15171420"/>
                </a:cubicBezTo>
                <a:close/>
                <a:moveTo>
                  <a:pt x="24064823" y="15147846"/>
                </a:moveTo>
                <a:cubicBezTo>
                  <a:pt x="24077447" y="15147846"/>
                  <a:pt x="24087683" y="15158081"/>
                  <a:pt x="24087683" y="15170706"/>
                </a:cubicBezTo>
                <a:cubicBezTo>
                  <a:pt x="24087683" y="15183331"/>
                  <a:pt x="24077447" y="15193566"/>
                  <a:pt x="24064823" y="15193566"/>
                </a:cubicBezTo>
                <a:cubicBezTo>
                  <a:pt x="24052199" y="15193566"/>
                  <a:pt x="24041963" y="15183331"/>
                  <a:pt x="24041963" y="15170706"/>
                </a:cubicBezTo>
                <a:cubicBezTo>
                  <a:pt x="24041963" y="15158081"/>
                  <a:pt x="24052199" y="15147846"/>
                  <a:pt x="24064823" y="15147846"/>
                </a:cubicBezTo>
                <a:close/>
                <a:moveTo>
                  <a:pt x="17678691" y="15132089"/>
                </a:moveTo>
                <a:cubicBezTo>
                  <a:pt x="17686707" y="15132875"/>
                  <a:pt x="17700263" y="15135500"/>
                  <a:pt x="17738175" y="15137606"/>
                </a:cubicBezTo>
                <a:cubicBezTo>
                  <a:pt x="17740683" y="15137745"/>
                  <a:pt x="17742839" y="15139605"/>
                  <a:pt x="17745319" y="15139987"/>
                </a:cubicBezTo>
                <a:cubicBezTo>
                  <a:pt x="17753203" y="15141200"/>
                  <a:pt x="17761195" y="15141574"/>
                  <a:pt x="17769131" y="15142368"/>
                </a:cubicBezTo>
                <a:cubicBezTo>
                  <a:pt x="17777863" y="15141574"/>
                  <a:pt x="17786691" y="15141510"/>
                  <a:pt x="17795327" y="15139987"/>
                </a:cubicBezTo>
                <a:cubicBezTo>
                  <a:pt x="17800271" y="15139115"/>
                  <a:pt x="17809615" y="15135225"/>
                  <a:pt x="17809615" y="15135225"/>
                </a:cubicBezTo>
                <a:cubicBezTo>
                  <a:pt x="17813583" y="15136019"/>
                  <a:pt x="17817899" y="15135796"/>
                  <a:pt x="17821519" y="15137606"/>
                </a:cubicBezTo>
                <a:cubicBezTo>
                  <a:pt x="17827479" y="15140585"/>
                  <a:pt x="17829521" y="15147207"/>
                  <a:pt x="17833427" y="15151893"/>
                </a:cubicBezTo>
                <a:cubicBezTo>
                  <a:pt x="17835583" y="15154480"/>
                  <a:pt x="17838415" y="15156450"/>
                  <a:pt x="17840571" y="15159037"/>
                </a:cubicBezTo>
                <a:cubicBezTo>
                  <a:pt x="17842403" y="15161236"/>
                  <a:pt x="17843499" y="15163982"/>
                  <a:pt x="17845331" y="15166181"/>
                </a:cubicBezTo>
                <a:cubicBezTo>
                  <a:pt x="17850075" y="15171870"/>
                  <a:pt x="17860637" y="15180808"/>
                  <a:pt x="17866763" y="15182850"/>
                </a:cubicBezTo>
                <a:lnTo>
                  <a:pt x="17902483" y="15194756"/>
                </a:lnTo>
                <a:lnTo>
                  <a:pt x="17909627" y="15197137"/>
                </a:lnTo>
                <a:lnTo>
                  <a:pt x="17916771" y="15199518"/>
                </a:lnTo>
                <a:cubicBezTo>
                  <a:pt x="17924707" y="15198724"/>
                  <a:pt x="17932967" y="15199516"/>
                  <a:pt x="17940583" y="15197137"/>
                </a:cubicBezTo>
                <a:cubicBezTo>
                  <a:pt x="17946045" y="15195430"/>
                  <a:pt x="17950107" y="15190787"/>
                  <a:pt x="17954871" y="15187612"/>
                </a:cubicBezTo>
                <a:cubicBezTo>
                  <a:pt x="17957251" y="15186025"/>
                  <a:pt x="17959299" y="15183755"/>
                  <a:pt x="17962013" y="15182850"/>
                </a:cubicBezTo>
                <a:cubicBezTo>
                  <a:pt x="17992145" y="15172803"/>
                  <a:pt x="17943955" y="15189567"/>
                  <a:pt x="17976301" y="15175706"/>
                </a:cubicBezTo>
                <a:cubicBezTo>
                  <a:pt x="17979309" y="15174417"/>
                  <a:pt x="17982651" y="15174119"/>
                  <a:pt x="17985827" y="15173325"/>
                </a:cubicBezTo>
                <a:cubicBezTo>
                  <a:pt x="17988207" y="15171737"/>
                  <a:pt x="17990411" y="15169842"/>
                  <a:pt x="17992971" y="15168562"/>
                </a:cubicBezTo>
                <a:cubicBezTo>
                  <a:pt x="17995215" y="15167440"/>
                  <a:pt x="17997919" y="15167400"/>
                  <a:pt x="18000113" y="15166181"/>
                </a:cubicBezTo>
                <a:cubicBezTo>
                  <a:pt x="18012931" y="15159060"/>
                  <a:pt x="18012867" y="15158190"/>
                  <a:pt x="18021547" y="15149512"/>
                </a:cubicBezTo>
                <a:cubicBezTo>
                  <a:pt x="18031071" y="15150306"/>
                  <a:pt x="18040647" y="15150630"/>
                  <a:pt x="18050119" y="15151893"/>
                </a:cubicBezTo>
                <a:cubicBezTo>
                  <a:pt x="18052607" y="15152225"/>
                  <a:pt x="18055303" y="15152707"/>
                  <a:pt x="18057263" y="15154275"/>
                </a:cubicBezTo>
                <a:cubicBezTo>
                  <a:pt x="18059499" y="15156063"/>
                  <a:pt x="18060439" y="15159037"/>
                  <a:pt x="18062027" y="15161418"/>
                </a:cubicBezTo>
                <a:cubicBezTo>
                  <a:pt x="18062819" y="15163799"/>
                  <a:pt x="18064407" y="15166052"/>
                  <a:pt x="18064407" y="15168562"/>
                </a:cubicBezTo>
                <a:cubicBezTo>
                  <a:pt x="18064407" y="15177703"/>
                  <a:pt x="18060767" y="15191626"/>
                  <a:pt x="18052499" y="15197137"/>
                </a:cubicBezTo>
                <a:cubicBezTo>
                  <a:pt x="18050119" y="15198725"/>
                  <a:pt x="18047495" y="15199999"/>
                  <a:pt x="18045355" y="15201900"/>
                </a:cubicBezTo>
                <a:cubicBezTo>
                  <a:pt x="18040323" y="15206374"/>
                  <a:pt x="18034807" y="15210583"/>
                  <a:pt x="18031071" y="15216187"/>
                </a:cubicBezTo>
                <a:cubicBezTo>
                  <a:pt x="18029483" y="15218568"/>
                  <a:pt x="18028331" y="15221307"/>
                  <a:pt x="18026307" y="15223331"/>
                </a:cubicBezTo>
                <a:cubicBezTo>
                  <a:pt x="18024283" y="15225355"/>
                  <a:pt x="18021363" y="15226261"/>
                  <a:pt x="18019163" y="15228093"/>
                </a:cubicBezTo>
                <a:cubicBezTo>
                  <a:pt x="18016575" y="15230249"/>
                  <a:pt x="18014823" y="15233369"/>
                  <a:pt x="18012019" y="15235237"/>
                </a:cubicBezTo>
                <a:cubicBezTo>
                  <a:pt x="18009931" y="15236629"/>
                  <a:pt x="18007183" y="15236629"/>
                  <a:pt x="18004875" y="15237618"/>
                </a:cubicBezTo>
                <a:cubicBezTo>
                  <a:pt x="18001613" y="15239016"/>
                  <a:pt x="17998527" y="15240793"/>
                  <a:pt x="17995351" y="15242381"/>
                </a:cubicBezTo>
                <a:cubicBezTo>
                  <a:pt x="17949335" y="15239314"/>
                  <a:pt x="17923915" y="15232459"/>
                  <a:pt x="17909627" y="15230475"/>
                </a:cubicBezTo>
                <a:cubicBezTo>
                  <a:pt x="17895295" y="15229041"/>
                  <a:pt x="17884271" y="15229704"/>
                  <a:pt x="17871527" y="15223331"/>
                </a:cubicBezTo>
                <a:cubicBezTo>
                  <a:pt x="17868351" y="15221743"/>
                  <a:pt x="17865325" y="15219814"/>
                  <a:pt x="17862001" y="15218568"/>
                </a:cubicBezTo>
                <a:cubicBezTo>
                  <a:pt x="17858935" y="15217419"/>
                  <a:pt x="17855611" y="15217127"/>
                  <a:pt x="17852475" y="15216187"/>
                </a:cubicBezTo>
                <a:cubicBezTo>
                  <a:pt x="17847667" y="15214745"/>
                  <a:pt x="17842951" y="15213013"/>
                  <a:pt x="17838187" y="15211425"/>
                </a:cubicBezTo>
                <a:cubicBezTo>
                  <a:pt x="17838179" y="15211422"/>
                  <a:pt x="17823911" y="15206663"/>
                  <a:pt x="17823901" y="15206662"/>
                </a:cubicBezTo>
                <a:lnTo>
                  <a:pt x="17802471" y="15204281"/>
                </a:lnTo>
                <a:cubicBezTo>
                  <a:pt x="17780371" y="15202071"/>
                  <a:pt x="17768019" y="15201265"/>
                  <a:pt x="17745319" y="15199518"/>
                </a:cubicBezTo>
                <a:lnTo>
                  <a:pt x="17733413" y="15197137"/>
                </a:lnTo>
                <a:cubicBezTo>
                  <a:pt x="17728663" y="15196273"/>
                  <a:pt x="17723839" y="15195803"/>
                  <a:pt x="17719127" y="15194756"/>
                </a:cubicBezTo>
                <a:cubicBezTo>
                  <a:pt x="17716675" y="15194212"/>
                  <a:pt x="17714395" y="15193065"/>
                  <a:pt x="17711983" y="15192375"/>
                </a:cubicBezTo>
                <a:cubicBezTo>
                  <a:pt x="17708835" y="15191476"/>
                  <a:pt x="17705603" y="15190892"/>
                  <a:pt x="17702457" y="15189993"/>
                </a:cubicBezTo>
                <a:cubicBezTo>
                  <a:pt x="17700043" y="15189303"/>
                  <a:pt x="17697747" y="15188221"/>
                  <a:pt x="17695313" y="15187612"/>
                </a:cubicBezTo>
                <a:cubicBezTo>
                  <a:pt x="17691387" y="15186630"/>
                  <a:pt x="17687311" y="15186296"/>
                  <a:pt x="17683407" y="15185231"/>
                </a:cubicBezTo>
                <a:cubicBezTo>
                  <a:pt x="17678563" y="15183910"/>
                  <a:pt x="17669119" y="15180468"/>
                  <a:pt x="17669119" y="15180468"/>
                </a:cubicBezTo>
                <a:cubicBezTo>
                  <a:pt x="17667531" y="15178087"/>
                  <a:pt x="17665519" y="15175940"/>
                  <a:pt x="17664359" y="15173325"/>
                </a:cubicBezTo>
                <a:cubicBezTo>
                  <a:pt x="17662319" y="15168737"/>
                  <a:pt x="17661183" y="15163800"/>
                  <a:pt x="17659595" y="15159037"/>
                </a:cubicBezTo>
                <a:lnTo>
                  <a:pt x="17657215" y="15151893"/>
                </a:lnTo>
                <a:lnTo>
                  <a:pt x="17654831" y="15144750"/>
                </a:lnTo>
                <a:lnTo>
                  <a:pt x="17652451" y="15137606"/>
                </a:lnTo>
                <a:cubicBezTo>
                  <a:pt x="17668203" y="15132356"/>
                  <a:pt x="17670677" y="15131304"/>
                  <a:pt x="17678691" y="15132089"/>
                </a:cubicBezTo>
                <a:close/>
                <a:moveTo>
                  <a:pt x="25643591" y="15124032"/>
                </a:moveTo>
                <a:cubicBezTo>
                  <a:pt x="25656219" y="15124032"/>
                  <a:pt x="25666451" y="15134267"/>
                  <a:pt x="25666451" y="15146892"/>
                </a:cubicBezTo>
                <a:cubicBezTo>
                  <a:pt x="25666451" y="15159517"/>
                  <a:pt x="25656219" y="15169752"/>
                  <a:pt x="25643591" y="15169752"/>
                </a:cubicBezTo>
                <a:cubicBezTo>
                  <a:pt x="25630967" y="15169752"/>
                  <a:pt x="25620731" y="15159517"/>
                  <a:pt x="25620731" y="15146892"/>
                </a:cubicBezTo>
                <a:cubicBezTo>
                  <a:pt x="25620731" y="15134267"/>
                  <a:pt x="25630967" y="15124032"/>
                  <a:pt x="25643591" y="15124032"/>
                </a:cubicBezTo>
                <a:close/>
                <a:moveTo>
                  <a:pt x="18604951" y="15120937"/>
                </a:moveTo>
                <a:cubicBezTo>
                  <a:pt x="18620825" y="15121731"/>
                  <a:pt x="18636739" y="15121941"/>
                  <a:pt x="18652575" y="15123318"/>
                </a:cubicBezTo>
                <a:cubicBezTo>
                  <a:pt x="18655075" y="15123535"/>
                  <a:pt x="18657475" y="15124577"/>
                  <a:pt x="18659719" y="15125700"/>
                </a:cubicBezTo>
                <a:cubicBezTo>
                  <a:pt x="18662279" y="15126980"/>
                  <a:pt x="18664479" y="15128875"/>
                  <a:pt x="18666863" y="15130462"/>
                </a:cubicBezTo>
                <a:cubicBezTo>
                  <a:pt x="18667655" y="15133637"/>
                  <a:pt x="18667955" y="15136979"/>
                  <a:pt x="18669243" y="15139987"/>
                </a:cubicBezTo>
                <a:cubicBezTo>
                  <a:pt x="18670371" y="15142617"/>
                  <a:pt x="18672727" y="15144571"/>
                  <a:pt x="18674007" y="15147131"/>
                </a:cubicBezTo>
                <a:cubicBezTo>
                  <a:pt x="18675127" y="15149376"/>
                  <a:pt x="18675595" y="15151894"/>
                  <a:pt x="18676387" y="15154275"/>
                </a:cubicBezTo>
                <a:cubicBezTo>
                  <a:pt x="18675595" y="15158244"/>
                  <a:pt x="18675427" y="15162391"/>
                  <a:pt x="18674007" y="15166181"/>
                </a:cubicBezTo>
                <a:cubicBezTo>
                  <a:pt x="18672579" y="15169983"/>
                  <a:pt x="18665143" y="15178531"/>
                  <a:pt x="18662099" y="15180468"/>
                </a:cubicBezTo>
                <a:cubicBezTo>
                  <a:pt x="18656111" y="15184279"/>
                  <a:pt x="18648955" y="15186055"/>
                  <a:pt x="18643051" y="15189993"/>
                </a:cubicBezTo>
                <a:cubicBezTo>
                  <a:pt x="18631715" y="15197550"/>
                  <a:pt x="18640361" y="15192943"/>
                  <a:pt x="18626383" y="15197137"/>
                </a:cubicBezTo>
                <a:cubicBezTo>
                  <a:pt x="18619167" y="15199301"/>
                  <a:pt x="18612095" y="15201900"/>
                  <a:pt x="18604951" y="15204281"/>
                </a:cubicBezTo>
                <a:lnTo>
                  <a:pt x="18597807" y="15206662"/>
                </a:lnTo>
                <a:cubicBezTo>
                  <a:pt x="18579873" y="15218618"/>
                  <a:pt x="18602663" y="15204582"/>
                  <a:pt x="18581137" y="15213806"/>
                </a:cubicBezTo>
                <a:cubicBezTo>
                  <a:pt x="18578507" y="15214933"/>
                  <a:pt x="18576609" y="15217406"/>
                  <a:pt x="18573995" y="15218568"/>
                </a:cubicBezTo>
                <a:cubicBezTo>
                  <a:pt x="18569407" y="15220607"/>
                  <a:pt x="18564535" y="15221952"/>
                  <a:pt x="18559707" y="15223331"/>
                </a:cubicBezTo>
                <a:cubicBezTo>
                  <a:pt x="18553411" y="15225129"/>
                  <a:pt x="18547007" y="15226505"/>
                  <a:pt x="18540655" y="15228093"/>
                </a:cubicBezTo>
                <a:lnTo>
                  <a:pt x="18531131" y="15230475"/>
                </a:lnTo>
                <a:cubicBezTo>
                  <a:pt x="18528751" y="15232062"/>
                  <a:pt x="18526679" y="15234259"/>
                  <a:pt x="18523987" y="15235237"/>
                </a:cubicBezTo>
                <a:cubicBezTo>
                  <a:pt x="18512095" y="15239561"/>
                  <a:pt x="18500609" y="15240618"/>
                  <a:pt x="18488269" y="15242381"/>
                </a:cubicBezTo>
                <a:cubicBezTo>
                  <a:pt x="18473595" y="15247272"/>
                  <a:pt x="18488543" y="15242763"/>
                  <a:pt x="18464455" y="15247143"/>
                </a:cubicBezTo>
                <a:cubicBezTo>
                  <a:pt x="18461235" y="15247729"/>
                  <a:pt x="18458107" y="15248731"/>
                  <a:pt x="18454931" y="15249525"/>
                </a:cubicBezTo>
                <a:cubicBezTo>
                  <a:pt x="18452551" y="15251112"/>
                  <a:pt x="18450403" y="15253125"/>
                  <a:pt x="18447787" y="15254287"/>
                </a:cubicBezTo>
                <a:cubicBezTo>
                  <a:pt x="18440327" y="15257602"/>
                  <a:pt x="18431895" y="15259451"/>
                  <a:pt x="18423975" y="15261431"/>
                </a:cubicBezTo>
                <a:lnTo>
                  <a:pt x="18409687" y="15270956"/>
                </a:lnTo>
                <a:cubicBezTo>
                  <a:pt x="18407307" y="15272543"/>
                  <a:pt x="18404567" y="15273695"/>
                  <a:pt x="18402543" y="15275718"/>
                </a:cubicBezTo>
                <a:cubicBezTo>
                  <a:pt x="18393623" y="15284637"/>
                  <a:pt x="18398595" y="15281797"/>
                  <a:pt x="18388255" y="15285243"/>
                </a:cubicBezTo>
                <a:cubicBezTo>
                  <a:pt x="18385875" y="15286831"/>
                  <a:pt x="18383311" y="15288174"/>
                  <a:pt x="18381111" y="15290006"/>
                </a:cubicBezTo>
                <a:cubicBezTo>
                  <a:pt x="18374239" y="15295734"/>
                  <a:pt x="18373887" y="15297272"/>
                  <a:pt x="18369205" y="15304293"/>
                </a:cubicBezTo>
                <a:cubicBezTo>
                  <a:pt x="18377415" y="15307030"/>
                  <a:pt x="18371191" y="15320168"/>
                  <a:pt x="18371587" y="15323343"/>
                </a:cubicBezTo>
                <a:cubicBezTo>
                  <a:pt x="18364443" y="15325724"/>
                  <a:pt x="18356615" y="15326613"/>
                  <a:pt x="18350155" y="15330487"/>
                </a:cubicBezTo>
                <a:cubicBezTo>
                  <a:pt x="18348003" y="15331778"/>
                  <a:pt x="18349167" y="15335542"/>
                  <a:pt x="18347775" y="15337631"/>
                </a:cubicBezTo>
                <a:cubicBezTo>
                  <a:pt x="18345907" y="15340433"/>
                  <a:pt x="18342787" y="15342188"/>
                  <a:pt x="18340631" y="15344775"/>
                </a:cubicBezTo>
                <a:cubicBezTo>
                  <a:pt x="18338799" y="15346973"/>
                  <a:pt x="18337891" y="15349895"/>
                  <a:pt x="18335871" y="15351918"/>
                </a:cubicBezTo>
                <a:cubicBezTo>
                  <a:pt x="18333845" y="15353942"/>
                  <a:pt x="18330923" y="15354849"/>
                  <a:pt x="18328725" y="15356681"/>
                </a:cubicBezTo>
                <a:cubicBezTo>
                  <a:pt x="18326139" y="15358837"/>
                  <a:pt x="18323737" y="15361238"/>
                  <a:pt x="18321579" y="15363825"/>
                </a:cubicBezTo>
                <a:cubicBezTo>
                  <a:pt x="18319749" y="15366023"/>
                  <a:pt x="18318975" y="15369084"/>
                  <a:pt x="18316819" y="15370968"/>
                </a:cubicBezTo>
                <a:cubicBezTo>
                  <a:pt x="18312511" y="15374737"/>
                  <a:pt x="18307295" y="15377318"/>
                  <a:pt x="18302531" y="15380493"/>
                </a:cubicBezTo>
                <a:lnTo>
                  <a:pt x="18288243" y="15390018"/>
                </a:lnTo>
                <a:cubicBezTo>
                  <a:pt x="18285863" y="15390812"/>
                  <a:pt x="18283551" y="15391855"/>
                  <a:pt x="18281099" y="15392400"/>
                </a:cubicBezTo>
                <a:cubicBezTo>
                  <a:pt x="18260807" y="15396910"/>
                  <a:pt x="18239793" y="15396132"/>
                  <a:pt x="18219187" y="15397162"/>
                </a:cubicBezTo>
                <a:lnTo>
                  <a:pt x="18195375" y="15394781"/>
                </a:lnTo>
                <a:cubicBezTo>
                  <a:pt x="18193679" y="15393791"/>
                  <a:pt x="18189159" y="15374671"/>
                  <a:pt x="18188231" y="15370968"/>
                </a:cubicBezTo>
                <a:cubicBezTo>
                  <a:pt x="18188611" y="15366400"/>
                  <a:pt x="18186793" y="15332554"/>
                  <a:pt x="18200137" y="15328106"/>
                </a:cubicBezTo>
                <a:lnTo>
                  <a:pt x="18207281" y="15325725"/>
                </a:lnTo>
                <a:cubicBezTo>
                  <a:pt x="18213595" y="15319413"/>
                  <a:pt x="18220213" y="15310925"/>
                  <a:pt x="18228711" y="15306675"/>
                </a:cubicBezTo>
                <a:cubicBezTo>
                  <a:pt x="18232131" y="15304965"/>
                  <a:pt x="18242323" y="15302676"/>
                  <a:pt x="18245383" y="15301912"/>
                </a:cubicBezTo>
                <a:cubicBezTo>
                  <a:pt x="18261237" y="15286056"/>
                  <a:pt x="18244159" y="15301003"/>
                  <a:pt x="18259671" y="15292387"/>
                </a:cubicBezTo>
                <a:cubicBezTo>
                  <a:pt x="18284233" y="15278741"/>
                  <a:pt x="18264935" y="15285869"/>
                  <a:pt x="18281099" y="15280481"/>
                </a:cubicBezTo>
                <a:cubicBezTo>
                  <a:pt x="18283483" y="15278893"/>
                  <a:pt x="18285683" y="15276998"/>
                  <a:pt x="18288243" y="15275718"/>
                </a:cubicBezTo>
                <a:cubicBezTo>
                  <a:pt x="18290491" y="15274596"/>
                  <a:pt x="18293195" y="15274556"/>
                  <a:pt x="18295387" y="15273337"/>
                </a:cubicBezTo>
                <a:cubicBezTo>
                  <a:pt x="18300391" y="15270557"/>
                  <a:pt x="18304555" y="15266372"/>
                  <a:pt x="18309675" y="15263812"/>
                </a:cubicBezTo>
                <a:cubicBezTo>
                  <a:pt x="18316027" y="15260637"/>
                  <a:pt x="18322819" y="15258225"/>
                  <a:pt x="18328725" y="15254287"/>
                </a:cubicBezTo>
                <a:cubicBezTo>
                  <a:pt x="18331107" y="15252700"/>
                  <a:pt x="18333309" y="15250805"/>
                  <a:pt x="18335871" y="15249525"/>
                </a:cubicBezTo>
                <a:cubicBezTo>
                  <a:pt x="18338115" y="15248402"/>
                  <a:pt x="18340767" y="15248266"/>
                  <a:pt x="18343011" y="15247143"/>
                </a:cubicBezTo>
                <a:cubicBezTo>
                  <a:pt x="18345571" y="15245863"/>
                  <a:pt x="18347595" y="15243661"/>
                  <a:pt x="18350155" y="15242381"/>
                </a:cubicBezTo>
                <a:cubicBezTo>
                  <a:pt x="18352401" y="15241259"/>
                  <a:pt x="18355015" y="15241039"/>
                  <a:pt x="18357299" y="15240000"/>
                </a:cubicBezTo>
                <a:cubicBezTo>
                  <a:pt x="18376289" y="15231369"/>
                  <a:pt x="18374619" y="15231629"/>
                  <a:pt x="18390637" y="15220950"/>
                </a:cubicBezTo>
                <a:lnTo>
                  <a:pt x="18397783" y="15216187"/>
                </a:lnTo>
                <a:cubicBezTo>
                  <a:pt x="18406643" y="15202893"/>
                  <a:pt x="18398313" y="15213405"/>
                  <a:pt x="18416831" y="15199518"/>
                </a:cubicBezTo>
                <a:cubicBezTo>
                  <a:pt x="18418983" y="15197904"/>
                  <a:pt x="18430023" y="15189351"/>
                  <a:pt x="18433499" y="15187612"/>
                </a:cubicBezTo>
                <a:cubicBezTo>
                  <a:pt x="18435745" y="15186489"/>
                  <a:pt x="18438263" y="15186025"/>
                  <a:pt x="18440643" y="15185231"/>
                </a:cubicBezTo>
                <a:cubicBezTo>
                  <a:pt x="18457195" y="15174196"/>
                  <a:pt x="18436393" y="15187357"/>
                  <a:pt x="18459695" y="15175706"/>
                </a:cubicBezTo>
                <a:cubicBezTo>
                  <a:pt x="18462255" y="15174426"/>
                  <a:pt x="18464275" y="15172223"/>
                  <a:pt x="18466837" y="15170943"/>
                </a:cubicBezTo>
                <a:cubicBezTo>
                  <a:pt x="18469083" y="15169820"/>
                  <a:pt x="18471735" y="15169684"/>
                  <a:pt x="18473981" y="15168562"/>
                </a:cubicBezTo>
                <a:cubicBezTo>
                  <a:pt x="18476541" y="15167282"/>
                  <a:pt x="18478565" y="15165080"/>
                  <a:pt x="18481125" y="15163800"/>
                </a:cubicBezTo>
                <a:cubicBezTo>
                  <a:pt x="18483371" y="15162677"/>
                  <a:pt x="18486023" y="15162541"/>
                  <a:pt x="18488269" y="15161418"/>
                </a:cubicBezTo>
                <a:cubicBezTo>
                  <a:pt x="18490827" y="15160138"/>
                  <a:pt x="18492795" y="15157818"/>
                  <a:pt x="18495411" y="15156656"/>
                </a:cubicBezTo>
                <a:cubicBezTo>
                  <a:pt x="18499999" y="15154617"/>
                  <a:pt x="18505523" y="15154678"/>
                  <a:pt x="18509699" y="15151893"/>
                </a:cubicBezTo>
                <a:cubicBezTo>
                  <a:pt x="18518931" y="15145739"/>
                  <a:pt x="18514131" y="15148036"/>
                  <a:pt x="18523987" y="15144750"/>
                </a:cubicBezTo>
                <a:cubicBezTo>
                  <a:pt x="18528751" y="15141575"/>
                  <a:pt x="18532845" y="15137035"/>
                  <a:pt x="18538275" y="15135225"/>
                </a:cubicBezTo>
                <a:cubicBezTo>
                  <a:pt x="18543039" y="15133637"/>
                  <a:pt x="18548383" y="15133246"/>
                  <a:pt x="18552563" y="15130462"/>
                </a:cubicBezTo>
                <a:cubicBezTo>
                  <a:pt x="18554943" y="15128875"/>
                  <a:pt x="18556899" y="15126261"/>
                  <a:pt x="18559707" y="15125700"/>
                </a:cubicBezTo>
                <a:cubicBezTo>
                  <a:pt x="18569079" y="15123825"/>
                  <a:pt x="18578775" y="15124319"/>
                  <a:pt x="18588281" y="15123318"/>
                </a:cubicBezTo>
                <a:cubicBezTo>
                  <a:pt x="18593863" y="15122730"/>
                  <a:pt x="18599395" y="15121731"/>
                  <a:pt x="18604951" y="15120937"/>
                </a:cubicBezTo>
                <a:close/>
                <a:moveTo>
                  <a:pt x="26743731" y="15119270"/>
                </a:moveTo>
                <a:cubicBezTo>
                  <a:pt x="26756355" y="15119270"/>
                  <a:pt x="26766591" y="15129505"/>
                  <a:pt x="26766591" y="15142130"/>
                </a:cubicBezTo>
                <a:cubicBezTo>
                  <a:pt x="26766591" y="15154755"/>
                  <a:pt x="26756355" y="15164990"/>
                  <a:pt x="26743731" y="15164990"/>
                </a:cubicBezTo>
                <a:cubicBezTo>
                  <a:pt x="26731103" y="15164990"/>
                  <a:pt x="26720871" y="15154755"/>
                  <a:pt x="26720871" y="15142130"/>
                </a:cubicBezTo>
                <a:cubicBezTo>
                  <a:pt x="26720871" y="15129505"/>
                  <a:pt x="26731103" y="15119270"/>
                  <a:pt x="26743731" y="15119270"/>
                </a:cubicBezTo>
                <a:close/>
                <a:moveTo>
                  <a:pt x="17221447" y="15082837"/>
                </a:moveTo>
                <a:cubicBezTo>
                  <a:pt x="17235931" y="15085251"/>
                  <a:pt x="17239515" y="15082277"/>
                  <a:pt x="17245259" y="15099506"/>
                </a:cubicBezTo>
                <a:lnTo>
                  <a:pt x="17250023" y="15113793"/>
                </a:lnTo>
                <a:cubicBezTo>
                  <a:pt x="17249227" y="15124112"/>
                  <a:pt x="17249255" y="15134527"/>
                  <a:pt x="17247639" y="15144750"/>
                </a:cubicBezTo>
                <a:cubicBezTo>
                  <a:pt x="17246859" y="15149708"/>
                  <a:pt x="17244465" y="15154275"/>
                  <a:pt x="17242879" y="15159037"/>
                </a:cubicBezTo>
                <a:cubicBezTo>
                  <a:pt x="17242083" y="15161418"/>
                  <a:pt x="17240911" y="15163705"/>
                  <a:pt x="17240499" y="15166181"/>
                </a:cubicBezTo>
                <a:cubicBezTo>
                  <a:pt x="17239703" y="15170943"/>
                  <a:pt x="17239643" y="15175888"/>
                  <a:pt x="17238115" y="15180468"/>
                </a:cubicBezTo>
                <a:cubicBezTo>
                  <a:pt x="17237211" y="15183183"/>
                  <a:pt x="17234633" y="15185052"/>
                  <a:pt x="17233355" y="15187612"/>
                </a:cubicBezTo>
                <a:cubicBezTo>
                  <a:pt x="17232231" y="15189857"/>
                  <a:pt x="17232539" y="15192796"/>
                  <a:pt x="17230971" y="15194756"/>
                </a:cubicBezTo>
                <a:cubicBezTo>
                  <a:pt x="17229183" y="15196991"/>
                  <a:pt x="17223035" y="15202694"/>
                  <a:pt x="17221447" y="15204281"/>
                </a:cubicBezTo>
                <a:cubicBezTo>
                  <a:pt x="17215097" y="15201900"/>
                  <a:pt x="17208211" y="15200626"/>
                  <a:pt x="17202397" y="15197137"/>
                </a:cubicBezTo>
                <a:cubicBezTo>
                  <a:pt x="17199943" y="15195664"/>
                  <a:pt x="17199659" y="15192017"/>
                  <a:pt x="17197635" y="15189993"/>
                </a:cubicBezTo>
                <a:cubicBezTo>
                  <a:pt x="17195611" y="15187969"/>
                  <a:pt x="17192871" y="15186818"/>
                  <a:pt x="17190491" y="15185231"/>
                </a:cubicBezTo>
                <a:cubicBezTo>
                  <a:pt x="17189695" y="15182850"/>
                  <a:pt x="17189231" y="15180332"/>
                  <a:pt x="17188111" y="15178087"/>
                </a:cubicBezTo>
                <a:cubicBezTo>
                  <a:pt x="17186829" y="15175527"/>
                  <a:pt x="17183507" y="15173800"/>
                  <a:pt x="17183347" y="15170943"/>
                </a:cubicBezTo>
                <a:cubicBezTo>
                  <a:pt x="17182687" y="15159029"/>
                  <a:pt x="17184041" y="15147038"/>
                  <a:pt x="17185727" y="15135225"/>
                </a:cubicBezTo>
                <a:cubicBezTo>
                  <a:pt x="17186439" y="15130255"/>
                  <a:pt x="17186939" y="15124487"/>
                  <a:pt x="17190491" y="15120937"/>
                </a:cubicBezTo>
                <a:lnTo>
                  <a:pt x="17197635" y="15113793"/>
                </a:lnTo>
                <a:cubicBezTo>
                  <a:pt x="17203619" y="15095838"/>
                  <a:pt x="17194849" y="15117275"/>
                  <a:pt x="17207159" y="15101887"/>
                </a:cubicBezTo>
                <a:cubicBezTo>
                  <a:pt x="17208727" y="15099927"/>
                  <a:pt x="17208419" y="15096988"/>
                  <a:pt x="17209539" y="15094743"/>
                </a:cubicBezTo>
                <a:cubicBezTo>
                  <a:pt x="17213507" y="15086807"/>
                  <a:pt x="17214307" y="15087599"/>
                  <a:pt x="17221447" y="15082837"/>
                </a:cubicBezTo>
                <a:close/>
                <a:moveTo>
                  <a:pt x="18443023" y="15073312"/>
                </a:moveTo>
                <a:cubicBezTo>
                  <a:pt x="18451755" y="15074106"/>
                  <a:pt x="18460899" y="15072921"/>
                  <a:pt x="18469219" y="15075693"/>
                </a:cubicBezTo>
                <a:cubicBezTo>
                  <a:pt x="18471599" y="15076487"/>
                  <a:pt x="18471599" y="15080327"/>
                  <a:pt x="18471599" y="15082837"/>
                </a:cubicBezTo>
                <a:cubicBezTo>
                  <a:pt x="18471599" y="15088450"/>
                  <a:pt x="18472231" y="15094771"/>
                  <a:pt x="18469219" y="15099506"/>
                </a:cubicBezTo>
                <a:cubicBezTo>
                  <a:pt x="18466143" y="15104335"/>
                  <a:pt x="18459693" y="15105856"/>
                  <a:pt x="18454931" y="15109031"/>
                </a:cubicBezTo>
                <a:cubicBezTo>
                  <a:pt x="18452547" y="15110618"/>
                  <a:pt x="18450591" y="15113232"/>
                  <a:pt x="18447787" y="15113793"/>
                </a:cubicBezTo>
                <a:cubicBezTo>
                  <a:pt x="18433419" y="15116667"/>
                  <a:pt x="18439719" y="15114895"/>
                  <a:pt x="18428735" y="15118556"/>
                </a:cubicBezTo>
                <a:cubicBezTo>
                  <a:pt x="18412359" y="15129473"/>
                  <a:pt x="18419879" y="15126271"/>
                  <a:pt x="18407305" y="15130462"/>
                </a:cubicBezTo>
                <a:cubicBezTo>
                  <a:pt x="18402543" y="15133637"/>
                  <a:pt x="18396191" y="15135225"/>
                  <a:pt x="18393019" y="15139987"/>
                </a:cubicBezTo>
                <a:cubicBezTo>
                  <a:pt x="18386667" y="15149512"/>
                  <a:pt x="18390635" y="15145544"/>
                  <a:pt x="18381111" y="15151893"/>
                </a:cubicBezTo>
                <a:cubicBezTo>
                  <a:pt x="18379523" y="15154274"/>
                  <a:pt x="18378775" y="15157520"/>
                  <a:pt x="18376349" y="15159037"/>
                </a:cubicBezTo>
                <a:cubicBezTo>
                  <a:pt x="18361307" y="15168438"/>
                  <a:pt x="18364443" y="15166975"/>
                  <a:pt x="18362061" y="15168562"/>
                </a:cubicBezTo>
                <a:cubicBezTo>
                  <a:pt x="18359679" y="15162212"/>
                  <a:pt x="18355711" y="15156247"/>
                  <a:pt x="18354919" y="15149512"/>
                </a:cubicBezTo>
                <a:cubicBezTo>
                  <a:pt x="18354079" y="15142374"/>
                  <a:pt x="18356115" y="15135171"/>
                  <a:pt x="18357299" y="15128081"/>
                </a:cubicBezTo>
                <a:cubicBezTo>
                  <a:pt x="18358195" y="15122710"/>
                  <a:pt x="18361015" y="15117908"/>
                  <a:pt x="18364443" y="15113793"/>
                </a:cubicBezTo>
                <a:cubicBezTo>
                  <a:pt x="18371439" y="15105399"/>
                  <a:pt x="18375917" y="15103763"/>
                  <a:pt x="18385873" y="15097125"/>
                </a:cubicBezTo>
                <a:cubicBezTo>
                  <a:pt x="18388255" y="15095537"/>
                  <a:pt x="18390303" y="15093267"/>
                  <a:pt x="18393019" y="15092362"/>
                </a:cubicBezTo>
                <a:lnTo>
                  <a:pt x="18407305" y="15087600"/>
                </a:lnTo>
                <a:cubicBezTo>
                  <a:pt x="18418627" y="15080052"/>
                  <a:pt x="18411731" y="15083743"/>
                  <a:pt x="18428735" y="15078075"/>
                </a:cubicBezTo>
                <a:lnTo>
                  <a:pt x="18435879" y="15075693"/>
                </a:lnTo>
                <a:lnTo>
                  <a:pt x="18443023" y="15073312"/>
                </a:lnTo>
                <a:close/>
                <a:moveTo>
                  <a:pt x="17488147" y="15068550"/>
                </a:moveTo>
                <a:cubicBezTo>
                  <a:pt x="17496879" y="15069344"/>
                  <a:pt x="17505661" y="15069691"/>
                  <a:pt x="17514339" y="15070931"/>
                </a:cubicBezTo>
                <a:cubicBezTo>
                  <a:pt x="17516823" y="15071286"/>
                  <a:pt x="17519707" y="15071537"/>
                  <a:pt x="17521483" y="15073312"/>
                </a:cubicBezTo>
                <a:cubicBezTo>
                  <a:pt x="17523259" y="15075087"/>
                  <a:pt x="17522295" y="15078496"/>
                  <a:pt x="17523863" y="15080456"/>
                </a:cubicBezTo>
                <a:cubicBezTo>
                  <a:pt x="17525651" y="15082691"/>
                  <a:pt x="17528627" y="15083631"/>
                  <a:pt x="17531007" y="15085218"/>
                </a:cubicBezTo>
                <a:cubicBezTo>
                  <a:pt x="17536677" y="15102221"/>
                  <a:pt x="17531595" y="15096721"/>
                  <a:pt x="17542915" y="15104268"/>
                </a:cubicBezTo>
                <a:cubicBezTo>
                  <a:pt x="17543709" y="15106649"/>
                  <a:pt x="17543905" y="15109323"/>
                  <a:pt x="17545297" y="15111412"/>
                </a:cubicBezTo>
                <a:cubicBezTo>
                  <a:pt x="17547163" y="15114214"/>
                  <a:pt x="17550283" y="15115969"/>
                  <a:pt x="17552439" y="15118556"/>
                </a:cubicBezTo>
                <a:cubicBezTo>
                  <a:pt x="17554271" y="15120755"/>
                  <a:pt x="17555615" y="15123319"/>
                  <a:pt x="17557203" y="15125700"/>
                </a:cubicBezTo>
                <a:cubicBezTo>
                  <a:pt x="17557995" y="15129669"/>
                  <a:pt x="17558603" y="15133680"/>
                  <a:pt x="17559583" y="15137606"/>
                </a:cubicBezTo>
                <a:cubicBezTo>
                  <a:pt x="17560191" y="15140041"/>
                  <a:pt x="17561965" y="15142240"/>
                  <a:pt x="17561965" y="15144750"/>
                </a:cubicBezTo>
                <a:cubicBezTo>
                  <a:pt x="17561965" y="15150407"/>
                  <a:pt x="17562543" y="15185554"/>
                  <a:pt x="17554823" y="15197137"/>
                </a:cubicBezTo>
                <a:lnTo>
                  <a:pt x="17550059" y="15204281"/>
                </a:lnTo>
                <a:cubicBezTo>
                  <a:pt x="17547963" y="15210571"/>
                  <a:pt x="17544295" y="15223665"/>
                  <a:pt x="17538151" y="15225712"/>
                </a:cubicBezTo>
                <a:lnTo>
                  <a:pt x="17531007" y="15228093"/>
                </a:lnTo>
                <a:cubicBezTo>
                  <a:pt x="17529421" y="15230474"/>
                  <a:pt x="17528675" y="15233720"/>
                  <a:pt x="17526247" y="15235237"/>
                </a:cubicBezTo>
                <a:cubicBezTo>
                  <a:pt x="17521991" y="15237898"/>
                  <a:pt x="17511959" y="15240000"/>
                  <a:pt x="17511959" y="15240000"/>
                </a:cubicBezTo>
                <a:cubicBezTo>
                  <a:pt x="17488147" y="15239206"/>
                  <a:pt x="17464305" y="15239017"/>
                  <a:pt x="17440521" y="15237618"/>
                </a:cubicBezTo>
                <a:cubicBezTo>
                  <a:pt x="17436151" y="15237361"/>
                  <a:pt x="17418723" y="15231146"/>
                  <a:pt x="17416707" y="15230475"/>
                </a:cubicBezTo>
                <a:lnTo>
                  <a:pt x="17380989" y="15218568"/>
                </a:lnTo>
                <a:lnTo>
                  <a:pt x="17338127" y="15204281"/>
                </a:lnTo>
                <a:lnTo>
                  <a:pt x="17323839" y="15199518"/>
                </a:lnTo>
                <a:lnTo>
                  <a:pt x="17316697" y="15197137"/>
                </a:lnTo>
                <a:cubicBezTo>
                  <a:pt x="17313521" y="15192375"/>
                  <a:pt x="17311933" y="15186025"/>
                  <a:pt x="17307171" y="15182850"/>
                </a:cubicBezTo>
                <a:cubicBezTo>
                  <a:pt x="17304791" y="15181262"/>
                  <a:pt x="17301499" y="15180541"/>
                  <a:pt x="17300027" y="15178087"/>
                </a:cubicBezTo>
                <a:cubicBezTo>
                  <a:pt x="17298803" y="15176045"/>
                  <a:pt x="17305979" y="15180071"/>
                  <a:pt x="17307171" y="15180468"/>
                </a:cubicBezTo>
                <a:cubicBezTo>
                  <a:pt x="17298079" y="15162286"/>
                  <a:pt x="17294315" y="15163792"/>
                  <a:pt x="17300027" y="15144750"/>
                </a:cubicBezTo>
                <a:cubicBezTo>
                  <a:pt x="17300851" y="15142009"/>
                  <a:pt x="17302363" y="15139123"/>
                  <a:pt x="17304791" y="15137606"/>
                </a:cubicBezTo>
                <a:cubicBezTo>
                  <a:pt x="17309047" y="15134945"/>
                  <a:pt x="17319077" y="15132843"/>
                  <a:pt x="17319077" y="15132843"/>
                </a:cubicBezTo>
                <a:cubicBezTo>
                  <a:pt x="17333365" y="15133637"/>
                  <a:pt x="17347679" y="15134037"/>
                  <a:pt x="17361939" y="15135225"/>
                </a:cubicBezTo>
                <a:cubicBezTo>
                  <a:pt x="17366751" y="15135626"/>
                  <a:pt x="17371443" y="15136968"/>
                  <a:pt x="17376227" y="15137606"/>
                </a:cubicBezTo>
                <a:cubicBezTo>
                  <a:pt x="17395451" y="15140169"/>
                  <a:pt x="17408483" y="15140819"/>
                  <a:pt x="17428615" y="15142368"/>
                </a:cubicBezTo>
                <a:cubicBezTo>
                  <a:pt x="17439727" y="15141574"/>
                  <a:pt x="17451747" y="15144452"/>
                  <a:pt x="17461951" y="15139987"/>
                </a:cubicBezTo>
                <a:cubicBezTo>
                  <a:pt x="17466551" y="15137975"/>
                  <a:pt x="17465127" y="15130462"/>
                  <a:pt x="17466715" y="15125700"/>
                </a:cubicBezTo>
                <a:lnTo>
                  <a:pt x="17469095" y="15118556"/>
                </a:lnTo>
                <a:cubicBezTo>
                  <a:pt x="17469891" y="15107443"/>
                  <a:pt x="17470175" y="15096283"/>
                  <a:pt x="17471477" y="15085218"/>
                </a:cubicBezTo>
                <a:cubicBezTo>
                  <a:pt x="17471771" y="15082725"/>
                  <a:pt x="17472083" y="15079850"/>
                  <a:pt x="17473859" y="15078075"/>
                </a:cubicBezTo>
                <a:cubicBezTo>
                  <a:pt x="17477907" y="15074028"/>
                  <a:pt x="17488147" y="15068550"/>
                  <a:pt x="17488147" y="15068550"/>
                </a:cubicBezTo>
                <a:close/>
                <a:moveTo>
                  <a:pt x="17064285" y="15063787"/>
                </a:moveTo>
                <a:cubicBezTo>
                  <a:pt x="17064437" y="15063812"/>
                  <a:pt x="17082627" y="15066080"/>
                  <a:pt x="17085715" y="15068550"/>
                </a:cubicBezTo>
                <a:cubicBezTo>
                  <a:pt x="17087951" y="15070338"/>
                  <a:pt x="17088891" y="15073312"/>
                  <a:pt x="17090479" y="15075693"/>
                </a:cubicBezTo>
                <a:cubicBezTo>
                  <a:pt x="17091271" y="15078074"/>
                  <a:pt x="17091739" y="15080592"/>
                  <a:pt x="17092859" y="15082837"/>
                </a:cubicBezTo>
                <a:cubicBezTo>
                  <a:pt x="17094139" y="15085397"/>
                  <a:pt x="17096461" y="15087366"/>
                  <a:pt x="17097623" y="15089981"/>
                </a:cubicBezTo>
                <a:cubicBezTo>
                  <a:pt x="17099663" y="15094568"/>
                  <a:pt x="17100799" y="15099506"/>
                  <a:pt x="17102385" y="15104268"/>
                </a:cubicBezTo>
                <a:lnTo>
                  <a:pt x="17104767" y="15111412"/>
                </a:lnTo>
                <a:cubicBezTo>
                  <a:pt x="17103971" y="15121731"/>
                  <a:pt x="17103671" y="15132099"/>
                  <a:pt x="17102385" y="15142368"/>
                </a:cubicBezTo>
                <a:cubicBezTo>
                  <a:pt x="17102075" y="15144859"/>
                  <a:pt x="17101779" y="15147737"/>
                  <a:pt x="17100003" y="15149512"/>
                </a:cubicBezTo>
                <a:cubicBezTo>
                  <a:pt x="17095957" y="15153559"/>
                  <a:pt x="17091147" y="15157227"/>
                  <a:pt x="17085715" y="15159037"/>
                </a:cubicBezTo>
                <a:cubicBezTo>
                  <a:pt x="17077819" y="15161669"/>
                  <a:pt x="17071827" y="15163006"/>
                  <a:pt x="17069047" y="15163800"/>
                </a:cubicBezTo>
                <a:cubicBezTo>
                  <a:pt x="17039035" y="15148793"/>
                  <a:pt x="17055327" y="15162551"/>
                  <a:pt x="17047615" y="15147131"/>
                </a:cubicBezTo>
                <a:cubicBezTo>
                  <a:pt x="17046335" y="15144571"/>
                  <a:pt x="17044015" y="15142602"/>
                  <a:pt x="17042855" y="15139987"/>
                </a:cubicBezTo>
                <a:cubicBezTo>
                  <a:pt x="17042847" y="15139973"/>
                  <a:pt x="17036903" y="15122135"/>
                  <a:pt x="17035711" y="15118556"/>
                </a:cubicBezTo>
                <a:lnTo>
                  <a:pt x="17033327" y="15111412"/>
                </a:lnTo>
                <a:cubicBezTo>
                  <a:pt x="17034123" y="15104268"/>
                  <a:pt x="17033967" y="15096954"/>
                  <a:pt x="17035711" y="15089981"/>
                </a:cubicBezTo>
                <a:cubicBezTo>
                  <a:pt x="17036403" y="15087204"/>
                  <a:pt x="17039193" y="15085397"/>
                  <a:pt x="17040473" y="15082837"/>
                </a:cubicBezTo>
                <a:cubicBezTo>
                  <a:pt x="17041595" y="15080592"/>
                  <a:pt x="17041079" y="15077468"/>
                  <a:pt x="17042855" y="15075693"/>
                </a:cubicBezTo>
                <a:cubicBezTo>
                  <a:pt x="17051043" y="15067504"/>
                  <a:pt x="17055303" y="15066781"/>
                  <a:pt x="17064285" y="15063787"/>
                </a:cubicBezTo>
                <a:close/>
                <a:moveTo>
                  <a:pt x="8844133" y="15026162"/>
                </a:moveTo>
                <a:cubicBezTo>
                  <a:pt x="8856753" y="15026162"/>
                  <a:pt x="8866991" y="15036397"/>
                  <a:pt x="8866991" y="15049022"/>
                </a:cubicBezTo>
                <a:cubicBezTo>
                  <a:pt x="8866991" y="15061647"/>
                  <a:pt x="8856753" y="15071882"/>
                  <a:pt x="8844133" y="15071882"/>
                </a:cubicBezTo>
                <a:cubicBezTo>
                  <a:pt x="8831507" y="15071882"/>
                  <a:pt x="8821273" y="15061647"/>
                  <a:pt x="8821273" y="15049022"/>
                </a:cubicBezTo>
                <a:cubicBezTo>
                  <a:pt x="8821273" y="15036397"/>
                  <a:pt x="8831507" y="15026162"/>
                  <a:pt x="8844133" y="15026162"/>
                </a:cubicBezTo>
                <a:close/>
                <a:moveTo>
                  <a:pt x="20157975" y="15002827"/>
                </a:moveTo>
                <a:lnTo>
                  <a:pt x="20165595" y="15025687"/>
                </a:lnTo>
                <a:cubicBezTo>
                  <a:pt x="20165595" y="15025687"/>
                  <a:pt x="20144011" y="15055396"/>
                  <a:pt x="20135115" y="15071407"/>
                </a:cubicBezTo>
                <a:cubicBezTo>
                  <a:pt x="20131213" y="15078428"/>
                  <a:pt x="20130035" y="15086647"/>
                  <a:pt x="20127495" y="15094267"/>
                </a:cubicBezTo>
                <a:cubicBezTo>
                  <a:pt x="20109559" y="15100246"/>
                  <a:pt x="20063475" y="15117121"/>
                  <a:pt x="20051295" y="15109507"/>
                </a:cubicBezTo>
                <a:cubicBezTo>
                  <a:pt x="20038193" y="15101318"/>
                  <a:pt x="20046215" y="15079027"/>
                  <a:pt x="20043675" y="15063787"/>
                </a:cubicBezTo>
                <a:cubicBezTo>
                  <a:pt x="20046215" y="15056167"/>
                  <a:pt x="20047703" y="15048111"/>
                  <a:pt x="20051295" y="15040927"/>
                </a:cubicBezTo>
                <a:cubicBezTo>
                  <a:pt x="20055391" y="15032736"/>
                  <a:pt x="20059383" y="15023788"/>
                  <a:pt x="20066535" y="15018067"/>
                </a:cubicBezTo>
                <a:cubicBezTo>
                  <a:pt x="20072807" y="15013049"/>
                  <a:pt x="20081471" y="15011767"/>
                  <a:pt x="20089395" y="15010447"/>
                </a:cubicBezTo>
                <a:cubicBezTo>
                  <a:pt x="20112083" y="15006666"/>
                  <a:pt x="20135115" y="15005367"/>
                  <a:pt x="20157975" y="15002827"/>
                </a:cubicBezTo>
                <a:close/>
                <a:moveTo>
                  <a:pt x="22877045" y="15000528"/>
                </a:moveTo>
                <a:cubicBezTo>
                  <a:pt x="22900131" y="15001546"/>
                  <a:pt x="22926211" y="15011236"/>
                  <a:pt x="22946707" y="15018067"/>
                </a:cubicBezTo>
                <a:cubicBezTo>
                  <a:pt x="22951785" y="15033307"/>
                  <a:pt x="22975311" y="15054876"/>
                  <a:pt x="22961943" y="15063787"/>
                </a:cubicBezTo>
                <a:lnTo>
                  <a:pt x="22946707" y="15094267"/>
                </a:lnTo>
                <a:cubicBezTo>
                  <a:pt x="22928883" y="15087583"/>
                  <a:pt x="22881979" y="15075262"/>
                  <a:pt x="22862883" y="15056167"/>
                </a:cubicBezTo>
                <a:cubicBezTo>
                  <a:pt x="22856407" y="15049691"/>
                  <a:pt x="22852725" y="15040927"/>
                  <a:pt x="22847647" y="15033307"/>
                </a:cubicBezTo>
                <a:cubicBezTo>
                  <a:pt x="22850183" y="15023147"/>
                  <a:pt x="22845231" y="15005836"/>
                  <a:pt x="22855263" y="15002827"/>
                </a:cubicBezTo>
                <a:cubicBezTo>
                  <a:pt x="22861979" y="15000812"/>
                  <a:pt x="22869347" y="15000188"/>
                  <a:pt x="22877045" y="15000528"/>
                </a:cubicBezTo>
                <a:close/>
                <a:moveTo>
                  <a:pt x="31597727" y="14990445"/>
                </a:moveTo>
                <a:cubicBezTo>
                  <a:pt x="31610351" y="14990445"/>
                  <a:pt x="31620587" y="15000680"/>
                  <a:pt x="31620587" y="15013305"/>
                </a:cubicBezTo>
                <a:cubicBezTo>
                  <a:pt x="31620587" y="15025930"/>
                  <a:pt x="31610351" y="15036165"/>
                  <a:pt x="31597727" y="15036165"/>
                </a:cubicBezTo>
                <a:cubicBezTo>
                  <a:pt x="31585099" y="15036165"/>
                  <a:pt x="31574867" y="15025930"/>
                  <a:pt x="31574867" y="15013305"/>
                </a:cubicBezTo>
                <a:cubicBezTo>
                  <a:pt x="31574867" y="15000680"/>
                  <a:pt x="31585099" y="14990445"/>
                  <a:pt x="31597727" y="14990445"/>
                </a:cubicBezTo>
                <a:close/>
                <a:moveTo>
                  <a:pt x="31394527" y="14958695"/>
                </a:moveTo>
                <a:cubicBezTo>
                  <a:pt x="31407151" y="14958695"/>
                  <a:pt x="31417387" y="14968930"/>
                  <a:pt x="31417387" y="14981555"/>
                </a:cubicBezTo>
                <a:cubicBezTo>
                  <a:pt x="31417387" y="14994180"/>
                  <a:pt x="31407151" y="15004415"/>
                  <a:pt x="31394527" y="15004415"/>
                </a:cubicBezTo>
                <a:cubicBezTo>
                  <a:pt x="31381899" y="15004415"/>
                  <a:pt x="31371667" y="14994180"/>
                  <a:pt x="31371667" y="14981555"/>
                </a:cubicBezTo>
                <a:cubicBezTo>
                  <a:pt x="31371667" y="14968930"/>
                  <a:pt x="31381899" y="14958695"/>
                  <a:pt x="31394527" y="14958695"/>
                </a:cubicBezTo>
                <a:close/>
                <a:moveTo>
                  <a:pt x="25405467" y="14921627"/>
                </a:moveTo>
                <a:cubicBezTo>
                  <a:pt x="25418091" y="14921627"/>
                  <a:pt x="25428327" y="14931862"/>
                  <a:pt x="25428327" y="14944487"/>
                </a:cubicBezTo>
                <a:cubicBezTo>
                  <a:pt x="25428327" y="14957112"/>
                  <a:pt x="25418091" y="14967347"/>
                  <a:pt x="25405467" y="14967347"/>
                </a:cubicBezTo>
                <a:cubicBezTo>
                  <a:pt x="25392843" y="14967347"/>
                  <a:pt x="25382607" y="14957112"/>
                  <a:pt x="25382607" y="14944487"/>
                </a:cubicBezTo>
                <a:cubicBezTo>
                  <a:pt x="25382607" y="14931862"/>
                  <a:pt x="25392843" y="14921627"/>
                  <a:pt x="25405467" y="14921627"/>
                </a:cubicBezTo>
                <a:close/>
                <a:moveTo>
                  <a:pt x="1364511" y="14911387"/>
                </a:moveTo>
                <a:cubicBezTo>
                  <a:pt x="1364811" y="14910494"/>
                  <a:pt x="1361906" y="14917182"/>
                  <a:pt x="1363502" y="14912887"/>
                </a:cubicBezTo>
                <a:lnTo>
                  <a:pt x="1364021" y="14911550"/>
                </a:lnTo>
                <a:lnTo>
                  <a:pt x="1364511" y="14911387"/>
                </a:lnTo>
                <a:close/>
                <a:moveTo>
                  <a:pt x="19608839" y="14902339"/>
                </a:moveTo>
                <a:cubicBezTo>
                  <a:pt x="19621467" y="14902339"/>
                  <a:pt x="19631703" y="14912574"/>
                  <a:pt x="19631703" y="14925199"/>
                </a:cubicBezTo>
                <a:cubicBezTo>
                  <a:pt x="19631703" y="14937824"/>
                  <a:pt x="19621467" y="14948059"/>
                  <a:pt x="19608839" y="14948059"/>
                </a:cubicBezTo>
                <a:cubicBezTo>
                  <a:pt x="19596215" y="14948059"/>
                  <a:pt x="19585979" y="14937824"/>
                  <a:pt x="19585979" y="14925199"/>
                </a:cubicBezTo>
                <a:cubicBezTo>
                  <a:pt x="19585979" y="14912574"/>
                  <a:pt x="19596215" y="14902339"/>
                  <a:pt x="19608839" y="14902339"/>
                </a:cubicBezTo>
                <a:close/>
                <a:moveTo>
                  <a:pt x="19423103" y="14869001"/>
                </a:moveTo>
                <a:cubicBezTo>
                  <a:pt x="19435727" y="14869001"/>
                  <a:pt x="19445963" y="14879236"/>
                  <a:pt x="19445963" y="14891861"/>
                </a:cubicBezTo>
                <a:cubicBezTo>
                  <a:pt x="19445963" y="14904486"/>
                  <a:pt x="19435727" y="14914721"/>
                  <a:pt x="19423103" y="14914721"/>
                </a:cubicBezTo>
                <a:cubicBezTo>
                  <a:pt x="19410477" y="14914721"/>
                  <a:pt x="19400243" y="14904486"/>
                  <a:pt x="19400243" y="14891861"/>
                </a:cubicBezTo>
                <a:cubicBezTo>
                  <a:pt x="19400243" y="14879236"/>
                  <a:pt x="19410477" y="14869001"/>
                  <a:pt x="19423103" y="14869001"/>
                </a:cubicBezTo>
                <a:close/>
                <a:moveTo>
                  <a:pt x="19763623" y="14852333"/>
                </a:moveTo>
                <a:cubicBezTo>
                  <a:pt x="19776247" y="14852333"/>
                  <a:pt x="19786483" y="14862568"/>
                  <a:pt x="19786483" y="14875193"/>
                </a:cubicBezTo>
                <a:cubicBezTo>
                  <a:pt x="19786483" y="14887818"/>
                  <a:pt x="19776247" y="14898053"/>
                  <a:pt x="19763623" y="14898053"/>
                </a:cubicBezTo>
                <a:cubicBezTo>
                  <a:pt x="19750997" y="14898053"/>
                  <a:pt x="19740763" y="14887818"/>
                  <a:pt x="19740763" y="14875193"/>
                </a:cubicBezTo>
                <a:cubicBezTo>
                  <a:pt x="19740763" y="14862568"/>
                  <a:pt x="19750997" y="14852333"/>
                  <a:pt x="19763623" y="14852333"/>
                </a:cubicBezTo>
                <a:close/>
                <a:moveTo>
                  <a:pt x="16838067" y="14847093"/>
                </a:moveTo>
                <a:cubicBezTo>
                  <a:pt x="16846005" y="14847887"/>
                  <a:pt x="16854039" y="14848005"/>
                  <a:pt x="16861879" y="14849475"/>
                </a:cubicBezTo>
                <a:cubicBezTo>
                  <a:pt x="16866815" y="14850400"/>
                  <a:pt x="16871403" y="14852650"/>
                  <a:pt x="16876167" y="14854237"/>
                </a:cubicBezTo>
                <a:lnTo>
                  <a:pt x="16883311" y="14856618"/>
                </a:lnTo>
                <a:cubicBezTo>
                  <a:pt x="16884899" y="14858999"/>
                  <a:pt x="16885839" y="14861974"/>
                  <a:pt x="16888075" y="14863762"/>
                </a:cubicBezTo>
                <a:cubicBezTo>
                  <a:pt x="16890035" y="14865330"/>
                  <a:pt x="16893441" y="14864368"/>
                  <a:pt x="16895217" y="14866143"/>
                </a:cubicBezTo>
                <a:cubicBezTo>
                  <a:pt x="16899263" y="14870191"/>
                  <a:pt x="16901567" y="14875668"/>
                  <a:pt x="16904743" y="14880431"/>
                </a:cubicBezTo>
                <a:lnTo>
                  <a:pt x="16909505" y="14887575"/>
                </a:lnTo>
                <a:cubicBezTo>
                  <a:pt x="16911227" y="14896187"/>
                  <a:pt x="16914899" y="14907675"/>
                  <a:pt x="16909505" y="14916150"/>
                </a:cubicBezTo>
                <a:cubicBezTo>
                  <a:pt x="16904535" y="14923962"/>
                  <a:pt x="16888813" y="14927809"/>
                  <a:pt x="16880931" y="14930437"/>
                </a:cubicBezTo>
                <a:cubicBezTo>
                  <a:pt x="16878547" y="14931231"/>
                  <a:pt x="16876247" y="14932326"/>
                  <a:pt x="16873787" y="14932818"/>
                </a:cubicBezTo>
                <a:cubicBezTo>
                  <a:pt x="16869815" y="14933612"/>
                  <a:pt x="16865783" y="14934135"/>
                  <a:pt x="16861879" y="14935200"/>
                </a:cubicBezTo>
                <a:cubicBezTo>
                  <a:pt x="16846839" y="14939302"/>
                  <a:pt x="16855927" y="14935200"/>
                  <a:pt x="16854735" y="14935200"/>
                </a:cubicBezTo>
                <a:cubicBezTo>
                  <a:pt x="16838469" y="14936679"/>
                  <a:pt x="16830695" y="14936447"/>
                  <a:pt x="16816635" y="14939962"/>
                </a:cubicBezTo>
                <a:cubicBezTo>
                  <a:pt x="16814199" y="14940571"/>
                  <a:pt x="16811873" y="14941549"/>
                  <a:pt x="16809491" y="14942343"/>
                </a:cubicBezTo>
                <a:cubicBezTo>
                  <a:pt x="16802347" y="14941549"/>
                  <a:pt x="16795151" y="14941144"/>
                  <a:pt x="16788059" y="14939962"/>
                </a:cubicBezTo>
                <a:cubicBezTo>
                  <a:pt x="16785587" y="14939549"/>
                  <a:pt x="16782375" y="14939624"/>
                  <a:pt x="16780917" y="14937581"/>
                </a:cubicBezTo>
                <a:cubicBezTo>
                  <a:pt x="16777999" y="14933496"/>
                  <a:pt x="16777741" y="14928056"/>
                  <a:pt x="16776156" y="14923293"/>
                </a:cubicBezTo>
                <a:lnTo>
                  <a:pt x="16773777" y="14916150"/>
                </a:lnTo>
                <a:cubicBezTo>
                  <a:pt x="16774571" y="14909006"/>
                  <a:pt x="16774747" y="14901766"/>
                  <a:pt x="16776156" y="14894718"/>
                </a:cubicBezTo>
                <a:cubicBezTo>
                  <a:pt x="16777140" y="14889796"/>
                  <a:pt x="16776156" y="14882018"/>
                  <a:pt x="16780917" y="14880431"/>
                </a:cubicBezTo>
                <a:lnTo>
                  <a:pt x="16788059" y="14878050"/>
                </a:lnTo>
                <a:lnTo>
                  <a:pt x="16816635" y="14859000"/>
                </a:lnTo>
                <a:lnTo>
                  <a:pt x="16830923" y="14849475"/>
                </a:lnTo>
                <a:lnTo>
                  <a:pt x="16838067" y="14847093"/>
                </a:lnTo>
                <a:close/>
                <a:moveTo>
                  <a:pt x="11727722" y="14847093"/>
                </a:moveTo>
                <a:cubicBezTo>
                  <a:pt x="11730103" y="14847887"/>
                  <a:pt x="11732905" y="14847907"/>
                  <a:pt x="11734863" y="14849475"/>
                </a:cubicBezTo>
                <a:cubicBezTo>
                  <a:pt x="11739061" y="14852834"/>
                  <a:pt x="11740440" y="14859054"/>
                  <a:pt x="11742007" y="14863762"/>
                </a:cubicBezTo>
                <a:cubicBezTo>
                  <a:pt x="11741213" y="14870906"/>
                  <a:pt x="11741899" y="14878374"/>
                  <a:pt x="11739626" y="14885193"/>
                </a:cubicBezTo>
                <a:cubicBezTo>
                  <a:pt x="11735914" y="14896332"/>
                  <a:pt x="11729124" y="14900520"/>
                  <a:pt x="11720578" y="14906625"/>
                </a:cubicBezTo>
                <a:cubicBezTo>
                  <a:pt x="11713295" y="14911827"/>
                  <a:pt x="11712641" y="14910593"/>
                  <a:pt x="11711053" y="14911387"/>
                </a:cubicBezTo>
                <a:cubicBezTo>
                  <a:pt x="11688295" y="14913915"/>
                  <a:pt x="11691749" y="14920318"/>
                  <a:pt x="11684857" y="14904243"/>
                </a:cubicBezTo>
                <a:cubicBezTo>
                  <a:pt x="11683868" y="14901936"/>
                  <a:pt x="11683270" y="14899481"/>
                  <a:pt x="11682478" y="14897100"/>
                </a:cubicBezTo>
                <a:cubicBezTo>
                  <a:pt x="11683353" y="14890960"/>
                  <a:pt x="11683916" y="14879936"/>
                  <a:pt x="11687240" y="14873287"/>
                </a:cubicBezTo>
                <a:cubicBezTo>
                  <a:pt x="11688517" y="14870727"/>
                  <a:pt x="11689765" y="14867931"/>
                  <a:pt x="11692001" y="14866143"/>
                </a:cubicBezTo>
                <a:cubicBezTo>
                  <a:pt x="11693962" y="14864575"/>
                  <a:pt x="11696766" y="14864556"/>
                  <a:pt x="11699146" y="14863762"/>
                </a:cubicBezTo>
                <a:cubicBezTo>
                  <a:pt x="11703635" y="14859273"/>
                  <a:pt x="11707463" y="14854509"/>
                  <a:pt x="11713434" y="14851856"/>
                </a:cubicBezTo>
                <a:cubicBezTo>
                  <a:pt x="11718022" y="14849817"/>
                  <a:pt x="11727722" y="14847093"/>
                  <a:pt x="11727722" y="14847093"/>
                </a:cubicBezTo>
                <a:close/>
                <a:moveTo>
                  <a:pt x="1300217" y="14847093"/>
                </a:moveTo>
                <a:cubicBezTo>
                  <a:pt x="1302956" y="14844605"/>
                  <a:pt x="1326279" y="14849672"/>
                  <a:pt x="1333563" y="14851856"/>
                </a:cubicBezTo>
                <a:cubicBezTo>
                  <a:pt x="1338364" y="14853298"/>
                  <a:pt x="1347844" y="14856618"/>
                  <a:pt x="1347844" y="14856618"/>
                </a:cubicBezTo>
                <a:cubicBezTo>
                  <a:pt x="1366312" y="14868927"/>
                  <a:pt x="1360324" y="14860713"/>
                  <a:pt x="1366898" y="14880431"/>
                </a:cubicBezTo>
                <a:lnTo>
                  <a:pt x="1369272" y="14887575"/>
                </a:lnTo>
                <a:lnTo>
                  <a:pt x="1371658" y="14894718"/>
                </a:lnTo>
                <a:cubicBezTo>
                  <a:pt x="1370064" y="14897893"/>
                  <a:pt x="1368208" y="14900947"/>
                  <a:pt x="1366898" y="14904243"/>
                </a:cubicBezTo>
                <a:lnTo>
                  <a:pt x="1364021" y="14911550"/>
                </a:lnTo>
                <a:lnTo>
                  <a:pt x="1343083" y="14918531"/>
                </a:lnTo>
                <a:cubicBezTo>
                  <a:pt x="1335145" y="14919366"/>
                  <a:pt x="1326402" y="14919717"/>
                  <a:pt x="1319269" y="14916150"/>
                </a:cubicBezTo>
                <a:cubicBezTo>
                  <a:pt x="1314144" y="14913590"/>
                  <a:pt x="1311550" y="14907292"/>
                  <a:pt x="1309748" y="14901862"/>
                </a:cubicBezTo>
                <a:lnTo>
                  <a:pt x="1304976" y="14887575"/>
                </a:lnTo>
                <a:cubicBezTo>
                  <a:pt x="1304184" y="14885194"/>
                  <a:pt x="1303992" y="14882520"/>
                  <a:pt x="1302601" y="14880431"/>
                </a:cubicBezTo>
                <a:lnTo>
                  <a:pt x="1297841" y="14873287"/>
                </a:lnTo>
                <a:cubicBezTo>
                  <a:pt x="1298632" y="14864556"/>
                  <a:pt x="1293735" y="14852991"/>
                  <a:pt x="1300217" y="14847093"/>
                </a:cubicBezTo>
                <a:close/>
                <a:moveTo>
                  <a:pt x="31347759" y="14823079"/>
                </a:moveTo>
                <a:cubicBezTo>
                  <a:pt x="31354903" y="14823873"/>
                  <a:pt x="31362139" y="14824051"/>
                  <a:pt x="31369187" y="14825461"/>
                </a:cubicBezTo>
                <a:cubicBezTo>
                  <a:pt x="31374111" y="14826446"/>
                  <a:pt x="31378715" y="14828636"/>
                  <a:pt x="31383475" y="14830223"/>
                </a:cubicBezTo>
                <a:lnTo>
                  <a:pt x="31390619" y="14832604"/>
                </a:lnTo>
                <a:cubicBezTo>
                  <a:pt x="31392999" y="14834192"/>
                  <a:pt x="31395975" y="14835132"/>
                  <a:pt x="31397763" y="14837367"/>
                </a:cubicBezTo>
                <a:cubicBezTo>
                  <a:pt x="31399331" y="14839327"/>
                  <a:pt x="31400143" y="14842001"/>
                  <a:pt x="31400143" y="14844511"/>
                </a:cubicBezTo>
                <a:cubicBezTo>
                  <a:pt x="31400143" y="14851116"/>
                  <a:pt x="31401231" y="14868882"/>
                  <a:pt x="31392999" y="14875467"/>
                </a:cubicBezTo>
                <a:cubicBezTo>
                  <a:pt x="31391039" y="14877035"/>
                  <a:pt x="31388239" y="14877054"/>
                  <a:pt x="31385859" y="14877848"/>
                </a:cubicBezTo>
                <a:cubicBezTo>
                  <a:pt x="31380371" y="14881506"/>
                  <a:pt x="31378143" y="14883897"/>
                  <a:pt x="31371571" y="14884992"/>
                </a:cubicBezTo>
                <a:cubicBezTo>
                  <a:pt x="31369219" y="14885383"/>
                  <a:pt x="31361647" y="14884992"/>
                  <a:pt x="31359663" y="14884992"/>
                </a:cubicBezTo>
                <a:cubicBezTo>
                  <a:pt x="31353315" y="14882611"/>
                  <a:pt x="31346427" y="14881337"/>
                  <a:pt x="31340615" y="14877848"/>
                </a:cubicBezTo>
                <a:cubicBezTo>
                  <a:pt x="31338159" y="14876375"/>
                  <a:pt x="31337131" y="14873264"/>
                  <a:pt x="31335851" y="14870704"/>
                </a:cubicBezTo>
                <a:cubicBezTo>
                  <a:pt x="31333411" y="14865823"/>
                  <a:pt x="31331995" y="14856182"/>
                  <a:pt x="31331087" y="14851654"/>
                </a:cubicBezTo>
                <a:cubicBezTo>
                  <a:pt x="31331883" y="14843717"/>
                  <a:pt x="31329451" y="14834732"/>
                  <a:pt x="31333471" y="14827842"/>
                </a:cubicBezTo>
                <a:cubicBezTo>
                  <a:pt x="31335999" y="14823506"/>
                  <a:pt x="31347759" y="14823079"/>
                  <a:pt x="31347759" y="14823079"/>
                </a:cubicBezTo>
                <a:close/>
                <a:moveTo>
                  <a:pt x="25384035" y="14793039"/>
                </a:moveTo>
                <a:cubicBezTo>
                  <a:pt x="25396663" y="14793039"/>
                  <a:pt x="25406895" y="14803274"/>
                  <a:pt x="25406895" y="14815899"/>
                </a:cubicBezTo>
                <a:cubicBezTo>
                  <a:pt x="25406895" y="14828524"/>
                  <a:pt x="25396663" y="14838759"/>
                  <a:pt x="25384035" y="14838759"/>
                </a:cubicBezTo>
                <a:cubicBezTo>
                  <a:pt x="25371411" y="14838759"/>
                  <a:pt x="25361175" y="14828524"/>
                  <a:pt x="25361175" y="14815899"/>
                </a:cubicBezTo>
                <a:cubicBezTo>
                  <a:pt x="25361175" y="14803274"/>
                  <a:pt x="25371411" y="14793039"/>
                  <a:pt x="25384035" y="14793039"/>
                </a:cubicBezTo>
                <a:close/>
                <a:moveTo>
                  <a:pt x="19668371" y="14790420"/>
                </a:moveTo>
                <a:cubicBezTo>
                  <a:pt x="19680999" y="14790420"/>
                  <a:pt x="19691235" y="14800655"/>
                  <a:pt x="19691235" y="14813280"/>
                </a:cubicBezTo>
                <a:cubicBezTo>
                  <a:pt x="19691235" y="14825905"/>
                  <a:pt x="19680999" y="14836140"/>
                  <a:pt x="19668371" y="14836140"/>
                </a:cubicBezTo>
                <a:cubicBezTo>
                  <a:pt x="19655747" y="14836140"/>
                  <a:pt x="19645511" y="14825905"/>
                  <a:pt x="19645511" y="14813280"/>
                </a:cubicBezTo>
                <a:cubicBezTo>
                  <a:pt x="19645511" y="14800655"/>
                  <a:pt x="19655747" y="14790420"/>
                  <a:pt x="19668371" y="14790420"/>
                </a:cubicBezTo>
                <a:close/>
                <a:moveTo>
                  <a:pt x="9277519" y="14754700"/>
                </a:moveTo>
                <a:cubicBezTo>
                  <a:pt x="9290145" y="14754700"/>
                  <a:pt x="9300379" y="14764935"/>
                  <a:pt x="9300379" y="14777560"/>
                </a:cubicBezTo>
                <a:cubicBezTo>
                  <a:pt x="9300379" y="14790185"/>
                  <a:pt x="9290145" y="14800420"/>
                  <a:pt x="9277519" y="14800420"/>
                </a:cubicBezTo>
                <a:cubicBezTo>
                  <a:pt x="9264892" y="14800420"/>
                  <a:pt x="9254659" y="14790185"/>
                  <a:pt x="9254659" y="14777560"/>
                </a:cubicBezTo>
                <a:cubicBezTo>
                  <a:pt x="9254659" y="14764935"/>
                  <a:pt x="9264892" y="14754700"/>
                  <a:pt x="9277519" y="14754700"/>
                </a:cubicBezTo>
                <a:close/>
                <a:moveTo>
                  <a:pt x="15838447" y="14722411"/>
                </a:moveTo>
                <a:lnTo>
                  <a:pt x="15933543" y="14773617"/>
                </a:lnTo>
                <a:lnTo>
                  <a:pt x="16087165" y="14751672"/>
                </a:lnTo>
                <a:lnTo>
                  <a:pt x="16138370" y="14846769"/>
                </a:lnTo>
                <a:lnTo>
                  <a:pt x="16379771" y="14868716"/>
                </a:lnTo>
                <a:lnTo>
                  <a:pt x="16467553" y="14788248"/>
                </a:lnTo>
                <a:lnTo>
                  <a:pt x="16584598" y="14810193"/>
                </a:lnTo>
                <a:lnTo>
                  <a:pt x="16752843" y="14956497"/>
                </a:lnTo>
                <a:lnTo>
                  <a:pt x="16825995" y="15022334"/>
                </a:lnTo>
                <a:lnTo>
                  <a:pt x="16884517" y="15029648"/>
                </a:lnTo>
                <a:lnTo>
                  <a:pt x="16972299" y="15088171"/>
                </a:lnTo>
                <a:lnTo>
                  <a:pt x="16957671" y="15161323"/>
                </a:lnTo>
                <a:lnTo>
                  <a:pt x="16738215" y="15095486"/>
                </a:lnTo>
                <a:lnTo>
                  <a:pt x="16643116" y="15132062"/>
                </a:lnTo>
                <a:lnTo>
                  <a:pt x="16540707" y="15066225"/>
                </a:lnTo>
                <a:lnTo>
                  <a:pt x="16409033" y="15088171"/>
                </a:lnTo>
                <a:lnTo>
                  <a:pt x="16277358" y="15000389"/>
                </a:lnTo>
                <a:lnTo>
                  <a:pt x="16057900" y="15029648"/>
                </a:lnTo>
                <a:lnTo>
                  <a:pt x="15896967" y="14956497"/>
                </a:lnTo>
                <a:lnTo>
                  <a:pt x="15860393" y="14876030"/>
                </a:lnTo>
                <a:lnTo>
                  <a:pt x="15787238" y="14883345"/>
                </a:lnTo>
                <a:lnTo>
                  <a:pt x="15728719" y="14846769"/>
                </a:lnTo>
                <a:lnTo>
                  <a:pt x="15838447" y="14722411"/>
                </a:lnTo>
                <a:close/>
                <a:moveTo>
                  <a:pt x="9396581" y="14707075"/>
                </a:moveTo>
                <a:cubicBezTo>
                  <a:pt x="9409205" y="14707075"/>
                  <a:pt x="9419441" y="14717310"/>
                  <a:pt x="9419441" y="14729935"/>
                </a:cubicBezTo>
                <a:cubicBezTo>
                  <a:pt x="9419441" y="14742560"/>
                  <a:pt x="9409205" y="14752795"/>
                  <a:pt x="9396581" y="14752795"/>
                </a:cubicBezTo>
                <a:cubicBezTo>
                  <a:pt x="9383959" y="14752795"/>
                  <a:pt x="9373721" y="14742560"/>
                  <a:pt x="9373721" y="14729935"/>
                </a:cubicBezTo>
                <a:cubicBezTo>
                  <a:pt x="9373721" y="14717310"/>
                  <a:pt x="9383959" y="14707075"/>
                  <a:pt x="9396581" y="14707075"/>
                </a:cubicBezTo>
                <a:close/>
                <a:moveTo>
                  <a:pt x="22334215" y="14651281"/>
                </a:moveTo>
                <a:cubicBezTo>
                  <a:pt x="22346499" y="14648602"/>
                  <a:pt x="22358331" y="14661377"/>
                  <a:pt x="22367587" y="14667547"/>
                </a:cubicBezTo>
                <a:cubicBezTo>
                  <a:pt x="22372667" y="14675167"/>
                  <a:pt x="22376349" y="14683931"/>
                  <a:pt x="22382827" y="14690407"/>
                </a:cubicBezTo>
                <a:cubicBezTo>
                  <a:pt x="22413907" y="14721491"/>
                  <a:pt x="22401439" y="14686970"/>
                  <a:pt x="22413307" y="14728507"/>
                </a:cubicBezTo>
                <a:cubicBezTo>
                  <a:pt x="22422715" y="14761451"/>
                  <a:pt x="22419655" y="14760257"/>
                  <a:pt x="22420923" y="14766607"/>
                </a:cubicBezTo>
                <a:cubicBezTo>
                  <a:pt x="22416755" y="14765680"/>
                  <a:pt x="22343143" y="14757982"/>
                  <a:pt x="22329483" y="14736127"/>
                </a:cubicBezTo>
                <a:cubicBezTo>
                  <a:pt x="22320971" y="14722504"/>
                  <a:pt x="22314247" y="14690407"/>
                  <a:pt x="22314247" y="14690407"/>
                </a:cubicBezTo>
                <a:cubicBezTo>
                  <a:pt x="22316785" y="14680247"/>
                  <a:pt x="22315325" y="14668105"/>
                  <a:pt x="22321867" y="14659927"/>
                </a:cubicBezTo>
                <a:cubicBezTo>
                  <a:pt x="22325979" y="14654784"/>
                  <a:pt x="22330123" y="14652174"/>
                  <a:pt x="22334215" y="14651281"/>
                </a:cubicBezTo>
                <a:close/>
                <a:moveTo>
                  <a:pt x="23686211" y="14609684"/>
                </a:moveTo>
                <a:cubicBezTo>
                  <a:pt x="23698835" y="14609684"/>
                  <a:pt x="23709067" y="14619919"/>
                  <a:pt x="23709067" y="14632544"/>
                </a:cubicBezTo>
                <a:cubicBezTo>
                  <a:pt x="23709067" y="14645169"/>
                  <a:pt x="23698835" y="14655404"/>
                  <a:pt x="23686211" y="14655404"/>
                </a:cubicBezTo>
                <a:cubicBezTo>
                  <a:pt x="23673587" y="14655404"/>
                  <a:pt x="23663347" y="14645169"/>
                  <a:pt x="23663347" y="14632544"/>
                </a:cubicBezTo>
                <a:cubicBezTo>
                  <a:pt x="23663347" y="14619919"/>
                  <a:pt x="23673587" y="14609684"/>
                  <a:pt x="23686211" y="14609684"/>
                </a:cubicBezTo>
                <a:close/>
                <a:moveTo>
                  <a:pt x="11489595" y="14604206"/>
                </a:moveTo>
                <a:cubicBezTo>
                  <a:pt x="11503992" y="14607805"/>
                  <a:pt x="11498088" y="14603482"/>
                  <a:pt x="11503884" y="14620875"/>
                </a:cubicBezTo>
                <a:lnTo>
                  <a:pt x="11506263" y="14628018"/>
                </a:lnTo>
                <a:cubicBezTo>
                  <a:pt x="11503615" y="14641257"/>
                  <a:pt x="11507510" y="14654374"/>
                  <a:pt x="11491979" y="14656593"/>
                </a:cubicBezTo>
                <a:cubicBezTo>
                  <a:pt x="11489493" y="14656948"/>
                  <a:pt x="11487268" y="14654821"/>
                  <a:pt x="11484835" y="14654212"/>
                </a:cubicBezTo>
                <a:cubicBezTo>
                  <a:pt x="11484065" y="14654020"/>
                  <a:pt x="11482850" y="14656196"/>
                  <a:pt x="11482451" y="14656593"/>
                </a:cubicBezTo>
                <a:cubicBezTo>
                  <a:pt x="11480069" y="14650243"/>
                  <a:pt x="11477628" y="14643917"/>
                  <a:pt x="11475310" y="14637543"/>
                </a:cubicBezTo>
                <a:cubicBezTo>
                  <a:pt x="11474450" y="14635184"/>
                  <a:pt x="11472649" y="14632894"/>
                  <a:pt x="11472927" y="14630400"/>
                </a:cubicBezTo>
                <a:cubicBezTo>
                  <a:pt x="11473517" y="14625093"/>
                  <a:pt x="11477799" y="14613621"/>
                  <a:pt x="11482451" y="14608968"/>
                </a:cubicBezTo>
                <a:cubicBezTo>
                  <a:pt x="11484478" y="14606944"/>
                  <a:pt x="11487214" y="14605793"/>
                  <a:pt x="11489595" y="14604206"/>
                </a:cubicBezTo>
                <a:close/>
                <a:moveTo>
                  <a:pt x="9415633" y="14573725"/>
                </a:moveTo>
                <a:cubicBezTo>
                  <a:pt x="9428259" y="14573725"/>
                  <a:pt x="9438493" y="14583960"/>
                  <a:pt x="9438493" y="14596585"/>
                </a:cubicBezTo>
                <a:cubicBezTo>
                  <a:pt x="9438493" y="14609210"/>
                  <a:pt x="9428259" y="14619445"/>
                  <a:pt x="9415633" y="14619445"/>
                </a:cubicBezTo>
                <a:cubicBezTo>
                  <a:pt x="9403008" y="14619445"/>
                  <a:pt x="9392773" y="14609210"/>
                  <a:pt x="9392773" y="14596585"/>
                </a:cubicBezTo>
                <a:cubicBezTo>
                  <a:pt x="9392773" y="14583960"/>
                  <a:pt x="9403008" y="14573725"/>
                  <a:pt x="9415633" y="14573725"/>
                </a:cubicBezTo>
                <a:close/>
                <a:moveTo>
                  <a:pt x="11632472" y="14528006"/>
                </a:moveTo>
                <a:cubicBezTo>
                  <a:pt x="11641996" y="14528800"/>
                  <a:pt x="11651572" y="14529124"/>
                  <a:pt x="11661047" y="14530387"/>
                </a:cubicBezTo>
                <a:cubicBezTo>
                  <a:pt x="11663536" y="14530719"/>
                  <a:pt x="11666229" y="14531200"/>
                  <a:pt x="11668189" y="14532768"/>
                </a:cubicBezTo>
                <a:cubicBezTo>
                  <a:pt x="11670423" y="14534556"/>
                  <a:pt x="11671367" y="14537531"/>
                  <a:pt x="11672954" y="14539912"/>
                </a:cubicBezTo>
                <a:cubicBezTo>
                  <a:pt x="11672160" y="14554993"/>
                  <a:pt x="11673275" y="14570297"/>
                  <a:pt x="11670574" y="14585156"/>
                </a:cubicBezTo>
                <a:cubicBezTo>
                  <a:pt x="11669971" y="14588469"/>
                  <a:pt x="11666678" y="14591414"/>
                  <a:pt x="11663429" y="14592300"/>
                </a:cubicBezTo>
                <a:cubicBezTo>
                  <a:pt x="11657301" y="14593971"/>
                  <a:pt x="11650727" y="14592300"/>
                  <a:pt x="11646761" y="14587537"/>
                </a:cubicBezTo>
                <a:lnTo>
                  <a:pt x="11627709" y="14580393"/>
                </a:lnTo>
                <a:cubicBezTo>
                  <a:pt x="11625351" y="14579535"/>
                  <a:pt x="11622523" y="14579580"/>
                  <a:pt x="11620567" y="14578012"/>
                </a:cubicBezTo>
                <a:cubicBezTo>
                  <a:pt x="11616371" y="14574656"/>
                  <a:pt x="11614990" y="14568430"/>
                  <a:pt x="11613423" y="14563725"/>
                </a:cubicBezTo>
                <a:cubicBezTo>
                  <a:pt x="11614217" y="14557375"/>
                  <a:pt x="11614659" y="14550971"/>
                  <a:pt x="11615804" y="14544675"/>
                </a:cubicBezTo>
                <a:cubicBezTo>
                  <a:pt x="11616251" y="14542205"/>
                  <a:pt x="11616408" y="14539306"/>
                  <a:pt x="11618183" y="14537531"/>
                </a:cubicBezTo>
                <a:cubicBezTo>
                  <a:pt x="11622233" y="14533484"/>
                  <a:pt x="11632472" y="14528006"/>
                  <a:pt x="11632472" y="14528006"/>
                </a:cubicBezTo>
                <a:close/>
                <a:moveTo>
                  <a:pt x="21986763" y="14484667"/>
                </a:moveTo>
                <a:cubicBezTo>
                  <a:pt x="21989299" y="14492287"/>
                  <a:pt x="21995267" y="14499544"/>
                  <a:pt x="21994379" y="14507527"/>
                </a:cubicBezTo>
                <a:cubicBezTo>
                  <a:pt x="21992607" y="14523493"/>
                  <a:pt x="21984219" y="14538007"/>
                  <a:pt x="21979143" y="14553247"/>
                </a:cubicBezTo>
                <a:lnTo>
                  <a:pt x="21971519" y="14576107"/>
                </a:lnTo>
                <a:lnTo>
                  <a:pt x="21963903" y="14598967"/>
                </a:lnTo>
                <a:cubicBezTo>
                  <a:pt x="21961363" y="14606587"/>
                  <a:pt x="21957859" y="14613951"/>
                  <a:pt x="21956283" y="14621827"/>
                </a:cubicBezTo>
                <a:cubicBezTo>
                  <a:pt x="21953739" y="14634527"/>
                  <a:pt x="21951803" y="14647362"/>
                  <a:pt x="21948659" y="14659927"/>
                </a:cubicBezTo>
                <a:cubicBezTo>
                  <a:pt x="21946715" y="14667719"/>
                  <a:pt x="21946723" y="14677107"/>
                  <a:pt x="21941043" y="14682787"/>
                </a:cubicBezTo>
                <a:cubicBezTo>
                  <a:pt x="21928091" y="14695739"/>
                  <a:pt x="21910563" y="14703107"/>
                  <a:pt x="21895323" y="14713267"/>
                </a:cubicBezTo>
                <a:cubicBezTo>
                  <a:pt x="21859095" y="14737418"/>
                  <a:pt x="21881151" y="14725611"/>
                  <a:pt x="21826755" y="14743747"/>
                </a:cubicBezTo>
                <a:cubicBezTo>
                  <a:pt x="21819135" y="14746287"/>
                  <a:pt x="21811927" y="14751367"/>
                  <a:pt x="21803895" y="14751367"/>
                </a:cubicBezTo>
                <a:lnTo>
                  <a:pt x="21781039" y="14751367"/>
                </a:lnTo>
                <a:cubicBezTo>
                  <a:pt x="21755635" y="14748827"/>
                  <a:pt x="21729927" y="14748451"/>
                  <a:pt x="21704837" y="14743747"/>
                </a:cubicBezTo>
                <a:lnTo>
                  <a:pt x="21636257" y="14720887"/>
                </a:lnTo>
                <a:cubicBezTo>
                  <a:pt x="21628635" y="14718347"/>
                  <a:pt x="21621319" y="14714587"/>
                  <a:pt x="21613397" y="14713267"/>
                </a:cubicBezTo>
                <a:lnTo>
                  <a:pt x="21567677" y="14705647"/>
                </a:lnTo>
                <a:cubicBezTo>
                  <a:pt x="21560059" y="14700567"/>
                  <a:pt x="21549671" y="14698173"/>
                  <a:pt x="21544817" y="14690407"/>
                </a:cubicBezTo>
                <a:cubicBezTo>
                  <a:pt x="21536303" y="14676784"/>
                  <a:pt x="21529579" y="14644687"/>
                  <a:pt x="21529579" y="14644687"/>
                </a:cubicBezTo>
                <a:cubicBezTo>
                  <a:pt x="21537199" y="14639607"/>
                  <a:pt x="21544067" y="14633166"/>
                  <a:pt x="21552439" y="14629447"/>
                </a:cubicBezTo>
                <a:cubicBezTo>
                  <a:pt x="21567119" y="14622923"/>
                  <a:pt x="21598159" y="14614207"/>
                  <a:pt x="21598159" y="14614207"/>
                </a:cubicBezTo>
                <a:cubicBezTo>
                  <a:pt x="21608315" y="14616747"/>
                  <a:pt x="21618607" y="14618818"/>
                  <a:pt x="21628635" y="14621827"/>
                </a:cubicBezTo>
                <a:lnTo>
                  <a:pt x="21697219" y="14644687"/>
                </a:lnTo>
                <a:lnTo>
                  <a:pt x="21720079" y="14652307"/>
                </a:lnTo>
                <a:lnTo>
                  <a:pt x="21742939" y="14659927"/>
                </a:lnTo>
                <a:cubicBezTo>
                  <a:pt x="21773415" y="14657387"/>
                  <a:pt x="21804967" y="14660710"/>
                  <a:pt x="21834379" y="14652307"/>
                </a:cubicBezTo>
                <a:cubicBezTo>
                  <a:pt x="21843171" y="14649791"/>
                  <a:pt x="21843735" y="14636482"/>
                  <a:pt x="21849599" y="14629447"/>
                </a:cubicBezTo>
                <a:cubicBezTo>
                  <a:pt x="21856503" y="14621168"/>
                  <a:pt x="21864843" y="14614207"/>
                  <a:pt x="21872463" y="14606587"/>
                </a:cubicBezTo>
                <a:cubicBezTo>
                  <a:pt x="21891617" y="14549128"/>
                  <a:pt x="21863555" y="14617726"/>
                  <a:pt x="21902939" y="14568487"/>
                </a:cubicBezTo>
                <a:cubicBezTo>
                  <a:pt x="21932495" y="14531542"/>
                  <a:pt x="21883543" y="14554632"/>
                  <a:pt x="21933423" y="14538007"/>
                </a:cubicBezTo>
                <a:cubicBezTo>
                  <a:pt x="21935963" y="14530387"/>
                  <a:pt x="21935363" y="14520827"/>
                  <a:pt x="21941043" y="14515147"/>
                </a:cubicBezTo>
                <a:cubicBezTo>
                  <a:pt x="21953991" y="14502195"/>
                  <a:pt x="21986763" y="14484667"/>
                  <a:pt x="21986763" y="14484667"/>
                </a:cubicBezTo>
                <a:close/>
                <a:moveTo>
                  <a:pt x="26514551" y="14461807"/>
                </a:moveTo>
                <a:cubicBezTo>
                  <a:pt x="26527175" y="14461807"/>
                  <a:pt x="26537411" y="14472042"/>
                  <a:pt x="26537411" y="14484667"/>
                </a:cubicBezTo>
                <a:cubicBezTo>
                  <a:pt x="26537411" y="14497292"/>
                  <a:pt x="26527175" y="14507527"/>
                  <a:pt x="26514551" y="14507527"/>
                </a:cubicBezTo>
                <a:cubicBezTo>
                  <a:pt x="26501927" y="14507527"/>
                  <a:pt x="26491691" y="14497292"/>
                  <a:pt x="26491691" y="14484667"/>
                </a:cubicBezTo>
                <a:cubicBezTo>
                  <a:pt x="26491691" y="14472042"/>
                  <a:pt x="26501927" y="14461807"/>
                  <a:pt x="26514551" y="14461807"/>
                </a:cubicBezTo>
                <a:close/>
                <a:moveTo>
                  <a:pt x="24335327" y="14406562"/>
                </a:moveTo>
                <a:cubicBezTo>
                  <a:pt x="24347955" y="14406562"/>
                  <a:pt x="24358187" y="14416797"/>
                  <a:pt x="24358187" y="14429422"/>
                </a:cubicBezTo>
                <a:cubicBezTo>
                  <a:pt x="24358187" y="14442047"/>
                  <a:pt x="24347955" y="14452282"/>
                  <a:pt x="24335327" y="14452282"/>
                </a:cubicBezTo>
                <a:cubicBezTo>
                  <a:pt x="24322703" y="14452282"/>
                  <a:pt x="24312467" y="14442047"/>
                  <a:pt x="24312467" y="14429422"/>
                </a:cubicBezTo>
                <a:cubicBezTo>
                  <a:pt x="24312467" y="14416797"/>
                  <a:pt x="24322703" y="14406562"/>
                  <a:pt x="24335327" y="14406562"/>
                </a:cubicBezTo>
                <a:close/>
                <a:moveTo>
                  <a:pt x="18598763" y="14403704"/>
                </a:moveTo>
                <a:lnTo>
                  <a:pt x="18607335" y="14406562"/>
                </a:lnTo>
                <a:cubicBezTo>
                  <a:pt x="18605749" y="14406165"/>
                  <a:pt x="18596689" y="14404181"/>
                  <a:pt x="18597811" y="14404181"/>
                </a:cubicBezTo>
                <a:lnTo>
                  <a:pt x="18598763" y="14403704"/>
                </a:lnTo>
                <a:close/>
                <a:moveTo>
                  <a:pt x="26124027" y="14311788"/>
                </a:moveTo>
                <a:cubicBezTo>
                  <a:pt x="26136651" y="14311788"/>
                  <a:pt x="26146887" y="14322023"/>
                  <a:pt x="26146887" y="14334648"/>
                </a:cubicBezTo>
                <a:cubicBezTo>
                  <a:pt x="26146887" y="14347273"/>
                  <a:pt x="26136651" y="14357508"/>
                  <a:pt x="26124027" y="14357508"/>
                </a:cubicBezTo>
                <a:cubicBezTo>
                  <a:pt x="26111403" y="14357508"/>
                  <a:pt x="26101167" y="14347273"/>
                  <a:pt x="26101167" y="14334648"/>
                </a:cubicBezTo>
                <a:cubicBezTo>
                  <a:pt x="26101167" y="14322023"/>
                  <a:pt x="26111403" y="14311788"/>
                  <a:pt x="26124027" y="14311788"/>
                </a:cubicBezTo>
                <a:close/>
                <a:moveTo>
                  <a:pt x="18554949" y="14306550"/>
                </a:moveTo>
                <a:cubicBezTo>
                  <a:pt x="18563681" y="14307344"/>
                  <a:pt x="18572507" y="14307408"/>
                  <a:pt x="18581143" y="14308931"/>
                </a:cubicBezTo>
                <a:cubicBezTo>
                  <a:pt x="18586087" y="14309803"/>
                  <a:pt x="18590667" y="14312105"/>
                  <a:pt x="18595431" y="14313693"/>
                </a:cubicBezTo>
                <a:cubicBezTo>
                  <a:pt x="18597811" y="14314487"/>
                  <a:pt x="18600485" y="14314683"/>
                  <a:pt x="18602575" y="14316075"/>
                </a:cubicBezTo>
                <a:cubicBezTo>
                  <a:pt x="18611807" y="14322229"/>
                  <a:pt x="18607003" y="14319932"/>
                  <a:pt x="18616863" y="14323218"/>
                </a:cubicBezTo>
                <a:cubicBezTo>
                  <a:pt x="18619243" y="14325599"/>
                  <a:pt x="18621203" y="14328494"/>
                  <a:pt x="18624007" y="14330362"/>
                </a:cubicBezTo>
                <a:cubicBezTo>
                  <a:pt x="18626095" y="14331754"/>
                  <a:pt x="18629691" y="14330700"/>
                  <a:pt x="18631151" y="14332743"/>
                </a:cubicBezTo>
                <a:cubicBezTo>
                  <a:pt x="18634067" y="14336828"/>
                  <a:pt x="18634325" y="14342268"/>
                  <a:pt x="18635911" y="14347031"/>
                </a:cubicBezTo>
                <a:lnTo>
                  <a:pt x="18638291" y="14354175"/>
                </a:lnTo>
                <a:cubicBezTo>
                  <a:pt x="18636971" y="14366086"/>
                  <a:pt x="18639351" y="14374548"/>
                  <a:pt x="18631151" y="14382750"/>
                </a:cubicBezTo>
                <a:cubicBezTo>
                  <a:pt x="18629125" y="14384774"/>
                  <a:pt x="18626387" y="14385925"/>
                  <a:pt x="18624007" y="14387512"/>
                </a:cubicBezTo>
                <a:cubicBezTo>
                  <a:pt x="18622419" y="14389893"/>
                  <a:pt x="18621479" y="14392868"/>
                  <a:pt x="18619243" y="14394656"/>
                </a:cubicBezTo>
                <a:cubicBezTo>
                  <a:pt x="18617283" y="14396224"/>
                  <a:pt x="18614343" y="14395915"/>
                  <a:pt x="18612099" y="14397037"/>
                </a:cubicBezTo>
                <a:lnTo>
                  <a:pt x="18598763" y="14403704"/>
                </a:lnTo>
                <a:lnTo>
                  <a:pt x="18585907" y="14399418"/>
                </a:lnTo>
                <a:cubicBezTo>
                  <a:pt x="18570959" y="14395432"/>
                  <a:pt x="18536559" y="14395089"/>
                  <a:pt x="18528755" y="14394656"/>
                </a:cubicBezTo>
                <a:cubicBezTo>
                  <a:pt x="18526375" y="14393068"/>
                  <a:pt x="18523127" y="14392320"/>
                  <a:pt x="18521611" y="14389893"/>
                </a:cubicBezTo>
                <a:cubicBezTo>
                  <a:pt x="18518951" y="14385636"/>
                  <a:pt x="18516851" y="14375606"/>
                  <a:pt x="18516851" y="14375606"/>
                </a:cubicBezTo>
                <a:cubicBezTo>
                  <a:pt x="18517643" y="14361318"/>
                  <a:pt x="18517207" y="14346909"/>
                  <a:pt x="18519231" y="14332743"/>
                </a:cubicBezTo>
                <a:cubicBezTo>
                  <a:pt x="18519635" y="14329910"/>
                  <a:pt x="18522711" y="14328159"/>
                  <a:pt x="18523993" y="14325600"/>
                </a:cubicBezTo>
                <a:cubicBezTo>
                  <a:pt x="18525115" y="14323355"/>
                  <a:pt x="18524599" y="14320231"/>
                  <a:pt x="18526375" y="14318456"/>
                </a:cubicBezTo>
                <a:cubicBezTo>
                  <a:pt x="18528151" y="14316681"/>
                  <a:pt x="18531135" y="14316869"/>
                  <a:pt x="18533519" y="14316075"/>
                </a:cubicBezTo>
                <a:cubicBezTo>
                  <a:pt x="18535899" y="14314487"/>
                  <a:pt x="18538047" y="14312474"/>
                  <a:pt x="18540663" y="14311312"/>
                </a:cubicBezTo>
                <a:cubicBezTo>
                  <a:pt x="18545251" y="14309273"/>
                  <a:pt x="18554949" y="14306550"/>
                  <a:pt x="18554949" y="14306550"/>
                </a:cubicBezTo>
                <a:close/>
                <a:moveTo>
                  <a:pt x="14111456" y="14292737"/>
                </a:moveTo>
                <a:cubicBezTo>
                  <a:pt x="14124084" y="14292737"/>
                  <a:pt x="14134316" y="14302972"/>
                  <a:pt x="14134316" y="14315597"/>
                </a:cubicBezTo>
                <a:cubicBezTo>
                  <a:pt x="14134316" y="14328222"/>
                  <a:pt x="14124084" y="14338457"/>
                  <a:pt x="14111456" y="14338457"/>
                </a:cubicBezTo>
                <a:cubicBezTo>
                  <a:pt x="14098834" y="14338457"/>
                  <a:pt x="14088598" y="14328222"/>
                  <a:pt x="14088598" y="14315597"/>
                </a:cubicBezTo>
                <a:cubicBezTo>
                  <a:pt x="14088598" y="14302972"/>
                  <a:pt x="14098834" y="14292737"/>
                  <a:pt x="14111456" y="14292737"/>
                </a:cubicBezTo>
                <a:close/>
                <a:moveTo>
                  <a:pt x="26552651" y="14283213"/>
                </a:moveTo>
                <a:cubicBezTo>
                  <a:pt x="26565275" y="14283213"/>
                  <a:pt x="26575511" y="14293448"/>
                  <a:pt x="26575511" y="14306073"/>
                </a:cubicBezTo>
                <a:cubicBezTo>
                  <a:pt x="26575511" y="14318698"/>
                  <a:pt x="26565275" y="14328933"/>
                  <a:pt x="26552651" y="14328933"/>
                </a:cubicBezTo>
                <a:cubicBezTo>
                  <a:pt x="26540027" y="14328933"/>
                  <a:pt x="26529791" y="14318698"/>
                  <a:pt x="26529791" y="14306073"/>
                </a:cubicBezTo>
                <a:cubicBezTo>
                  <a:pt x="26529791" y="14293448"/>
                  <a:pt x="26540027" y="14283213"/>
                  <a:pt x="26552651" y="14283213"/>
                </a:cubicBezTo>
                <a:close/>
                <a:moveTo>
                  <a:pt x="18845459" y="14249400"/>
                </a:moveTo>
                <a:cubicBezTo>
                  <a:pt x="18862923" y="14250194"/>
                  <a:pt x="18880407" y="14250618"/>
                  <a:pt x="18897847" y="14251781"/>
                </a:cubicBezTo>
                <a:cubicBezTo>
                  <a:pt x="18904233" y="14252207"/>
                  <a:pt x="18910503" y="14253906"/>
                  <a:pt x="18916899" y="14254162"/>
                </a:cubicBezTo>
                <a:cubicBezTo>
                  <a:pt x="18950219" y="14255495"/>
                  <a:pt x="18983575" y="14255749"/>
                  <a:pt x="19016911" y="14256543"/>
                </a:cubicBezTo>
                <a:cubicBezTo>
                  <a:pt x="19036631" y="14263117"/>
                  <a:pt x="19027019" y="14258520"/>
                  <a:pt x="19045485" y="14270831"/>
                </a:cubicBezTo>
                <a:lnTo>
                  <a:pt x="19052629" y="14275593"/>
                </a:lnTo>
                <a:cubicBezTo>
                  <a:pt x="19061779" y="14289320"/>
                  <a:pt x="19053859" y="14276080"/>
                  <a:pt x="19059775" y="14289881"/>
                </a:cubicBezTo>
                <a:cubicBezTo>
                  <a:pt x="19063399" y="14298344"/>
                  <a:pt x="19064513" y="14299373"/>
                  <a:pt x="19069299" y="14306550"/>
                </a:cubicBezTo>
                <a:lnTo>
                  <a:pt x="19076441" y="14327981"/>
                </a:lnTo>
                <a:lnTo>
                  <a:pt x="19078823" y="14335125"/>
                </a:lnTo>
                <a:cubicBezTo>
                  <a:pt x="19078029" y="14346237"/>
                  <a:pt x="19080479" y="14358079"/>
                  <a:pt x="19076441" y="14368462"/>
                </a:cubicBezTo>
                <a:cubicBezTo>
                  <a:pt x="19074307" y="14373946"/>
                  <a:pt x="19061339" y="14378560"/>
                  <a:pt x="19055011" y="14380368"/>
                </a:cubicBezTo>
                <a:cubicBezTo>
                  <a:pt x="19051863" y="14381267"/>
                  <a:pt x="19048659" y="14381956"/>
                  <a:pt x="19045485" y="14382750"/>
                </a:cubicBezTo>
                <a:cubicBezTo>
                  <a:pt x="19042439" y="14381988"/>
                  <a:pt x="19032229" y="14379693"/>
                  <a:pt x="19028815" y="14377987"/>
                </a:cubicBezTo>
                <a:cubicBezTo>
                  <a:pt x="19019951" y="14373554"/>
                  <a:pt x="19022427" y="14372662"/>
                  <a:pt x="19014531" y="14366081"/>
                </a:cubicBezTo>
                <a:cubicBezTo>
                  <a:pt x="19008373" y="14360951"/>
                  <a:pt x="19007403" y="14361324"/>
                  <a:pt x="19000243" y="14358937"/>
                </a:cubicBezTo>
                <a:cubicBezTo>
                  <a:pt x="18983865" y="14348020"/>
                  <a:pt x="18991383" y="14351222"/>
                  <a:pt x="18978811" y="14347031"/>
                </a:cubicBezTo>
                <a:cubicBezTo>
                  <a:pt x="18974047" y="14343856"/>
                  <a:pt x="18967699" y="14342268"/>
                  <a:pt x="18964523" y="14337506"/>
                </a:cubicBezTo>
                <a:cubicBezTo>
                  <a:pt x="18962935" y="14335125"/>
                  <a:pt x="18961995" y="14332150"/>
                  <a:pt x="18959759" y="14330362"/>
                </a:cubicBezTo>
                <a:cubicBezTo>
                  <a:pt x="18951863" y="14324045"/>
                  <a:pt x="18943887" y="14314487"/>
                  <a:pt x="18940711" y="14311312"/>
                </a:cubicBezTo>
                <a:cubicBezTo>
                  <a:pt x="18933567" y="14312900"/>
                  <a:pt x="18926379" y="14314300"/>
                  <a:pt x="18919279" y="14316075"/>
                </a:cubicBezTo>
                <a:cubicBezTo>
                  <a:pt x="18916843" y="14316684"/>
                  <a:pt x="18914623" y="14318131"/>
                  <a:pt x="18912135" y="14318456"/>
                </a:cubicBezTo>
                <a:cubicBezTo>
                  <a:pt x="18896315" y="14320519"/>
                  <a:pt x="18880367" y="14321456"/>
                  <a:pt x="18864511" y="14323218"/>
                </a:cubicBezTo>
                <a:lnTo>
                  <a:pt x="18843079" y="14325600"/>
                </a:lnTo>
                <a:lnTo>
                  <a:pt x="18816885" y="14323218"/>
                </a:lnTo>
                <a:cubicBezTo>
                  <a:pt x="18812465" y="14320838"/>
                  <a:pt x="18813711" y="14313693"/>
                  <a:pt x="18812123" y="14308931"/>
                </a:cubicBezTo>
                <a:lnTo>
                  <a:pt x="18809739" y="14301787"/>
                </a:lnTo>
                <a:cubicBezTo>
                  <a:pt x="18810535" y="14292262"/>
                  <a:pt x="18809567" y="14282421"/>
                  <a:pt x="18812123" y="14273212"/>
                </a:cubicBezTo>
                <a:cubicBezTo>
                  <a:pt x="18814427" y="14264920"/>
                  <a:pt x="18821291" y="14257913"/>
                  <a:pt x="18828791" y="14254162"/>
                </a:cubicBezTo>
                <a:cubicBezTo>
                  <a:pt x="18832207" y="14252455"/>
                  <a:pt x="18842411" y="14250162"/>
                  <a:pt x="18845459" y="14249400"/>
                </a:cubicBezTo>
                <a:close/>
                <a:moveTo>
                  <a:pt x="16044922" y="14247018"/>
                </a:moveTo>
                <a:cubicBezTo>
                  <a:pt x="16057623" y="14247812"/>
                  <a:pt x="16070364" y="14248068"/>
                  <a:pt x="16083022" y="14249400"/>
                </a:cubicBezTo>
                <a:cubicBezTo>
                  <a:pt x="16085515" y="14249663"/>
                  <a:pt x="16088204" y="14250213"/>
                  <a:pt x="16090166" y="14251781"/>
                </a:cubicBezTo>
                <a:cubicBezTo>
                  <a:pt x="16094027" y="14254871"/>
                  <a:pt x="16096032" y="14261597"/>
                  <a:pt x="16097308" y="14266068"/>
                </a:cubicBezTo>
                <a:cubicBezTo>
                  <a:pt x="16098208" y="14269215"/>
                  <a:pt x="16098897" y="14272418"/>
                  <a:pt x="16099690" y="14275593"/>
                </a:cubicBezTo>
                <a:cubicBezTo>
                  <a:pt x="16098897" y="14279562"/>
                  <a:pt x="16099118" y="14283880"/>
                  <a:pt x="16097308" y="14287500"/>
                </a:cubicBezTo>
                <a:cubicBezTo>
                  <a:pt x="16095801" y="14290512"/>
                  <a:pt x="16092752" y="14292487"/>
                  <a:pt x="16090166" y="14294643"/>
                </a:cubicBezTo>
                <a:cubicBezTo>
                  <a:pt x="16084716" y="14299182"/>
                  <a:pt x="16082417" y="14299919"/>
                  <a:pt x="16075876" y="14301787"/>
                </a:cubicBezTo>
                <a:cubicBezTo>
                  <a:pt x="16066194" y="14304553"/>
                  <a:pt x="16065955" y="14299803"/>
                  <a:pt x="16063969" y="14299406"/>
                </a:cubicBezTo>
                <a:cubicBezTo>
                  <a:pt x="16056033" y="14298612"/>
                  <a:pt x="16047655" y="14299751"/>
                  <a:pt x="16040161" y="14297025"/>
                </a:cubicBezTo>
                <a:cubicBezTo>
                  <a:pt x="16037801" y="14296167"/>
                  <a:pt x="16038899" y="14292126"/>
                  <a:pt x="16037777" y="14289881"/>
                </a:cubicBezTo>
                <a:cubicBezTo>
                  <a:pt x="16036495" y="14287321"/>
                  <a:pt x="16034296" y="14285297"/>
                  <a:pt x="16033017" y="14282737"/>
                </a:cubicBezTo>
                <a:cubicBezTo>
                  <a:pt x="16031310" y="14279324"/>
                  <a:pt x="16029012" y="14269115"/>
                  <a:pt x="16028251" y="14266068"/>
                </a:cubicBezTo>
                <a:cubicBezTo>
                  <a:pt x="16029047" y="14262099"/>
                  <a:pt x="16028626" y="14257676"/>
                  <a:pt x="16030633" y="14254162"/>
                </a:cubicBezTo>
                <a:cubicBezTo>
                  <a:pt x="16032804" y="14250362"/>
                  <a:pt x="16041256" y="14248240"/>
                  <a:pt x="16044922" y="14247018"/>
                </a:cubicBezTo>
                <a:close/>
                <a:moveTo>
                  <a:pt x="21864843" y="14240827"/>
                </a:moveTo>
                <a:cubicBezTo>
                  <a:pt x="21880079" y="14245907"/>
                  <a:pt x="21897199" y="14247156"/>
                  <a:pt x="21910563" y="14256067"/>
                </a:cubicBezTo>
                <a:cubicBezTo>
                  <a:pt x="21925799" y="14266227"/>
                  <a:pt x="21938907" y="14280755"/>
                  <a:pt x="21956283" y="14286547"/>
                </a:cubicBezTo>
                <a:cubicBezTo>
                  <a:pt x="21963903" y="14289087"/>
                  <a:pt x="21971955" y="14290575"/>
                  <a:pt x="21979143" y="14294167"/>
                </a:cubicBezTo>
                <a:cubicBezTo>
                  <a:pt x="22038223" y="14323710"/>
                  <a:pt x="21967399" y="14297874"/>
                  <a:pt x="22024857" y="14317027"/>
                </a:cubicBezTo>
                <a:cubicBezTo>
                  <a:pt x="22029939" y="14324647"/>
                  <a:pt x="22032331" y="14335033"/>
                  <a:pt x="22040099" y="14339887"/>
                </a:cubicBezTo>
                <a:cubicBezTo>
                  <a:pt x="22053719" y="14348401"/>
                  <a:pt x="22085819" y="14355127"/>
                  <a:pt x="22085819" y="14355127"/>
                </a:cubicBezTo>
                <a:cubicBezTo>
                  <a:pt x="22104967" y="14412586"/>
                  <a:pt x="22079135" y="14341761"/>
                  <a:pt x="22108679" y="14400847"/>
                </a:cubicBezTo>
                <a:cubicBezTo>
                  <a:pt x="22112273" y="14408031"/>
                  <a:pt x="22113759" y="14416087"/>
                  <a:pt x="22116297" y="14423707"/>
                </a:cubicBezTo>
                <a:cubicBezTo>
                  <a:pt x="22110043" y="14461245"/>
                  <a:pt x="22119831" y="14471061"/>
                  <a:pt x="22085819" y="14484667"/>
                </a:cubicBezTo>
                <a:cubicBezTo>
                  <a:pt x="22073119" y="14466887"/>
                  <a:pt x="22058963" y="14450063"/>
                  <a:pt x="22047717" y="14431327"/>
                </a:cubicBezTo>
                <a:cubicBezTo>
                  <a:pt x="22043583" y="14424439"/>
                  <a:pt x="22045119" y="14414739"/>
                  <a:pt x="22040099" y="14408467"/>
                </a:cubicBezTo>
                <a:cubicBezTo>
                  <a:pt x="22023863" y="14388170"/>
                  <a:pt x="22014259" y="14396650"/>
                  <a:pt x="21994379" y="14385607"/>
                </a:cubicBezTo>
                <a:cubicBezTo>
                  <a:pt x="21978367" y="14376712"/>
                  <a:pt x="21966035" y="14360919"/>
                  <a:pt x="21948659" y="14355127"/>
                </a:cubicBezTo>
                <a:lnTo>
                  <a:pt x="21902939" y="14339887"/>
                </a:lnTo>
                <a:cubicBezTo>
                  <a:pt x="21895323" y="14332267"/>
                  <a:pt x="21889047" y="14323005"/>
                  <a:pt x="21880079" y="14317027"/>
                </a:cubicBezTo>
                <a:cubicBezTo>
                  <a:pt x="21873395" y="14312572"/>
                  <a:pt x="21864407" y="14312999"/>
                  <a:pt x="21857219" y="14309407"/>
                </a:cubicBezTo>
                <a:cubicBezTo>
                  <a:pt x="21849027" y="14305311"/>
                  <a:pt x="21841983" y="14299247"/>
                  <a:pt x="21834375" y="14294167"/>
                </a:cubicBezTo>
                <a:cubicBezTo>
                  <a:pt x="21831835" y="14286547"/>
                  <a:pt x="21825435" y="14279230"/>
                  <a:pt x="21826755" y="14271307"/>
                </a:cubicBezTo>
                <a:cubicBezTo>
                  <a:pt x="21830811" y="14246977"/>
                  <a:pt x="21847011" y="14246771"/>
                  <a:pt x="21864843" y="14240827"/>
                </a:cubicBezTo>
                <a:close/>
                <a:moveTo>
                  <a:pt x="25336411" y="14226301"/>
                </a:moveTo>
                <a:cubicBezTo>
                  <a:pt x="25349035" y="14226301"/>
                  <a:pt x="25359271" y="14236536"/>
                  <a:pt x="25359271" y="14249161"/>
                </a:cubicBezTo>
                <a:cubicBezTo>
                  <a:pt x="25359271" y="14261786"/>
                  <a:pt x="25349035" y="14272021"/>
                  <a:pt x="25336411" y="14272021"/>
                </a:cubicBezTo>
                <a:cubicBezTo>
                  <a:pt x="25323787" y="14272021"/>
                  <a:pt x="25313551" y="14261786"/>
                  <a:pt x="25313551" y="14249161"/>
                </a:cubicBezTo>
                <a:cubicBezTo>
                  <a:pt x="25313551" y="14236536"/>
                  <a:pt x="25323787" y="14226301"/>
                  <a:pt x="25336411" y="14226301"/>
                </a:cubicBezTo>
                <a:close/>
                <a:moveTo>
                  <a:pt x="21240207" y="14157007"/>
                </a:moveTo>
                <a:cubicBezTo>
                  <a:pt x="21252831" y="14157007"/>
                  <a:pt x="21263067" y="14167242"/>
                  <a:pt x="21263067" y="14179867"/>
                </a:cubicBezTo>
                <a:cubicBezTo>
                  <a:pt x="21263067" y="14192492"/>
                  <a:pt x="21252831" y="14202727"/>
                  <a:pt x="21240207" y="14202727"/>
                </a:cubicBezTo>
                <a:cubicBezTo>
                  <a:pt x="21227583" y="14202727"/>
                  <a:pt x="21217347" y="14192492"/>
                  <a:pt x="21217347" y="14179867"/>
                </a:cubicBezTo>
                <a:cubicBezTo>
                  <a:pt x="21217347" y="14167242"/>
                  <a:pt x="21227583" y="14157007"/>
                  <a:pt x="21240207" y="14157007"/>
                </a:cubicBezTo>
                <a:close/>
                <a:moveTo>
                  <a:pt x="21411655" y="14152244"/>
                </a:moveTo>
                <a:cubicBezTo>
                  <a:pt x="21424279" y="14152244"/>
                  <a:pt x="21434515" y="14162479"/>
                  <a:pt x="21434515" y="14175104"/>
                </a:cubicBezTo>
                <a:cubicBezTo>
                  <a:pt x="21434515" y="14187729"/>
                  <a:pt x="21424279" y="14197964"/>
                  <a:pt x="21411655" y="14197964"/>
                </a:cubicBezTo>
                <a:cubicBezTo>
                  <a:pt x="21399031" y="14197964"/>
                  <a:pt x="21388795" y="14187729"/>
                  <a:pt x="21388795" y="14175104"/>
                </a:cubicBezTo>
                <a:cubicBezTo>
                  <a:pt x="21388795" y="14162479"/>
                  <a:pt x="21399031" y="14152244"/>
                  <a:pt x="21411655" y="14152244"/>
                </a:cubicBezTo>
                <a:close/>
                <a:moveTo>
                  <a:pt x="14989357" y="14110174"/>
                </a:moveTo>
                <a:cubicBezTo>
                  <a:pt x="15001980" y="14110174"/>
                  <a:pt x="15012217" y="14120409"/>
                  <a:pt x="15012217" y="14133034"/>
                </a:cubicBezTo>
                <a:cubicBezTo>
                  <a:pt x="15012217" y="14145659"/>
                  <a:pt x="15001980" y="14155894"/>
                  <a:pt x="14989357" y="14155894"/>
                </a:cubicBezTo>
                <a:cubicBezTo>
                  <a:pt x="14976731" y="14155894"/>
                  <a:pt x="14966497" y="14145659"/>
                  <a:pt x="14966497" y="14133034"/>
                </a:cubicBezTo>
                <a:cubicBezTo>
                  <a:pt x="14966497" y="14120409"/>
                  <a:pt x="14976731" y="14110174"/>
                  <a:pt x="14989357" y="14110174"/>
                </a:cubicBezTo>
                <a:close/>
                <a:moveTo>
                  <a:pt x="25181631" y="14097715"/>
                </a:moveTo>
                <a:cubicBezTo>
                  <a:pt x="25194255" y="14097715"/>
                  <a:pt x="25204491" y="14107950"/>
                  <a:pt x="25204491" y="14120575"/>
                </a:cubicBezTo>
                <a:cubicBezTo>
                  <a:pt x="25204491" y="14133200"/>
                  <a:pt x="25194255" y="14143435"/>
                  <a:pt x="25181631" y="14143435"/>
                </a:cubicBezTo>
                <a:cubicBezTo>
                  <a:pt x="25169007" y="14143435"/>
                  <a:pt x="25158771" y="14133200"/>
                  <a:pt x="25158771" y="14120575"/>
                </a:cubicBezTo>
                <a:cubicBezTo>
                  <a:pt x="25158771" y="14107950"/>
                  <a:pt x="25169007" y="14097715"/>
                  <a:pt x="25181631" y="14097715"/>
                </a:cubicBezTo>
                <a:close/>
                <a:moveTo>
                  <a:pt x="15749646" y="14094618"/>
                </a:moveTo>
                <a:cubicBezTo>
                  <a:pt x="15751435" y="14094916"/>
                  <a:pt x="15769911" y="14097606"/>
                  <a:pt x="15773458" y="14099381"/>
                </a:cubicBezTo>
                <a:cubicBezTo>
                  <a:pt x="15806207" y="14115755"/>
                  <a:pt x="15775135" y="14104703"/>
                  <a:pt x="15794889" y="14111287"/>
                </a:cubicBezTo>
                <a:cubicBezTo>
                  <a:pt x="15797272" y="14112875"/>
                  <a:pt x="15799473" y="14114770"/>
                  <a:pt x="15802033" y="14116050"/>
                </a:cubicBezTo>
                <a:cubicBezTo>
                  <a:pt x="15804281" y="14117172"/>
                  <a:pt x="15806984" y="14117212"/>
                  <a:pt x="15809179" y="14118431"/>
                </a:cubicBezTo>
                <a:cubicBezTo>
                  <a:pt x="15814183" y="14121211"/>
                  <a:pt x="15818701" y="14124781"/>
                  <a:pt x="15823464" y="14127956"/>
                </a:cubicBezTo>
                <a:cubicBezTo>
                  <a:pt x="15826419" y="14129925"/>
                  <a:pt x="15829816" y="14131131"/>
                  <a:pt x="15832992" y="14132718"/>
                </a:cubicBezTo>
                <a:cubicBezTo>
                  <a:pt x="15838449" y="14149098"/>
                  <a:pt x="15830982" y="14129204"/>
                  <a:pt x="15842515" y="14149387"/>
                </a:cubicBezTo>
                <a:cubicBezTo>
                  <a:pt x="15849594" y="14161774"/>
                  <a:pt x="15838484" y="14152257"/>
                  <a:pt x="15852039" y="14161293"/>
                </a:cubicBezTo>
                <a:cubicBezTo>
                  <a:pt x="15853629" y="14163674"/>
                  <a:pt x="15855524" y="14165877"/>
                  <a:pt x="15856804" y="14168437"/>
                </a:cubicBezTo>
                <a:cubicBezTo>
                  <a:pt x="15857925" y="14170682"/>
                  <a:pt x="15857642" y="14173600"/>
                  <a:pt x="15859183" y="14175581"/>
                </a:cubicBezTo>
                <a:cubicBezTo>
                  <a:pt x="15866920" y="14185528"/>
                  <a:pt x="15878741" y="14191393"/>
                  <a:pt x="15882995" y="14204156"/>
                </a:cubicBezTo>
                <a:cubicBezTo>
                  <a:pt x="15886284" y="14214015"/>
                  <a:pt x="15883983" y="14209212"/>
                  <a:pt x="15890141" y="14218443"/>
                </a:cubicBezTo>
                <a:lnTo>
                  <a:pt x="15894904" y="14232731"/>
                </a:lnTo>
                <a:lnTo>
                  <a:pt x="15897286" y="14239875"/>
                </a:lnTo>
                <a:cubicBezTo>
                  <a:pt x="15895808" y="14251675"/>
                  <a:pt x="15898732" y="14259973"/>
                  <a:pt x="15887758" y="14266068"/>
                </a:cubicBezTo>
                <a:cubicBezTo>
                  <a:pt x="15883370" y="14268506"/>
                  <a:pt x="15873473" y="14270831"/>
                  <a:pt x="15873473" y="14270831"/>
                </a:cubicBezTo>
                <a:cubicBezTo>
                  <a:pt x="15867915" y="14270037"/>
                  <a:pt x="15862273" y="14269712"/>
                  <a:pt x="15856804" y="14268450"/>
                </a:cubicBezTo>
                <a:cubicBezTo>
                  <a:pt x="15851912" y="14267321"/>
                  <a:pt x="15842515" y="14263687"/>
                  <a:pt x="15842515" y="14263687"/>
                </a:cubicBezTo>
                <a:cubicBezTo>
                  <a:pt x="15840929" y="14261306"/>
                  <a:pt x="15839989" y="14258331"/>
                  <a:pt x="15837754" y="14256543"/>
                </a:cubicBezTo>
                <a:cubicBezTo>
                  <a:pt x="15835792" y="14254975"/>
                  <a:pt x="15832384" y="14255937"/>
                  <a:pt x="15830608" y="14254162"/>
                </a:cubicBezTo>
                <a:cubicBezTo>
                  <a:pt x="15828098" y="14251652"/>
                  <a:pt x="15827606" y="14247719"/>
                  <a:pt x="15825847" y="14244637"/>
                </a:cubicBezTo>
                <a:cubicBezTo>
                  <a:pt x="15819396" y="14233346"/>
                  <a:pt x="15822899" y="14241099"/>
                  <a:pt x="15813940" y="14230350"/>
                </a:cubicBezTo>
                <a:cubicBezTo>
                  <a:pt x="15812110" y="14228151"/>
                  <a:pt x="15810765" y="14225587"/>
                  <a:pt x="15809179" y="14223206"/>
                </a:cubicBezTo>
                <a:cubicBezTo>
                  <a:pt x="15808385" y="14220825"/>
                  <a:pt x="15807920" y="14218307"/>
                  <a:pt x="15806796" y="14216062"/>
                </a:cubicBezTo>
                <a:cubicBezTo>
                  <a:pt x="15804599" y="14211667"/>
                  <a:pt x="15798841" y="14204410"/>
                  <a:pt x="15794889" y="14201775"/>
                </a:cubicBezTo>
                <a:cubicBezTo>
                  <a:pt x="15792800" y="14200383"/>
                  <a:pt x="15789990" y="14200516"/>
                  <a:pt x="15787748" y="14199393"/>
                </a:cubicBezTo>
                <a:cubicBezTo>
                  <a:pt x="15769286" y="14190163"/>
                  <a:pt x="15791408" y="14198233"/>
                  <a:pt x="15773458" y="14192250"/>
                </a:cubicBezTo>
                <a:cubicBezTo>
                  <a:pt x="15768697" y="14189075"/>
                  <a:pt x="15764603" y="14184535"/>
                  <a:pt x="15759173" y="14182725"/>
                </a:cubicBezTo>
                <a:cubicBezTo>
                  <a:pt x="15742168" y="14177057"/>
                  <a:pt x="15749061" y="14180746"/>
                  <a:pt x="15737739" y="14173200"/>
                </a:cubicBezTo>
                <a:lnTo>
                  <a:pt x="15728215" y="14151768"/>
                </a:lnTo>
                <a:cubicBezTo>
                  <a:pt x="15725835" y="14144624"/>
                  <a:pt x="15723288" y="14137534"/>
                  <a:pt x="15721071" y="14130337"/>
                </a:cubicBezTo>
                <a:cubicBezTo>
                  <a:pt x="15718518" y="14122044"/>
                  <a:pt x="15716677" y="14115313"/>
                  <a:pt x="15721071" y="14106525"/>
                </a:cubicBezTo>
                <a:cubicBezTo>
                  <a:pt x="15723335" y="14101996"/>
                  <a:pt x="15741386" y="14097373"/>
                  <a:pt x="15742504" y="14097000"/>
                </a:cubicBezTo>
                <a:lnTo>
                  <a:pt x="15749646" y="14094618"/>
                </a:lnTo>
                <a:close/>
                <a:moveTo>
                  <a:pt x="18731163" y="14049375"/>
                </a:moveTo>
                <a:cubicBezTo>
                  <a:pt x="18741479" y="14050169"/>
                  <a:pt x="18751847" y="14050472"/>
                  <a:pt x="18762119" y="14051756"/>
                </a:cubicBezTo>
                <a:cubicBezTo>
                  <a:pt x="18771283" y="14052902"/>
                  <a:pt x="18775643" y="14058993"/>
                  <a:pt x="18778787" y="14068425"/>
                </a:cubicBezTo>
                <a:cubicBezTo>
                  <a:pt x="18779579" y="14070806"/>
                  <a:pt x="18780047" y="14073323"/>
                  <a:pt x="18781167" y="14075568"/>
                </a:cubicBezTo>
                <a:cubicBezTo>
                  <a:pt x="18782447" y="14078128"/>
                  <a:pt x="18784343" y="14080331"/>
                  <a:pt x="18785931" y="14082712"/>
                </a:cubicBezTo>
                <a:cubicBezTo>
                  <a:pt x="18785001" y="14090147"/>
                  <a:pt x="18786291" y="14102902"/>
                  <a:pt x="18778787" y="14108906"/>
                </a:cubicBezTo>
                <a:cubicBezTo>
                  <a:pt x="18776827" y="14110474"/>
                  <a:pt x="18774127" y="14110932"/>
                  <a:pt x="18771643" y="14111287"/>
                </a:cubicBezTo>
                <a:cubicBezTo>
                  <a:pt x="18768499" y="14111736"/>
                  <a:pt x="18759735" y="14111287"/>
                  <a:pt x="18757355" y="14111287"/>
                </a:cubicBezTo>
                <a:cubicBezTo>
                  <a:pt x="18750211" y="14112081"/>
                  <a:pt x="18743087" y="14114265"/>
                  <a:pt x="18735923" y="14113668"/>
                </a:cubicBezTo>
                <a:cubicBezTo>
                  <a:pt x="18733071" y="14113430"/>
                  <a:pt x="18730663" y="14111060"/>
                  <a:pt x="18728779" y="14108906"/>
                </a:cubicBezTo>
                <a:cubicBezTo>
                  <a:pt x="18711259" y="14088882"/>
                  <a:pt x="18723961" y="14101648"/>
                  <a:pt x="18716875" y="14087475"/>
                </a:cubicBezTo>
                <a:cubicBezTo>
                  <a:pt x="18715595" y="14084915"/>
                  <a:pt x="18713699" y="14082712"/>
                  <a:pt x="18712111" y="14080331"/>
                </a:cubicBezTo>
                <a:cubicBezTo>
                  <a:pt x="18712903" y="14074775"/>
                  <a:pt x="18713391" y="14069166"/>
                  <a:pt x="18714491" y="14063662"/>
                </a:cubicBezTo>
                <a:cubicBezTo>
                  <a:pt x="18714983" y="14061201"/>
                  <a:pt x="18715307" y="14058478"/>
                  <a:pt x="18716875" y="14056518"/>
                </a:cubicBezTo>
                <a:cubicBezTo>
                  <a:pt x="18718663" y="14054283"/>
                  <a:pt x="18721457" y="14053036"/>
                  <a:pt x="18724017" y="14051756"/>
                </a:cubicBezTo>
                <a:cubicBezTo>
                  <a:pt x="18726263" y="14050634"/>
                  <a:pt x="18728779" y="14050169"/>
                  <a:pt x="18731163" y="14049375"/>
                </a:cubicBezTo>
                <a:close/>
                <a:moveTo>
                  <a:pt x="21473567" y="14009369"/>
                </a:moveTo>
                <a:cubicBezTo>
                  <a:pt x="21486193" y="14009369"/>
                  <a:pt x="21496427" y="14019604"/>
                  <a:pt x="21496427" y="14032229"/>
                </a:cubicBezTo>
                <a:cubicBezTo>
                  <a:pt x="21496427" y="14044854"/>
                  <a:pt x="21486193" y="14055089"/>
                  <a:pt x="21473567" y="14055089"/>
                </a:cubicBezTo>
                <a:cubicBezTo>
                  <a:pt x="21460943" y="14055089"/>
                  <a:pt x="21450707" y="14044854"/>
                  <a:pt x="21450707" y="14032229"/>
                </a:cubicBezTo>
                <a:cubicBezTo>
                  <a:pt x="21450707" y="14019604"/>
                  <a:pt x="21460943" y="14009369"/>
                  <a:pt x="21473567" y="14009369"/>
                </a:cubicBezTo>
                <a:close/>
                <a:moveTo>
                  <a:pt x="25312019" y="14004607"/>
                </a:moveTo>
                <a:cubicBezTo>
                  <a:pt x="25324647" y="14004607"/>
                  <a:pt x="25334879" y="14014842"/>
                  <a:pt x="25334879" y="14027467"/>
                </a:cubicBezTo>
                <a:cubicBezTo>
                  <a:pt x="25334879" y="14040092"/>
                  <a:pt x="25324647" y="14050327"/>
                  <a:pt x="25312019" y="14050327"/>
                </a:cubicBezTo>
                <a:cubicBezTo>
                  <a:pt x="25299395" y="14050327"/>
                  <a:pt x="25289159" y="14040092"/>
                  <a:pt x="25289159" y="14027467"/>
                </a:cubicBezTo>
                <a:cubicBezTo>
                  <a:pt x="25289159" y="14014842"/>
                  <a:pt x="25299395" y="14004607"/>
                  <a:pt x="25312019" y="14004607"/>
                </a:cubicBezTo>
                <a:close/>
                <a:moveTo>
                  <a:pt x="25124479" y="13997703"/>
                </a:moveTo>
                <a:cubicBezTo>
                  <a:pt x="25137107" y="13997703"/>
                  <a:pt x="25147339" y="14007938"/>
                  <a:pt x="25147339" y="14020563"/>
                </a:cubicBezTo>
                <a:cubicBezTo>
                  <a:pt x="25147339" y="14033188"/>
                  <a:pt x="25137107" y="14043423"/>
                  <a:pt x="25124479" y="14043423"/>
                </a:cubicBezTo>
                <a:cubicBezTo>
                  <a:pt x="25111855" y="14043423"/>
                  <a:pt x="25101619" y="14033188"/>
                  <a:pt x="25101619" y="14020563"/>
                </a:cubicBezTo>
                <a:cubicBezTo>
                  <a:pt x="25101619" y="14007938"/>
                  <a:pt x="25111855" y="13997703"/>
                  <a:pt x="25124479" y="13997703"/>
                </a:cubicBezTo>
                <a:close/>
                <a:moveTo>
                  <a:pt x="21364035" y="13956982"/>
                </a:moveTo>
                <a:cubicBezTo>
                  <a:pt x="21376659" y="13956982"/>
                  <a:pt x="21386895" y="13967217"/>
                  <a:pt x="21386895" y="13979842"/>
                </a:cubicBezTo>
                <a:cubicBezTo>
                  <a:pt x="21386895" y="13992467"/>
                  <a:pt x="21376659" y="14002702"/>
                  <a:pt x="21364035" y="14002702"/>
                </a:cubicBezTo>
                <a:cubicBezTo>
                  <a:pt x="21351407" y="14002702"/>
                  <a:pt x="21341175" y="13992467"/>
                  <a:pt x="21341175" y="13979842"/>
                </a:cubicBezTo>
                <a:cubicBezTo>
                  <a:pt x="21341175" y="13967217"/>
                  <a:pt x="21351407" y="13956982"/>
                  <a:pt x="21364035" y="13956982"/>
                </a:cubicBezTo>
                <a:close/>
                <a:moveTo>
                  <a:pt x="21187819" y="13956982"/>
                </a:moveTo>
                <a:cubicBezTo>
                  <a:pt x="21200443" y="13956982"/>
                  <a:pt x="21210679" y="13967217"/>
                  <a:pt x="21210679" y="13979842"/>
                </a:cubicBezTo>
                <a:cubicBezTo>
                  <a:pt x="21210679" y="13992467"/>
                  <a:pt x="21200443" y="14002702"/>
                  <a:pt x="21187819" y="14002702"/>
                </a:cubicBezTo>
                <a:cubicBezTo>
                  <a:pt x="21175195" y="14002702"/>
                  <a:pt x="21164959" y="13992467"/>
                  <a:pt x="21164959" y="13979842"/>
                </a:cubicBezTo>
                <a:cubicBezTo>
                  <a:pt x="21164959" y="13967217"/>
                  <a:pt x="21175195" y="13956982"/>
                  <a:pt x="21187819" y="13956982"/>
                </a:cubicBezTo>
                <a:close/>
                <a:moveTo>
                  <a:pt x="14820958" y="13956506"/>
                </a:moveTo>
                <a:cubicBezTo>
                  <a:pt x="14829481" y="13958210"/>
                  <a:pt x="14833875" y="13957517"/>
                  <a:pt x="14840009" y="13963650"/>
                </a:cubicBezTo>
                <a:cubicBezTo>
                  <a:pt x="14842033" y="13965674"/>
                  <a:pt x="14842618" y="13968909"/>
                  <a:pt x="14844772" y="13970793"/>
                </a:cubicBezTo>
                <a:cubicBezTo>
                  <a:pt x="14849080" y="13974562"/>
                  <a:pt x="14859061" y="13980318"/>
                  <a:pt x="14859061" y="13980318"/>
                </a:cubicBezTo>
                <a:cubicBezTo>
                  <a:pt x="14872713" y="14000795"/>
                  <a:pt x="14854534" y="13976695"/>
                  <a:pt x="14870968" y="13989843"/>
                </a:cubicBezTo>
                <a:cubicBezTo>
                  <a:pt x="14873203" y="13991631"/>
                  <a:pt x="14873576" y="13995102"/>
                  <a:pt x="14875730" y="13996987"/>
                </a:cubicBezTo>
                <a:cubicBezTo>
                  <a:pt x="14880038" y="14000756"/>
                  <a:pt x="14890015" y="14006512"/>
                  <a:pt x="14890015" y="14006512"/>
                </a:cubicBezTo>
                <a:cubicBezTo>
                  <a:pt x="14903674" y="14027000"/>
                  <a:pt x="14887295" y="14001069"/>
                  <a:pt x="14897159" y="14020800"/>
                </a:cubicBezTo>
                <a:cubicBezTo>
                  <a:pt x="14898439" y="14023360"/>
                  <a:pt x="14900336" y="14025562"/>
                  <a:pt x="14901922" y="14027943"/>
                </a:cubicBezTo>
                <a:cubicBezTo>
                  <a:pt x="14902718" y="14031118"/>
                  <a:pt x="14903404" y="14034321"/>
                  <a:pt x="14904305" y="14037468"/>
                </a:cubicBezTo>
                <a:cubicBezTo>
                  <a:pt x="14904993" y="14039882"/>
                  <a:pt x="14906687" y="14042102"/>
                  <a:pt x="14906687" y="14044612"/>
                </a:cubicBezTo>
                <a:cubicBezTo>
                  <a:pt x="14906687" y="14045908"/>
                  <a:pt x="14904378" y="14062359"/>
                  <a:pt x="14901922" y="14066043"/>
                </a:cubicBezTo>
                <a:cubicBezTo>
                  <a:pt x="14900053" y="14068845"/>
                  <a:pt x="14897582" y="14071319"/>
                  <a:pt x="14894780" y="14073187"/>
                </a:cubicBezTo>
                <a:cubicBezTo>
                  <a:pt x="14892689" y="14074579"/>
                  <a:pt x="14890015" y="14074774"/>
                  <a:pt x="14887636" y="14075568"/>
                </a:cubicBezTo>
                <a:cubicBezTo>
                  <a:pt x="14877124" y="14086080"/>
                  <a:pt x="14877711" y="14087475"/>
                  <a:pt x="14875730" y="14089856"/>
                </a:cubicBezTo>
                <a:cubicBezTo>
                  <a:pt x="14870174" y="14084300"/>
                  <a:pt x="14863970" y="14079323"/>
                  <a:pt x="14859061" y="14073187"/>
                </a:cubicBezTo>
                <a:cubicBezTo>
                  <a:pt x="14856582" y="14070091"/>
                  <a:pt x="14854341" y="14051923"/>
                  <a:pt x="14854299" y="14051756"/>
                </a:cubicBezTo>
                <a:cubicBezTo>
                  <a:pt x="14850414" y="14036216"/>
                  <a:pt x="14851780" y="14039715"/>
                  <a:pt x="14842393" y="14030325"/>
                </a:cubicBezTo>
                <a:cubicBezTo>
                  <a:pt x="14833704" y="14004264"/>
                  <a:pt x="14847562" y="14043742"/>
                  <a:pt x="14835248" y="14016037"/>
                </a:cubicBezTo>
                <a:cubicBezTo>
                  <a:pt x="14833208" y="14011450"/>
                  <a:pt x="14832071" y="14006512"/>
                  <a:pt x="14830486" y="14001750"/>
                </a:cubicBezTo>
                <a:cubicBezTo>
                  <a:pt x="14829692" y="13999369"/>
                  <a:pt x="14829494" y="13996695"/>
                  <a:pt x="14828102" y="13994606"/>
                </a:cubicBezTo>
                <a:lnTo>
                  <a:pt x="14823341" y="13987462"/>
                </a:lnTo>
                <a:cubicBezTo>
                  <a:pt x="14822549" y="13984287"/>
                  <a:pt x="14821858" y="13981084"/>
                  <a:pt x="14820958" y="13977937"/>
                </a:cubicBezTo>
                <a:cubicBezTo>
                  <a:pt x="14820271" y="13975523"/>
                  <a:pt x="14818581" y="13973303"/>
                  <a:pt x="14818581" y="13970793"/>
                </a:cubicBezTo>
                <a:cubicBezTo>
                  <a:pt x="14818581" y="13965965"/>
                  <a:pt x="14820164" y="13961268"/>
                  <a:pt x="14820958" y="13956506"/>
                </a:cubicBezTo>
                <a:close/>
                <a:moveTo>
                  <a:pt x="24067207" y="13931028"/>
                </a:moveTo>
                <a:cubicBezTo>
                  <a:pt x="24079831" y="13931028"/>
                  <a:pt x="24090067" y="13941263"/>
                  <a:pt x="24090067" y="13953888"/>
                </a:cubicBezTo>
                <a:cubicBezTo>
                  <a:pt x="24090067" y="13966513"/>
                  <a:pt x="24079831" y="13976748"/>
                  <a:pt x="24067207" y="13976748"/>
                </a:cubicBezTo>
                <a:cubicBezTo>
                  <a:pt x="24054579" y="13976748"/>
                  <a:pt x="24044347" y="13966513"/>
                  <a:pt x="24044347" y="13953888"/>
                </a:cubicBezTo>
                <a:cubicBezTo>
                  <a:pt x="24044347" y="13941263"/>
                  <a:pt x="24054579" y="13931028"/>
                  <a:pt x="24067207" y="13931028"/>
                </a:cubicBezTo>
                <a:close/>
                <a:moveTo>
                  <a:pt x="37388031" y="13925550"/>
                </a:moveTo>
                <a:cubicBezTo>
                  <a:pt x="37392739" y="13927118"/>
                  <a:pt x="37398963" y="13928496"/>
                  <a:pt x="37402319" y="13932693"/>
                </a:cubicBezTo>
                <a:cubicBezTo>
                  <a:pt x="37403887" y="13934653"/>
                  <a:pt x="37403907" y="13937456"/>
                  <a:pt x="37404703" y="13939837"/>
                </a:cubicBezTo>
                <a:cubicBezTo>
                  <a:pt x="37402423" y="13960333"/>
                  <a:pt x="37409003" y="13960192"/>
                  <a:pt x="37395175" y="13963650"/>
                </a:cubicBezTo>
                <a:cubicBezTo>
                  <a:pt x="37394407" y="13963843"/>
                  <a:pt x="37393191" y="13967618"/>
                  <a:pt x="37392795" y="13968412"/>
                </a:cubicBezTo>
                <a:cubicBezTo>
                  <a:pt x="37378595" y="13951847"/>
                  <a:pt x="37372023" y="13952309"/>
                  <a:pt x="37380887" y="13927931"/>
                </a:cubicBezTo>
                <a:cubicBezTo>
                  <a:pt x="37381747" y="13925572"/>
                  <a:pt x="37385651" y="13926344"/>
                  <a:pt x="37388031" y="13925550"/>
                </a:cubicBezTo>
                <a:close/>
                <a:moveTo>
                  <a:pt x="24498211" y="13916740"/>
                </a:moveTo>
                <a:cubicBezTo>
                  <a:pt x="24510839" y="13916740"/>
                  <a:pt x="24521071" y="13926975"/>
                  <a:pt x="24521071" y="13939600"/>
                </a:cubicBezTo>
                <a:cubicBezTo>
                  <a:pt x="24521071" y="13952225"/>
                  <a:pt x="24510839" y="13962460"/>
                  <a:pt x="24498211" y="13962460"/>
                </a:cubicBezTo>
                <a:cubicBezTo>
                  <a:pt x="24485587" y="13962460"/>
                  <a:pt x="24475351" y="13952225"/>
                  <a:pt x="24475351" y="13939600"/>
                </a:cubicBezTo>
                <a:cubicBezTo>
                  <a:pt x="24475351" y="13926975"/>
                  <a:pt x="24485587" y="13916740"/>
                  <a:pt x="24498211" y="13916740"/>
                </a:cubicBezTo>
                <a:close/>
                <a:moveTo>
                  <a:pt x="19283899" y="13910424"/>
                </a:moveTo>
                <a:lnTo>
                  <a:pt x="19474093" y="13910424"/>
                </a:lnTo>
                <a:lnTo>
                  <a:pt x="19583823" y="13976261"/>
                </a:lnTo>
                <a:lnTo>
                  <a:pt x="19583823" y="14173771"/>
                </a:lnTo>
                <a:lnTo>
                  <a:pt x="19620399" y="14217662"/>
                </a:lnTo>
                <a:lnTo>
                  <a:pt x="19642343" y="14283499"/>
                </a:lnTo>
                <a:lnTo>
                  <a:pt x="19730127" y="14349336"/>
                </a:lnTo>
                <a:lnTo>
                  <a:pt x="19876431" y="14173771"/>
                </a:lnTo>
                <a:lnTo>
                  <a:pt x="19949583" y="14181086"/>
                </a:lnTo>
                <a:lnTo>
                  <a:pt x="20022735" y="14115249"/>
                </a:lnTo>
                <a:lnTo>
                  <a:pt x="20066623" y="14056728"/>
                </a:lnTo>
                <a:lnTo>
                  <a:pt x="20278767" y="14188402"/>
                </a:lnTo>
                <a:lnTo>
                  <a:pt x="20417755" y="14188402"/>
                </a:lnTo>
                <a:lnTo>
                  <a:pt x="20761567" y="14363966"/>
                </a:lnTo>
                <a:lnTo>
                  <a:pt x="20893243" y="14334705"/>
                </a:lnTo>
                <a:lnTo>
                  <a:pt x="21024915" y="14415173"/>
                </a:lnTo>
                <a:lnTo>
                  <a:pt x="21068807" y="14532216"/>
                </a:lnTo>
                <a:lnTo>
                  <a:pt x="21368729" y="14810193"/>
                </a:lnTo>
                <a:lnTo>
                  <a:pt x="21332155" y="14832139"/>
                </a:lnTo>
                <a:lnTo>
                  <a:pt x="21251687" y="14861400"/>
                </a:lnTo>
                <a:lnTo>
                  <a:pt x="21273631" y="14912606"/>
                </a:lnTo>
                <a:lnTo>
                  <a:pt x="21610131" y="15190585"/>
                </a:lnTo>
                <a:lnTo>
                  <a:pt x="21610131" y="15300312"/>
                </a:lnTo>
                <a:lnTo>
                  <a:pt x="21727171" y="15292997"/>
                </a:lnTo>
                <a:lnTo>
                  <a:pt x="21793011" y="15373464"/>
                </a:lnTo>
                <a:lnTo>
                  <a:pt x="21734489" y="15431985"/>
                </a:lnTo>
                <a:lnTo>
                  <a:pt x="21441879" y="15388093"/>
                </a:lnTo>
                <a:lnTo>
                  <a:pt x="21324839" y="15336888"/>
                </a:lnTo>
                <a:lnTo>
                  <a:pt x="21171219" y="15095486"/>
                </a:lnTo>
                <a:lnTo>
                  <a:pt x="21010287" y="14971128"/>
                </a:lnTo>
                <a:lnTo>
                  <a:pt x="20827405" y="14949182"/>
                </a:lnTo>
                <a:lnTo>
                  <a:pt x="20820091" y="15066225"/>
                </a:lnTo>
                <a:lnTo>
                  <a:pt x="20695731" y="15073541"/>
                </a:lnTo>
                <a:lnTo>
                  <a:pt x="20790831" y="15154008"/>
                </a:lnTo>
                <a:lnTo>
                  <a:pt x="20637211" y="15241790"/>
                </a:lnTo>
                <a:lnTo>
                  <a:pt x="20410439" y="15139377"/>
                </a:lnTo>
                <a:lnTo>
                  <a:pt x="20329971" y="15044280"/>
                </a:lnTo>
                <a:lnTo>
                  <a:pt x="20205615" y="15073541"/>
                </a:lnTo>
                <a:lnTo>
                  <a:pt x="20220243" y="14978443"/>
                </a:lnTo>
                <a:lnTo>
                  <a:pt x="20176355" y="14949182"/>
                </a:lnTo>
                <a:lnTo>
                  <a:pt x="20198299" y="14839454"/>
                </a:lnTo>
                <a:lnTo>
                  <a:pt x="20132463" y="14802878"/>
                </a:lnTo>
                <a:lnTo>
                  <a:pt x="20139777" y="14737041"/>
                </a:lnTo>
                <a:lnTo>
                  <a:pt x="19832539" y="14488325"/>
                </a:lnTo>
                <a:lnTo>
                  <a:pt x="19708179" y="14437118"/>
                </a:lnTo>
                <a:lnTo>
                  <a:pt x="19561875" y="14429803"/>
                </a:lnTo>
                <a:lnTo>
                  <a:pt x="19525299" y="14290814"/>
                </a:lnTo>
                <a:lnTo>
                  <a:pt x="19437519" y="14422488"/>
                </a:lnTo>
                <a:lnTo>
                  <a:pt x="19335103" y="14246922"/>
                </a:lnTo>
                <a:lnTo>
                  <a:pt x="19400943" y="14224977"/>
                </a:lnTo>
                <a:lnTo>
                  <a:pt x="19474093" y="14246922"/>
                </a:lnTo>
                <a:lnTo>
                  <a:pt x="19525299" y="14188402"/>
                </a:lnTo>
                <a:lnTo>
                  <a:pt x="19488723" y="14151825"/>
                </a:lnTo>
                <a:lnTo>
                  <a:pt x="19349735" y="14151825"/>
                </a:lnTo>
                <a:lnTo>
                  <a:pt x="19247323" y="14049413"/>
                </a:lnTo>
                <a:lnTo>
                  <a:pt x="19159539" y="14012837"/>
                </a:lnTo>
                <a:lnTo>
                  <a:pt x="19283899" y="13910424"/>
                </a:lnTo>
                <a:close/>
                <a:moveTo>
                  <a:pt x="28444539" y="13885819"/>
                </a:moveTo>
                <a:cubicBezTo>
                  <a:pt x="28451683" y="13886613"/>
                  <a:pt x="28458919" y="13886791"/>
                  <a:pt x="28465967" y="13888201"/>
                </a:cubicBezTo>
                <a:cubicBezTo>
                  <a:pt x="28470891" y="13889186"/>
                  <a:pt x="28475495" y="13891376"/>
                  <a:pt x="28480255" y="13892963"/>
                </a:cubicBezTo>
                <a:lnTo>
                  <a:pt x="28487399" y="13895344"/>
                </a:lnTo>
                <a:cubicBezTo>
                  <a:pt x="28489779" y="13896932"/>
                  <a:pt x="28492755" y="13897872"/>
                  <a:pt x="28494543" y="13900107"/>
                </a:cubicBezTo>
                <a:cubicBezTo>
                  <a:pt x="28496111" y="13902067"/>
                  <a:pt x="28496923" y="13904741"/>
                  <a:pt x="28496923" y="13907251"/>
                </a:cubicBezTo>
                <a:cubicBezTo>
                  <a:pt x="28496923" y="13913856"/>
                  <a:pt x="28498011" y="13931622"/>
                  <a:pt x="28489779" y="13938207"/>
                </a:cubicBezTo>
                <a:cubicBezTo>
                  <a:pt x="28487819" y="13939775"/>
                  <a:pt x="28485019" y="13939794"/>
                  <a:pt x="28482639" y="13940588"/>
                </a:cubicBezTo>
                <a:cubicBezTo>
                  <a:pt x="28477151" y="13944246"/>
                  <a:pt x="28474923" y="13946637"/>
                  <a:pt x="28468351" y="13947732"/>
                </a:cubicBezTo>
                <a:cubicBezTo>
                  <a:pt x="28465999" y="13948123"/>
                  <a:pt x="28458427" y="13947732"/>
                  <a:pt x="28456443" y="13947732"/>
                </a:cubicBezTo>
                <a:cubicBezTo>
                  <a:pt x="28450095" y="13945351"/>
                  <a:pt x="28443207" y="13944077"/>
                  <a:pt x="28437395" y="13940588"/>
                </a:cubicBezTo>
                <a:cubicBezTo>
                  <a:pt x="28434939" y="13939115"/>
                  <a:pt x="28433911" y="13936004"/>
                  <a:pt x="28432631" y="13933444"/>
                </a:cubicBezTo>
                <a:cubicBezTo>
                  <a:pt x="28430191" y="13928563"/>
                  <a:pt x="28428775" y="13918922"/>
                  <a:pt x="28427867" y="13914394"/>
                </a:cubicBezTo>
                <a:cubicBezTo>
                  <a:pt x="28428663" y="13906457"/>
                  <a:pt x="28426231" y="13897472"/>
                  <a:pt x="28430251" y="13890582"/>
                </a:cubicBezTo>
                <a:cubicBezTo>
                  <a:pt x="28432779" y="13886246"/>
                  <a:pt x="28444539" y="13885819"/>
                  <a:pt x="28444539" y="13885819"/>
                </a:cubicBezTo>
                <a:close/>
                <a:moveTo>
                  <a:pt x="37161815" y="13823156"/>
                </a:moveTo>
                <a:cubicBezTo>
                  <a:pt x="37164987" y="13823950"/>
                  <a:pt x="37168875" y="13823382"/>
                  <a:pt x="37171339" y="13825537"/>
                </a:cubicBezTo>
                <a:cubicBezTo>
                  <a:pt x="37175647" y="13829306"/>
                  <a:pt x="37180863" y="13839825"/>
                  <a:pt x="37180863" y="13839825"/>
                </a:cubicBezTo>
                <a:cubicBezTo>
                  <a:pt x="37181659" y="13845381"/>
                  <a:pt x="37183243" y="13850881"/>
                  <a:pt x="37183243" y="13856493"/>
                </a:cubicBezTo>
                <a:cubicBezTo>
                  <a:pt x="37183243" y="13890634"/>
                  <a:pt x="37182315" y="13924777"/>
                  <a:pt x="37180863" y="13958887"/>
                </a:cubicBezTo>
                <a:cubicBezTo>
                  <a:pt x="37180723" y="13962157"/>
                  <a:pt x="37180299" y="13965689"/>
                  <a:pt x="37178483" y="13968412"/>
                </a:cubicBezTo>
                <a:cubicBezTo>
                  <a:pt x="37175247" y="13973265"/>
                  <a:pt x="37159871" y="13976997"/>
                  <a:pt x="37157051" y="13977937"/>
                </a:cubicBezTo>
                <a:cubicBezTo>
                  <a:pt x="37150863" y="13979999"/>
                  <a:pt x="37143703" y="13982230"/>
                  <a:pt x="37138003" y="13985081"/>
                </a:cubicBezTo>
                <a:cubicBezTo>
                  <a:pt x="37119535" y="13994314"/>
                  <a:pt x="37141671" y="13986238"/>
                  <a:pt x="37123715" y="13992225"/>
                </a:cubicBezTo>
                <a:cubicBezTo>
                  <a:pt x="37118951" y="13991431"/>
                  <a:pt x="37112655" y="13993432"/>
                  <a:pt x="37109427" y="13989843"/>
                </a:cubicBezTo>
                <a:cubicBezTo>
                  <a:pt x="37104391" y="13984246"/>
                  <a:pt x="37099503" y="13962062"/>
                  <a:pt x="37097519" y="13956506"/>
                </a:cubicBezTo>
                <a:cubicBezTo>
                  <a:pt x="37093551" y="13950950"/>
                  <a:pt x="37087623" y="13946363"/>
                  <a:pt x="37085615" y="13939837"/>
                </a:cubicBezTo>
                <a:cubicBezTo>
                  <a:pt x="37084195" y="13935222"/>
                  <a:pt x="37086467" y="13930130"/>
                  <a:pt x="37087995" y="13925550"/>
                </a:cubicBezTo>
                <a:cubicBezTo>
                  <a:pt x="37088899" y="13922835"/>
                  <a:pt x="37090331" y="13919923"/>
                  <a:pt x="37092759" y="13918406"/>
                </a:cubicBezTo>
                <a:cubicBezTo>
                  <a:pt x="37101887" y="13912700"/>
                  <a:pt x="37119207" y="13912292"/>
                  <a:pt x="37128475" y="13911262"/>
                </a:cubicBezTo>
                <a:cubicBezTo>
                  <a:pt x="37132371" y="13909964"/>
                  <a:pt x="37140335" y="13908006"/>
                  <a:pt x="37142763" y="13904118"/>
                </a:cubicBezTo>
                <a:cubicBezTo>
                  <a:pt x="37145423" y="13899861"/>
                  <a:pt x="37147527" y="13889831"/>
                  <a:pt x="37147527" y="13889831"/>
                </a:cubicBezTo>
                <a:cubicBezTo>
                  <a:pt x="37148319" y="13873956"/>
                  <a:pt x="37148087" y="13857996"/>
                  <a:pt x="37149907" y="13842206"/>
                </a:cubicBezTo>
                <a:cubicBezTo>
                  <a:pt x="37150483" y="13837219"/>
                  <a:pt x="37150491" y="13830702"/>
                  <a:pt x="37154671" y="13827918"/>
                </a:cubicBezTo>
                <a:lnTo>
                  <a:pt x="37161815" y="13823156"/>
                </a:lnTo>
                <a:close/>
                <a:moveTo>
                  <a:pt x="11689624" y="13751718"/>
                </a:moveTo>
                <a:cubicBezTo>
                  <a:pt x="11695180" y="13752512"/>
                  <a:pt x="11701271" y="13751590"/>
                  <a:pt x="11706292" y="13754100"/>
                </a:cubicBezTo>
                <a:cubicBezTo>
                  <a:pt x="11708535" y="13755222"/>
                  <a:pt x="11708671" y="13758733"/>
                  <a:pt x="11708671" y="13761243"/>
                </a:cubicBezTo>
                <a:cubicBezTo>
                  <a:pt x="11708671" y="13768431"/>
                  <a:pt x="11708034" y="13775702"/>
                  <a:pt x="11706292" y="13782675"/>
                </a:cubicBezTo>
                <a:cubicBezTo>
                  <a:pt x="11705597" y="13785451"/>
                  <a:pt x="11703553" y="13787795"/>
                  <a:pt x="11701527" y="13789818"/>
                </a:cubicBezTo>
                <a:cubicBezTo>
                  <a:pt x="11699503" y="13791842"/>
                  <a:pt x="11696999" y="13793419"/>
                  <a:pt x="11694385" y="13794581"/>
                </a:cubicBezTo>
                <a:cubicBezTo>
                  <a:pt x="11683106" y="13799594"/>
                  <a:pt x="11686447" y="13796565"/>
                  <a:pt x="11684859" y="13796962"/>
                </a:cubicBezTo>
                <a:cubicBezTo>
                  <a:pt x="11678511" y="13794581"/>
                  <a:pt x="11669026" y="13795789"/>
                  <a:pt x="11665810" y="13789818"/>
                </a:cubicBezTo>
                <a:cubicBezTo>
                  <a:pt x="11661891" y="13782544"/>
                  <a:pt x="11666129" y="13765688"/>
                  <a:pt x="11672954" y="13758862"/>
                </a:cubicBezTo>
                <a:cubicBezTo>
                  <a:pt x="11674978" y="13756838"/>
                  <a:pt x="11677467" y="13755227"/>
                  <a:pt x="11680099" y="13754100"/>
                </a:cubicBezTo>
                <a:cubicBezTo>
                  <a:pt x="11683106" y="13752811"/>
                  <a:pt x="11686449" y="13752512"/>
                  <a:pt x="11689624" y="13751718"/>
                </a:cubicBezTo>
                <a:close/>
                <a:moveTo>
                  <a:pt x="24972079" y="13750053"/>
                </a:moveTo>
                <a:cubicBezTo>
                  <a:pt x="24984707" y="13750053"/>
                  <a:pt x="24994939" y="13760288"/>
                  <a:pt x="24994939" y="13772913"/>
                </a:cubicBezTo>
                <a:cubicBezTo>
                  <a:pt x="24994939" y="13785538"/>
                  <a:pt x="24984707" y="13795773"/>
                  <a:pt x="24972079" y="13795773"/>
                </a:cubicBezTo>
                <a:cubicBezTo>
                  <a:pt x="24959455" y="13795773"/>
                  <a:pt x="24949219" y="13785538"/>
                  <a:pt x="24949219" y="13772913"/>
                </a:cubicBezTo>
                <a:cubicBezTo>
                  <a:pt x="24949219" y="13760288"/>
                  <a:pt x="24959455" y="13750053"/>
                  <a:pt x="24972079" y="13750053"/>
                </a:cubicBezTo>
                <a:close/>
                <a:moveTo>
                  <a:pt x="37223727" y="13742193"/>
                </a:moveTo>
                <a:cubicBezTo>
                  <a:pt x="37227695" y="13742987"/>
                  <a:pt x="37231707" y="13743593"/>
                  <a:pt x="37235631" y="13744575"/>
                </a:cubicBezTo>
                <a:cubicBezTo>
                  <a:pt x="37238067" y="13745184"/>
                  <a:pt x="37241003" y="13745181"/>
                  <a:pt x="37242775" y="13746956"/>
                </a:cubicBezTo>
                <a:cubicBezTo>
                  <a:pt x="37244551" y="13748731"/>
                  <a:pt x="37244035" y="13751855"/>
                  <a:pt x="37245159" y="13754100"/>
                </a:cubicBezTo>
                <a:cubicBezTo>
                  <a:pt x="37246439" y="13756660"/>
                  <a:pt x="37248331" y="13758862"/>
                  <a:pt x="37249919" y="13761243"/>
                </a:cubicBezTo>
                <a:cubicBezTo>
                  <a:pt x="37246627" y="13781012"/>
                  <a:pt x="37228091" y="13771166"/>
                  <a:pt x="37223727" y="13773150"/>
                </a:cubicBezTo>
                <a:cubicBezTo>
                  <a:pt x="37218171" y="13768387"/>
                  <a:pt x="37210823" y="13765137"/>
                  <a:pt x="37207059" y="13758862"/>
                </a:cubicBezTo>
                <a:cubicBezTo>
                  <a:pt x="37205375" y="13756056"/>
                  <a:pt x="37207623" y="13752060"/>
                  <a:pt x="37209439" y="13749337"/>
                </a:cubicBezTo>
                <a:cubicBezTo>
                  <a:pt x="37212075" y="13745382"/>
                  <a:pt x="37219651" y="13743551"/>
                  <a:pt x="37223727" y="13742193"/>
                </a:cubicBezTo>
                <a:close/>
                <a:moveTo>
                  <a:pt x="3367472" y="13700443"/>
                </a:moveTo>
                <a:cubicBezTo>
                  <a:pt x="3380098" y="13700443"/>
                  <a:pt x="3390339" y="13710678"/>
                  <a:pt x="3390339" y="13723303"/>
                </a:cubicBezTo>
                <a:cubicBezTo>
                  <a:pt x="3390339" y="13735928"/>
                  <a:pt x="3380098" y="13746163"/>
                  <a:pt x="3367472" y="13746163"/>
                </a:cubicBezTo>
                <a:cubicBezTo>
                  <a:pt x="3354849" y="13746163"/>
                  <a:pt x="3344612" y="13735928"/>
                  <a:pt x="3344612" y="13723303"/>
                </a:cubicBezTo>
                <a:cubicBezTo>
                  <a:pt x="3344612" y="13710678"/>
                  <a:pt x="3354849" y="13700443"/>
                  <a:pt x="3367472" y="13700443"/>
                </a:cubicBezTo>
                <a:close/>
                <a:moveTo>
                  <a:pt x="22268779" y="13656945"/>
                </a:moveTo>
                <a:cubicBezTo>
                  <a:pt x="22281411" y="13656945"/>
                  <a:pt x="22291639" y="13667180"/>
                  <a:pt x="22291639" y="13679805"/>
                </a:cubicBezTo>
                <a:cubicBezTo>
                  <a:pt x="22291639" y="13692430"/>
                  <a:pt x="22281411" y="13702665"/>
                  <a:pt x="22268779" y="13702665"/>
                </a:cubicBezTo>
                <a:cubicBezTo>
                  <a:pt x="22256259" y="13702665"/>
                  <a:pt x="22246031" y="13692430"/>
                  <a:pt x="22246031" y="13679805"/>
                </a:cubicBezTo>
                <a:cubicBezTo>
                  <a:pt x="22246031" y="13667180"/>
                  <a:pt x="22256259" y="13656945"/>
                  <a:pt x="22268779" y="13656945"/>
                </a:cubicBezTo>
                <a:close/>
                <a:moveTo>
                  <a:pt x="11661049" y="13651706"/>
                </a:moveTo>
                <a:cubicBezTo>
                  <a:pt x="11665289" y="13652236"/>
                  <a:pt x="11668939" y="13655007"/>
                  <a:pt x="11672955" y="13656468"/>
                </a:cubicBezTo>
                <a:cubicBezTo>
                  <a:pt x="11691657" y="13663268"/>
                  <a:pt x="11682096" y="13657801"/>
                  <a:pt x="11694387" y="13665993"/>
                </a:cubicBezTo>
                <a:cubicBezTo>
                  <a:pt x="11695974" y="13668374"/>
                  <a:pt x="11696913" y="13671349"/>
                  <a:pt x="11699147" y="13673137"/>
                </a:cubicBezTo>
                <a:cubicBezTo>
                  <a:pt x="11710693" y="13682374"/>
                  <a:pt x="11703478" y="13667074"/>
                  <a:pt x="11708673" y="13682662"/>
                </a:cubicBezTo>
                <a:cubicBezTo>
                  <a:pt x="11707877" y="13689806"/>
                  <a:pt x="11708746" y="13697338"/>
                  <a:pt x="11706292" y="13704093"/>
                </a:cubicBezTo>
                <a:cubicBezTo>
                  <a:pt x="11705312" y="13706782"/>
                  <a:pt x="11701764" y="13707694"/>
                  <a:pt x="11699147" y="13708856"/>
                </a:cubicBezTo>
                <a:cubicBezTo>
                  <a:pt x="11687871" y="13713869"/>
                  <a:pt x="11687243" y="13716794"/>
                  <a:pt x="11684859" y="13718381"/>
                </a:cubicBezTo>
                <a:cubicBezTo>
                  <a:pt x="11678512" y="13714412"/>
                  <a:pt x="11671329" y="13711535"/>
                  <a:pt x="11665810" y="13706475"/>
                </a:cubicBezTo>
                <a:cubicBezTo>
                  <a:pt x="11661591" y="13702607"/>
                  <a:pt x="11659459" y="13696950"/>
                  <a:pt x="11656286" y="13692187"/>
                </a:cubicBezTo>
                <a:lnTo>
                  <a:pt x="11651521" y="13685043"/>
                </a:lnTo>
                <a:cubicBezTo>
                  <a:pt x="11652317" y="13674724"/>
                  <a:pt x="11651059" y="13664038"/>
                  <a:pt x="11653906" y="13654087"/>
                </a:cubicBezTo>
                <a:cubicBezTo>
                  <a:pt x="11654595" y="13651673"/>
                  <a:pt x="11658557" y="13651395"/>
                  <a:pt x="11661049" y="13651706"/>
                </a:cubicBezTo>
                <a:close/>
                <a:moveTo>
                  <a:pt x="36449819" y="13632656"/>
                </a:moveTo>
                <a:cubicBezTo>
                  <a:pt x="36456335" y="13637000"/>
                  <a:pt x="36458383" y="13637042"/>
                  <a:pt x="36461727" y="13644562"/>
                </a:cubicBezTo>
                <a:cubicBezTo>
                  <a:pt x="36463767" y="13649150"/>
                  <a:pt x="36466487" y="13658850"/>
                  <a:pt x="36466487" y="13658850"/>
                </a:cubicBezTo>
                <a:cubicBezTo>
                  <a:pt x="36465695" y="13661231"/>
                  <a:pt x="36465883" y="13664218"/>
                  <a:pt x="36464107" y="13665993"/>
                </a:cubicBezTo>
                <a:cubicBezTo>
                  <a:pt x="36460971" y="13669128"/>
                  <a:pt x="36444263" y="13665993"/>
                  <a:pt x="36440295" y="13665993"/>
                </a:cubicBezTo>
                <a:cubicBezTo>
                  <a:pt x="36437915" y="13659643"/>
                  <a:pt x="36434363" y="13653615"/>
                  <a:pt x="36433151" y="13646943"/>
                </a:cubicBezTo>
                <a:cubicBezTo>
                  <a:pt x="36432703" y="13644474"/>
                  <a:pt x="36433963" y="13641760"/>
                  <a:pt x="36435531" y="13639800"/>
                </a:cubicBezTo>
                <a:cubicBezTo>
                  <a:pt x="36438891" y="13635603"/>
                  <a:pt x="36445111" y="13634225"/>
                  <a:pt x="36449819" y="13632656"/>
                </a:cubicBezTo>
                <a:close/>
                <a:moveTo>
                  <a:pt x="14663800" y="13587412"/>
                </a:moveTo>
                <a:cubicBezTo>
                  <a:pt x="14668768" y="13590252"/>
                  <a:pt x="14670147" y="13596937"/>
                  <a:pt x="14673322" y="13601700"/>
                </a:cubicBezTo>
                <a:cubicBezTo>
                  <a:pt x="14679674" y="13611224"/>
                  <a:pt x="14675705" y="13607256"/>
                  <a:pt x="14685229" y="13613606"/>
                </a:cubicBezTo>
                <a:cubicBezTo>
                  <a:pt x="14686930" y="13618704"/>
                  <a:pt x="14688026" y="13624090"/>
                  <a:pt x="14692373" y="13627893"/>
                </a:cubicBezTo>
                <a:cubicBezTo>
                  <a:pt x="14696682" y="13631662"/>
                  <a:pt x="14706660" y="13637418"/>
                  <a:pt x="14706660" y="13637418"/>
                </a:cubicBezTo>
                <a:cubicBezTo>
                  <a:pt x="14709835" y="13642181"/>
                  <a:pt x="14714376" y="13646276"/>
                  <a:pt x="14716187" y="13651706"/>
                </a:cubicBezTo>
                <a:cubicBezTo>
                  <a:pt x="14718574" y="13658865"/>
                  <a:pt x="14718203" y="13659839"/>
                  <a:pt x="14723331" y="13665993"/>
                </a:cubicBezTo>
                <a:cubicBezTo>
                  <a:pt x="14725487" y="13668580"/>
                  <a:pt x="14728316" y="13670550"/>
                  <a:pt x="14730472" y="13673137"/>
                </a:cubicBezTo>
                <a:cubicBezTo>
                  <a:pt x="14735600" y="13679290"/>
                  <a:pt x="14735229" y="13680267"/>
                  <a:pt x="14737618" y="13687425"/>
                </a:cubicBezTo>
                <a:cubicBezTo>
                  <a:pt x="14736375" y="13698587"/>
                  <a:pt x="14737151" y="13714086"/>
                  <a:pt x="14728094" y="13723143"/>
                </a:cubicBezTo>
                <a:cubicBezTo>
                  <a:pt x="14726067" y="13725167"/>
                  <a:pt x="14723607" y="13726843"/>
                  <a:pt x="14720950" y="13727906"/>
                </a:cubicBezTo>
                <a:cubicBezTo>
                  <a:pt x="14719476" y="13728496"/>
                  <a:pt x="14718966" y="13727906"/>
                  <a:pt x="14718567" y="13727906"/>
                </a:cubicBezTo>
                <a:cubicBezTo>
                  <a:pt x="14713012" y="13723937"/>
                  <a:pt x="14706725" y="13720828"/>
                  <a:pt x="14701897" y="13716000"/>
                </a:cubicBezTo>
                <a:cubicBezTo>
                  <a:pt x="14679421" y="13693524"/>
                  <a:pt x="14703099" y="13710660"/>
                  <a:pt x="14687612" y="13687425"/>
                </a:cubicBezTo>
                <a:lnTo>
                  <a:pt x="14678085" y="13673137"/>
                </a:lnTo>
                <a:cubicBezTo>
                  <a:pt x="14676497" y="13670756"/>
                  <a:pt x="14674230" y="13668708"/>
                  <a:pt x="14673322" y="13665993"/>
                </a:cubicBezTo>
                <a:cubicBezTo>
                  <a:pt x="14671737" y="13661231"/>
                  <a:pt x="14671343" y="13655883"/>
                  <a:pt x="14668559" y="13651706"/>
                </a:cubicBezTo>
                <a:cubicBezTo>
                  <a:pt x="14661016" y="13640386"/>
                  <a:pt x="14664702" y="13647275"/>
                  <a:pt x="14659037" y="13630275"/>
                </a:cubicBezTo>
                <a:lnTo>
                  <a:pt x="14656654" y="13623131"/>
                </a:lnTo>
                <a:lnTo>
                  <a:pt x="14654275" y="13615987"/>
                </a:lnTo>
                <a:cubicBezTo>
                  <a:pt x="14655069" y="13608050"/>
                  <a:pt x="14654131" y="13599743"/>
                  <a:pt x="14656654" y="13592175"/>
                </a:cubicBezTo>
                <a:cubicBezTo>
                  <a:pt x="14657558" y="13589460"/>
                  <a:pt x="14661315" y="13585992"/>
                  <a:pt x="14663800" y="13587412"/>
                </a:cubicBezTo>
                <a:close/>
                <a:moveTo>
                  <a:pt x="18352543" y="13582650"/>
                </a:moveTo>
                <a:cubicBezTo>
                  <a:pt x="18352543" y="13582650"/>
                  <a:pt x="18362747" y="13584494"/>
                  <a:pt x="18366831" y="13587412"/>
                </a:cubicBezTo>
                <a:cubicBezTo>
                  <a:pt x="18368875" y="13588871"/>
                  <a:pt x="18368719" y="13592095"/>
                  <a:pt x="18369211" y="13594556"/>
                </a:cubicBezTo>
                <a:cubicBezTo>
                  <a:pt x="18373075" y="13613876"/>
                  <a:pt x="18372679" y="13607974"/>
                  <a:pt x="18366831" y="13625512"/>
                </a:cubicBezTo>
                <a:lnTo>
                  <a:pt x="18362067" y="13632656"/>
                </a:lnTo>
                <a:cubicBezTo>
                  <a:pt x="18358893" y="13637418"/>
                  <a:pt x="18356057" y="13642425"/>
                  <a:pt x="18352543" y="13646943"/>
                </a:cubicBezTo>
                <a:cubicBezTo>
                  <a:pt x="18347259" y="13653736"/>
                  <a:pt x="18338163" y="13659696"/>
                  <a:pt x="18331111" y="13663612"/>
                </a:cubicBezTo>
                <a:cubicBezTo>
                  <a:pt x="18301539" y="13680042"/>
                  <a:pt x="18348535" y="13649615"/>
                  <a:pt x="18316827" y="13670756"/>
                </a:cubicBezTo>
                <a:cubicBezTo>
                  <a:pt x="18312063" y="13673931"/>
                  <a:pt x="18306845" y="13676512"/>
                  <a:pt x="18302537" y="13680281"/>
                </a:cubicBezTo>
                <a:cubicBezTo>
                  <a:pt x="18300383" y="13682166"/>
                  <a:pt x="18299363" y="13685044"/>
                  <a:pt x="18297775" y="13687425"/>
                </a:cubicBezTo>
                <a:cubicBezTo>
                  <a:pt x="18294039" y="13693029"/>
                  <a:pt x="18288251" y="13696950"/>
                  <a:pt x="18283487" y="13701712"/>
                </a:cubicBezTo>
                <a:cubicBezTo>
                  <a:pt x="18279439" y="13705759"/>
                  <a:pt x="18273963" y="13708062"/>
                  <a:pt x="18269201" y="13711237"/>
                </a:cubicBezTo>
                <a:cubicBezTo>
                  <a:pt x="18266399" y="13713105"/>
                  <a:pt x="18264439" y="13716000"/>
                  <a:pt x="18262055" y="13718381"/>
                </a:cubicBezTo>
                <a:cubicBezTo>
                  <a:pt x="18257295" y="13723143"/>
                  <a:pt x="18252803" y="13728193"/>
                  <a:pt x="18247767" y="13732668"/>
                </a:cubicBezTo>
                <a:cubicBezTo>
                  <a:pt x="18245631" y="13734569"/>
                  <a:pt x="18243007" y="13735843"/>
                  <a:pt x="18240627" y="13737431"/>
                </a:cubicBezTo>
                <a:cubicBezTo>
                  <a:pt x="18237823" y="13739299"/>
                  <a:pt x="18235863" y="13742194"/>
                  <a:pt x="18233483" y="13744575"/>
                </a:cubicBezTo>
                <a:cubicBezTo>
                  <a:pt x="18217171" y="13760885"/>
                  <a:pt x="18224795" y="13755126"/>
                  <a:pt x="18212051" y="13763625"/>
                </a:cubicBezTo>
                <a:cubicBezTo>
                  <a:pt x="18198955" y="13767989"/>
                  <a:pt x="18210685" y="13763384"/>
                  <a:pt x="18197763" y="13770768"/>
                </a:cubicBezTo>
                <a:cubicBezTo>
                  <a:pt x="18191407" y="13774399"/>
                  <a:pt x="18187775" y="13776003"/>
                  <a:pt x="18181093" y="13777912"/>
                </a:cubicBezTo>
                <a:cubicBezTo>
                  <a:pt x="18177947" y="13778811"/>
                  <a:pt x="18174823" y="13779967"/>
                  <a:pt x="18171569" y="13780293"/>
                </a:cubicBezTo>
                <a:cubicBezTo>
                  <a:pt x="18158907" y="13781559"/>
                  <a:pt x="18146169" y="13781881"/>
                  <a:pt x="18133467" y="13782675"/>
                </a:cubicBezTo>
                <a:lnTo>
                  <a:pt x="18107275" y="13780293"/>
                </a:lnTo>
                <a:cubicBezTo>
                  <a:pt x="18100759" y="13779700"/>
                  <a:pt x="18094575" y="13777118"/>
                  <a:pt x="18088227" y="13775531"/>
                </a:cubicBezTo>
                <a:lnTo>
                  <a:pt x="18073937" y="13770768"/>
                </a:lnTo>
                <a:cubicBezTo>
                  <a:pt x="18069175" y="13769181"/>
                  <a:pt x="18064459" y="13767448"/>
                  <a:pt x="18059651" y="13766006"/>
                </a:cubicBezTo>
                <a:cubicBezTo>
                  <a:pt x="18056515" y="13765066"/>
                  <a:pt x="18053191" y="13764774"/>
                  <a:pt x="18050125" y="13763625"/>
                </a:cubicBezTo>
                <a:cubicBezTo>
                  <a:pt x="18043223" y="13761037"/>
                  <a:pt x="18039375" y="13758046"/>
                  <a:pt x="18033457" y="13754100"/>
                </a:cubicBezTo>
                <a:cubicBezTo>
                  <a:pt x="18029279" y="13751315"/>
                  <a:pt x="18023759" y="13751376"/>
                  <a:pt x="18019167" y="13749337"/>
                </a:cubicBezTo>
                <a:cubicBezTo>
                  <a:pt x="18016555" y="13748175"/>
                  <a:pt x="18014407" y="13746162"/>
                  <a:pt x="18012027" y="13744575"/>
                </a:cubicBezTo>
                <a:cubicBezTo>
                  <a:pt x="18008851" y="13743781"/>
                  <a:pt x="18005647" y="13743092"/>
                  <a:pt x="18002501" y="13742193"/>
                </a:cubicBezTo>
                <a:cubicBezTo>
                  <a:pt x="18000087" y="13741503"/>
                  <a:pt x="17997791" y="13740421"/>
                  <a:pt x="17995359" y="13739812"/>
                </a:cubicBezTo>
                <a:cubicBezTo>
                  <a:pt x="17984447" y="13737085"/>
                  <a:pt x="17975969" y="13736496"/>
                  <a:pt x="17964399" y="13735050"/>
                </a:cubicBezTo>
                <a:cubicBezTo>
                  <a:pt x="17949319" y="13734256"/>
                  <a:pt x="17934259" y="13732668"/>
                  <a:pt x="17919157" y="13732668"/>
                </a:cubicBezTo>
                <a:cubicBezTo>
                  <a:pt x="17916099" y="13732668"/>
                  <a:pt x="17892205" y="13736764"/>
                  <a:pt x="17888199" y="13737431"/>
                </a:cubicBezTo>
                <a:lnTo>
                  <a:pt x="17819143" y="13742193"/>
                </a:lnTo>
                <a:cubicBezTo>
                  <a:pt x="17816639" y="13742366"/>
                  <a:pt x="17814383" y="13743781"/>
                  <a:pt x="17812001" y="13744575"/>
                </a:cubicBezTo>
                <a:cubicBezTo>
                  <a:pt x="17789797" y="13751977"/>
                  <a:pt x="17805267" y="13745670"/>
                  <a:pt x="17785807" y="13756481"/>
                </a:cubicBezTo>
                <a:cubicBezTo>
                  <a:pt x="17756603" y="13772705"/>
                  <a:pt x="17806675" y="13742245"/>
                  <a:pt x="17757231" y="13773150"/>
                </a:cubicBezTo>
                <a:lnTo>
                  <a:pt x="17745327" y="13773150"/>
                </a:lnTo>
                <a:cubicBezTo>
                  <a:pt x="17745327" y="13773150"/>
                  <a:pt x="17739083" y="13782748"/>
                  <a:pt x="17735803" y="13787437"/>
                </a:cubicBezTo>
                <a:cubicBezTo>
                  <a:pt x="17733523" y="13790688"/>
                  <a:pt x="17730627" y="13793516"/>
                  <a:pt x="17728657" y="13796962"/>
                </a:cubicBezTo>
                <a:cubicBezTo>
                  <a:pt x="17727141" y="13799616"/>
                  <a:pt x="17724409" y="13811574"/>
                  <a:pt x="17723893" y="13813631"/>
                </a:cubicBezTo>
                <a:lnTo>
                  <a:pt x="17719131" y="13820775"/>
                </a:lnTo>
                <a:cubicBezTo>
                  <a:pt x="17717739" y="13822863"/>
                  <a:pt x="17717543" y="13825537"/>
                  <a:pt x="17716751" y="13827918"/>
                </a:cubicBezTo>
                <a:lnTo>
                  <a:pt x="17711987" y="13842206"/>
                </a:lnTo>
                <a:cubicBezTo>
                  <a:pt x="17710399" y="13846968"/>
                  <a:pt x="17708151" y="13851559"/>
                  <a:pt x="17707227" y="13856493"/>
                </a:cubicBezTo>
                <a:cubicBezTo>
                  <a:pt x="17703683" y="13875396"/>
                  <a:pt x="17702527" y="13942902"/>
                  <a:pt x="17702463" y="13944600"/>
                </a:cubicBezTo>
                <a:lnTo>
                  <a:pt x="17704843" y="13951743"/>
                </a:lnTo>
                <a:cubicBezTo>
                  <a:pt x="17717127" y="13988588"/>
                  <a:pt x="17703051" y="13950543"/>
                  <a:pt x="17714369" y="13973175"/>
                </a:cubicBezTo>
                <a:cubicBezTo>
                  <a:pt x="17715491" y="13975420"/>
                  <a:pt x="17715627" y="13978073"/>
                  <a:pt x="17716751" y="13980318"/>
                </a:cubicBezTo>
                <a:cubicBezTo>
                  <a:pt x="17718031" y="13982878"/>
                  <a:pt x="17719927" y="13985081"/>
                  <a:pt x="17721513" y="13987462"/>
                </a:cubicBezTo>
                <a:cubicBezTo>
                  <a:pt x="17722905" y="13989551"/>
                  <a:pt x="17723099" y="13992225"/>
                  <a:pt x="17723893" y="13994606"/>
                </a:cubicBezTo>
                <a:cubicBezTo>
                  <a:pt x="17725481" y="13999368"/>
                  <a:pt x="17727603" y="14003984"/>
                  <a:pt x="17728657" y="14008893"/>
                </a:cubicBezTo>
                <a:cubicBezTo>
                  <a:pt x="17729921" y="14014790"/>
                  <a:pt x="17733027" y="14047838"/>
                  <a:pt x="17733419" y="14051756"/>
                </a:cubicBezTo>
                <a:cubicBezTo>
                  <a:pt x="17734211" y="14054137"/>
                  <a:pt x="17735111" y="14056486"/>
                  <a:pt x="17735803" y="14058900"/>
                </a:cubicBezTo>
                <a:cubicBezTo>
                  <a:pt x="17741787" y="14079848"/>
                  <a:pt x="17734851" y="14058428"/>
                  <a:pt x="17740563" y="14075568"/>
                </a:cubicBezTo>
                <a:cubicBezTo>
                  <a:pt x="17742943" y="14077156"/>
                  <a:pt x="17745075" y="14079204"/>
                  <a:pt x="17747707" y="14080331"/>
                </a:cubicBezTo>
                <a:cubicBezTo>
                  <a:pt x="17757871" y="14084688"/>
                  <a:pt x="17788583" y="14084951"/>
                  <a:pt x="17790569" y="14085093"/>
                </a:cubicBezTo>
                <a:lnTo>
                  <a:pt x="17804857" y="14080331"/>
                </a:lnTo>
                <a:cubicBezTo>
                  <a:pt x="17807571" y="14079426"/>
                  <a:pt x="17808031" y="14075568"/>
                  <a:pt x="17809619" y="14073187"/>
                </a:cubicBezTo>
                <a:cubicBezTo>
                  <a:pt x="17812793" y="14068425"/>
                  <a:pt x="17815863" y="14063589"/>
                  <a:pt x="17819143" y="14058900"/>
                </a:cubicBezTo>
                <a:cubicBezTo>
                  <a:pt x="17821419" y="14055649"/>
                  <a:pt x="17824319" y="14052821"/>
                  <a:pt x="17826287" y="14049375"/>
                </a:cubicBezTo>
                <a:cubicBezTo>
                  <a:pt x="17827531" y="14047196"/>
                  <a:pt x="17827547" y="14044476"/>
                  <a:pt x="17828669" y="14042231"/>
                </a:cubicBezTo>
                <a:cubicBezTo>
                  <a:pt x="17837903" y="14023766"/>
                  <a:pt x="17829827" y="14045899"/>
                  <a:pt x="17835813" y="14027943"/>
                </a:cubicBezTo>
                <a:cubicBezTo>
                  <a:pt x="17843359" y="14016623"/>
                  <a:pt x="17839671" y="14023515"/>
                  <a:pt x="17845337" y="14006512"/>
                </a:cubicBezTo>
                <a:cubicBezTo>
                  <a:pt x="17845337" y="14006512"/>
                  <a:pt x="17853975" y="13997898"/>
                  <a:pt x="17859627" y="13996987"/>
                </a:cubicBezTo>
                <a:cubicBezTo>
                  <a:pt x="17891935" y="13991776"/>
                  <a:pt x="17931499" y="13995256"/>
                  <a:pt x="17964399" y="13996987"/>
                </a:cubicBezTo>
                <a:cubicBezTo>
                  <a:pt x="17964399" y="13996987"/>
                  <a:pt x="17974099" y="13994264"/>
                  <a:pt x="17978687" y="13992225"/>
                </a:cubicBezTo>
                <a:cubicBezTo>
                  <a:pt x="17981303" y="13991063"/>
                  <a:pt x="17983271" y="13988742"/>
                  <a:pt x="17985831" y="13987462"/>
                </a:cubicBezTo>
                <a:cubicBezTo>
                  <a:pt x="17999615" y="13980570"/>
                  <a:pt x="17986579" y="13991480"/>
                  <a:pt x="18000119" y="13977937"/>
                </a:cubicBezTo>
                <a:cubicBezTo>
                  <a:pt x="18002499" y="13977143"/>
                  <a:pt x="18005303" y="13977124"/>
                  <a:pt x="18007263" y="13975556"/>
                </a:cubicBezTo>
                <a:cubicBezTo>
                  <a:pt x="18009499" y="13973768"/>
                  <a:pt x="18010363" y="13970741"/>
                  <a:pt x="18012027" y="13968412"/>
                </a:cubicBezTo>
                <a:cubicBezTo>
                  <a:pt x="18014333" y="13965183"/>
                  <a:pt x="18016787" y="13962062"/>
                  <a:pt x="18019167" y="13958887"/>
                </a:cubicBezTo>
                <a:cubicBezTo>
                  <a:pt x="18019167" y="13958887"/>
                  <a:pt x="18028471" y="13954723"/>
                  <a:pt x="18033457" y="13954125"/>
                </a:cubicBezTo>
                <a:cubicBezTo>
                  <a:pt x="18048451" y="13952326"/>
                  <a:pt x="18063619" y="13952537"/>
                  <a:pt x="18078699" y="13951743"/>
                </a:cubicBezTo>
                <a:lnTo>
                  <a:pt x="18085843" y="13954125"/>
                </a:lnTo>
                <a:cubicBezTo>
                  <a:pt x="18092051" y="13956196"/>
                  <a:pt x="18098743" y="13956650"/>
                  <a:pt x="18104895" y="13958887"/>
                </a:cubicBezTo>
                <a:cubicBezTo>
                  <a:pt x="18107583" y="13959865"/>
                  <a:pt x="18110249" y="13961415"/>
                  <a:pt x="18112039" y="13963650"/>
                </a:cubicBezTo>
                <a:cubicBezTo>
                  <a:pt x="18113605" y="13965610"/>
                  <a:pt x="18113811" y="13968358"/>
                  <a:pt x="18114419" y="13970793"/>
                </a:cubicBezTo>
                <a:cubicBezTo>
                  <a:pt x="18115401" y="13974720"/>
                  <a:pt x="18117913" y="13978808"/>
                  <a:pt x="18116799" y="13982700"/>
                </a:cubicBezTo>
                <a:cubicBezTo>
                  <a:pt x="18116015" y="13985452"/>
                  <a:pt x="18111987" y="13985799"/>
                  <a:pt x="18109659" y="13987462"/>
                </a:cubicBezTo>
                <a:cubicBezTo>
                  <a:pt x="18106427" y="13989769"/>
                  <a:pt x="18103307" y="13992225"/>
                  <a:pt x="18100131" y="13994606"/>
                </a:cubicBezTo>
                <a:cubicBezTo>
                  <a:pt x="18100131" y="13994606"/>
                  <a:pt x="18090431" y="13997329"/>
                  <a:pt x="18085843" y="13999368"/>
                </a:cubicBezTo>
                <a:cubicBezTo>
                  <a:pt x="18083229" y="14000530"/>
                  <a:pt x="18081083" y="14002543"/>
                  <a:pt x="18078699" y="14004131"/>
                </a:cubicBezTo>
                <a:cubicBezTo>
                  <a:pt x="18068843" y="14007417"/>
                  <a:pt x="18073643" y="14005120"/>
                  <a:pt x="18064411" y="14011275"/>
                </a:cubicBezTo>
                <a:cubicBezTo>
                  <a:pt x="18060235" y="14014060"/>
                  <a:pt x="18054887" y="14014450"/>
                  <a:pt x="18050125" y="14016037"/>
                </a:cubicBezTo>
                <a:cubicBezTo>
                  <a:pt x="18027295" y="14017559"/>
                  <a:pt x="18018197" y="14015146"/>
                  <a:pt x="18000119" y="14023181"/>
                </a:cubicBezTo>
                <a:cubicBezTo>
                  <a:pt x="17997503" y="14024343"/>
                  <a:pt x="17995535" y="14026663"/>
                  <a:pt x="17992975" y="14027943"/>
                </a:cubicBezTo>
                <a:cubicBezTo>
                  <a:pt x="17988277" y="14030293"/>
                  <a:pt x="17980041" y="14030022"/>
                  <a:pt x="17978687" y="14037468"/>
                </a:cubicBezTo>
                <a:cubicBezTo>
                  <a:pt x="17975987" y="14052327"/>
                  <a:pt x="17977099" y="14067631"/>
                  <a:pt x="17976307" y="14082712"/>
                </a:cubicBezTo>
                <a:cubicBezTo>
                  <a:pt x="17976307" y="14082712"/>
                  <a:pt x="17973583" y="14092412"/>
                  <a:pt x="17971543" y="14097000"/>
                </a:cubicBezTo>
                <a:cubicBezTo>
                  <a:pt x="17970383" y="14099615"/>
                  <a:pt x="17968063" y="14101583"/>
                  <a:pt x="17966783" y="14104143"/>
                </a:cubicBezTo>
                <a:cubicBezTo>
                  <a:pt x="17965659" y="14106388"/>
                  <a:pt x="17965195" y="14108906"/>
                  <a:pt x="17964399" y="14111287"/>
                </a:cubicBezTo>
                <a:cubicBezTo>
                  <a:pt x="17956851" y="14122608"/>
                  <a:pt x="17962351" y="14117526"/>
                  <a:pt x="17945351" y="14123193"/>
                </a:cubicBezTo>
                <a:cubicBezTo>
                  <a:pt x="17935031" y="14123987"/>
                  <a:pt x="17924663" y="14124291"/>
                  <a:pt x="17914395" y="14125575"/>
                </a:cubicBezTo>
                <a:cubicBezTo>
                  <a:pt x="17907295" y="14126462"/>
                  <a:pt x="17904679" y="14129614"/>
                  <a:pt x="17900107" y="14135100"/>
                </a:cubicBezTo>
                <a:cubicBezTo>
                  <a:pt x="17898275" y="14137298"/>
                  <a:pt x="17896471" y="14139613"/>
                  <a:pt x="17895343" y="14142243"/>
                </a:cubicBezTo>
                <a:cubicBezTo>
                  <a:pt x="17890987" y="14152407"/>
                  <a:pt x="17890723" y="14183121"/>
                  <a:pt x="17890583" y="14185106"/>
                </a:cubicBezTo>
                <a:lnTo>
                  <a:pt x="17892963" y="14192250"/>
                </a:lnTo>
                <a:lnTo>
                  <a:pt x="17900107" y="14213681"/>
                </a:lnTo>
                <a:cubicBezTo>
                  <a:pt x="17906853" y="14233921"/>
                  <a:pt x="17907053" y="14223007"/>
                  <a:pt x="17916775" y="14232731"/>
                </a:cubicBezTo>
                <a:cubicBezTo>
                  <a:pt x="17918799" y="14234755"/>
                  <a:pt x="17919951" y="14237494"/>
                  <a:pt x="17921537" y="14239875"/>
                </a:cubicBezTo>
                <a:cubicBezTo>
                  <a:pt x="17921537" y="14239875"/>
                  <a:pt x="17931307" y="14245886"/>
                  <a:pt x="17935825" y="14249400"/>
                </a:cubicBezTo>
                <a:cubicBezTo>
                  <a:pt x="17938483" y="14251467"/>
                  <a:pt x="17940383" y="14254387"/>
                  <a:pt x="17942969" y="14256543"/>
                </a:cubicBezTo>
                <a:cubicBezTo>
                  <a:pt x="17945167" y="14258375"/>
                  <a:pt x="17948089" y="14259282"/>
                  <a:pt x="17950113" y="14261306"/>
                </a:cubicBezTo>
                <a:cubicBezTo>
                  <a:pt x="17952137" y="14263330"/>
                  <a:pt x="17953043" y="14266251"/>
                  <a:pt x="17954875" y="14268450"/>
                </a:cubicBezTo>
                <a:cubicBezTo>
                  <a:pt x="17957031" y="14271037"/>
                  <a:pt x="17960151" y="14272791"/>
                  <a:pt x="17962019" y="14275593"/>
                </a:cubicBezTo>
                <a:cubicBezTo>
                  <a:pt x="17963179" y="14277331"/>
                  <a:pt x="17966735" y="14291397"/>
                  <a:pt x="17966783" y="14292262"/>
                </a:cubicBezTo>
                <a:cubicBezTo>
                  <a:pt x="17968201" y="14319224"/>
                  <a:pt x="17968369" y="14346237"/>
                  <a:pt x="17969163" y="14373225"/>
                </a:cubicBezTo>
                <a:lnTo>
                  <a:pt x="17971543" y="14380368"/>
                </a:lnTo>
                <a:lnTo>
                  <a:pt x="17976307" y="14394656"/>
                </a:lnTo>
                <a:cubicBezTo>
                  <a:pt x="17980843" y="14408262"/>
                  <a:pt x="17989235" y="14411211"/>
                  <a:pt x="18000119" y="14418468"/>
                </a:cubicBezTo>
                <a:cubicBezTo>
                  <a:pt x="18003295" y="14419262"/>
                  <a:pt x="18006495" y="14419951"/>
                  <a:pt x="18009643" y="14420850"/>
                </a:cubicBezTo>
                <a:cubicBezTo>
                  <a:pt x="18020647" y="14423994"/>
                  <a:pt x="18018279" y="14424225"/>
                  <a:pt x="18031075" y="14432756"/>
                </a:cubicBezTo>
                <a:lnTo>
                  <a:pt x="18038219" y="14435137"/>
                </a:lnTo>
                <a:cubicBezTo>
                  <a:pt x="18040933" y="14436042"/>
                  <a:pt x="18042983" y="14438312"/>
                  <a:pt x="18045363" y="14439900"/>
                </a:cubicBezTo>
                <a:lnTo>
                  <a:pt x="18059651" y="14449425"/>
                </a:lnTo>
                <a:cubicBezTo>
                  <a:pt x="18077599" y="14455408"/>
                  <a:pt x="18055479" y="14447338"/>
                  <a:pt x="18073937" y="14456568"/>
                </a:cubicBezTo>
                <a:cubicBezTo>
                  <a:pt x="18079963" y="14459580"/>
                  <a:pt x="18084059" y="14457175"/>
                  <a:pt x="18085843" y="14466093"/>
                </a:cubicBezTo>
                <a:cubicBezTo>
                  <a:pt x="18087719" y="14475465"/>
                  <a:pt x="18087431" y="14485143"/>
                  <a:pt x="18088227" y="14494668"/>
                </a:cubicBezTo>
                <a:lnTo>
                  <a:pt x="18085843" y="14501812"/>
                </a:lnTo>
                <a:lnTo>
                  <a:pt x="18083463" y="14508956"/>
                </a:lnTo>
                <a:cubicBezTo>
                  <a:pt x="18077795" y="14525958"/>
                  <a:pt x="18082879" y="14520458"/>
                  <a:pt x="18071555" y="14528006"/>
                </a:cubicBezTo>
                <a:lnTo>
                  <a:pt x="18033457" y="14530387"/>
                </a:lnTo>
                <a:cubicBezTo>
                  <a:pt x="18030951" y="14530544"/>
                  <a:pt x="18028695" y="14531974"/>
                  <a:pt x="18026311" y="14532768"/>
                </a:cubicBezTo>
                <a:cubicBezTo>
                  <a:pt x="18012827" y="14537264"/>
                  <a:pt x="18009097" y="14537115"/>
                  <a:pt x="17997739" y="14547056"/>
                </a:cubicBezTo>
                <a:cubicBezTo>
                  <a:pt x="17995583" y="14548941"/>
                  <a:pt x="17994563" y="14551819"/>
                  <a:pt x="17992975" y="14554200"/>
                </a:cubicBezTo>
                <a:cubicBezTo>
                  <a:pt x="17990595" y="14554994"/>
                  <a:pt x="17987921" y="14555189"/>
                  <a:pt x="17985831" y="14556581"/>
                </a:cubicBezTo>
                <a:cubicBezTo>
                  <a:pt x="17970027" y="14567116"/>
                  <a:pt x="17987131" y="14560695"/>
                  <a:pt x="17971543" y="14568487"/>
                </a:cubicBezTo>
                <a:cubicBezTo>
                  <a:pt x="17969299" y="14569609"/>
                  <a:pt x="17966783" y="14570074"/>
                  <a:pt x="17964399" y="14570868"/>
                </a:cubicBezTo>
                <a:cubicBezTo>
                  <a:pt x="17961685" y="14571773"/>
                  <a:pt x="17959639" y="14574043"/>
                  <a:pt x="17957257" y="14575631"/>
                </a:cubicBezTo>
                <a:lnTo>
                  <a:pt x="17950113" y="14580393"/>
                </a:lnTo>
                <a:cubicBezTo>
                  <a:pt x="17933445" y="14591504"/>
                  <a:pt x="17938999" y="14585156"/>
                  <a:pt x="17931063" y="14597062"/>
                </a:cubicBezTo>
                <a:cubicBezTo>
                  <a:pt x="17928681" y="14598650"/>
                  <a:pt x="17926479" y="14600545"/>
                  <a:pt x="17923919" y="14601825"/>
                </a:cubicBezTo>
                <a:cubicBezTo>
                  <a:pt x="17917271" y="14605150"/>
                  <a:pt x="17906247" y="14605710"/>
                  <a:pt x="17900107" y="14606587"/>
                </a:cubicBezTo>
                <a:cubicBezTo>
                  <a:pt x="17897727" y="14605793"/>
                  <a:pt x="17894923" y="14605774"/>
                  <a:pt x="17892963" y="14604206"/>
                </a:cubicBezTo>
                <a:cubicBezTo>
                  <a:pt x="17890727" y="14602418"/>
                  <a:pt x="17889479" y="14599622"/>
                  <a:pt x="17888199" y="14597062"/>
                </a:cubicBezTo>
                <a:cubicBezTo>
                  <a:pt x="17886295" y="14593250"/>
                  <a:pt x="17884457" y="14583961"/>
                  <a:pt x="17883439" y="14580393"/>
                </a:cubicBezTo>
                <a:cubicBezTo>
                  <a:pt x="17882747" y="14577980"/>
                  <a:pt x="17881851" y="14575631"/>
                  <a:pt x="17881055" y="14573250"/>
                </a:cubicBezTo>
                <a:lnTo>
                  <a:pt x="17876295" y="14566106"/>
                </a:lnTo>
                <a:cubicBezTo>
                  <a:pt x="17869949" y="14556590"/>
                  <a:pt x="17869909" y="14533959"/>
                  <a:pt x="17869151" y="14525625"/>
                </a:cubicBezTo>
                <a:cubicBezTo>
                  <a:pt x="17865489" y="14514642"/>
                  <a:pt x="17867259" y="14520942"/>
                  <a:pt x="17864387" y="14506575"/>
                </a:cubicBezTo>
                <a:cubicBezTo>
                  <a:pt x="17863403" y="14501652"/>
                  <a:pt x="17861213" y="14497050"/>
                  <a:pt x="17859627" y="14492287"/>
                </a:cubicBezTo>
                <a:cubicBezTo>
                  <a:pt x="17845975" y="14471811"/>
                  <a:pt x="17862343" y="14497718"/>
                  <a:pt x="17852483" y="14478000"/>
                </a:cubicBezTo>
                <a:cubicBezTo>
                  <a:pt x="17851203" y="14475440"/>
                  <a:pt x="17849307" y="14473237"/>
                  <a:pt x="17847719" y="14470856"/>
                </a:cubicBezTo>
                <a:cubicBezTo>
                  <a:pt x="17845337" y="14470062"/>
                  <a:pt x="17842663" y="14469867"/>
                  <a:pt x="17840575" y="14468475"/>
                </a:cubicBezTo>
                <a:cubicBezTo>
                  <a:pt x="17837775" y="14466607"/>
                  <a:pt x="17835587" y="14463918"/>
                  <a:pt x="17833431" y="14461331"/>
                </a:cubicBezTo>
                <a:cubicBezTo>
                  <a:pt x="17831599" y="14459132"/>
                  <a:pt x="17830089" y="14456672"/>
                  <a:pt x="17828669" y="14454187"/>
                </a:cubicBezTo>
                <a:cubicBezTo>
                  <a:pt x="17815531" y="14431194"/>
                  <a:pt x="17823251" y="14428947"/>
                  <a:pt x="17821527" y="14387512"/>
                </a:cubicBezTo>
                <a:cubicBezTo>
                  <a:pt x="17825895" y="14361294"/>
                  <a:pt x="17825523" y="14365452"/>
                  <a:pt x="17828669" y="14325600"/>
                </a:cubicBezTo>
                <a:cubicBezTo>
                  <a:pt x="17832091" y="14282240"/>
                  <a:pt x="17832789" y="14294900"/>
                  <a:pt x="17828669" y="14266068"/>
                </a:cubicBezTo>
                <a:cubicBezTo>
                  <a:pt x="17827875" y="14263687"/>
                  <a:pt x="17827411" y="14261170"/>
                  <a:pt x="17826287" y="14258925"/>
                </a:cubicBezTo>
                <a:cubicBezTo>
                  <a:pt x="17820539" y="14247429"/>
                  <a:pt x="17816831" y="14248005"/>
                  <a:pt x="17800095" y="14249400"/>
                </a:cubicBezTo>
                <a:cubicBezTo>
                  <a:pt x="17797243" y="14249638"/>
                  <a:pt x="17795331" y="14252575"/>
                  <a:pt x="17792951" y="14254162"/>
                </a:cubicBezTo>
                <a:cubicBezTo>
                  <a:pt x="17790569" y="14254956"/>
                  <a:pt x="17787895" y="14255151"/>
                  <a:pt x="17785807" y="14256543"/>
                </a:cubicBezTo>
                <a:cubicBezTo>
                  <a:pt x="17777979" y="14261762"/>
                  <a:pt x="17779395" y="14264241"/>
                  <a:pt x="17773899" y="14270831"/>
                </a:cubicBezTo>
                <a:cubicBezTo>
                  <a:pt x="17771745" y="14273418"/>
                  <a:pt x="17769139" y="14275594"/>
                  <a:pt x="17766755" y="14277975"/>
                </a:cubicBezTo>
                <a:cubicBezTo>
                  <a:pt x="17764733" y="14279999"/>
                  <a:pt x="17763581" y="14282737"/>
                  <a:pt x="17761995" y="14285118"/>
                </a:cubicBezTo>
                <a:cubicBezTo>
                  <a:pt x="17751079" y="14301492"/>
                  <a:pt x="17754279" y="14293977"/>
                  <a:pt x="17750087" y="14306550"/>
                </a:cubicBezTo>
                <a:lnTo>
                  <a:pt x="17742943" y="14313693"/>
                </a:lnTo>
                <a:cubicBezTo>
                  <a:pt x="17738315" y="14318321"/>
                  <a:pt x="17739903" y="14326428"/>
                  <a:pt x="17738183" y="14332743"/>
                </a:cubicBezTo>
                <a:cubicBezTo>
                  <a:pt x="17730901" y="14359444"/>
                  <a:pt x="17733419" y="14312614"/>
                  <a:pt x="17733419" y="14389893"/>
                </a:cubicBezTo>
                <a:cubicBezTo>
                  <a:pt x="17733419" y="14438850"/>
                  <a:pt x="17736361" y="14515659"/>
                  <a:pt x="17738183" y="14568487"/>
                </a:cubicBezTo>
                <a:cubicBezTo>
                  <a:pt x="17738975" y="14575631"/>
                  <a:pt x="17739379" y="14582828"/>
                  <a:pt x="17740563" y="14589918"/>
                </a:cubicBezTo>
                <a:cubicBezTo>
                  <a:pt x="17740975" y="14592394"/>
                  <a:pt x="17742765" y="14594558"/>
                  <a:pt x="17742943" y="14597062"/>
                </a:cubicBezTo>
                <a:cubicBezTo>
                  <a:pt x="17744359" y="14616871"/>
                  <a:pt x="17744531" y="14636749"/>
                  <a:pt x="17745327" y="14656593"/>
                </a:cubicBezTo>
                <a:cubicBezTo>
                  <a:pt x="17745327" y="14656593"/>
                  <a:pt x="17742603" y="14666293"/>
                  <a:pt x="17740563" y="14670881"/>
                </a:cubicBezTo>
                <a:cubicBezTo>
                  <a:pt x="17739403" y="14673496"/>
                  <a:pt x="17737387" y="14675644"/>
                  <a:pt x="17735803" y="14678025"/>
                </a:cubicBezTo>
                <a:lnTo>
                  <a:pt x="17728657" y="14682787"/>
                </a:lnTo>
                <a:cubicBezTo>
                  <a:pt x="17724255" y="14685720"/>
                  <a:pt x="17720539" y="14700768"/>
                  <a:pt x="17711987" y="14701837"/>
                </a:cubicBezTo>
                <a:cubicBezTo>
                  <a:pt x="17695427" y="14703907"/>
                  <a:pt x="17678651" y="14703424"/>
                  <a:pt x="17661983" y="14704218"/>
                </a:cubicBezTo>
                <a:cubicBezTo>
                  <a:pt x="17658013" y="14703424"/>
                  <a:pt x="17653867" y="14703258"/>
                  <a:pt x="17650075" y="14701837"/>
                </a:cubicBezTo>
                <a:cubicBezTo>
                  <a:pt x="17647395" y="14700832"/>
                  <a:pt x="17645417" y="14698495"/>
                  <a:pt x="17642931" y="14697075"/>
                </a:cubicBezTo>
                <a:cubicBezTo>
                  <a:pt x="17639851" y="14695314"/>
                  <a:pt x="17636671" y="14693710"/>
                  <a:pt x="17633407" y="14692312"/>
                </a:cubicBezTo>
                <a:cubicBezTo>
                  <a:pt x="17631099" y="14691323"/>
                  <a:pt x="17628223" y="14691499"/>
                  <a:pt x="17626263" y="14689931"/>
                </a:cubicBezTo>
                <a:cubicBezTo>
                  <a:pt x="17624027" y="14688143"/>
                  <a:pt x="17623087" y="14685168"/>
                  <a:pt x="17621499" y="14682787"/>
                </a:cubicBezTo>
                <a:cubicBezTo>
                  <a:pt x="17621499" y="14682787"/>
                  <a:pt x="17611521" y="14677031"/>
                  <a:pt x="17607213" y="14673262"/>
                </a:cubicBezTo>
                <a:cubicBezTo>
                  <a:pt x="17605059" y="14671377"/>
                  <a:pt x="17603731" y="14668678"/>
                  <a:pt x="17602451" y="14666118"/>
                </a:cubicBezTo>
                <a:cubicBezTo>
                  <a:pt x="17601327" y="14663873"/>
                  <a:pt x="17600295" y="14661475"/>
                  <a:pt x="17600069" y="14658975"/>
                </a:cubicBezTo>
                <a:cubicBezTo>
                  <a:pt x="17598703" y="14643935"/>
                  <a:pt x="17598483" y="14628812"/>
                  <a:pt x="17597687" y="14613731"/>
                </a:cubicBezTo>
                <a:cubicBezTo>
                  <a:pt x="17598483" y="14608175"/>
                  <a:pt x="17598967" y="14602566"/>
                  <a:pt x="17600069" y="14597062"/>
                </a:cubicBezTo>
                <a:cubicBezTo>
                  <a:pt x="17600563" y="14594601"/>
                  <a:pt x="17602351" y="14592426"/>
                  <a:pt x="17602451" y="14589918"/>
                </a:cubicBezTo>
                <a:cubicBezTo>
                  <a:pt x="17603943" y="14552633"/>
                  <a:pt x="17604039" y="14515306"/>
                  <a:pt x="17604831" y="14478000"/>
                </a:cubicBezTo>
                <a:cubicBezTo>
                  <a:pt x="17608871" y="14457804"/>
                  <a:pt x="17609593" y="14456963"/>
                  <a:pt x="17609593" y="14427993"/>
                </a:cubicBezTo>
                <a:cubicBezTo>
                  <a:pt x="17609593" y="14413684"/>
                  <a:pt x="17608007" y="14399418"/>
                  <a:pt x="17607213" y="14385131"/>
                </a:cubicBezTo>
                <a:lnTo>
                  <a:pt x="17602451" y="14377987"/>
                </a:lnTo>
                <a:lnTo>
                  <a:pt x="17592927" y="14363700"/>
                </a:lnTo>
                <a:cubicBezTo>
                  <a:pt x="17581605" y="14356152"/>
                  <a:pt x="17588497" y="14359842"/>
                  <a:pt x="17571495" y="14354175"/>
                </a:cubicBezTo>
                <a:cubicBezTo>
                  <a:pt x="17556411" y="14353381"/>
                  <a:pt x="17541291" y="14353160"/>
                  <a:pt x="17526251" y="14351793"/>
                </a:cubicBezTo>
                <a:cubicBezTo>
                  <a:pt x="17520287" y="14351251"/>
                  <a:pt x="17506117" y="14342484"/>
                  <a:pt x="17504819" y="14339887"/>
                </a:cubicBezTo>
                <a:cubicBezTo>
                  <a:pt x="17501251" y="14332752"/>
                  <a:pt x="17501827" y="14324028"/>
                  <a:pt x="17502439" y="14316075"/>
                </a:cubicBezTo>
                <a:cubicBezTo>
                  <a:pt x="17502657" y="14313221"/>
                  <a:pt x="17505611" y="14311312"/>
                  <a:pt x="17507199" y="14308931"/>
                </a:cubicBezTo>
                <a:cubicBezTo>
                  <a:pt x="17509583" y="14307343"/>
                  <a:pt x="17512555" y="14306403"/>
                  <a:pt x="17514343" y="14304168"/>
                </a:cubicBezTo>
                <a:cubicBezTo>
                  <a:pt x="17515911" y="14302208"/>
                  <a:pt x="17515931" y="14299406"/>
                  <a:pt x="17516727" y="14297025"/>
                </a:cubicBezTo>
                <a:cubicBezTo>
                  <a:pt x="17518535" y="14291595"/>
                  <a:pt x="17522737" y="14287255"/>
                  <a:pt x="17526251" y="14282737"/>
                </a:cubicBezTo>
                <a:cubicBezTo>
                  <a:pt x="17528319" y="14280079"/>
                  <a:pt x="17531015" y="14277974"/>
                  <a:pt x="17533395" y="14275593"/>
                </a:cubicBezTo>
                <a:cubicBezTo>
                  <a:pt x="17537441" y="14271545"/>
                  <a:pt x="17539743" y="14266068"/>
                  <a:pt x="17542919" y="14261306"/>
                </a:cubicBezTo>
                <a:cubicBezTo>
                  <a:pt x="17561967" y="14248607"/>
                  <a:pt x="17538955" y="14265272"/>
                  <a:pt x="17554827" y="14249400"/>
                </a:cubicBezTo>
                <a:cubicBezTo>
                  <a:pt x="17570699" y="14233528"/>
                  <a:pt x="17554033" y="14256541"/>
                  <a:pt x="17566731" y="14237493"/>
                </a:cubicBezTo>
                <a:cubicBezTo>
                  <a:pt x="17578935" y="14229359"/>
                  <a:pt x="17571425" y="14236477"/>
                  <a:pt x="17578639" y="14218443"/>
                </a:cubicBezTo>
                <a:cubicBezTo>
                  <a:pt x="17579955" y="14215147"/>
                  <a:pt x="17582003" y="14212181"/>
                  <a:pt x="17583401" y="14208918"/>
                </a:cubicBezTo>
                <a:cubicBezTo>
                  <a:pt x="17584391" y="14206611"/>
                  <a:pt x="17585173" y="14204210"/>
                  <a:pt x="17585783" y="14201775"/>
                </a:cubicBezTo>
                <a:cubicBezTo>
                  <a:pt x="17594625" y="14166401"/>
                  <a:pt x="17590031" y="14109480"/>
                  <a:pt x="17590543" y="14087475"/>
                </a:cubicBezTo>
                <a:cubicBezTo>
                  <a:pt x="17586007" y="14037548"/>
                  <a:pt x="17585783" y="14041441"/>
                  <a:pt x="17585783" y="13966031"/>
                </a:cubicBezTo>
                <a:cubicBezTo>
                  <a:pt x="17585783" y="13961203"/>
                  <a:pt x="17587369" y="13956506"/>
                  <a:pt x="17588163" y="13951743"/>
                </a:cubicBezTo>
                <a:cubicBezTo>
                  <a:pt x="17588163" y="13951743"/>
                  <a:pt x="17591483" y="13942264"/>
                  <a:pt x="17592927" y="13937456"/>
                </a:cubicBezTo>
                <a:cubicBezTo>
                  <a:pt x="17593867" y="13934321"/>
                  <a:pt x="17594407" y="13931078"/>
                  <a:pt x="17595307" y="13927931"/>
                </a:cubicBezTo>
                <a:cubicBezTo>
                  <a:pt x="17595997" y="13925517"/>
                  <a:pt x="17597307" y="13923268"/>
                  <a:pt x="17597687" y="13920787"/>
                </a:cubicBezTo>
                <a:cubicBezTo>
                  <a:pt x="17598901" y="13912903"/>
                  <a:pt x="17599275" y="13904912"/>
                  <a:pt x="17600069" y="13896975"/>
                </a:cubicBezTo>
                <a:lnTo>
                  <a:pt x="17597687" y="13875543"/>
                </a:lnTo>
                <a:cubicBezTo>
                  <a:pt x="17592531" y="13867209"/>
                  <a:pt x="17599171" y="13869165"/>
                  <a:pt x="17600069" y="13866018"/>
                </a:cubicBezTo>
                <a:cubicBezTo>
                  <a:pt x="17600759" y="13863605"/>
                  <a:pt x="17601907" y="13861325"/>
                  <a:pt x="17602451" y="13858875"/>
                </a:cubicBezTo>
                <a:cubicBezTo>
                  <a:pt x="17608043" y="13833716"/>
                  <a:pt x="17601851" y="13853532"/>
                  <a:pt x="17607213" y="13837443"/>
                </a:cubicBezTo>
                <a:cubicBezTo>
                  <a:pt x="17613371" y="13828212"/>
                  <a:pt x="17611071" y="13833015"/>
                  <a:pt x="17614355" y="13823156"/>
                </a:cubicBezTo>
                <a:cubicBezTo>
                  <a:pt x="17615263" y="13820441"/>
                  <a:pt x="17617531" y="13818393"/>
                  <a:pt x="17619119" y="13816012"/>
                </a:cubicBezTo>
                <a:cubicBezTo>
                  <a:pt x="17622295" y="13811250"/>
                  <a:pt x="17625863" y="13806728"/>
                  <a:pt x="17628643" y="13801725"/>
                </a:cubicBezTo>
                <a:cubicBezTo>
                  <a:pt x="17629863" y="13799531"/>
                  <a:pt x="17629903" y="13796826"/>
                  <a:pt x="17631027" y="13794581"/>
                </a:cubicBezTo>
                <a:cubicBezTo>
                  <a:pt x="17638819" y="13778996"/>
                  <a:pt x="17632395" y="13796096"/>
                  <a:pt x="17642931" y="13780293"/>
                </a:cubicBezTo>
                <a:cubicBezTo>
                  <a:pt x="17644323" y="13778205"/>
                  <a:pt x="17644519" y="13775531"/>
                  <a:pt x="17645315" y="13773150"/>
                </a:cubicBezTo>
                <a:cubicBezTo>
                  <a:pt x="17655651" y="13769703"/>
                  <a:pt x="17650683" y="13772543"/>
                  <a:pt x="17659599" y="13763625"/>
                </a:cubicBezTo>
                <a:cubicBezTo>
                  <a:pt x="17663651" y="13759578"/>
                  <a:pt x="17669127" y="13757275"/>
                  <a:pt x="17673887" y="13754100"/>
                </a:cubicBezTo>
                <a:cubicBezTo>
                  <a:pt x="17676267" y="13752512"/>
                  <a:pt x="17677063" y="13749337"/>
                  <a:pt x="17678651" y="13746956"/>
                </a:cubicBezTo>
                <a:cubicBezTo>
                  <a:pt x="17690959" y="13728492"/>
                  <a:pt x="17686367" y="13738097"/>
                  <a:pt x="17692939" y="13718381"/>
                </a:cubicBezTo>
                <a:lnTo>
                  <a:pt x="17697701" y="13711237"/>
                </a:lnTo>
                <a:cubicBezTo>
                  <a:pt x="17700875" y="13706475"/>
                  <a:pt x="17703943" y="13701639"/>
                  <a:pt x="17707227" y="13696950"/>
                </a:cubicBezTo>
                <a:cubicBezTo>
                  <a:pt x="17709503" y="13693699"/>
                  <a:pt x="17712063" y="13690654"/>
                  <a:pt x="17714369" y="13687425"/>
                </a:cubicBezTo>
                <a:cubicBezTo>
                  <a:pt x="17719877" y="13679713"/>
                  <a:pt x="17718431" y="13679676"/>
                  <a:pt x="17726275" y="13673137"/>
                </a:cubicBezTo>
                <a:cubicBezTo>
                  <a:pt x="17728475" y="13671305"/>
                  <a:pt x="17730935" y="13669795"/>
                  <a:pt x="17733419" y="13668375"/>
                </a:cubicBezTo>
                <a:cubicBezTo>
                  <a:pt x="17736499" y="13666614"/>
                  <a:pt x="17740219" y="13665885"/>
                  <a:pt x="17742943" y="13663612"/>
                </a:cubicBezTo>
                <a:cubicBezTo>
                  <a:pt x="17745143" y="13661780"/>
                  <a:pt x="17746119" y="13658849"/>
                  <a:pt x="17747707" y="13656468"/>
                </a:cubicBezTo>
                <a:lnTo>
                  <a:pt x="17754851" y="13654087"/>
                </a:lnTo>
                <a:cubicBezTo>
                  <a:pt x="17757567" y="13653182"/>
                  <a:pt x="17759611" y="13650912"/>
                  <a:pt x="17761995" y="13649325"/>
                </a:cubicBezTo>
                <a:lnTo>
                  <a:pt x="17783427" y="13635037"/>
                </a:lnTo>
                <a:cubicBezTo>
                  <a:pt x="17783427" y="13635037"/>
                  <a:pt x="17792721" y="13630810"/>
                  <a:pt x="17797713" y="13630275"/>
                </a:cubicBezTo>
                <a:cubicBezTo>
                  <a:pt x="17815095" y="13628413"/>
                  <a:pt x="17832639" y="13628687"/>
                  <a:pt x="17850103" y="13627893"/>
                </a:cubicBezTo>
                <a:cubicBezTo>
                  <a:pt x="17862037" y="13633862"/>
                  <a:pt x="17859197" y="13633003"/>
                  <a:pt x="17873911" y="13637418"/>
                </a:cubicBezTo>
                <a:cubicBezTo>
                  <a:pt x="17877723" y="13638561"/>
                  <a:pt x="17886585" y="13640183"/>
                  <a:pt x="17890583" y="13642181"/>
                </a:cubicBezTo>
                <a:cubicBezTo>
                  <a:pt x="17893143" y="13643461"/>
                  <a:pt x="17895167" y="13645663"/>
                  <a:pt x="17897727" y="13646943"/>
                </a:cubicBezTo>
                <a:cubicBezTo>
                  <a:pt x="17899971" y="13648066"/>
                  <a:pt x="17902623" y="13648202"/>
                  <a:pt x="17904867" y="13649325"/>
                </a:cubicBezTo>
                <a:cubicBezTo>
                  <a:pt x="17907427" y="13650605"/>
                  <a:pt x="17909631" y="13652500"/>
                  <a:pt x="17912011" y="13654087"/>
                </a:cubicBezTo>
                <a:cubicBezTo>
                  <a:pt x="17918617" y="13658490"/>
                  <a:pt x="17924643" y="13663706"/>
                  <a:pt x="17931063" y="13668375"/>
                </a:cubicBezTo>
                <a:cubicBezTo>
                  <a:pt x="17933379" y="13670058"/>
                  <a:pt x="17935647" y="13671857"/>
                  <a:pt x="17938207" y="13673137"/>
                </a:cubicBezTo>
                <a:cubicBezTo>
                  <a:pt x="17944067" y="13676067"/>
                  <a:pt x="17954155" y="13676986"/>
                  <a:pt x="17959639" y="13677900"/>
                </a:cubicBezTo>
                <a:cubicBezTo>
                  <a:pt x="17990695" y="13683076"/>
                  <a:pt x="17979051" y="13679608"/>
                  <a:pt x="17995359" y="13685043"/>
                </a:cubicBezTo>
                <a:cubicBezTo>
                  <a:pt x="18002775" y="13685868"/>
                  <a:pt x="18024971" y="13688109"/>
                  <a:pt x="18033457" y="13689806"/>
                </a:cubicBezTo>
                <a:cubicBezTo>
                  <a:pt x="18035919" y="13690298"/>
                  <a:pt x="18038219" y="13691393"/>
                  <a:pt x="18040601" y="13692187"/>
                </a:cubicBezTo>
                <a:cubicBezTo>
                  <a:pt x="18046951" y="13692981"/>
                  <a:pt x="18053283" y="13693931"/>
                  <a:pt x="18059651" y="13694568"/>
                </a:cubicBezTo>
                <a:cubicBezTo>
                  <a:pt x="18069163" y="13695519"/>
                  <a:pt x="18078743" y="13695764"/>
                  <a:pt x="18088227" y="13696950"/>
                </a:cubicBezTo>
                <a:cubicBezTo>
                  <a:pt x="18091473" y="13697356"/>
                  <a:pt x="18094487" y="13699098"/>
                  <a:pt x="18097751" y="13699331"/>
                </a:cubicBezTo>
                <a:cubicBezTo>
                  <a:pt x="18116767" y="13700689"/>
                  <a:pt x="18135851" y="13700918"/>
                  <a:pt x="18154901" y="13701712"/>
                </a:cubicBezTo>
                <a:lnTo>
                  <a:pt x="18169187" y="13699331"/>
                </a:lnTo>
                <a:cubicBezTo>
                  <a:pt x="18171663" y="13698918"/>
                  <a:pt x="18173951" y="13697744"/>
                  <a:pt x="18176331" y="13696950"/>
                </a:cubicBezTo>
                <a:lnTo>
                  <a:pt x="18190619" y="13692187"/>
                </a:lnTo>
                <a:cubicBezTo>
                  <a:pt x="18207623" y="13686520"/>
                  <a:pt x="18200729" y="13690210"/>
                  <a:pt x="18212051" y="13682662"/>
                </a:cubicBezTo>
                <a:cubicBezTo>
                  <a:pt x="18216759" y="13681093"/>
                  <a:pt x="18222979" y="13679715"/>
                  <a:pt x="18226337" y="13675518"/>
                </a:cubicBezTo>
                <a:cubicBezTo>
                  <a:pt x="18227905" y="13673558"/>
                  <a:pt x="18227925" y="13670756"/>
                  <a:pt x="18228719" y="13668375"/>
                </a:cubicBezTo>
                <a:cubicBezTo>
                  <a:pt x="18240623" y="13660437"/>
                  <a:pt x="18234275" y="13665993"/>
                  <a:pt x="18245387" y="13649325"/>
                </a:cubicBezTo>
                <a:cubicBezTo>
                  <a:pt x="18263347" y="13643337"/>
                  <a:pt x="18241907" y="13652110"/>
                  <a:pt x="18257295" y="13639800"/>
                </a:cubicBezTo>
                <a:cubicBezTo>
                  <a:pt x="18268839" y="13630564"/>
                  <a:pt x="18261623" y="13645859"/>
                  <a:pt x="18266819" y="13630275"/>
                </a:cubicBezTo>
                <a:cubicBezTo>
                  <a:pt x="18269199" y="13627894"/>
                  <a:pt x="18272095" y="13625933"/>
                  <a:pt x="18273963" y="13623131"/>
                </a:cubicBezTo>
                <a:cubicBezTo>
                  <a:pt x="18275355" y="13621042"/>
                  <a:pt x="18274775" y="13617947"/>
                  <a:pt x="18276343" y="13615987"/>
                </a:cubicBezTo>
                <a:cubicBezTo>
                  <a:pt x="18288653" y="13600600"/>
                  <a:pt x="18279883" y="13622038"/>
                  <a:pt x="18285869" y="13604081"/>
                </a:cubicBezTo>
                <a:cubicBezTo>
                  <a:pt x="18289711" y="13602159"/>
                  <a:pt x="18297631" y="13597638"/>
                  <a:pt x="18302537" y="13596937"/>
                </a:cubicBezTo>
                <a:cubicBezTo>
                  <a:pt x="18329703" y="13593057"/>
                  <a:pt x="18327763" y="13594468"/>
                  <a:pt x="18354927" y="13596937"/>
                </a:cubicBezTo>
                <a:cubicBezTo>
                  <a:pt x="18354527" y="13594556"/>
                  <a:pt x="18336779" y="13593159"/>
                  <a:pt x="18352543" y="13582650"/>
                </a:cubicBezTo>
                <a:close/>
                <a:moveTo>
                  <a:pt x="18757357" y="13530262"/>
                </a:moveTo>
                <a:cubicBezTo>
                  <a:pt x="18775315" y="13536247"/>
                  <a:pt x="18753179" y="13528173"/>
                  <a:pt x="18771643" y="13537406"/>
                </a:cubicBezTo>
                <a:cubicBezTo>
                  <a:pt x="18773889" y="13538529"/>
                  <a:pt x="18776407" y="13538993"/>
                  <a:pt x="18778787" y="13539787"/>
                </a:cubicBezTo>
                <a:lnTo>
                  <a:pt x="18783551" y="13554075"/>
                </a:lnTo>
                <a:lnTo>
                  <a:pt x="18785931" y="13561218"/>
                </a:lnTo>
                <a:cubicBezTo>
                  <a:pt x="18791631" y="13601117"/>
                  <a:pt x="18785931" y="13553827"/>
                  <a:pt x="18785931" y="13630275"/>
                </a:cubicBezTo>
                <a:cubicBezTo>
                  <a:pt x="18785931" y="13644355"/>
                  <a:pt x="18784211" y="13649268"/>
                  <a:pt x="18795455" y="13654087"/>
                </a:cubicBezTo>
                <a:cubicBezTo>
                  <a:pt x="18798465" y="13655376"/>
                  <a:pt x="18801807" y="13655674"/>
                  <a:pt x="18804983" y="13656468"/>
                </a:cubicBezTo>
                <a:cubicBezTo>
                  <a:pt x="18810539" y="13655674"/>
                  <a:pt x="18816915" y="13657100"/>
                  <a:pt x="18821651" y="13654087"/>
                </a:cubicBezTo>
                <a:cubicBezTo>
                  <a:pt x="18826479" y="13651014"/>
                  <a:pt x="18826415" y="13642975"/>
                  <a:pt x="18831175" y="13639800"/>
                </a:cubicBezTo>
                <a:cubicBezTo>
                  <a:pt x="18840407" y="13633644"/>
                  <a:pt x="18835603" y="13635942"/>
                  <a:pt x="18845463" y="13632656"/>
                </a:cubicBezTo>
                <a:cubicBezTo>
                  <a:pt x="18857369" y="13636625"/>
                  <a:pt x="18851811" y="13632655"/>
                  <a:pt x="18857367" y="13649325"/>
                </a:cubicBezTo>
                <a:lnTo>
                  <a:pt x="18859751" y="13656468"/>
                </a:lnTo>
                <a:cubicBezTo>
                  <a:pt x="18859549" y="13657876"/>
                  <a:pt x="18858011" y="13675748"/>
                  <a:pt x="18854987" y="13680281"/>
                </a:cubicBezTo>
                <a:cubicBezTo>
                  <a:pt x="18853119" y="13683083"/>
                  <a:pt x="18850223" y="13685044"/>
                  <a:pt x="18847843" y="13687425"/>
                </a:cubicBezTo>
                <a:cubicBezTo>
                  <a:pt x="18847051" y="13689806"/>
                  <a:pt x="18846683" y="13692374"/>
                  <a:pt x="18845463" y="13694568"/>
                </a:cubicBezTo>
                <a:cubicBezTo>
                  <a:pt x="18842683" y="13699572"/>
                  <a:pt x="18835939" y="13708856"/>
                  <a:pt x="18835939" y="13708856"/>
                </a:cubicBezTo>
                <a:cubicBezTo>
                  <a:pt x="18831339" y="13722653"/>
                  <a:pt x="18832339" y="13716410"/>
                  <a:pt x="18835939" y="13739812"/>
                </a:cubicBezTo>
                <a:cubicBezTo>
                  <a:pt x="18836319" y="13742293"/>
                  <a:pt x="18836543" y="13745181"/>
                  <a:pt x="18838319" y="13746956"/>
                </a:cubicBezTo>
                <a:cubicBezTo>
                  <a:pt x="18840095" y="13748731"/>
                  <a:pt x="18843083" y="13748543"/>
                  <a:pt x="18845463" y="13749337"/>
                </a:cubicBezTo>
                <a:cubicBezTo>
                  <a:pt x="18847843" y="13750925"/>
                  <a:pt x="18850047" y="13752820"/>
                  <a:pt x="18852607" y="13754100"/>
                </a:cubicBezTo>
                <a:cubicBezTo>
                  <a:pt x="18854851" y="13755223"/>
                  <a:pt x="18857823" y="13754874"/>
                  <a:pt x="18859751" y="13756481"/>
                </a:cubicBezTo>
                <a:cubicBezTo>
                  <a:pt x="18862799" y="13759022"/>
                  <a:pt x="18864513" y="13762831"/>
                  <a:pt x="18866895" y="13766006"/>
                </a:cubicBezTo>
                <a:cubicBezTo>
                  <a:pt x="18862563" y="13796317"/>
                  <a:pt x="18868413" y="13772494"/>
                  <a:pt x="18859751" y="13789818"/>
                </a:cubicBezTo>
                <a:cubicBezTo>
                  <a:pt x="18858627" y="13792063"/>
                  <a:pt x="18859143" y="13795187"/>
                  <a:pt x="18857367" y="13796962"/>
                </a:cubicBezTo>
                <a:cubicBezTo>
                  <a:pt x="18848137" y="13806194"/>
                  <a:pt x="18840415" y="13807376"/>
                  <a:pt x="18828795" y="13811250"/>
                </a:cubicBezTo>
                <a:cubicBezTo>
                  <a:pt x="18817811" y="13814911"/>
                  <a:pt x="18824111" y="13813139"/>
                  <a:pt x="18809743" y="13816012"/>
                </a:cubicBezTo>
                <a:cubicBezTo>
                  <a:pt x="18804681" y="13831204"/>
                  <a:pt x="18806823" y="13821597"/>
                  <a:pt x="18809743" y="13849350"/>
                </a:cubicBezTo>
                <a:cubicBezTo>
                  <a:pt x="18810415" y="13855714"/>
                  <a:pt x="18811379" y="13862044"/>
                  <a:pt x="18812127" y="13868400"/>
                </a:cubicBezTo>
                <a:cubicBezTo>
                  <a:pt x="18812967" y="13875538"/>
                  <a:pt x="18813099" y="13882783"/>
                  <a:pt x="18814507" y="13889831"/>
                </a:cubicBezTo>
                <a:cubicBezTo>
                  <a:pt x="18816935" y="13901976"/>
                  <a:pt x="18818331" y="13902710"/>
                  <a:pt x="18824031" y="13911262"/>
                </a:cubicBezTo>
                <a:cubicBezTo>
                  <a:pt x="18824827" y="13913643"/>
                  <a:pt x="18826411" y="13915896"/>
                  <a:pt x="18826411" y="13918406"/>
                </a:cubicBezTo>
                <a:cubicBezTo>
                  <a:pt x="18826411" y="13922453"/>
                  <a:pt x="18826275" y="13926945"/>
                  <a:pt x="18824031" y="13930312"/>
                </a:cubicBezTo>
                <a:cubicBezTo>
                  <a:pt x="18822639" y="13932401"/>
                  <a:pt x="18819389" y="13932485"/>
                  <a:pt x="18816887" y="13932693"/>
                </a:cubicBezTo>
                <a:cubicBezTo>
                  <a:pt x="18809767" y="13933286"/>
                  <a:pt x="18804983" y="13932693"/>
                  <a:pt x="18802599" y="13932693"/>
                </a:cubicBezTo>
                <a:cubicBezTo>
                  <a:pt x="18797045" y="13927931"/>
                  <a:pt x="18791731" y="13922868"/>
                  <a:pt x="18785931" y="13918406"/>
                </a:cubicBezTo>
                <a:cubicBezTo>
                  <a:pt x="18781395" y="13914916"/>
                  <a:pt x="18775691" y="13912929"/>
                  <a:pt x="18771643" y="13908881"/>
                </a:cubicBezTo>
                <a:cubicBezTo>
                  <a:pt x="18760455" y="13897689"/>
                  <a:pt x="18766369" y="13904539"/>
                  <a:pt x="18754975" y="13887450"/>
                </a:cubicBezTo>
                <a:cubicBezTo>
                  <a:pt x="18753387" y="13885069"/>
                  <a:pt x="18751493" y="13882866"/>
                  <a:pt x="18750213" y="13880306"/>
                </a:cubicBezTo>
                <a:cubicBezTo>
                  <a:pt x="18742893" y="13865665"/>
                  <a:pt x="18747415" y="13873729"/>
                  <a:pt x="18735927" y="13856493"/>
                </a:cubicBezTo>
                <a:lnTo>
                  <a:pt x="18731163" y="13849350"/>
                </a:lnTo>
                <a:cubicBezTo>
                  <a:pt x="18730367" y="13846969"/>
                  <a:pt x="18730001" y="13844400"/>
                  <a:pt x="18728783" y="13842206"/>
                </a:cubicBezTo>
                <a:cubicBezTo>
                  <a:pt x="18726003" y="13837202"/>
                  <a:pt x="18721067" y="13833348"/>
                  <a:pt x="18719257" y="13827918"/>
                </a:cubicBezTo>
                <a:cubicBezTo>
                  <a:pt x="18716583" y="13819902"/>
                  <a:pt x="18716823" y="13819492"/>
                  <a:pt x="18712115" y="13811250"/>
                </a:cubicBezTo>
                <a:cubicBezTo>
                  <a:pt x="18710693" y="13808765"/>
                  <a:pt x="18708515" y="13806721"/>
                  <a:pt x="18707351" y="13804106"/>
                </a:cubicBezTo>
                <a:cubicBezTo>
                  <a:pt x="18705311" y="13799518"/>
                  <a:pt x="18704175" y="13794581"/>
                  <a:pt x="18702587" y="13789818"/>
                </a:cubicBezTo>
                <a:lnTo>
                  <a:pt x="18695443" y="13768387"/>
                </a:lnTo>
                <a:lnTo>
                  <a:pt x="18685919" y="13739812"/>
                </a:lnTo>
                <a:lnTo>
                  <a:pt x="18683539" y="13732668"/>
                </a:lnTo>
                <a:lnTo>
                  <a:pt x="18681159" y="13725525"/>
                </a:lnTo>
                <a:cubicBezTo>
                  <a:pt x="18681951" y="13705681"/>
                  <a:pt x="18681423" y="13685740"/>
                  <a:pt x="18683539" y="13665993"/>
                </a:cubicBezTo>
                <a:cubicBezTo>
                  <a:pt x="18683843" y="13663147"/>
                  <a:pt x="18687139" y="13661465"/>
                  <a:pt x="18688299" y="13658850"/>
                </a:cubicBezTo>
                <a:cubicBezTo>
                  <a:pt x="18690339" y="13654262"/>
                  <a:pt x="18690279" y="13648739"/>
                  <a:pt x="18693063" y="13644562"/>
                </a:cubicBezTo>
                <a:lnTo>
                  <a:pt x="18702587" y="13630275"/>
                </a:lnTo>
                <a:cubicBezTo>
                  <a:pt x="18703383" y="13627894"/>
                  <a:pt x="18704279" y="13625545"/>
                  <a:pt x="18704971" y="13623131"/>
                </a:cubicBezTo>
                <a:cubicBezTo>
                  <a:pt x="18705867" y="13619984"/>
                  <a:pt x="18706203" y="13616670"/>
                  <a:pt x="18707351" y="13613606"/>
                </a:cubicBezTo>
                <a:cubicBezTo>
                  <a:pt x="18708595" y="13610282"/>
                  <a:pt x="18710795" y="13607377"/>
                  <a:pt x="18712115" y="13604081"/>
                </a:cubicBezTo>
                <a:cubicBezTo>
                  <a:pt x="18713975" y="13599420"/>
                  <a:pt x="18715287" y="13594556"/>
                  <a:pt x="18716875" y="13589793"/>
                </a:cubicBezTo>
                <a:cubicBezTo>
                  <a:pt x="18717669" y="13587412"/>
                  <a:pt x="18717865" y="13584738"/>
                  <a:pt x="18719257" y="13582650"/>
                </a:cubicBezTo>
                <a:lnTo>
                  <a:pt x="18728783" y="13568362"/>
                </a:lnTo>
                <a:cubicBezTo>
                  <a:pt x="18730367" y="13565981"/>
                  <a:pt x="18732639" y="13563933"/>
                  <a:pt x="18733543" y="13561218"/>
                </a:cubicBezTo>
                <a:cubicBezTo>
                  <a:pt x="18737737" y="13548645"/>
                  <a:pt x="18734531" y="13556165"/>
                  <a:pt x="18745451" y="13539787"/>
                </a:cubicBezTo>
                <a:cubicBezTo>
                  <a:pt x="18747039" y="13537406"/>
                  <a:pt x="18747499" y="13533548"/>
                  <a:pt x="18750213" y="13532643"/>
                </a:cubicBezTo>
                <a:lnTo>
                  <a:pt x="18757357" y="13530262"/>
                </a:lnTo>
                <a:close/>
                <a:moveTo>
                  <a:pt x="24814339" y="13511688"/>
                </a:moveTo>
                <a:cubicBezTo>
                  <a:pt x="24826963" y="13511688"/>
                  <a:pt x="24837199" y="13521923"/>
                  <a:pt x="24837199" y="13534548"/>
                </a:cubicBezTo>
                <a:cubicBezTo>
                  <a:pt x="24837199" y="13547173"/>
                  <a:pt x="24826963" y="13557408"/>
                  <a:pt x="24814339" y="13557408"/>
                </a:cubicBezTo>
                <a:cubicBezTo>
                  <a:pt x="24801715" y="13557408"/>
                  <a:pt x="24791479" y="13547173"/>
                  <a:pt x="24791479" y="13534548"/>
                </a:cubicBezTo>
                <a:cubicBezTo>
                  <a:pt x="24791479" y="13521923"/>
                  <a:pt x="24801715" y="13511688"/>
                  <a:pt x="24814339" y="13511688"/>
                </a:cubicBezTo>
                <a:close/>
                <a:moveTo>
                  <a:pt x="11797529" y="13486492"/>
                </a:moveTo>
                <a:cubicBezTo>
                  <a:pt x="11803303" y="13486544"/>
                  <a:pt x="11806845" y="13488487"/>
                  <a:pt x="11811068" y="13496925"/>
                </a:cubicBezTo>
                <a:cubicBezTo>
                  <a:pt x="11812190" y="13499170"/>
                  <a:pt x="11812654" y="13501687"/>
                  <a:pt x="11813447" y="13504068"/>
                </a:cubicBezTo>
                <a:cubicBezTo>
                  <a:pt x="11810255" y="13526403"/>
                  <a:pt x="11814180" y="13516067"/>
                  <a:pt x="11801543" y="13535025"/>
                </a:cubicBezTo>
                <a:cubicBezTo>
                  <a:pt x="11799955" y="13537406"/>
                  <a:pt x="11799159" y="13540581"/>
                  <a:pt x="11796779" y="13542168"/>
                </a:cubicBezTo>
                <a:lnTo>
                  <a:pt x="11782491" y="13551693"/>
                </a:lnTo>
                <a:cubicBezTo>
                  <a:pt x="11776340" y="13544515"/>
                  <a:pt x="11766597" y="13532285"/>
                  <a:pt x="11758681" y="13525500"/>
                </a:cubicBezTo>
                <a:cubicBezTo>
                  <a:pt x="11756508" y="13523637"/>
                  <a:pt x="11753918" y="13522325"/>
                  <a:pt x="11751537" y="13520737"/>
                </a:cubicBezTo>
                <a:cubicBezTo>
                  <a:pt x="11748807" y="13512546"/>
                  <a:pt x="11743556" y="13505322"/>
                  <a:pt x="11749153" y="13496925"/>
                </a:cubicBezTo>
                <a:cubicBezTo>
                  <a:pt x="11750743" y="13494544"/>
                  <a:pt x="11753683" y="13493324"/>
                  <a:pt x="11756297" y="13492162"/>
                </a:cubicBezTo>
                <a:cubicBezTo>
                  <a:pt x="11760885" y="13490123"/>
                  <a:pt x="11770586" y="13487400"/>
                  <a:pt x="11770586" y="13487400"/>
                </a:cubicBezTo>
                <a:cubicBezTo>
                  <a:pt x="11783740" y="13488277"/>
                  <a:pt x="11791752" y="13486439"/>
                  <a:pt x="11797529" y="13486492"/>
                </a:cubicBezTo>
                <a:close/>
                <a:moveTo>
                  <a:pt x="15903759" y="13441043"/>
                </a:moveTo>
                <a:cubicBezTo>
                  <a:pt x="15916385" y="13441043"/>
                  <a:pt x="15926619" y="13451278"/>
                  <a:pt x="15926619" y="13463903"/>
                </a:cubicBezTo>
                <a:cubicBezTo>
                  <a:pt x="15926619" y="13476528"/>
                  <a:pt x="15916385" y="13486763"/>
                  <a:pt x="15903759" y="13486763"/>
                </a:cubicBezTo>
                <a:cubicBezTo>
                  <a:pt x="15891137" y="13486763"/>
                  <a:pt x="15880899" y="13476528"/>
                  <a:pt x="15880899" y="13463903"/>
                </a:cubicBezTo>
                <a:cubicBezTo>
                  <a:pt x="15880899" y="13451278"/>
                  <a:pt x="15891137" y="13441043"/>
                  <a:pt x="15903759" y="13441043"/>
                </a:cubicBezTo>
                <a:close/>
                <a:moveTo>
                  <a:pt x="15815656" y="13426755"/>
                </a:moveTo>
                <a:cubicBezTo>
                  <a:pt x="15828279" y="13426755"/>
                  <a:pt x="15838517" y="13436990"/>
                  <a:pt x="15838517" y="13449615"/>
                </a:cubicBezTo>
                <a:cubicBezTo>
                  <a:pt x="15838517" y="13462240"/>
                  <a:pt x="15828279" y="13472475"/>
                  <a:pt x="15815656" y="13472475"/>
                </a:cubicBezTo>
                <a:cubicBezTo>
                  <a:pt x="15803028" y="13472475"/>
                  <a:pt x="15792796" y="13462240"/>
                  <a:pt x="15792796" y="13449615"/>
                </a:cubicBezTo>
                <a:cubicBezTo>
                  <a:pt x="15792796" y="13436990"/>
                  <a:pt x="15803028" y="13426755"/>
                  <a:pt x="15815656" y="13426755"/>
                </a:cubicBezTo>
                <a:close/>
                <a:moveTo>
                  <a:pt x="11639725" y="13421200"/>
                </a:moveTo>
                <a:cubicBezTo>
                  <a:pt x="11652349" y="13421200"/>
                  <a:pt x="11662584" y="13431435"/>
                  <a:pt x="11662584" y="13444060"/>
                </a:cubicBezTo>
                <a:cubicBezTo>
                  <a:pt x="11662584" y="13456685"/>
                  <a:pt x="11652349" y="13466920"/>
                  <a:pt x="11639725" y="13466920"/>
                </a:cubicBezTo>
                <a:cubicBezTo>
                  <a:pt x="11627099" y="13466920"/>
                  <a:pt x="11616865" y="13456685"/>
                  <a:pt x="11616865" y="13444060"/>
                </a:cubicBezTo>
                <a:cubicBezTo>
                  <a:pt x="11616865" y="13431435"/>
                  <a:pt x="11627099" y="13421200"/>
                  <a:pt x="11639725" y="13421200"/>
                </a:cubicBezTo>
                <a:close/>
                <a:moveTo>
                  <a:pt x="14451870" y="13420725"/>
                </a:moveTo>
                <a:cubicBezTo>
                  <a:pt x="14472505" y="13421519"/>
                  <a:pt x="14493220" y="13421178"/>
                  <a:pt x="14513779" y="13423106"/>
                </a:cubicBezTo>
                <a:cubicBezTo>
                  <a:pt x="14518779" y="13423575"/>
                  <a:pt x="14528070" y="13427868"/>
                  <a:pt x="14528070" y="13427868"/>
                </a:cubicBezTo>
                <a:cubicBezTo>
                  <a:pt x="14530449" y="13429456"/>
                  <a:pt x="14533421" y="13430396"/>
                  <a:pt x="14535210" y="13432631"/>
                </a:cubicBezTo>
                <a:cubicBezTo>
                  <a:pt x="14536779" y="13434591"/>
                  <a:pt x="14536201" y="13437686"/>
                  <a:pt x="14537593" y="13439775"/>
                </a:cubicBezTo>
                <a:cubicBezTo>
                  <a:pt x="14539462" y="13442577"/>
                  <a:pt x="14542354" y="13444537"/>
                  <a:pt x="14544738" y="13446918"/>
                </a:cubicBezTo>
                <a:cubicBezTo>
                  <a:pt x="14545529" y="13449299"/>
                  <a:pt x="14545550" y="13452102"/>
                  <a:pt x="14547117" y="13454062"/>
                </a:cubicBezTo>
                <a:cubicBezTo>
                  <a:pt x="14559429" y="13469451"/>
                  <a:pt x="14550657" y="13448012"/>
                  <a:pt x="14556645" y="13465968"/>
                </a:cubicBezTo>
                <a:cubicBezTo>
                  <a:pt x="14555905" y="13469668"/>
                  <a:pt x="14554951" y="13482293"/>
                  <a:pt x="14549501" y="13485018"/>
                </a:cubicBezTo>
                <a:cubicBezTo>
                  <a:pt x="14544476" y="13487531"/>
                  <a:pt x="14531642" y="13485018"/>
                  <a:pt x="14528070" y="13485018"/>
                </a:cubicBezTo>
                <a:cubicBezTo>
                  <a:pt x="14519339" y="13484224"/>
                  <a:pt x="14510507" y="13484160"/>
                  <a:pt x="14501874" y="13482637"/>
                </a:cubicBezTo>
                <a:cubicBezTo>
                  <a:pt x="14496932" y="13481765"/>
                  <a:pt x="14492351" y="13479463"/>
                  <a:pt x="14487588" y="13477875"/>
                </a:cubicBezTo>
                <a:lnTo>
                  <a:pt x="14480441" y="13475493"/>
                </a:lnTo>
                <a:cubicBezTo>
                  <a:pt x="14474838" y="13469888"/>
                  <a:pt x="14466608" y="13460724"/>
                  <a:pt x="14459013" y="13458825"/>
                </a:cubicBezTo>
                <a:cubicBezTo>
                  <a:pt x="14447052" y="13455834"/>
                  <a:pt x="14452590" y="13457478"/>
                  <a:pt x="14442345" y="13454062"/>
                </a:cubicBezTo>
                <a:cubicBezTo>
                  <a:pt x="14440755" y="13451681"/>
                  <a:pt x="14438860" y="13449478"/>
                  <a:pt x="14437582" y="13446918"/>
                </a:cubicBezTo>
                <a:cubicBezTo>
                  <a:pt x="14434673" y="13441105"/>
                  <a:pt x="14432860" y="13430880"/>
                  <a:pt x="14437582" y="13425487"/>
                </a:cubicBezTo>
                <a:cubicBezTo>
                  <a:pt x="14440887" y="13421709"/>
                  <a:pt x="14451870" y="13420725"/>
                  <a:pt x="14451870" y="13420725"/>
                </a:cubicBezTo>
                <a:close/>
                <a:moveTo>
                  <a:pt x="15863283" y="13383893"/>
                </a:moveTo>
                <a:cubicBezTo>
                  <a:pt x="15875905" y="13383893"/>
                  <a:pt x="15886143" y="13394128"/>
                  <a:pt x="15886143" y="13406753"/>
                </a:cubicBezTo>
                <a:cubicBezTo>
                  <a:pt x="15886143" y="13419378"/>
                  <a:pt x="15875905" y="13429613"/>
                  <a:pt x="15863283" y="13429613"/>
                </a:cubicBezTo>
                <a:cubicBezTo>
                  <a:pt x="15850658" y="13429613"/>
                  <a:pt x="15840423" y="13419378"/>
                  <a:pt x="15840423" y="13406753"/>
                </a:cubicBezTo>
                <a:cubicBezTo>
                  <a:pt x="15840423" y="13394128"/>
                  <a:pt x="15850658" y="13383893"/>
                  <a:pt x="15863283" y="13383893"/>
                </a:cubicBezTo>
                <a:close/>
                <a:moveTo>
                  <a:pt x="24816719" y="13349763"/>
                </a:moveTo>
                <a:cubicBezTo>
                  <a:pt x="24829347" y="13349763"/>
                  <a:pt x="24839579" y="13359998"/>
                  <a:pt x="24839579" y="13372623"/>
                </a:cubicBezTo>
                <a:cubicBezTo>
                  <a:pt x="24839579" y="13385248"/>
                  <a:pt x="24829347" y="13395483"/>
                  <a:pt x="24816719" y="13395483"/>
                </a:cubicBezTo>
                <a:cubicBezTo>
                  <a:pt x="24804095" y="13395483"/>
                  <a:pt x="24793859" y="13385248"/>
                  <a:pt x="24793859" y="13372623"/>
                </a:cubicBezTo>
                <a:cubicBezTo>
                  <a:pt x="24793859" y="13359998"/>
                  <a:pt x="24804095" y="13349763"/>
                  <a:pt x="24816719" y="13349763"/>
                </a:cubicBezTo>
                <a:close/>
                <a:moveTo>
                  <a:pt x="15779935" y="13348174"/>
                </a:moveTo>
                <a:cubicBezTo>
                  <a:pt x="15792562" y="13348174"/>
                  <a:pt x="15802795" y="13358409"/>
                  <a:pt x="15802795" y="13371034"/>
                </a:cubicBezTo>
                <a:cubicBezTo>
                  <a:pt x="15802795" y="13383659"/>
                  <a:pt x="15792562" y="13393894"/>
                  <a:pt x="15779935" y="13393894"/>
                </a:cubicBezTo>
                <a:cubicBezTo>
                  <a:pt x="15767311" y="13393894"/>
                  <a:pt x="15757075" y="13383659"/>
                  <a:pt x="15757075" y="13371034"/>
                </a:cubicBezTo>
                <a:cubicBezTo>
                  <a:pt x="15757075" y="13358409"/>
                  <a:pt x="15767311" y="13348174"/>
                  <a:pt x="15779935" y="13348174"/>
                </a:cubicBezTo>
                <a:close/>
                <a:moveTo>
                  <a:pt x="22399747" y="13285469"/>
                </a:moveTo>
                <a:cubicBezTo>
                  <a:pt x="22412371" y="13285469"/>
                  <a:pt x="22422607" y="13295704"/>
                  <a:pt x="22422607" y="13308329"/>
                </a:cubicBezTo>
                <a:cubicBezTo>
                  <a:pt x="22422607" y="13320954"/>
                  <a:pt x="22412371" y="13331189"/>
                  <a:pt x="22399747" y="13331189"/>
                </a:cubicBezTo>
                <a:cubicBezTo>
                  <a:pt x="22387123" y="13331189"/>
                  <a:pt x="22376887" y="13320954"/>
                  <a:pt x="22376887" y="13308329"/>
                </a:cubicBezTo>
                <a:cubicBezTo>
                  <a:pt x="22376887" y="13295704"/>
                  <a:pt x="22387123" y="13285469"/>
                  <a:pt x="22399747" y="13285469"/>
                </a:cubicBezTo>
                <a:close/>
                <a:moveTo>
                  <a:pt x="16508602" y="13224349"/>
                </a:moveTo>
                <a:cubicBezTo>
                  <a:pt x="16521228" y="13224349"/>
                  <a:pt x="16531462" y="13234584"/>
                  <a:pt x="16531462" y="13247209"/>
                </a:cubicBezTo>
                <a:cubicBezTo>
                  <a:pt x="16531462" y="13259834"/>
                  <a:pt x="16521228" y="13270069"/>
                  <a:pt x="16508602" y="13270069"/>
                </a:cubicBezTo>
                <a:cubicBezTo>
                  <a:pt x="16495977" y="13270069"/>
                  <a:pt x="16485742" y="13259834"/>
                  <a:pt x="16485742" y="13247209"/>
                </a:cubicBezTo>
                <a:cubicBezTo>
                  <a:pt x="16485742" y="13234584"/>
                  <a:pt x="16495977" y="13224349"/>
                  <a:pt x="16508602" y="13224349"/>
                </a:cubicBezTo>
                <a:close/>
                <a:moveTo>
                  <a:pt x="20387719" y="13223557"/>
                </a:moveTo>
                <a:cubicBezTo>
                  <a:pt x="20400343" y="13223557"/>
                  <a:pt x="20410579" y="13233792"/>
                  <a:pt x="20410579" y="13246417"/>
                </a:cubicBezTo>
                <a:cubicBezTo>
                  <a:pt x="20410579" y="13259042"/>
                  <a:pt x="20400343" y="13269277"/>
                  <a:pt x="20387719" y="13269277"/>
                </a:cubicBezTo>
                <a:cubicBezTo>
                  <a:pt x="20375095" y="13269277"/>
                  <a:pt x="20364859" y="13259042"/>
                  <a:pt x="20364859" y="13246417"/>
                </a:cubicBezTo>
                <a:cubicBezTo>
                  <a:pt x="20364859" y="13233792"/>
                  <a:pt x="20375095" y="13223557"/>
                  <a:pt x="20387719" y="13223557"/>
                </a:cubicBezTo>
                <a:close/>
                <a:moveTo>
                  <a:pt x="24266651" y="13168789"/>
                </a:moveTo>
                <a:cubicBezTo>
                  <a:pt x="24279279" y="13168789"/>
                  <a:pt x="24289511" y="13179024"/>
                  <a:pt x="24289511" y="13191649"/>
                </a:cubicBezTo>
                <a:cubicBezTo>
                  <a:pt x="24289511" y="13204274"/>
                  <a:pt x="24279279" y="13214509"/>
                  <a:pt x="24266651" y="13214509"/>
                </a:cubicBezTo>
                <a:cubicBezTo>
                  <a:pt x="24254027" y="13214509"/>
                  <a:pt x="24243791" y="13204274"/>
                  <a:pt x="24243791" y="13191649"/>
                </a:cubicBezTo>
                <a:cubicBezTo>
                  <a:pt x="24243791" y="13179024"/>
                  <a:pt x="24254027" y="13168789"/>
                  <a:pt x="24266651" y="13168789"/>
                </a:cubicBezTo>
                <a:close/>
                <a:moveTo>
                  <a:pt x="18446931" y="13155293"/>
                </a:moveTo>
                <a:cubicBezTo>
                  <a:pt x="18459557" y="13155293"/>
                  <a:pt x="18469791" y="13165528"/>
                  <a:pt x="18469791" y="13178153"/>
                </a:cubicBezTo>
                <a:cubicBezTo>
                  <a:pt x="18469791" y="13190778"/>
                  <a:pt x="18459557" y="13201013"/>
                  <a:pt x="18446931" y="13201013"/>
                </a:cubicBezTo>
                <a:cubicBezTo>
                  <a:pt x="18434307" y="13201013"/>
                  <a:pt x="18424071" y="13190778"/>
                  <a:pt x="18424071" y="13178153"/>
                </a:cubicBezTo>
                <a:cubicBezTo>
                  <a:pt x="18424071" y="13165528"/>
                  <a:pt x="18434307" y="13155293"/>
                  <a:pt x="18446931" y="13155293"/>
                </a:cubicBezTo>
                <a:close/>
                <a:moveTo>
                  <a:pt x="16143476" y="13144974"/>
                </a:moveTo>
                <a:cubicBezTo>
                  <a:pt x="16156102" y="13144974"/>
                  <a:pt x="16166337" y="13155209"/>
                  <a:pt x="16166337" y="13167834"/>
                </a:cubicBezTo>
                <a:cubicBezTo>
                  <a:pt x="16166337" y="13180459"/>
                  <a:pt x="16156102" y="13190694"/>
                  <a:pt x="16143476" y="13190694"/>
                </a:cubicBezTo>
                <a:cubicBezTo>
                  <a:pt x="16130853" y="13190694"/>
                  <a:pt x="16120616" y="13180459"/>
                  <a:pt x="16120616" y="13167834"/>
                </a:cubicBezTo>
                <a:cubicBezTo>
                  <a:pt x="16120616" y="13155209"/>
                  <a:pt x="16130853" y="13144974"/>
                  <a:pt x="16143476" y="13144974"/>
                </a:cubicBezTo>
                <a:close/>
                <a:moveTo>
                  <a:pt x="16003776" y="13138624"/>
                </a:moveTo>
                <a:cubicBezTo>
                  <a:pt x="16016402" y="13138624"/>
                  <a:pt x="16026636" y="13148859"/>
                  <a:pt x="16026636" y="13161484"/>
                </a:cubicBezTo>
                <a:cubicBezTo>
                  <a:pt x="16026636" y="13174109"/>
                  <a:pt x="16016402" y="13184344"/>
                  <a:pt x="16003776" y="13184344"/>
                </a:cubicBezTo>
                <a:cubicBezTo>
                  <a:pt x="15991151" y="13184344"/>
                  <a:pt x="15980916" y="13174109"/>
                  <a:pt x="15980916" y="13161484"/>
                </a:cubicBezTo>
                <a:cubicBezTo>
                  <a:pt x="15980916" y="13148859"/>
                  <a:pt x="15991151" y="13138624"/>
                  <a:pt x="16003776" y="13138624"/>
                </a:cubicBezTo>
                <a:close/>
                <a:moveTo>
                  <a:pt x="22171259" y="13080682"/>
                </a:moveTo>
                <a:cubicBezTo>
                  <a:pt x="22183879" y="13080682"/>
                  <a:pt x="22194115" y="13090917"/>
                  <a:pt x="22194115" y="13103542"/>
                </a:cubicBezTo>
                <a:cubicBezTo>
                  <a:pt x="22194115" y="13116167"/>
                  <a:pt x="22183879" y="13126402"/>
                  <a:pt x="22171259" y="13126402"/>
                </a:cubicBezTo>
                <a:cubicBezTo>
                  <a:pt x="22158635" y="13126402"/>
                  <a:pt x="22148399" y="13116167"/>
                  <a:pt x="22148399" y="13103542"/>
                </a:cubicBezTo>
                <a:cubicBezTo>
                  <a:pt x="22148399" y="13090917"/>
                  <a:pt x="22158635" y="13080682"/>
                  <a:pt x="22171259" y="13080682"/>
                </a:cubicBezTo>
                <a:close/>
                <a:moveTo>
                  <a:pt x="23504655" y="13066396"/>
                </a:moveTo>
                <a:cubicBezTo>
                  <a:pt x="23517279" y="13066396"/>
                  <a:pt x="23527515" y="13076631"/>
                  <a:pt x="23527515" y="13089256"/>
                </a:cubicBezTo>
                <a:cubicBezTo>
                  <a:pt x="23527515" y="13101881"/>
                  <a:pt x="23517279" y="13112116"/>
                  <a:pt x="23504655" y="13112116"/>
                </a:cubicBezTo>
                <a:cubicBezTo>
                  <a:pt x="23492027" y="13112116"/>
                  <a:pt x="23481791" y="13101881"/>
                  <a:pt x="23481791" y="13089256"/>
                </a:cubicBezTo>
                <a:cubicBezTo>
                  <a:pt x="23481791" y="13076631"/>
                  <a:pt x="23492027" y="13066396"/>
                  <a:pt x="23504655" y="13066396"/>
                </a:cubicBezTo>
                <a:close/>
                <a:moveTo>
                  <a:pt x="18592049" y="13066395"/>
                </a:moveTo>
                <a:cubicBezTo>
                  <a:pt x="18604675" y="13066395"/>
                  <a:pt x="18614909" y="13076630"/>
                  <a:pt x="18614909" y="13089255"/>
                </a:cubicBezTo>
                <a:cubicBezTo>
                  <a:pt x="18614909" y="13101880"/>
                  <a:pt x="18604675" y="13112115"/>
                  <a:pt x="18592049" y="13112115"/>
                </a:cubicBezTo>
                <a:cubicBezTo>
                  <a:pt x="18579423" y="13112115"/>
                  <a:pt x="18569189" y="13101880"/>
                  <a:pt x="18569189" y="13089255"/>
                </a:cubicBezTo>
                <a:cubicBezTo>
                  <a:pt x="18569189" y="13076630"/>
                  <a:pt x="18579423" y="13066395"/>
                  <a:pt x="18592049" y="13066395"/>
                </a:cubicBezTo>
                <a:close/>
                <a:moveTo>
                  <a:pt x="3577022" y="13008293"/>
                </a:moveTo>
                <a:cubicBezTo>
                  <a:pt x="3589647" y="13008293"/>
                  <a:pt x="3599882" y="13018528"/>
                  <a:pt x="3599882" y="13031153"/>
                </a:cubicBezTo>
                <a:cubicBezTo>
                  <a:pt x="3599882" y="13043778"/>
                  <a:pt x="3589647" y="13054013"/>
                  <a:pt x="3577022" y="13054013"/>
                </a:cubicBezTo>
                <a:cubicBezTo>
                  <a:pt x="3564400" y="13054013"/>
                  <a:pt x="3554162" y="13043778"/>
                  <a:pt x="3554162" y="13031153"/>
                </a:cubicBezTo>
                <a:cubicBezTo>
                  <a:pt x="3554162" y="13018528"/>
                  <a:pt x="3564400" y="13008293"/>
                  <a:pt x="3577022" y="13008293"/>
                </a:cubicBezTo>
                <a:close/>
                <a:moveTo>
                  <a:pt x="21044943" y="13004482"/>
                </a:moveTo>
                <a:cubicBezTo>
                  <a:pt x="21057567" y="13004482"/>
                  <a:pt x="21067803" y="13014717"/>
                  <a:pt x="21067803" y="13027342"/>
                </a:cubicBezTo>
                <a:cubicBezTo>
                  <a:pt x="21067803" y="13039967"/>
                  <a:pt x="21057567" y="13050202"/>
                  <a:pt x="21044943" y="13050202"/>
                </a:cubicBezTo>
                <a:cubicBezTo>
                  <a:pt x="21032315" y="13050202"/>
                  <a:pt x="21022083" y="13039967"/>
                  <a:pt x="21022083" y="13027342"/>
                </a:cubicBezTo>
                <a:cubicBezTo>
                  <a:pt x="21022083" y="13014717"/>
                  <a:pt x="21032315" y="13004482"/>
                  <a:pt x="21044943" y="13004482"/>
                </a:cubicBezTo>
                <a:close/>
                <a:moveTo>
                  <a:pt x="22728363" y="12959239"/>
                </a:moveTo>
                <a:cubicBezTo>
                  <a:pt x="22740989" y="12959239"/>
                  <a:pt x="22751223" y="12969474"/>
                  <a:pt x="22751223" y="12982099"/>
                </a:cubicBezTo>
                <a:cubicBezTo>
                  <a:pt x="22751223" y="12994724"/>
                  <a:pt x="22740989" y="13004959"/>
                  <a:pt x="22728363" y="13004959"/>
                </a:cubicBezTo>
                <a:cubicBezTo>
                  <a:pt x="22715737" y="13004959"/>
                  <a:pt x="22705503" y="12994724"/>
                  <a:pt x="22705503" y="12982099"/>
                </a:cubicBezTo>
                <a:cubicBezTo>
                  <a:pt x="22705503" y="12969474"/>
                  <a:pt x="22715737" y="12959239"/>
                  <a:pt x="22728363" y="12959239"/>
                </a:cubicBezTo>
                <a:close/>
                <a:moveTo>
                  <a:pt x="20468681" y="12952094"/>
                </a:moveTo>
                <a:cubicBezTo>
                  <a:pt x="20481307" y="12952094"/>
                  <a:pt x="20491541" y="12962329"/>
                  <a:pt x="20491541" y="12974954"/>
                </a:cubicBezTo>
                <a:cubicBezTo>
                  <a:pt x="20491541" y="12987579"/>
                  <a:pt x="20481307" y="12997814"/>
                  <a:pt x="20468681" y="12997814"/>
                </a:cubicBezTo>
                <a:cubicBezTo>
                  <a:pt x="20456055" y="12997814"/>
                  <a:pt x="20445821" y="12987579"/>
                  <a:pt x="20445821" y="12974954"/>
                </a:cubicBezTo>
                <a:cubicBezTo>
                  <a:pt x="20445821" y="12962329"/>
                  <a:pt x="20456055" y="12952094"/>
                  <a:pt x="20468681" y="12952094"/>
                </a:cubicBezTo>
                <a:close/>
                <a:moveTo>
                  <a:pt x="24666703" y="12949713"/>
                </a:moveTo>
                <a:cubicBezTo>
                  <a:pt x="24679327" y="12949713"/>
                  <a:pt x="24689563" y="12959948"/>
                  <a:pt x="24689563" y="12972573"/>
                </a:cubicBezTo>
                <a:cubicBezTo>
                  <a:pt x="24689563" y="12985198"/>
                  <a:pt x="24679327" y="12995433"/>
                  <a:pt x="24666703" y="12995433"/>
                </a:cubicBezTo>
                <a:cubicBezTo>
                  <a:pt x="24654075" y="12995433"/>
                  <a:pt x="24643843" y="12985198"/>
                  <a:pt x="24643843" y="12972573"/>
                </a:cubicBezTo>
                <a:cubicBezTo>
                  <a:pt x="24643843" y="12959948"/>
                  <a:pt x="24654075" y="12949713"/>
                  <a:pt x="24666703" y="12949713"/>
                </a:cubicBezTo>
                <a:close/>
                <a:moveTo>
                  <a:pt x="24359519" y="12925901"/>
                </a:moveTo>
                <a:cubicBezTo>
                  <a:pt x="24372147" y="12925901"/>
                  <a:pt x="24382379" y="12936136"/>
                  <a:pt x="24382379" y="12948761"/>
                </a:cubicBezTo>
                <a:cubicBezTo>
                  <a:pt x="24382379" y="12961386"/>
                  <a:pt x="24372147" y="12971621"/>
                  <a:pt x="24359519" y="12971621"/>
                </a:cubicBezTo>
                <a:cubicBezTo>
                  <a:pt x="24346895" y="12971621"/>
                  <a:pt x="24336659" y="12961386"/>
                  <a:pt x="24336659" y="12948761"/>
                </a:cubicBezTo>
                <a:cubicBezTo>
                  <a:pt x="24336659" y="12936136"/>
                  <a:pt x="24346895" y="12925901"/>
                  <a:pt x="24359519" y="12925901"/>
                </a:cubicBezTo>
                <a:close/>
                <a:moveTo>
                  <a:pt x="14448557" y="12922872"/>
                </a:moveTo>
                <a:lnTo>
                  <a:pt x="14594865" y="13039915"/>
                </a:lnTo>
                <a:lnTo>
                  <a:pt x="14733853" y="13025285"/>
                </a:lnTo>
                <a:lnTo>
                  <a:pt x="14763111" y="13076491"/>
                </a:lnTo>
                <a:lnTo>
                  <a:pt x="14763111" y="13156958"/>
                </a:lnTo>
                <a:lnTo>
                  <a:pt x="14953309" y="13317893"/>
                </a:lnTo>
                <a:lnTo>
                  <a:pt x="15070352" y="13486142"/>
                </a:lnTo>
                <a:lnTo>
                  <a:pt x="15099610" y="13508088"/>
                </a:lnTo>
                <a:lnTo>
                  <a:pt x="15128871" y="13449566"/>
                </a:lnTo>
                <a:lnTo>
                  <a:pt x="15172763" y="13530033"/>
                </a:lnTo>
                <a:lnTo>
                  <a:pt x="15180080" y="13573925"/>
                </a:lnTo>
                <a:lnTo>
                  <a:pt x="15333700" y="13727544"/>
                </a:lnTo>
                <a:lnTo>
                  <a:pt x="15355643" y="13815326"/>
                </a:lnTo>
                <a:lnTo>
                  <a:pt x="15458056" y="13764120"/>
                </a:lnTo>
                <a:lnTo>
                  <a:pt x="15443425" y="13961630"/>
                </a:lnTo>
                <a:lnTo>
                  <a:pt x="15487317" y="14005521"/>
                </a:lnTo>
                <a:lnTo>
                  <a:pt x="15575099" y="14027467"/>
                </a:lnTo>
                <a:lnTo>
                  <a:pt x="15575099" y="14137195"/>
                </a:lnTo>
                <a:lnTo>
                  <a:pt x="15750665" y="14217662"/>
                </a:lnTo>
                <a:lnTo>
                  <a:pt x="15743350" y="14363966"/>
                </a:lnTo>
                <a:lnTo>
                  <a:pt x="15801869" y="14532216"/>
                </a:lnTo>
                <a:lnTo>
                  <a:pt x="15823816" y="14634629"/>
                </a:lnTo>
                <a:lnTo>
                  <a:pt x="15743350" y="14722411"/>
                </a:lnTo>
                <a:lnTo>
                  <a:pt x="15706773" y="14678520"/>
                </a:lnTo>
                <a:lnTo>
                  <a:pt x="15633623" y="14678520"/>
                </a:lnTo>
                <a:lnTo>
                  <a:pt x="15553154" y="14707781"/>
                </a:lnTo>
                <a:lnTo>
                  <a:pt x="15516580" y="14605368"/>
                </a:lnTo>
                <a:lnTo>
                  <a:pt x="15267863" y="14422488"/>
                </a:lnTo>
                <a:lnTo>
                  <a:pt x="15172763" y="14224977"/>
                </a:lnTo>
                <a:lnTo>
                  <a:pt x="15084983" y="14122566"/>
                </a:lnTo>
                <a:lnTo>
                  <a:pt x="15048407" y="13888478"/>
                </a:lnTo>
                <a:lnTo>
                  <a:pt x="14931364" y="13764120"/>
                </a:lnTo>
                <a:lnTo>
                  <a:pt x="14807003" y="13669022"/>
                </a:lnTo>
                <a:lnTo>
                  <a:pt x="14887472" y="13551979"/>
                </a:lnTo>
                <a:lnTo>
                  <a:pt x="14828948" y="13486142"/>
                </a:lnTo>
                <a:lnTo>
                  <a:pt x="14748484" y="13500773"/>
                </a:lnTo>
                <a:lnTo>
                  <a:pt x="14719221" y="13456881"/>
                </a:lnTo>
                <a:lnTo>
                  <a:pt x="14719221" y="13369099"/>
                </a:lnTo>
                <a:lnTo>
                  <a:pt x="14404667" y="13025285"/>
                </a:lnTo>
                <a:lnTo>
                  <a:pt x="14448557" y="12922872"/>
                </a:lnTo>
                <a:close/>
                <a:moveTo>
                  <a:pt x="11694491" y="12918756"/>
                </a:moveTo>
                <a:cubicBezTo>
                  <a:pt x="11707117" y="12918756"/>
                  <a:pt x="11717355" y="12928991"/>
                  <a:pt x="11717355" y="12941616"/>
                </a:cubicBezTo>
                <a:cubicBezTo>
                  <a:pt x="11717355" y="12954241"/>
                  <a:pt x="11707117" y="12964476"/>
                  <a:pt x="11694491" y="12964476"/>
                </a:cubicBezTo>
                <a:cubicBezTo>
                  <a:pt x="11681869" y="12964476"/>
                  <a:pt x="11671633" y="12954241"/>
                  <a:pt x="11671633" y="12941616"/>
                </a:cubicBezTo>
                <a:cubicBezTo>
                  <a:pt x="11671633" y="12928991"/>
                  <a:pt x="11681869" y="12918756"/>
                  <a:pt x="11694491" y="12918756"/>
                </a:cubicBezTo>
                <a:close/>
                <a:moveTo>
                  <a:pt x="19357223" y="12910820"/>
                </a:moveTo>
                <a:cubicBezTo>
                  <a:pt x="19369847" y="12910820"/>
                  <a:pt x="19380083" y="12921055"/>
                  <a:pt x="19380083" y="12933680"/>
                </a:cubicBezTo>
                <a:cubicBezTo>
                  <a:pt x="19380083" y="12946305"/>
                  <a:pt x="19369847" y="12956540"/>
                  <a:pt x="19357223" y="12956540"/>
                </a:cubicBezTo>
                <a:cubicBezTo>
                  <a:pt x="19344597" y="12956540"/>
                  <a:pt x="19334363" y="12946305"/>
                  <a:pt x="19334363" y="12933680"/>
                </a:cubicBezTo>
                <a:cubicBezTo>
                  <a:pt x="19334363" y="12921055"/>
                  <a:pt x="19344597" y="12910820"/>
                  <a:pt x="19357223" y="12910820"/>
                </a:cubicBezTo>
                <a:close/>
                <a:moveTo>
                  <a:pt x="23083171" y="12833033"/>
                </a:moveTo>
                <a:cubicBezTo>
                  <a:pt x="23095799" y="12833033"/>
                  <a:pt x="23106031" y="12843268"/>
                  <a:pt x="23106031" y="12855893"/>
                </a:cubicBezTo>
                <a:cubicBezTo>
                  <a:pt x="23106031" y="12868518"/>
                  <a:pt x="23095799" y="12878753"/>
                  <a:pt x="23083171" y="12878753"/>
                </a:cubicBezTo>
                <a:cubicBezTo>
                  <a:pt x="23070547" y="12878753"/>
                  <a:pt x="23060311" y="12868518"/>
                  <a:pt x="23060311" y="12855893"/>
                </a:cubicBezTo>
                <a:cubicBezTo>
                  <a:pt x="23060311" y="12843268"/>
                  <a:pt x="23070547" y="12833033"/>
                  <a:pt x="23083171" y="12833033"/>
                </a:cubicBezTo>
                <a:close/>
                <a:moveTo>
                  <a:pt x="22116487" y="12821126"/>
                </a:moveTo>
                <a:cubicBezTo>
                  <a:pt x="22129117" y="12821126"/>
                  <a:pt x="22139347" y="12831361"/>
                  <a:pt x="22139347" y="12843986"/>
                </a:cubicBezTo>
                <a:cubicBezTo>
                  <a:pt x="22139347" y="12856611"/>
                  <a:pt x="22129117" y="12866846"/>
                  <a:pt x="22116487" y="12866846"/>
                </a:cubicBezTo>
                <a:cubicBezTo>
                  <a:pt x="22103863" y="12866846"/>
                  <a:pt x="22093627" y="12856611"/>
                  <a:pt x="22093627" y="12843986"/>
                </a:cubicBezTo>
                <a:cubicBezTo>
                  <a:pt x="22093627" y="12831361"/>
                  <a:pt x="22103863" y="12821126"/>
                  <a:pt x="22116487" y="12821126"/>
                </a:cubicBezTo>
                <a:close/>
                <a:moveTo>
                  <a:pt x="16651477" y="12811599"/>
                </a:moveTo>
                <a:cubicBezTo>
                  <a:pt x="16664103" y="12811599"/>
                  <a:pt x="16674337" y="12821834"/>
                  <a:pt x="16674337" y="12834459"/>
                </a:cubicBezTo>
                <a:cubicBezTo>
                  <a:pt x="16674337" y="12847084"/>
                  <a:pt x="16664103" y="12857319"/>
                  <a:pt x="16651477" y="12857319"/>
                </a:cubicBezTo>
                <a:cubicBezTo>
                  <a:pt x="16638855" y="12857319"/>
                  <a:pt x="16628617" y="12847084"/>
                  <a:pt x="16628617" y="12834459"/>
                </a:cubicBezTo>
                <a:cubicBezTo>
                  <a:pt x="16628617" y="12821834"/>
                  <a:pt x="16638855" y="12811599"/>
                  <a:pt x="16651477" y="12811599"/>
                </a:cubicBezTo>
                <a:close/>
                <a:moveTo>
                  <a:pt x="22766463" y="12794933"/>
                </a:moveTo>
                <a:cubicBezTo>
                  <a:pt x="22779087" y="12794933"/>
                  <a:pt x="22789323" y="12805168"/>
                  <a:pt x="22789323" y="12817793"/>
                </a:cubicBezTo>
                <a:cubicBezTo>
                  <a:pt x="22789323" y="12830418"/>
                  <a:pt x="22779087" y="12840653"/>
                  <a:pt x="22766463" y="12840653"/>
                </a:cubicBezTo>
                <a:cubicBezTo>
                  <a:pt x="22753837" y="12840653"/>
                  <a:pt x="22743603" y="12830418"/>
                  <a:pt x="22743603" y="12817793"/>
                </a:cubicBezTo>
                <a:cubicBezTo>
                  <a:pt x="22743603" y="12805168"/>
                  <a:pt x="22753837" y="12794933"/>
                  <a:pt x="22766463" y="12794933"/>
                </a:cubicBezTo>
                <a:close/>
                <a:moveTo>
                  <a:pt x="17301483" y="12783883"/>
                </a:moveTo>
                <a:lnTo>
                  <a:pt x="17440475" y="12981393"/>
                </a:lnTo>
                <a:lnTo>
                  <a:pt x="17528255" y="12966763"/>
                </a:lnTo>
                <a:lnTo>
                  <a:pt x="17623355" y="13069176"/>
                </a:lnTo>
                <a:lnTo>
                  <a:pt x="17528255" y="13061861"/>
                </a:lnTo>
                <a:lnTo>
                  <a:pt x="17433159" y="13047230"/>
                </a:lnTo>
                <a:lnTo>
                  <a:pt x="17513625" y="13142328"/>
                </a:lnTo>
                <a:lnTo>
                  <a:pt x="17316115" y="13288632"/>
                </a:lnTo>
                <a:lnTo>
                  <a:pt x="17374635" y="13486142"/>
                </a:lnTo>
                <a:lnTo>
                  <a:pt x="17308799" y="13508088"/>
                </a:lnTo>
                <a:lnTo>
                  <a:pt x="17411211" y="13551979"/>
                </a:lnTo>
                <a:lnTo>
                  <a:pt x="17550203" y="13690968"/>
                </a:lnTo>
                <a:lnTo>
                  <a:pt x="17433159" y="13647077"/>
                </a:lnTo>
                <a:lnTo>
                  <a:pt x="17308799" y="13778750"/>
                </a:lnTo>
                <a:lnTo>
                  <a:pt x="17301483" y="13910424"/>
                </a:lnTo>
                <a:lnTo>
                  <a:pt x="17199073" y="14064043"/>
                </a:lnTo>
                <a:lnTo>
                  <a:pt x="17206387" y="14276184"/>
                </a:lnTo>
                <a:lnTo>
                  <a:pt x="17001563" y="14444433"/>
                </a:lnTo>
                <a:lnTo>
                  <a:pt x="16877203" y="14342021"/>
                </a:lnTo>
                <a:lnTo>
                  <a:pt x="16760162" y="14342021"/>
                </a:lnTo>
                <a:lnTo>
                  <a:pt x="16738218" y="14261553"/>
                </a:lnTo>
                <a:lnTo>
                  <a:pt x="16606543" y="14349336"/>
                </a:lnTo>
                <a:lnTo>
                  <a:pt x="16548022" y="14246922"/>
                </a:lnTo>
                <a:lnTo>
                  <a:pt x="16401719" y="14283499"/>
                </a:lnTo>
                <a:lnTo>
                  <a:pt x="16335881" y="14232293"/>
                </a:lnTo>
                <a:lnTo>
                  <a:pt x="16335881" y="14042097"/>
                </a:lnTo>
                <a:lnTo>
                  <a:pt x="16174948" y="13786065"/>
                </a:lnTo>
                <a:lnTo>
                  <a:pt x="16160315" y="13669022"/>
                </a:lnTo>
                <a:lnTo>
                  <a:pt x="16284676" y="13573925"/>
                </a:lnTo>
                <a:lnTo>
                  <a:pt x="16379771" y="13551979"/>
                </a:lnTo>
                <a:lnTo>
                  <a:pt x="16533389" y="13434936"/>
                </a:lnTo>
                <a:lnTo>
                  <a:pt x="16657749" y="13405675"/>
                </a:lnTo>
                <a:lnTo>
                  <a:pt x="16760162" y="13332523"/>
                </a:lnTo>
                <a:lnTo>
                  <a:pt x="16789421" y="13237425"/>
                </a:lnTo>
                <a:lnTo>
                  <a:pt x="16935723" y="13083806"/>
                </a:lnTo>
                <a:lnTo>
                  <a:pt x="17067399" y="13039915"/>
                </a:lnTo>
                <a:lnTo>
                  <a:pt x="17140551" y="12908241"/>
                </a:lnTo>
                <a:lnTo>
                  <a:pt x="17301483" y="12783883"/>
                </a:lnTo>
                <a:close/>
                <a:moveTo>
                  <a:pt x="11694495" y="12756831"/>
                </a:moveTo>
                <a:cubicBezTo>
                  <a:pt x="11707117" y="12756831"/>
                  <a:pt x="11717355" y="12767066"/>
                  <a:pt x="11717355" y="12779691"/>
                </a:cubicBezTo>
                <a:cubicBezTo>
                  <a:pt x="11717355" y="12792316"/>
                  <a:pt x="11707117" y="12802551"/>
                  <a:pt x="11694495" y="12802551"/>
                </a:cubicBezTo>
                <a:cubicBezTo>
                  <a:pt x="11681869" y="12802551"/>
                  <a:pt x="11671635" y="12792316"/>
                  <a:pt x="11671635" y="12779691"/>
                </a:cubicBezTo>
                <a:cubicBezTo>
                  <a:pt x="11671635" y="12767066"/>
                  <a:pt x="11681869" y="12756831"/>
                  <a:pt x="11694495" y="12756831"/>
                </a:cubicBezTo>
                <a:close/>
                <a:moveTo>
                  <a:pt x="24249983" y="12749689"/>
                </a:moveTo>
                <a:cubicBezTo>
                  <a:pt x="24262607" y="12749689"/>
                  <a:pt x="24272843" y="12759924"/>
                  <a:pt x="24272843" y="12772549"/>
                </a:cubicBezTo>
                <a:cubicBezTo>
                  <a:pt x="24272843" y="12785174"/>
                  <a:pt x="24262607" y="12795409"/>
                  <a:pt x="24249983" y="12795409"/>
                </a:cubicBezTo>
                <a:cubicBezTo>
                  <a:pt x="24237359" y="12795409"/>
                  <a:pt x="24227123" y="12785174"/>
                  <a:pt x="24227123" y="12772549"/>
                </a:cubicBezTo>
                <a:cubicBezTo>
                  <a:pt x="24227123" y="12759924"/>
                  <a:pt x="24237359" y="12749689"/>
                  <a:pt x="24249983" y="12749689"/>
                </a:cubicBezTo>
                <a:close/>
                <a:moveTo>
                  <a:pt x="24573835" y="12740164"/>
                </a:moveTo>
                <a:cubicBezTo>
                  <a:pt x="24586459" y="12740164"/>
                  <a:pt x="24596695" y="12750399"/>
                  <a:pt x="24596695" y="12763024"/>
                </a:cubicBezTo>
                <a:cubicBezTo>
                  <a:pt x="24596695" y="12775649"/>
                  <a:pt x="24586459" y="12785884"/>
                  <a:pt x="24573835" y="12785884"/>
                </a:cubicBezTo>
                <a:cubicBezTo>
                  <a:pt x="24561207" y="12785884"/>
                  <a:pt x="24550975" y="12775649"/>
                  <a:pt x="24550975" y="12763024"/>
                </a:cubicBezTo>
                <a:cubicBezTo>
                  <a:pt x="24550975" y="12750399"/>
                  <a:pt x="24561207" y="12740164"/>
                  <a:pt x="24573835" y="12740164"/>
                </a:cubicBezTo>
                <a:close/>
                <a:moveTo>
                  <a:pt x="22449757" y="12737782"/>
                </a:moveTo>
                <a:cubicBezTo>
                  <a:pt x="22462379" y="12737782"/>
                  <a:pt x="22472617" y="12748017"/>
                  <a:pt x="22472617" y="12760642"/>
                </a:cubicBezTo>
                <a:cubicBezTo>
                  <a:pt x="22472617" y="12773267"/>
                  <a:pt x="22462379" y="12783502"/>
                  <a:pt x="22449757" y="12783502"/>
                </a:cubicBezTo>
                <a:cubicBezTo>
                  <a:pt x="22437135" y="12783502"/>
                  <a:pt x="22426897" y="12773267"/>
                  <a:pt x="22426897" y="12760642"/>
                </a:cubicBezTo>
                <a:cubicBezTo>
                  <a:pt x="22426897" y="12748017"/>
                  <a:pt x="22437135" y="12737782"/>
                  <a:pt x="22449757" y="12737782"/>
                </a:cubicBezTo>
                <a:close/>
                <a:moveTo>
                  <a:pt x="16951515" y="12683012"/>
                </a:moveTo>
                <a:cubicBezTo>
                  <a:pt x="16964139" y="12683012"/>
                  <a:pt x="16974375" y="12693247"/>
                  <a:pt x="16974375" y="12705872"/>
                </a:cubicBezTo>
                <a:cubicBezTo>
                  <a:pt x="16974375" y="12718497"/>
                  <a:pt x="16964139" y="12728732"/>
                  <a:pt x="16951515" y="12728732"/>
                </a:cubicBezTo>
                <a:cubicBezTo>
                  <a:pt x="16938889" y="12728732"/>
                  <a:pt x="16928655" y="12718497"/>
                  <a:pt x="16928655" y="12705872"/>
                </a:cubicBezTo>
                <a:cubicBezTo>
                  <a:pt x="16928655" y="12693247"/>
                  <a:pt x="16938889" y="12683012"/>
                  <a:pt x="16951515" y="12683012"/>
                </a:cubicBezTo>
                <a:close/>
                <a:moveTo>
                  <a:pt x="24211883" y="12661583"/>
                </a:moveTo>
                <a:cubicBezTo>
                  <a:pt x="24224507" y="12661583"/>
                  <a:pt x="24234743" y="12671818"/>
                  <a:pt x="24234743" y="12684443"/>
                </a:cubicBezTo>
                <a:cubicBezTo>
                  <a:pt x="24234743" y="12697068"/>
                  <a:pt x="24224507" y="12707303"/>
                  <a:pt x="24211883" y="12707303"/>
                </a:cubicBezTo>
                <a:cubicBezTo>
                  <a:pt x="24199259" y="12707303"/>
                  <a:pt x="24189023" y="12697068"/>
                  <a:pt x="24189023" y="12684443"/>
                </a:cubicBezTo>
                <a:cubicBezTo>
                  <a:pt x="24189023" y="12671818"/>
                  <a:pt x="24199259" y="12661583"/>
                  <a:pt x="24211883" y="12661583"/>
                </a:cubicBezTo>
                <a:close/>
                <a:moveTo>
                  <a:pt x="16246667" y="12623481"/>
                </a:moveTo>
                <a:cubicBezTo>
                  <a:pt x="16259289" y="12623481"/>
                  <a:pt x="16269527" y="12633716"/>
                  <a:pt x="16269527" y="12646341"/>
                </a:cubicBezTo>
                <a:cubicBezTo>
                  <a:pt x="16269527" y="12658966"/>
                  <a:pt x="16259289" y="12669201"/>
                  <a:pt x="16246667" y="12669201"/>
                </a:cubicBezTo>
                <a:cubicBezTo>
                  <a:pt x="16234040" y="12669201"/>
                  <a:pt x="16223808" y="12658966"/>
                  <a:pt x="16223808" y="12646341"/>
                </a:cubicBezTo>
                <a:cubicBezTo>
                  <a:pt x="16223808" y="12633716"/>
                  <a:pt x="16234040" y="12623481"/>
                  <a:pt x="16246667" y="12623481"/>
                </a:cubicBezTo>
                <a:close/>
                <a:moveTo>
                  <a:pt x="16270479" y="12554424"/>
                </a:moveTo>
                <a:cubicBezTo>
                  <a:pt x="16283101" y="12554424"/>
                  <a:pt x="16293339" y="12564659"/>
                  <a:pt x="16293339" y="12577284"/>
                </a:cubicBezTo>
                <a:cubicBezTo>
                  <a:pt x="16293339" y="12589909"/>
                  <a:pt x="16283101" y="12600144"/>
                  <a:pt x="16270479" y="12600144"/>
                </a:cubicBezTo>
                <a:cubicBezTo>
                  <a:pt x="16257854" y="12600144"/>
                  <a:pt x="16247619" y="12589909"/>
                  <a:pt x="16247619" y="12577284"/>
                </a:cubicBezTo>
                <a:cubicBezTo>
                  <a:pt x="16247619" y="12564659"/>
                  <a:pt x="16257854" y="12554424"/>
                  <a:pt x="16270479" y="12554424"/>
                </a:cubicBezTo>
                <a:close/>
                <a:moveTo>
                  <a:pt x="11544475" y="12537756"/>
                </a:moveTo>
                <a:cubicBezTo>
                  <a:pt x="11557101" y="12537756"/>
                  <a:pt x="11567334" y="12547991"/>
                  <a:pt x="11567334" y="12560616"/>
                </a:cubicBezTo>
                <a:cubicBezTo>
                  <a:pt x="11567334" y="12573241"/>
                  <a:pt x="11557101" y="12583476"/>
                  <a:pt x="11544475" y="12583476"/>
                </a:cubicBezTo>
                <a:cubicBezTo>
                  <a:pt x="11531849" y="12583476"/>
                  <a:pt x="11521614" y="12573241"/>
                  <a:pt x="11521614" y="12560616"/>
                </a:cubicBezTo>
                <a:cubicBezTo>
                  <a:pt x="11521614" y="12547991"/>
                  <a:pt x="11531849" y="12537756"/>
                  <a:pt x="11544475" y="12537756"/>
                </a:cubicBezTo>
                <a:close/>
                <a:moveTo>
                  <a:pt x="17153923" y="12532994"/>
                </a:moveTo>
                <a:cubicBezTo>
                  <a:pt x="17166547" y="12532994"/>
                  <a:pt x="17176783" y="12543229"/>
                  <a:pt x="17176783" y="12555854"/>
                </a:cubicBezTo>
                <a:cubicBezTo>
                  <a:pt x="17176783" y="12568479"/>
                  <a:pt x="17166547" y="12578714"/>
                  <a:pt x="17153923" y="12578714"/>
                </a:cubicBezTo>
                <a:cubicBezTo>
                  <a:pt x="17141297" y="12578714"/>
                  <a:pt x="17131063" y="12568479"/>
                  <a:pt x="17131063" y="12555854"/>
                </a:cubicBezTo>
                <a:cubicBezTo>
                  <a:pt x="17131063" y="12543229"/>
                  <a:pt x="17141297" y="12532994"/>
                  <a:pt x="17153923" y="12532994"/>
                </a:cubicBezTo>
                <a:close/>
                <a:moveTo>
                  <a:pt x="24061863" y="12521090"/>
                </a:moveTo>
                <a:cubicBezTo>
                  <a:pt x="24074487" y="12521090"/>
                  <a:pt x="24084723" y="12531325"/>
                  <a:pt x="24084723" y="12543950"/>
                </a:cubicBezTo>
                <a:cubicBezTo>
                  <a:pt x="24084723" y="12556575"/>
                  <a:pt x="24074487" y="12566810"/>
                  <a:pt x="24061863" y="12566810"/>
                </a:cubicBezTo>
                <a:cubicBezTo>
                  <a:pt x="24049239" y="12566810"/>
                  <a:pt x="24039003" y="12556575"/>
                  <a:pt x="24039003" y="12543950"/>
                </a:cubicBezTo>
                <a:cubicBezTo>
                  <a:pt x="24039003" y="12531325"/>
                  <a:pt x="24049239" y="12521090"/>
                  <a:pt x="24061863" y="12521090"/>
                </a:cubicBezTo>
                <a:close/>
                <a:moveTo>
                  <a:pt x="24595263" y="12513946"/>
                </a:moveTo>
                <a:cubicBezTo>
                  <a:pt x="24607891" y="12513946"/>
                  <a:pt x="24618123" y="12524181"/>
                  <a:pt x="24618123" y="12536806"/>
                </a:cubicBezTo>
                <a:cubicBezTo>
                  <a:pt x="24618123" y="12549431"/>
                  <a:pt x="24607891" y="12559666"/>
                  <a:pt x="24595263" y="12559666"/>
                </a:cubicBezTo>
                <a:cubicBezTo>
                  <a:pt x="24582639" y="12559666"/>
                  <a:pt x="24572403" y="12549431"/>
                  <a:pt x="24572403" y="12536806"/>
                </a:cubicBezTo>
                <a:cubicBezTo>
                  <a:pt x="24572403" y="12524181"/>
                  <a:pt x="24582639" y="12513946"/>
                  <a:pt x="24595263" y="12513946"/>
                </a:cubicBezTo>
                <a:close/>
                <a:moveTo>
                  <a:pt x="23835643" y="12468702"/>
                </a:moveTo>
                <a:cubicBezTo>
                  <a:pt x="23848271" y="12468702"/>
                  <a:pt x="23858503" y="12478937"/>
                  <a:pt x="23858503" y="12491562"/>
                </a:cubicBezTo>
                <a:cubicBezTo>
                  <a:pt x="23858503" y="12504187"/>
                  <a:pt x="23848271" y="12514422"/>
                  <a:pt x="23835643" y="12514422"/>
                </a:cubicBezTo>
                <a:cubicBezTo>
                  <a:pt x="23823019" y="12514422"/>
                  <a:pt x="23812783" y="12504187"/>
                  <a:pt x="23812783" y="12491562"/>
                </a:cubicBezTo>
                <a:cubicBezTo>
                  <a:pt x="23812783" y="12478937"/>
                  <a:pt x="23823019" y="12468702"/>
                  <a:pt x="23835643" y="12468702"/>
                </a:cubicBezTo>
                <a:close/>
                <a:moveTo>
                  <a:pt x="14240057" y="12449649"/>
                </a:moveTo>
                <a:cubicBezTo>
                  <a:pt x="14252680" y="12449649"/>
                  <a:pt x="14262917" y="12459884"/>
                  <a:pt x="14262917" y="12472509"/>
                </a:cubicBezTo>
                <a:cubicBezTo>
                  <a:pt x="14262917" y="12485134"/>
                  <a:pt x="14252680" y="12495369"/>
                  <a:pt x="14240057" y="12495369"/>
                </a:cubicBezTo>
                <a:cubicBezTo>
                  <a:pt x="14227429" y="12495369"/>
                  <a:pt x="14217197" y="12485134"/>
                  <a:pt x="14217197" y="12472509"/>
                </a:cubicBezTo>
                <a:cubicBezTo>
                  <a:pt x="14217197" y="12459884"/>
                  <a:pt x="14227429" y="12449649"/>
                  <a:pt x="14240057" y="12449649"/>
                </a:cubicBezTo>
                <a:close/>
                <a:moveTo>
                  <a:pt x="18457283" y="12388861"/>
                </a:moveTo>
                <a:cubicBezTo>
                  <a:pt x="18484163" y="12382118"/>
                  <a:pt x="18522947" y="12415856"/>
                  <a:pt x="18537923" y="12442450"/>
                </a:cubicBezTo>
                <a:cubicBezTo>
                  <a:pt x="18547391" y="12478118"/>
                  <a:pt x="18537807" y="12504260"/>
                  <a:pt x="18537751" y="12535165"/>
                </a:cubicBezTo>
                <a:lnTo>
                  <a:pt x="18559695" y="12549796"/>
                </a:lnTo>
                <a:lnTo>
                  <a:pt x="18581643" y="12688784"/>
                </a:lnTo>
                <a:cubicBezTo>
                  <a:pt x="18587255" y="12733412"/>
                  <a:pt x="18604775" y="12778039"/>
                  <a:pt x="18577051" y="12801236"/>
                </a:cubicBezTo>
                <a:cubicBezTo>
                  <a:pt x="18532023" y="12823913"/>
                  <a:pt x="18467947" y="12779913"/>
                  <a:pt x="18413391" y="12769252"/>
                </a:cubicBezTo>
                <a:lnTo>
                  <a:pt x="18413391" y="12835088"/>
                </a:lnTo>
                <a:cubicBezTo>
                  <a:pt x="18429723" y="12853745"/>
                  <a:pt x="18446057" y="12865257"/>
                  <a:pt x="18462391" y="12891058"/>
                </a:cubicBezTo>
                <a:cubicBezTo>
                  <a:pt x="18468511" y="12935064"/>
                  <a:pt x="18467489" y="12974306"/>
                  <a:pt x="18447415" y="13004024"/>
                </a:cubicBezTo>
                <a:cubicBezTo>
                  <a:pt x="18396547" y="13007078"/>
                  <a:pt x="18248047" y="12938695"/>
                  <a:pt x="18232895" y="12884600"/>
                </a:cubicBezTo>
                <a:cubicBezTo>
                  <a:pt x="18222691" y="12824148"/>
                  <a:pt x="18241059" y="12758933"/>
                  <a:pt x="18245143" y="12696100"/>
                </a:cubicBezTo>
                <a:lnTo>
                  <a:pt x="18179307" y="12652208"/>
                </a:lnTo>
                <a:lnTo>
                  <a:pt x="18054947" y="12696100"/>
                </a:lnTo>
                <a:cubicBezTo>
                  <a:pt x="18008619" y="12727799"/>
                  <a:pt x="17962287" y="12780929"/>
                  <a:pt x="17915959" y="12791197"/>
                </a:cubicBezTo>
                <a:cubicBezTo>
                  <a:pt x="17908873" y="12771690"/>
                  <a:pt x="17908931" y="12754564"/>
                  <a:pt x="17923275" y="12732676"/>
                </a:cubicBezTo>
                <a:cubicBezTo>
                  <a:pt x="17969891" y="12664572"/>
                  <a:pt x="18026029" y="12608374"/>
                  <a:pt x="18098839" y="12549796"/>
                </a:cubicBezTo>
                <a:cubicBezTo>
                  <a:pt x="18140235" y="12521107"/>
                  <a:pt x="18181631" y="12518610"/>
                  <a:pt x="18215883" y="12535165"/>
                </a:cubicBezTo>
                <a:cubicBezTo>
                  <a:pt x="18235047" y="12564540"/>
                  <a:pt x="18201823" y="12603440"/>
                  <a:pt x="18230513" y="12637578"/>
                </a:cubicBezTo>
                <a:cubicBezTo>
                  <a:pt x="18254897" y="12622490"/>
                  <a:pt x="18274519" y="12564540"/>
                  <a:pt x="18298903" y="12530402"/>
                </a:cubicBezTo>
                <a:cubicBezTo>
                  <a:pt x="18317559" y="12512483"/>
                  <a:pt x="18319547" y="12492182"/>
                  <a:pt x="18354871" y="12476644"/>
                </a:cubicBezTo>
                <a:cubicBezTo>
                  <a:pt x="18408287" y="12479197"/>
                  <a:pt x="18437891" y="12488893"/>
                  <a:pt x="18477019" y="12477158"/>
                </a:cubicBezTo>
                <a:cubicBezTo>
                  <a:pt x="18484727" y="12452488"/>
                  <a:pt x="18444811" y="12420674"/>
                  <a:pt x="18457283" y="12388861"/>
                </a:cubicBezTo>
                <a:close/>
                <a:moveTo>
                  <a:pt x="11689734" y="12380593"/>
                </a:moveTo>
                <a:cubicBezTo>
                  <a:pt x="11702358" y="12380593"/>
                  <a:pt x="11712594" y="12390828"/>
                  <a:pt x="11712594" y="12403453"/>
                </a:cubicBezTo>
                <a:cubicBezTo>
                  <a:pt x="11712594" y="12416078"/>
                  <a:pt x="11702358" y="12426313"/>
                  <a:pt x="11689734" y="12426313"/>
                </a:cubicBezTo>
                <a:cubicBezTo>
                  <a:pt x="11677107" y="12426313"/>
                  <a:pt x="11666874" y="12416078"/>
                  <a:pt x="11666874" y="12403453"/>
                </a:cubicBezTo>
                <a:cubicBezTo>
                  <a:pt x="11666874" y="12390828"/>
                  <a:pt x="11677107" y="12380593"/>
                  <a:pt x="11689734" y="12380593"/>
                </a:cubicBezTo>
                <a:close/>
                <a:moveTo>
                  <a:pt x="23190327" y="12363927"/>
                </a:moveTo>
                <a:cubicBezTo>
                  <a:pt x="23202951" y="12363927"/>
                  <a:pt x="23213187" y="12374162"/>
                  <a:pt x="23213187" y="12386787"/>
                </a:cubicBezTo>
                <a:cubicBezTo>
                  <a:pt x="23213187" y="12399412"/>
                  <a:pt x="23202951" y="12409647"/>
                  <a:pt x="23190327" y="12409647"/>
                </a:cubicBezTo>
                <a:cubicBezTo>
                  <a:pt x="23177703" y="12409647"/>
                  <a:pt x="23167467" y="12399412"/>
                  <a:pt x="23167467" y="12386787"/>
                </a:cubicBezTo>
                <a:cubicBezTo>
                  <a:pt x="23167467" y="12374162"/>
                  <a:pt x="23177703" y="12363927"/>
                  <a:pt x="23190327" y="12363927"/>
                </a:cubicBezTo>
                <a:close/>
                <a:moveTo>
                  <a:pt x="17025335" y="12344875"/>
                </a:moveTo>
                <a:cubicBezTo>
                  <a:pt x="17037961" y="12344875"/>
                  <a:pt x="17048195" y="12355110"/>
                  <a:pt x="17048195" y="12367735"/>
                </a:cubicBezTo>
                <a:cubicBezTo>
                  <a:pt x="17048195" y="12380360"/>
                  <a:pt x="17037961" y="12390595"/>
                  <a:pt x="17025335" y="12390595"/>
                </a:cubicBezTo>
                <a:cubicBezTo>
                  <a:pt x="17012711" y="12390595"/>
                  <a:pt x="17002475" y="12380360"/>
                  <a:pt x="17002475" y="12367735"/>
                </a:cubicBezTo>
                <a:cubicBezTo>
                  <a:pt x="17002475" y="12355110"/>
                  <a:pt x="17012711" y="12344875"/>
                  <a:pt x="17025335" y="12344875"/>
                </a:cubicBezTo>
                <a:close/>
                <a:moveTo>
                  <a:pt x="12531976" y="12279134"/>
                </a:moveTo>
                <a:lnTo>
                  <a:pt x="12612445" y="12352286"/>
                </a:lnTo>
                <a:lnTo>
                  <a:pt x="12627073" y="12432753"/>
                </a:lnTo>
                <a:lnTo>
                  <a:pt x="12670964" y="12476645"/>
                </a:lnTo>
                <a:lnTo>
                  <a:pt x="12678279" y="12739992"/>
                </a:lnTo>
                <a:lnTo>
                  <a:pt x="12590497" y="12798513"/>
                </a:lnTo>
                <a:lnTo>
                  <a:pt x="12451509" y="12798513"/>
                </a:lnTo>
                <a:lnTo>
                  <a:pt x="12385674" y="12681470"/>
                </a:lnTo>
                <a:lnTo>
                  <a:pt x="12378359" y="12483960"/>
                </a:lnTo>
                <a:lnTo>
                  <a:pt x="12444193" y="12440069"/>
                </a:lnTo>
                <a:lnTo>
                  <a:pt x="12436880" y="12330341"/>
                </a:lnTo>
                <a:lnTo>
                  <a:pt x="12495399" y="12330341"/>
                </a:lnTo>
                <a:lnTo>
                  <a:pt x="12531976" y="12279134"/>
                </a:lnTo>
                <a:close/>
                <a:moveTo>
                  <a:pt x="23899939" y="12275821"/>
                </a:moveTo>
                <a:cubicBezTo>
                  <a:pt x="23912563" y="12275821"/>
                  <a:pt x="23922799" y="12286056"/>
                  <a:pt x="23922799" y="12298681"/>
                </a:cubicBezTo>
                <a:cubicBezTo>
                  <a:pt x="23922799" y="12311306"/>
                  <a:pt x="23912563" y="12321541"/>
                  <a:pt x="23899939" y="12321541"/>
                </a:cubicBezTo>
                <a:cubicBezTo>
                  <a:pt x="23887315" y="12321541"/>
                  <a:pt x="23877079" y="12311306"/>
                  <a:pt x="23877079" y="12298681"/>
                </a:cubicBezTo>
                <a:cubicBezTo>
                  <a:pt x="23877079" y="12286056"/>
                  <a:pt x="23887315" y="12275821"/>
                  <a:pt x="23899939" y="12275821"/>
                </a:cubicBezTo>
                <a:close/>
                <a:moveTo>
                  <a:pt x="18115219" y="12253912"/>
                </a:moveTo>
                <a:cubicBezTo>
                  <a:pt x="18121567" y="12254970"/>
                  <a:pt x="18129423" y="12252848"/>
                  <a:pt x="18134267" y="12257087"/>
                </a:cubicBezTo>
                <a:cubicBezTo>
                  <a:pt x="18139305" y="12261495"/>
                  <a:pt x="18136905" y="12270568"/>
                  <a:pt x="18140619" y="12276137"/>
                </a:cubicBezTo>
                <a:cubicBezTo>
                  <a:pt x="18142735" y="12279312"/>
                  <a:pt x="18145263" y="12282249"/>
                  <a:pt x="18146967" y="12285662"/>
                </a:cubicBezTo>
                <a:cubicBezTo>
                  <a:pt x="18148465" y="12288655"/>
                  <a:pt x="18149087" y="12292012"/>
                  <a:pt x="18150143" y="12295187"/>
                </a:cubicBezTo>
                <a:cubicBezTo>
                  <a:pt x="18151203" y="12330112"/>
                  <a:pt x="18153319" y="12365021"/>
                  <a:pt x="18153319" y="12399962"/>
                </a:cubicBezTo>
                <a:cubicBezTo>
                  <a:pt x="18153319" y="12408495"/>
                  <a:pt x="18153311" y="12417440"/>
                  <a:pt x="18150143" y="12425362"/>
                </a:cubicBezTo>
                <a:cubicBezTo>
                  <a:pt x="18148727" y="12428905"/>
                  <a:pt x="18144031" y="12430005"/>
                  <a:pt x="18140619" y="12431712"/>
                </a:cubicBezTo>
                <a:cubicBezTo>
                  <a:pt x="18137625" y="12433209"/>
                  <a:pt x="18135327" y="12439649"/>
                  <a:pt x="18134267" y="12441237"/>
                </a:cubicBezTo>
                <a:cubicBezTo>
                  <a:pt x="18125801" y="12435945"/>
                  <a:pt x="18116331" y="12431995"/>
                  <a:pt x="18108867" y="12425362"/>
                </a:cubicBezTo>
                <a:cubicBezTo>
                  <a:pt x="18106367" y="12423139"/>
                  <a:pt x="18107319" y="12418763"/>
                  <a:pt x="18105693" y="12415837"/>
                </a:cubicBezTo>
                <a:lnTo>
                  <a:pt x="18086643" y="12387262"/>
                </a:lnTo>
                <a:cubicBezTo>
                  <a:pt x="18084527" y="12384087"/>
                  <a:pt x="18081499" y="12381357"/>
                  <a:pt x="18080293" y="12377737"/>
                </a:cubicBezTo>
                <a:lnTo>
                  <a:pt x="18077119" y="12368212"/>
                </a:lnTo>
                <a:cubicBezTo>
                  <a:pt x="18075875" y="12353307"/>
                  <a:pt x="18070641" y="12324728"/>
                  <a:pt x="18077119" y="12307887"/>
                </a:cubicBezTo>
                <a:cubicBezTo>
                  <a:pt x="18079859" y="12300764"/>
                  <a:pt x="18085585" y="12295187"/>
                  <a:pt x="18089819" y="12288837"/>
                </a:cubicBezTo>
                <a:cubicBezTo>
                  <a:pt x="18091935" y="12285662"/>
                  <a:pt x="18094961" y="12282932"/>
                  <a:pt x="18096167" y="12279312"/>
                </a:cubicBezTo>
                <a:cubicBezTo>
                  <a:pt x="18098751" y="12271565"/>
                  <a:pt x="18099539" y="12266417"/>
                  <a:pt x="18105693" y="12260262"/>
                </a:cubicBezTo>
                <a:cubicBezTo>
                  <a:pt x="18108391" y="12257564"/>
                  <a:pt x="18112043" y="12256029"/>
                  <a:pt x="18115219" y="12253912"/>
                </a:cubicBezTo>
                <a:close/>
                <a:moveTo>
                  <a:pt x="16982475" y="12213906"/>
                </a:moveTo>
                <a:cubicBezTo>
                  <a:pt x="16995099" y="12213906"/>
                  <a:pt x="17005335" y="12224141"/>
                  <a:pt x="17005335" y="12236766"/>
                </a:cubicBezTo>
                <a:cubicBezTo>
                  <a:pt x="17005335" y="12249391"/>
                  <a:pt x="16995099" y="12259626"/>
                  <a:pt x="16982475" y="12259626"/>
                </a:cubicBezTo>
                <a:cubicBezTo>
                  <a:pt x="16969849" y="12259626"/>
                  <a:pt x="16959615" y="12249391"/>
                  <a:pt x="16959615" y="12236766"/>
                </a:cubicBezTo>
                <a:cubicBezTo>
                  <a:pt x="16959615" y="12224141"/>
                  <a:pt x="16969849" y="12213906"/>
                  <a:pt x="16982475" y="12213906"/>
                </a:cubicBezTo>
                <a:close/>
                <a:moveTo>
                  <a:pt x="31029399" y="12183745"/>
                </a:moveTo>
                <a:cubicBezTo>
                  <a:pt x="31042027" y="12183745"/>
                  <a:pt x="31052259" y="12193980"/>
                  <a:pt x="31052259" y="12206605"/>
                </a:cubicBezTo>
                <a:cubicBezTo>
                  <a:pt x="31052259" y="12219230"/>
                  <a:pt x="31042027" y="12229465"/>
                  <a:pt x="31029399" y="12229465"/>
                </a:cubicBezTo>
                <a:cubicBezTo>
                  <a:pt x="31016775" y="12229465"/>
                  <a:pt x="31006539" y="12219230"/>
                  <a:pt x="31006539" y="12206605"/>
                </a:cubicBezTo>
                <a:cubicBezTo>
                  <a:pt x="31006539" y="12193980"/>
                  <a:pt x="31016775" y="12183745"/>
                  <a:pt x="31029399" y="12183745"/>
                </a:cubicBezTo>
                <a:close/>
                <a:moveTo>
                  <a:pt x="18366041" y="12171362"/>
                </a:moveTo>
                <a:cubicBezTo>
                  <a:pt x="18371333" y="12172420"/>
                  <a:pt x="18377003" y="12172304"/>
                  <a:pt x="18381915" y="12174537"/>
                </a:cubicBezTo>
                <a:cubicBezTo>
                  <a:pt x="18388863" y="12177695"/>
                  <a:pt x="18400965" y="12187237"/>
                  <a:pt x="18400965" y="12187237"/>
                </a:cubicBezTo>
                <a:cubicBezTo>
                  <a:pt x="18403083" y="12190412"/>
                  <a:pt x="18404871" y="12193831"/>
                  <a:pt x="18407315" y="12196762"/>
                </a:cubicBezTo>
                <a:cubicBezTo>
                  <a:pt x="18410191" y="12200211"/>
                  <a:pt x="18414351" y="12202551"/>
                  <a:pt x="18416839" y="12206287"/>
                </a:cubicBezTo>
                <a:cubicBezTo>
                  <a:pt x="18418695" y="12209072"/>
                  <a:pt x="18418959" y="12212637"/>
                  <a:pt x="18420015" y="12215812"/>
                </a:cubicBezTo>
                <a:cubicBezTo>
                  <a:pt x="18416015" y="12287815"/>
                  <a:pt x="18432839" y="12260170"/>
                  <a:pt x="18407315" y="12279312"/>
                </a:cubicBezTo>
                <a:cubicBezTo>
                  <a:pt x="18406119" y="12280210"/>
                  <a:pt x="18404669" y="12284604"/>
                  <a:pt x="18404141" y="12285662"/>
                </a:cubicBezTo>
                <a:cubicBezTo>
                  <a:pt x="18385275" y="12276229"/>
                  <a:pt x="18373219" y="12275453"/>
                  <a:pt x="18366041" y="12253912"/>
                </a:cubicBezTo>
                <a:cubicBezTo>
                  <a:pt x="18364983" y="12250737"/>
                  <a:pt x="18364491" y="12247313"/>
                  <a:pt x="18362867" y="12244387"/>
                </a:cubicBezTo>
                <a:cubicBezTo>
                  <a:pt x="18359159" y="12237716"/>
                  <a:pt x="18350165" y="12225337"/>
                  <a:pt x="18350165" y="12225337"/>
                </a:cubicBezTo>
                <a:cubicBezTo>
                  <a:pt x="18351223" y="12212637"/>
                  <a:pt x="18351655" y="12199869"/>
                  <a:pt x="18353339" y="12187237"/>
                </a:cubicBezTo>
                <a:cubicBezTo>
                  <a:pt x="18353783" y="12183920"/>
                  <a:pt x="18354423" y="12180325"/>
                  <a:pt x="18356515" y="12177712"/>
                </a:cubicBezTo>
                <a:cubicBezTo>
                  <a:pt x="18358899" y="12174732"/>
                  <a:pt x="18362867" y="12173479"/>
                  <a:pt x="18366041" y="12171362"/>
                </a:cubicBezTo>
                <a:close/>
                <a:moveTo>
                  <a:pt x="17681875" y="12162091"/>
                </a:moveTo>
                <a:cubicBezTo>
                  <a:pt x="17705515" y="12189085"/>
                  <a:pt x="17686291" y="12232747"/>
                  <a:pt x="17659927" y="12264504"/>
                </a:cubicBezTo>
                <a:lnTo>
                  <a:pt x="17513623" y="12418123"/>
                </a:lnTo>
                <a:cubicBezTo>
                  <a:pt x="17462359" y="12468872"/>
                  <a:pt x="17406335" y="12514860"/>
                  <a:pt x="17352691" y="12513221"/>
                </a:cubicBezTo>
                <a:cubicBezTo>
                  <a:pt x="17351223" y="12466776"/>
                  <a:pt x="17421195" y="12410808"/>
                  <a:pt x="17469733" y="12359601"/>
                </a:cubicBezTo>
                <a:cubicBezTo>
                  <a:pt x="17540447" y="12293764"/>
                  <a:pt x="17627827" y="12182684"/>
                  <a:pt x="17681875" y="12162091"/>
                </a:cubicBezTo>
                <a:close/>
                <a:moveTo>
                  <a:pt x="23895179" y="12147234"/>
                </a:moveTo>
                <a:cubicBezTo>
                  <a:pt x="23907803" y="12147234"/>
                  <a:pt x="23918039" y="12157469"/>
                  <a:pt x="23918039" y="12170094"/>
                </a:cubicBezTo>
                <a:cubicBezTo>
                  <a:pt x="23918039" y="12182719"/>
                  <a:pt x="23907803" y="12192954"/>
                  <a:pt x="23895179" y="12192954"/>
                </a:cubicBezTo>
                <a:cubicBezTo>
                  <a:pt x="23882551" y="12192954"/>
                  <a:pt x="23872319" y="12182719"/>
                  <a:pt x="23872319" y="12170094"/>
                </a:cubicBezTo>
                <a:cubicBezTo>
                  <a:pt x="23872319" y="12157469"/>
                  <a:pt x="23882551" y="12147234"/>
                  <a:pt x="23895179" y="12147234"/>
                </a:cubicBezTo>
                <a:close/>
                <a:moveTo>
                  <a:pt x="18266989" y="12144021"/>
                </a:moveTo>
                <a:cubicBezTo>
                  <a:pt x="18268979" y="12144465"/>
                  <a:pt x="18271275" y="12145997"/>
                  <a:pt x="18273967" y="12149137"/>
                </a:cubicBezTo>
                <a:cubicBezTo>
                  <a:pt x="18278323" y="12154219"/>
                  <a:pt x="18278199" y="12161837"/>
                  <a:pt x="18280315" y="12168187"/>
                </a:cubicBezTo>
                <a:lnTo>
                  <a:pt x="18283491" y="12177712"/>
                </a:lnTo>
                <a:cubicBezTo>
                  <a:pt x="18283411" y="12179145"/>
                  <a:pt x="18285775" y="12227121"/>
                  <a:pt x="18277141" y="12244387"/>
                </a:cubicBezTo>
                <a:cubicBezTo>
                  <a:pt x="18275435" y="12247800"/>
                  <a:pt x="18272499" y="12250499"/>
                  <a:pt x="18270791" y="12253912"/>
                </a:cubicBezTo>
                <a:cubicBezTo>
                  <a:pt x="18265627" y="12264241"/>
                  <a:pt x="18270365" y="12263863"/>
                  <a:pt x="18261267" y="12272962"/>
                </a:cubicBezTo>
                <a:cubicBezTo>
                  <a:pt x="18258567" y="12275660"/>
                  <a:pt x="18255247" y="12277809"/>
                  <a:pt x="18251741" y="12279312"/>
                </a:cubicBezTo>
                <a:cubicBezTo>
                  <a:pt x="18233167" y="12287273"/>
                  <a:pt x="18233219" y="12281958"/>
                  <a:pt x="18229515" y="12282487"/>
                </a:cubicBezTo>
                <a:cubicBezTo>
                  <a:pt x="18222107" y="12277195"/>
                  <a:pt x="18209687" y="12275395"/>
                  <a:pt x="18207291" y="12266612"/>
                </a:cubicBezTo>
                <a:cubicBezTo>
                  <a:pt x="18202549" y="12249224"/>
                  <a:pt x="18208673" y="12230570"/>
                  <a:pt x="18210467" y="12212637"/>
                </a:cubicBezTo>
                <a:cubicBezTo>
                  <a:pt x="18210799" y="12209307"/>
                  <a:pt x="18212015" y="12206038"/>
                  <a:pt x="18213641" y="12203112"/>
                </a:cubicBezTo>
                <a:cubicBezTo>
                  <a:pt x="18217347" y="12196441"/>
                  <a:pt x="18219103" y="12186475"/>
                  <a:pt x="18226341" y="12184062"/>
                </a:cubicBezTo>
                <a:lnTo>
                  <a:pt x="18235867" y="12180887"/>
                </a:lnTo>
                <a:cubicBezTo>
                  <a:pt x="18238447" y="12173140"/>
                  <a:pt x="18239235" y="12167992"/>
                  <a:pt x="18245391" y="12161837"/>
                </a:cubicBezTo>
                <a:cubicBezTo>
                  <a:pt x="18248089" y="12159139"/>
                  <a:pt x="18251741" y="12157604"/>
                  <a:pt x="18254915" y="12155487"/>
                </a:cubicBezTo>
                <a:cubicBezTo>
                  <a:pt x="18257795" y="12151167"/>
                  <a:pt x="18261017" y="12142691"/>
                  <a:pt x="18266989" y="12144021"/>
                </a:cubicBezTo>
                <a:close/>
                <a:moveTo>
                  <a:pt x="23399879" y="12042459"/>
                </a:moveTo>
                <a:cubicBezTo>
                  <a:pt x="23412503" y="12042459"/>
                  <a:pt x="23422739" y="12052694"/>
                  <a:pt x="23422739" y="12065319"/>
                </a:cubicBezTo>
                <a:cubicBezTo>
                  <a:pt x="23422739" y="12077944"/>
                  <a:pt x="23412503" y="12088179"/>
                  <a:pt x="23399879" y="12088179"/>
                </a:cubicBezTo>
                <a:cubicBezTo>
                  <a:pt x="23387255" y="12088179"/>
                  <a:pt x="23377019" y="12077944"/>
                  <a:pt x="23377019" y="12065319"/>
                </a:cubicBezTo>
                <a:cubicBezTo>
                  <a:pt x="23377019" y="12052694"/>
                  <a:pt x="23387255" y="12042459"/>
                  <a:pt x="23399879" y="12042459"/>
                </a:cubicBezTo>
                <a:close/>
                <a:moveTo>
                  <a:pt x="18016791" y="12034837"/>
                </a:moveTo>
                <a:cubicBezTo>
                  <a:pt x="18024983" y="12036007"/>
                  <a:pt x="18039675" y="12036754"/>
                  <a:pt x="18048543" y="12041187"/>
                </a:cubicBezTo>
                <a:cubicBezTo>
                  <a:pt x="18051955" y="12042894"/>
                  <a:pt x="18054655" y="12045830"/>
                  <a:pt x="18058067" y="12047537"/>
                </a:cubicBezTo>
                <a:cubicBezTo>
                  <a:pt x="18061451" y="12049229"/>
                  <a:pt x="18077749" y="12053633"/>
                  <a:pt x="18080291" y="12053887"/>
                </a:cubicBezTo>
                <a:cubicBezTo>
                  <a:pt x="18097175" y="12055575"/>
                  <a:pt x="18114159" y="12056004"/>
                  <a:pt x="18131091" y="12057062"/>
                </a:cubicBezTo>
                <a:cubicBezTo>
                  <a:pt x="18134267" y="12058120"/>
                  <a:pt x="18138003" y="12058146"/>
                  <a:pt x="18140619" y="12060237"/>
                </a:cubicBezTo>
                <a:cubicBezTo>
                  <a:pt x="18143599" y="12062621"/>
                  <a:pt x="18144267" y="12067064"/>
                  <a:pt x="18146967" y="12069762"/>
                </a:cubicBezTo>
                <a:cubicBezTo>
                  <a:pt x="18149665" y="12072460"/>
                  <a:pt x="18153319" y="12073995"/>
                  <a:pt x="18156491" y="12076112"/>
                </a:cubicBezTo>
                <a:cubicBezTo>
                  <a:pt x="18157551" y="12079287"/>
                  <a:pt x="18159667" y="12082290"/>
                  <a:pt x="18159667" y="12085637"/>
                </a:cubicBezTo>
                <a:cubicBezTo>
                  <a:pt x="18159667" y="12089260"/>
                  <a:pt x="18155823" y="12106026"/>
                  <a:pt x="18153319" y="12111037"/>
                </a:cubicBezTo>
                <a:cubicBezTo>
                  <a:pt x="18151611" y="12114450"/>
                  <a:pt x="18148517" y="12117075"/>
                  <a:pt x="18146967" y="12120562"/>
                </a:cubicBezTo>
                <a:cubicBezTo>
                  <a:pt x="18144251" y="12126679"/>
                  <a:pt x="18142735" y="12133262"/>
                  <a:pt x="18140619" y="12139612"/>
                </a:cubicBezTo>
                <a:lnTo>
                  <a:pt x="18134267" y="12158662"/>
                </a:lnTo>
                <a:cubicBezTo>
                  <a:pt x="18133209" y="12161837"/>
                  <a:pt x="18133875" y="12166331"/>
                  <a:pt x="18131091" y="12168187"/>
                </a:cubicBezTo>
                <a:lnTo>
                  <a:pt x="18121567" y="12174537"/>
                </a:lnTo>
                <a:cubicBezTo>
                  <a:pt x="18119451" y="12178770"/>
                  <a:pt x="18118247" y="12183601"/>
                  <a:pt x="18115215" y="12187237"/>
                </a:cubicBezTo>
                <a:cubicBezTo>
                  <a:pt x="18112775" y="12190168"/>
                  <a:pt x="18108623" y="12191144"/>
                  <a:pt x="18105691" y="12193587"/>
                </a:cubicBezTo>
                <a:cubicBezTo>
                  <a:pt x="18094735" y="12202719"/>
                  <a:pt x="18093167" y="12210462"/>
                  <a:pt x="18077119" y="12215812"/>
                </a:cubicBezTo>
                <a:cubicBezTo>
                  <a:pt x="18073943" y="12216870"/>
                  <a:pt x="18070519" y="12217362"/>
                  <a:pt x="18067591" y="12218987"/>
                </a:cubicBezTo>
                <a:cubicBezTo>
                  <a:pt x="18060923" y="12222693"/>
                  <a:pt x="18055783" y="12229274"/>
                  <a:pt x="18048543" y="12231687"/>
                </a:cubicBezTo>
                <a:lnTo>
                  <a:pt x="18019967" y="12241212"/>
                </a:lnTo>
                <a:lnTo>
                  <a:pt x="18010443" y="12244387"/>
                </a:lnTo>
                <a:lnTo>
                  <a:pt x="17985043" y="12244387"/>
                </a:lnTo>
                <a:cubicBezTo>
                  <a:pt x="17976063" y="12220440"/>
                  <a:pt x="17969583" y="12214562"/>
                  <a:pt x="17978691" y="12187237"/>
                </a:cubicBezTo>
                <a:cubicBezTo>
                  <a:pt x="17979899" y="12183617"/>
                  <a:pt x="17985043" y="12183004"/>
                  <a:pt x="17988217" y="12180887"/>
                </a:cubicBezTo>
                <a:cubicBezTo>
                  <a:pt x="18002773" y="12159052"/>
                  <a:pt x="17998503" y="12169077"/>
                  <a:pt x="18004091" y="12152312"/>
                </a:cubicBezTo>
                <a:cubicBezTo>
                  <a:pt x="18003035" y="12134320"/>
                  <a:pt x="18002907" y="12116250"/>
                  <a:pt x="18000917" y="12098337"/>
                </a:cubicBezTo>
                <a:cubicBezTo>
                  <a:pt x="17999727" y="12087610"/>
                  <a:pt x="17994567" y="12066587"/>
                  <a:pt x="17994567" y="12066587"/>
                </a:cubicBezTo>
                <a:cubicBezTo>
                  <a:pt x="17995625" y="12059179"/>
                  <a:pt x="17994703" y="12051201"/>
                  <a:pt x="17997743" y="12044362"/>
                </a:cubicBezTo>
                <a:cubicBezTo>
                  <a:pt x="17999883" y="12039545"/>
                  <a:pt x="18012567" y="12036246"/>
                  <a:pt x="18016791" y="12034837"/>
                </a:cubicBezTo>
                <a:close/>
                <a:moveTo>
                  <a:pt x="23795163" y="12028171"/>
                </a:moveTo>
                <a:cubicBezTo>
                  <a:pt x="23807791" y="12028171"/>
                  <a:pt x="23818023" y="12038406"/>
                  <a:pt x="23818023" y="12051031"/>
                </a:cubicBezTo>
                <a:cubicBezTo>
                  <a:pt x="23818023" y="12063656"/>
                  <a:pt x="23807791" y="12073891"/>
                  <a:pt x="23795163" y="12073891"/>
                </a:cubicBezTo>
                <a:cubicBezTo>
                  <a:pt x="23782539" y="12073891"/>
                  <a:pt x="23772303" y="12063656"/>
                  <a:pt x="23772303" y="12051031"/>
                </a:cubicBezTo>
                <a:cubicBezTo>
                  <a:pt x="23772303" y="12038406"/>
                  <a:pt x="23782539" y="12028171"/>
                  <a:pt x="23795163" y="12028171"/>
                </a:cubicBezTo>
                <a:close/>
                <a:moveTo>
                  <a:pt x="14137659" y="11971018"/>
                </a:moveTo>
                <a:cubicBezTo>
                  <a:pt x="14150285" y="11971018"/>
                  <a:pt x="14160519" y="11981253"/>
                  <a:pt x="14160519" y="11993878"/>
                </a:cubicBezTo>
                <a:cubicBezTo>
                  <a:pt x="14160519" y="12006503"/>
                  <a:pt x="14150285" y="12016738"/>
                  <a:pt x="14137659" y="12016738"/>
                </a:cubicBezTo>
                <a:cubicBezTo>
                  <a:pt x="14125037" y="12016738"/>
                  <a:pt x="14114799" y="12006503"/>
                  <a:pt x="14114799" y="11993878"/>
                </a:cubicBezTo>
                <a:cubicBezTo>
                  <a:pt x="14114799" y="11981253"/>
                  <a:pt x="14125037" y="11971018"/>
                  <a:pt x="14137659" y="11971018"/>
                </a:cubicBezTo>
                <a:close/>
                <a:moveTo>
                  <a:pt x="18213639" y="11968162"/>
                </a:moveTo>
                <a:cubicBezTo>
                  <a:pt x="18223163" y="11969220"/>
                  <a:pt x="18232919" y="11969013"/>
                  <a:pt x="18242215" y="11971337"/>
                </a:cubicBezTo>
                <a:cubicBezTo>
                  <a:pt x="18247471" y="11972651"/>
                  <a:pt x="18258459" y="11983845"/>
                  <a:pt x="18261265" y="11987212"/>
                </a:cubicBezTo>
                <a:cubicBezTo>
                  <a:pt x="18263707" y="11990143"/>
                  <a:pt x="18264915" y="11994039"/>
                  <a:pt x="18267615" y="11996737"/>
                </a:cubicBezTo>
                <a:cubicBezTo>
                  <a:pt x="18270311" y="11999435"/>
                  <a:pt x="18273963" y="12000970"/>
                  <a:pt x="18277139" y="12003087"/>
                </a:cubicBezTo>
                <a:cubicBezTo>
                  <a:pt x="18276183" y="12012654"/>
                  <a:pt x="18278931" y="12035308"/>
                  <a:pt x="18267615" y="12044362"/>
                </a:cubicBezTo>
                <a:cubicBezTo>
                  <a:pt x="18265003" y="12046453"/>
                  <a:pt x="18261195" y="12046294"/>
                  <a:pt x="18258089" y="12047537"/>
                </a:cubicBezTo>
                <a:cubicBezTo>
                  <a:pt x="18255891" y="12048416"/>
                  <a:pt x="18239567" y="12052829"/>
                  <a:pt x="18235865" y="12053887"/>
                </a:cubicBezTo>
                <a:cubicBezTo>
                  <a:pt x="18227399" y="12050712"/>
                  <a:pt x="18217989" y="12049378"/>
                  <a:pt x="18210465" y="12044362"/>
                </a:cubicBezTo>
                <a:cubicBezTo>
                  <a:pt x="18207679" y="12042506"/>
                  <a:pt x="18208915" y="12037763"/>
                  <a:pt x="18207291" y="12034837"/>
                </a:cubicBezTo>
                <a:cubicBezTo>
                  <a:pt x="18203583" y="12028166"/>
                  <a:pt x="18194591" y="12015787"/>
                  <a:pt x="18194591" y="12015787"/>
                </a:cubicBezTo>
                <a:cubicBezTo>
                  <a:pt x="18191311" y="12002670"/>
                  <a:pt x="18186055" y="11987921"/>
                  <a:pt x="18194591" y="11974512"/>
                </a:cubicBezTo>
                <a:cubicBezTo>
                  <a:pt x="18198183" y="11968865"/>
                  <a:pt x="18213639" y="11968162"/>
                  <a:pt x="18213639" y="11968162"/>
                </a:cubicBezTo>
                <a:close/>
                <a:moveTo>
                  <a:pt x="24409527" y="11956733"/>
                </a:moveTo>
                <a:cubicBezTo>
                  <a:pt x="24422151" y="11956733"/>
                  <a:pt x="24432387" y="11966968"/>
                  <a:pt x="24432387" y="11979593"/>
                </a:cubicBezTo>
                <a:cubicBezTo>
                  <a:pt x="24432387" y="11992218"/>
                  <a:pt x="24422151" y="12002453"/>
                  <a:pt x="24409527" y="12002453"/>
                </a:cubicBezTo>
                <a:cubicBezTo>
                  <a:pt x="24396903" y="12002453"/>
                  <a:pt x="24386667" y="11992218"/>
                  <a:pt x="24386667" y="11979593"/>
                </a:cubicBezTo>
                <a:cubicBezTo>
                  <a:pt x="24386667" y="11966968"/>
                  <a:pt x="24396903" y="11956733"/>
                  <a:pt x="24409527" y="11956733"/>
                </a:cubicBezTo>
                <a:close/>
                <a:moveTo>
                  <a:pt x="18388265" y="11952287"/>
                </a:moveTo>
                <a:cubicBezTo>
                  <a:pt x="18395363" y="11954062"/>
                  <a:pt x="18415379" y="11958720"/>
                  <a:pt x="18420015" y="11961812"/>
                </a:cubicBezTo>
                <a:lnTo>
                  <a:pt x="18429539" y="11968162"/>
                </a:lnTo>
                <a:cubicBezTo>
                  <a:pt x="18430599" y="11971337"/>
                  <a:pt x="18431219" y="11974694"/>
                  <a:pt x="18432715" y="11977687"/>
                </a:cubicBezTo>
                <a:cubicBezTo>
                  <a:pt x="18435035" y="11982330"/>
                  <a:pt x="18446433" y="11997036"/>
                  <a:pt x="18448591" y="11999912"/>
                </a:cubicBezTo>
                <a:cubicBezTo>
                  <a:pt x="18449647" y="12004145"/>
                  <a:pt x="18450511" y="12008432"/>
                  <a:pt x="18451763" y="12012612"/>
                </a:cubicBezTo>
                <a:cubicBezTo>
                  <a:pt x="18453687" y="12019023"/>
                  <a:pt x="18456491" y="12025168"/>
                  <a:pt x="18458115" y="12031662"/>
                </a:cubicBezTo>
                <a:cubicBezTo>
                  <a:pt x="18459173" y="12035895"/>
                  <a:pt x="18460035" y="12040182"/>
                  <a:pt x="18461291" y="12044362"/>
                </a:cubicBezTo>
                <a:cubicBezTo>
                  <a:pt x="18463213" y="12050773"/>
                  <a:pt x="18466539" y="12056810"/>
                  <a:pt x="18467639" y="12063412"/>
                </a:cubicBezTo>
                <a:lnTo>
                  <a:pt x="18470815" y="12082462"/>
                </a:lnTo>
                <a:cubicBezTo>
                  <a:pt x="18464291" y="12137923"/>
                  <a:pt x="18477275" y="12123627"/>
                  <a:pt x="18464465" y="12142787"/>
                </a:cubicBezTo>
                <a:lnTo>
                  <a:pt x="18432715" y="12120562"/>
                </a:lnTo>
                <a:cubicBezTo>
                  <a:pt x="18429579" y="12118390"/>
                  <a:pt x="18423191" y="12114212"/>
                  <a:pt x="18423191" y="12114212"/>
                </a:cubicBezTo>
                <a:cubicBezTo>
                  <a:pt x="18415211" y="12090271"/>
                  <a:pt x="18426903" y="12118853"/>
                  <a:pt x="18410491" y="12098337"/>
                </a:cubicBezTo>
                <a:cubicBezTo>
                  <a:pt x="18408399" y="12095724"/>
                  <a:pt x="18408939" y="12091738"/>
                  <a:pt x="18407315" y="12088812"/>
                </a:cubicBezTo>
                <a:cubicBezTo>
                  <a:pt x="18403609" y="12082141"/>
                  <a:pt x="18397027" y="12077002"/>
                  <a:pt x="18394615" y="12069762"/>
                </a:cubicBezTo>
                <a:lnTo>
                  <a:pt x="18388265" y="12050712"/>
                </a:lnTo>
                <a:cubicBezTo>
                  <a:pt x="18387207" y="12047537"/>
                  <a:pt x="18386947" y="12043972"/>
                  <a:pt x="18385091" y="12041187"/>
                </a:cubicBezTo>
                <a:lnTo>
                  <a:pt x="18378739" y="12031662"/>
                </a:lnTo>
                <a:cubicBezTo>
                  <a:pt x="18373897" y="12002606"/>
                  <a:pt x="18370855" y="11992919"/>
                  <a:pt x="18378739" y="11955462"/>
                </a:cubicBezTo>
                <a:cubicBezTo>
                  <a:pt x="18379429" y="11952187"/>
                  <a:pt x="18385091" y="11953345"/>
                  <a:pt x="18388265" y="11952287"/>
                </a:cubicBezTo>
                <a:close/>
                <a:moveTo>
                  <a:pt x="14144803" y="11894818"/>
                </a:moveTo>
                <a:cubicBezTo>
                  <a:pt x="14157429" y="11894818"/>
                  <a:pt x="14167663" y="11905053"/>
                  <a:pt x="14167663" y="11917678"/>
                </a:cubicBezTo>
                <a:cubicBezTo>
                  <a:pt x="14167663" y="11930303"/>
                  <a:pt x="14157429" y="11940538"/>
                  <a:pt x="14144803" y="11940538"/>
                </a:cubicBezTo>
                <a:cubicBezTo>
                  <a:pt x="14132181" y="11940538"/>
                  <a:pt x="14121943" y="11930303"/>
                  <a:pt x="14121943" y="11917678"/>
                </a:cubicBezTo>
                <a:cubicBezTo>
                  <a:pt x="14121943" y="11905053"/>
                  <a:pt x="14132181" y="11894818"/>
                  <a:pt x="14144803" y="11894818"/>
                </a:cubicBezTo>
                <a:close/>
                <a:moveTo>
                  <a:pt x="17817707" y="11822671"/>
                </a:moveTo>
                <a:cubicBezTo>
                  <a:pt x="17823579" y="11823545"/>
                  <a:pt x="17829133" y="11825332"/>
                  <a:pt x="17829467" y="11825416"/>
                </a:cubicBezTo>
                <a:cubicBezTo>
                  <a:pt x="17845429" y="11829406"/>
                  <a:pt x="17832999" y="11827181"/>
                  <a:pt x="17848519" y="11834941"/>
                </a:cubicBezTo>
                <a:cubicBezTo>
                  <a:pt x="17874807" y="11848086"/>
                  <a:pt x="17840271" y="11826268"/>
                  <a:pt x="17867567" y="11844466"/>
                </a:cubicBezTo>
                <a:cubicBezTo>
                  <a:pt x="17880943" y="11841122"/>
                  <a:pt x="17890803" y="11838116"/>
                  <a:pt x="17905667" y="11838116"/>
                </a:cubicBezTo>
                <a:cubicBezTo>
                  <a:pt x="17917359" y="11838116"/>
                  <a:pt x="17928951" y="11840233"/>
                  <a:pt x="17940595" y="11841291"/>
                </a:cubicBezTo>
                <a:cubicBezTo>
                  <a:pt x="17949283" y="11847084"/>
                  <a:pt x="17952011" y="11847140"/>
                  <a:pt x="17956467" y="11857166"/>
                </a:cubicBezTo>
                <a:cubicBezTo>
                  <a:pt x="17959187" y="11863283"/>
                  <a:pt x="17962819" y="11876216"/>
                  <a:pt x="17962819" y="11876216"/>
                </a:cubicBezTo>
                <a:cubicBezTo>
                  <a:pt x="17960701" y="11887858"/>
                  <a:pt x="17958947" y="11899442"/>
                  <a:pt x="17956467" y="11911012"/>
                </a:cubicBezTo>
                <a:cubicBezTo>
                  <a:pt x="17955767" y="11914284"/>
                  <a:pt x="17955347" y="11917895"/>
                  <a:pt x="17953291" y="11920537"/>
                </a:cubicBezTo>
                <a:cubicBezTo>
                  <a:pt x="17947779" y="11927626"/>
                  <a:pt x="17934243" y="11939587"/>
                  <a:pt x="17934243" y="11939587"/>
                </a:cubicBezTo>
                <a:cubicBezTo>
                  <a:pt x="17933185" y="11942762"/>
                  <a:pt x="17933159" y="11946499"/>
                  <a:pt x="17931067" y="11949112"/>
                </a:cubicBezTo>
                <a:cubicBezTo>
                  <a:pt x="17910635" y="11974654"/>
                  <a:pt x="17912547" y="11964987"/>
                  <a:pt x="17908843" y="11968162"/>
                </a:cubicBezTo>
                <a:cubicBezTo>
                  <a:pt x="17900375" y="11964987"/>
                  <a:pt x="17891675" y="11962379"/>
                  <a:pt x="17883443" y="11958637"/>
                </a:cubicBezTo>
                <a:cubicBezTo>
                  <a:pt x="17849591" y="11943250"/>
                  <a:pt x="17896431" y="11959792"/>
                  <a:pt x="17864391" y="11949112"/>
                </a:cubicBezTo>
                <a:cubicBezTo>
                  <a:pt x="17848627" y="11925463"/>
                  <a:pt x="17868891" y="11954508"/>
                  <a:pt x="17848519" y="11930062"/>
                </a:cubicBezTo>
                <a:cubicBezTo>
                  <a:pt x="17846075" y="11927131"/>
                  <a:pt x="17843875" y="11923950"/>
                  <a:pt x="17842167" y="11920537"/>
                </a:cubicBezTo>
                <a:cubicBezTo>
                  <a:pt x="17840671" y="11917544"/>
                  <a:pt x="17841083" y="11913625"/>
                  <a:pt x="17838995" y="11911012"/>
                </a:cubicBezTo>
                <a:cubicBezTo>
                  <a:pt x="17836609" y="11908032"/>
                  <a:pt x="17832643" y="11906779"/>
                  <a:pt x="17829467" y="11904662"/>
                </a:cubicBezTo>
                <a:cubicBezTo>
                  <a:pt x="17828411" y="11901487"/>
                  <a:pt x="17828383" y="11897750"/>
                  <a:pt x="17826293" y="11895137"/>
                </a:cubicBezTo>
                <a:cubicBezTo>
                  <a:pt x="17812535" y="11878068"/>
                  <a:pt x="17819943" y="11900693"/>
                  <a:pt x="17810419" y="11879391"/>
                </a:cubicBezTo>
                <a:cubicBezTo>
                  <a:pt x="17807699" y="11873274"/>
                  <a:pt x="17806185" y="11866691"/>
                  <a:pt x="17804067" y="11860341"/>
                </a:cubicBezTo>
                <a:lnTo>
                  <a:pt x="17800893" y="11850816"/>
                </a:lnTo>
                <a:cubicBezTo>
                  <a:pt x="17801951" y="11842349"/>
                  <a:pt x="17800603" y="11833213"/>
                  <a:pt x="17804067" y="11825416"/>
                </a:cubicBezTo>
                <a:cubicBezTo>
                  <a:pt x="17805659" y="11821839"/>
                  <a:pt x="17811839" y="11821797"/>
                  <a:pt x="17817707" y="11822671"/>
                </a:cubicBezTo>
                <a:close/>
                <a:moveTo>
                  <a:pt x="14190046" y="11813884"/>
                </a:moveTo>
                <a:cubicBezTo>
                  <a:pt x="14202673" y="11813884"/>
                  <a:pt x="14212906" y="11824119"/>
                  <a:pt x="14212906" y="11836744"/>
                </a:cubicBezTo>
                <a:cubicBezTo>
                  <a:pt x="14212906" y="11849369"/>
                  <a:pt x="14202673" y="11859604"/>
                  <a:pt x="14190046" y="11859604"/>
                </a:cubicBezTo>
                <a:cubicBezTo>
                  <a:pt x="14177422" y="11859604"/>
                  <a:pt x="14167186" y="11849369"/>
                  <a:pt x="14167186" y="11836744"/>
                </a:cubicBezTo>
                <a:cubicBezTo>
                  <a:pt x="14167186" y="11824119"/>
                  <a:pt x="14177422" y="11813884"/>
                  <a:pt x="14190046" y="11813884"/>
                </a:cubicBezTo>
                <a:close/>
                <a:moveTo>
                  <a:pt x="11642107" y="11749589"/>
                </a:moveTo>
                <a:cubicBezTo>
                  <a:pt x="11654733" y="11749589"/>
                  <a:pt x="11664967" y="11759824"/>
                  <a:pt x="11664967" y="11772449"/>
                </a:cubicBezTo>
                <a:cubicBezTo>
                  <a:pt x="11664967" y="11785074"/>
                  <a:pt x="11654733" y="11795310"/>
                  <a:pt x="11642107" y="11795310"/>
                </a:cubicBezTo>
                <a:cubicBezTo>
                  <a:pt x="11629483" y="11795310"/>
                  <a:pt x="11619247" y="11785074"/>
                  <a:pt x="11619247" y="11772449"/>
                </a:cubicBezTo>
                <a:cubicBezTo>
                  <a:pt x="11619247" y="11759824"/>
                  <a:pt x="11629483" y="11749589"/>
                  <a:pt x="11642107" y="11749589"/>
                </a:cubicBezTo>
                <a:close/>
                <a:moveTo>
                  <a:pt x="40474135" y="11627778"/>
                </a:moveTo>
                <a:cubicBezTo>
                  <a:pt x="40484455" y="11628572"/>
                  <a:pt x="40494871" y="11628545"/>
                  <a:pt x="40505087" y="11630159"/>
                </a:cubicBezTo>
                <a:cubicBezTo>
                  <a:pt x="40510047" y="11630942"/>
                  <a:pt x="40519375" y="11634923"/>
                  <a:pt x="40519375" y="11634923"/>
                </a:cubicBezTo>
                <a:cubicBezTo>
                  <a:pt x="40535751" y="11645839"/>
                  <a:pt x="40528235" y="11642637"/>
                  <a:pt x="40540807" y="11646828"/>
                </a:cubicBezTo>
                <a:lnTo>
                  <a:pt x="40555095" y="11656353"/>
                </a:lnTo>
                <a:lnTo>
                  <a:pt x="40562239" y="11661117"/>
                </a:lnTo>
                <a:cubicBezTo>
                  <a:pt x="40569791" y="11672435"/>
                  <a:pt x="40566095" y="11665544"/>
                  <a:pt x="40571767" y="11682547"/>
                </a:cubicBezTo>
                <a:lnTo>
                  <a:pt x="40574143" y="11689691"/>
                </a:lnTo>
                <a:lnTo>
                  <a:pt x="40576527" y="11696834"/>
                </a:lnTo>
                <a:cubicBezTo>
                  <a:pt x="40575919" y="11704704"/>
                  <a:pt x="40576367" y="11731598"/>
                  <a:pt x="40569383" y="11742079"/>
                </a:cubicBezTo>
                <a:lnTo>
                  <a:pt x="40555095" y="11763510"/>
                </a:lnTo>
                <a:cubicBezTo>
                  <a:pt x="40553511" y="11765890"/>
                  <a:pt x="40551239" y="11767938"/>
                  <a:pt x="40550335" y="11770652"/>
                </a:cubicBezTo>
                <a:cubicBezTo>
                  <a:pt x="40546423" y="11782381"/>
                  <a:pt x="40550751" y="11774275"/>
                  <a:pt x="40540807" y="11782560"/>
                </a:cubicBezTo>
                <a:cubicBezTo>
                  <a:pt x="40538223" y="11784715"/>
                  <a:pt x="40536959" y="11788996"/>
                  <a:pt x="40533663" y="11789703"/>
                </a:cubicBezTo>
                <a:cubicBezTo>
                  <a:pt x="40525127" y="11791533"/>
                  <a:pt x="40505887" y="11789703"/>
                  <a:pt x="40500327" y="11789703"/>
                </a:cubicBezTo>
                <a:cubicBezTo>
                  <a:pt x="40497947" y="11782560"/>
                  <a:pt x="40495399" y="11775469"/>
                  <a:pt x="40493183" y="11768272"/>
                </a:cubicBezTo>
                <a:cubicBezTo>
                  <a:pt x="40492223" y="11765144"/>
                  <a:pt x="40491743" y="11761882"/>
                  <a:pt x="40490803" y="11758747"/>
                </a:cubicBezTo>
                <a:cubicBezTo>
                  <a:pt x="40489359" y="11753938"/>
                  <a:pt x="40487023" y="11749382"/>
                  <a:pt x="40486039" y="11744458"/>
                </a:cubicBezTo>
                <a:cubicBezTo>
                  <a:pt x="40482671" y="11727627"/>
                  <a:pt x="40484943" y="11736396"/>
                  <a:pt x="40478895" y="11718266"/>
                </a:cubicBezTo>
                <a:cubicBezTo>
                  <a:pt x="40476959" y="11712456"/>
                  <a:pt x="40476367" y="11708594"/>
                  <a:pt x="40471751" y="11703978"/>
                </a:cubicBezTo>
                <a:cubicBezTo>
                  <a:pt x="40469727" y="11701955"/>
                  <a:pt x="40466991" y="11700803"/>
                  <a:pt x="40464607" y="11699216"/>
                </a:cubicBezTo>
                <a:cubicBezTo>
                  <a:pt x="40463023" y="11694453"/>
                  <a:pt x="40461063" y="11689798"/>
                  <a:pt x="40459847" y="11684927"/>
                </a:cubicBezTo>
                <a:cubicBezTo>
                  <a:pt x="40459055" y="11681753"/>
                  <a:pt x="40458407" y="11678538"/>
                  <a:pt x="40457463" y="11675403"/>
                </a:cubicBezTo>
                <a:cubicBezTo>
                  <a:pt x="40456023" y="11670595"/>
                  <a:pt x="40454287" y="11665877"/>
                  <a:pt x="40452703" y="11661117"/>
                </a:cubicBezTo>
                <a:lnTo>
                  <a:pt x="40450319" y="11653973"/>
                </a:lnTo>
                <a:cubicBezTo>
                  <a:pt x="40452023" y="11643778"/>
                  <a:pt x="40450151" y="11637927"/>
                  <a:pt x="40459847" y="11632542"/>
                </a:cubicBezTo>
                <a:cubicBezTo>
                  <a:pt x="40464235" y="11630104"/>
                  <a:pt x="40474135" y="11627778"/>
                  <a:pt x="40474135" y="11627778"/>
                </a:cubicBezTo>
                <a:close/>
                <a:moveTo>
                  <a:pt x="17434911" y="11623393"/>
                </a:moveTo>
                <a:cubicBezTo>
                  <a:pt x="17447535" y="11623393"/>
                  <a:pt x="17457771" y="11633628"/>
                  <a:pt x="17457771" y="11646253"/>
                </a:cubicBezTo>
                <a:cubicBezTo>
                  <a:pt x="17457771" y="11658878"/>
                  <a:pt x="17447535" y="11669114"/>
                  <a:pt x="17434911" y="11669114"/>
                </a:cubicBezTo>
                <a:cubicBezTo>
                  <a:pt x="17422287" y="11669114"/>
                  <a:pt x="17412051" y="11658878"/>
                  <a:pt x="17412051" y="11646253"/>
                </a:cubicBezTo>
                <a:cubicBezTo>
                  <a:pt x="17412051" y="11633628"/>
                  <a:pt x="17422287" y="11623393"/>
                  <a:pt x="17434911" y="11623393"/>
                </a:cubicBezTo>
                <a:close/>
                <a:moveTo>
                  <a:pt x="24285703" y="11613888"/>
                </a:moveTo>
                <a:cubicBezTo>
                  <a:pt x="24298327" y="11613888"/>
                  <a:pt x="24308563" y="11624122"/>
                  <a:pt x="24308563" y="11636746"/>
                </a:cubicBezTo>
                <a:cubicBezTo>
                  <a:pt x="24308563" y="11649371"/>
                  <a:pt x="24298327" y="11659606"/>
                  <a:pt x="24285703" y="11659606"/>
                </a:cubicBezTo>
                <a:cubicBezTo>
                  <a:pt x="24273079" y="11659606"/>
                  <a:pt x="24262843" y="11649371"/>
                  <a:pt x="24262843" y="11636746"/>
                </a:cubicBezTo>
                <a:cubicBezTo>
                  <a:pt x="24262843" y="11624122"/>
                  <a:pt x="24273079" y="11613888"/>
                  <a:pt x="24285703" y="11613888"/>
                </a:cubicBezTo>
                <a:close/>
                <a:moveTo>
                  <a:pt x="11584959" y="11613859"/>
                </a:moveTo>
                <a:cubicBezTo>
                  <a:pt x="11597584" y="11613859"/>
                  <a:pt x="11607817" y="11624094"/>
                  <a:pt x="11607817" y="11636719"/>
                </a:cubicBezTo>
                <a:cubicBezTo>
                  <a:pt x="11607817" y="11649344"/>
                  <a:pt x="11597584" y="11659579"/>
                  <a:pt x="11584959" y="11659579"/>
                </a:cubicBezTo>
                <a:cubicBezTo>
                  <a:pt x="11572333" y="11659579"/>
                  <a:pt x="11562097" y="11649344"/>
                  <a:pt x="11562097" y="11636719"/>
                </a:cubicBezTo>
                <a:cubicBezTo>
                  <a:pt x="11562097" y="11624094"/>
                  <a:pt x="11572333" y="11613859"/>
                  <a:pt x="11584959" y="11613859"/>
                </a:cubicBezTo>
                <a:close/>
                <a:moveTo>
                  <a:pt x="21206831" y="11604356"/>
                </a:moveTo>
                <a:cubicBezTo>
                  <a:pt x="21219455" y="11604356"/>
                  <a:pt x="21229691" y="11614591"/>
                  <a:pt x="21229691" y="11627216"/>
                </a:cubicBezTo>
                <a:cubicBezTo>
                  <a:pt x="21229691" y="11639841"/>
                  <a:pt x="21219455" y="11650076"/>
                  <a:pt x="21206831" y="11650076"/>
                </a:cubicBezTo>
                <a:cubicBezTo>
                  <a:pt x="21194207" y="11650076"/>
                  <a:pt x="21183971" y="11639841"/>
                  <a:pt x="21183971" y="11627216"/>
                </a:cubicBezTo>
                <a:cubicBezTo>
                  <a:pt x="21183971" y="11614591"/>
                  <a:pt x="21194207" y="11604356"/>
                  <a:pt x="21206831" y="11604356"/>
                </a:cubicBezTo>
                <a:close/>
                <a:moveTo>
                  <a:pt x="21330655" y="11590068"/>
                </a:moveTo>
                <a:cubicBezTo>
                  <a:pt x="21343279" y="11590068"/>
                  <a:pt x="21353515" y="11600304"/>
                  <a:pt x="21353515" y="11612928"/>
                </a:cubicBezTo>
                <a:cubicBezTo>
                  <a:pt x="21353515" y="11625553"/>
                  <a:pt x="21343279" y="11635788"/>
                  <a:pt x="21330655" y="11635788"/>
                </a:cubicBezTo>
                <a:cubicBezTo>
                  <a:pt x="21318031" y="11635788"/>
                  <a:pt x="21307795" y="11625553"/>
                  <a:pt x="21307795" y="11612928"/>
                </a:cubicBezTo>
                <a:cubicBezTo>
                  <a:pt x="21307795" y="11600304"/>
                  <a:pt x="21318031" y="11590068"/>
                  <a:pt x="21330655" y="11590068"/>
                </a:cubicBezTo>
                <a:close/>
                <a:moveTo>
                  <a:pt x="14304344" y="11518610"/>
                </a:moveTo>
                <a:cubicBezTo>
                  <a:pt x="14316973" y="11518610"/>
                  <a:pt x="14327206" y="11528845"/>
                  <a:pt x="14327206" y="11541469"/>
                </a:cubicBezTo>
                <a:cubicBezTo>
                  <a:pt x="14327206" y="11554094"/>
                  <a:pt x="14316973" y="11564330"/>
                  <a:pt x="14304344" y="11564330"/>
                </a:cubicBezTo>
                <a:cubicBezTo>
                  <a:pt x="14291722" y="11564330"/>
                  <a:pt x="14281484" y="11554094"/>
                  <a:pt x="14281484" y="11541469"/>
                </a:cubicBezTo>
                <a:cubicBezTo>
                  <a:pt x="14281484" y="11528845"/>
                  <a:pt x="14291722" y="11518610"/>
                  <a:pt x="14304344" y="11518610"/>
                </a:cubicBezTo>
                <a:close/>
                <a:moveTo>
                  <a:pt x="16996767" y="11458296"/>
                </a:moveTo>
                <a:cubicBezTo>
                  <a:pt x="17009391" y="11458296"/>
                  <a:pt x="17019625" y="11468531"/>
                  <a:pt x="17019625" y="11481155"/>
                </a:cubicBezTo>
                <a:cubicBezTo>
                  <a:pt x="17019625" y="11493780"/>
                  <a:pt x="17009391" y="11504017"/>
                  <a:pt x="16996767" y="11504017"/>
                </a:cubicBezTo>
                <a:cubicBezTo>
                  <a:pt x="16984141" y="11504017"/>
                  <a:pt x="16973907" y="11493780"/>
                  <a:pt x="16973907" y="11481155"/>
                </a:cubicBezTo>
                <a:cubicBezTo>
                  <a:pt x="16973907" y="11468531"/>
                  <a:pt x="16984141" y="11458296"/>
                  <a:pt x="16996767" y="11458296"/>
                </a:cubicBezTo>
                <a:close/>
                <a:moveTo>
                  <a:pt x="17130115" y="11455121"/>
                </a:moveTo>
                <a:cubicBezTo>
                  <a:pt x="17142741" y="11455121"/>
                  <a:pt x="17152975" y="11465356"/>
                  <a:pt x="17152975" y="11477981"/>
                </a:cubicBezTo>
                <a:cubicBezTo>
                  <a:pt x="17152975" y="11490607"/>
                  <a:pt x="17142741" y="11500841"/>
                  <a:pt x="17130115" y="11500841"/>
                </a:cubicBezTo>
                <a:cubicBezTo>
                  <a:pt x="17117491" y="11500841"/>
                  <a:pt x="17107255" y="11490607"/>
                  <a:pt x="17107255" y="11477981"/>
                </a:cubicBezTo>
                <a:cubicBezTo>
                  <a:pt x="17107255" y="11465356"/>
                  <a:pt x="17117491" y="11455121"/>
                  <a:pt x="17130115" y="11455121"/>
                </a:cubicBezTo>
                <a:close/>
                <a:moveTo>
                  <a:pt x="40414603" y="11368222"/>
                </a:moveTo>
                <a:cubicBezTo>
                  <a:pt x="40418575" y="11369016"/>
                  <a:pt x="40422583" y="11369621"/>
                  <a:pt x="40426511" y="11370603"/>
                </a:cubicBezTo>
                <a:cubicBezTo>
                  <a:pt x="40428943" y="11371213"/>
                  <a:pt x="40431239" y="11372294"/>
                  <a:pt x="40433655" y="11372984"/>
                </a:cubicBezTo>
                <a:cubicBezTo>
                  <a:pt x="40436799" y="11373883"/>
                  <a:pt x="40440003" y="11374572"/>
                  <a:pt x="40443175" y="11375366"/>
                </a:cubicBezTo>
                <a:cubicBezTo>
                  <a:pt x="40445559" y="11376953"/>
                  <a:pt x="40448807" y="11377701"/>
                  <a:pt x="40450319" y="11380128"/>
                </a:cubicBezTo>
                <a:cubicBezTo>
                  <a:pt x="40452983" y="11384385"/>
                  <a:pt x="40455087" y="11394417"/>
                  <a:pt x="40455087" y="11394417"/>
                </a:cubicBezTo>
                <a:cubicBezTo>
                  <a:pt x="40437855" y="11405904"/>
                  <a:pt x="40445535" y="11403604"/>
                  <a:pt x="40426511" y="11406322"/>
                </a:cubicBezTo>
                <a:cubicBezTo>
                  <a:pt x="40425723" y="11406435"/>
                  <a:pt x="40434447" y="11412275"/>
                  <a:pt x="40436031" y="11413466"/>
                </a:cubicBezTo>
                <a:cubicBezTo>
                  <a:pt x="40431839" y="11413047"/>
                  <a:pt x="40410575" y="11412081"/>
                  <a:pt x="40402695" y="11408703"/>
                </a:cubicBezTo>
                <a:cubicBezTo>
                  <a:pt x="40400063" y="11407576"/>
                  <a:pt x="40397935" y="11405528"/>
                  <a:pt x="40395551" y="11403941"/>
                </a:cubicBezTo>
                <a:cubicBezTo>
                  <a:pt x="40393967" y="11401560"/>
                  <a:pt x="40391951" y="11399412"/>
                  <a:pt x="40390791" y="11396797"/>
                </a:cubicBezTo>
                <a:cubicBezTo>
                  <a:pt x="40388751" y="11392209"/>
                  <a:pt x="40386031" y="11382510"/>
                  <a:pt x="40386031" y="11382510"/>
                </a:cubicBezTo>
                <a:cubicBezTo>
                  <a:pt x="40387615" y="11380128"/>
                  <a:pt x="40388555" y="11377156"/>
                  <a:pt x="40390791" y="11375366"/>
                </a:cubicBezTo>
                <a:cubicBezTo>
                  <a:pt x="40392751" y="11373798"/>
                  <a:pt x="40395519" y="11373674"/>
                  <a:pt x="40397935" y="11372984"/>
                </a:cubicBezTo>
                <a:cubicBezTo>
                  <a:pt x="40418891" y="11366996"/>
                  <a:pt x="40397455" y="11373939"/>
                  <a:pt x="40414603" y="11368222"/>
                </a:cubicBezTo>
                <a:close/>
                <a:moveTo>
                  <a:pt x="17130117" y="11353521"/>
                </a:moveTo>
                <a:cubicBezTo>
                  <a:pt x="17142743" y="11353521"/>
                  <a:pt x="17152977" y="11363756"/>
                  <a:pt x="17152977" y="11376381"/>
                </a:cubicBezTo>
                <a:cubicBezTo>
                  <a:pt x="17152977" y="11389006"/>
                  <a:pt x="17142743" y="11399242"/>
                  <a:pt x="17130117" y="11399242"/>
                </a:cubicBezTo>
                <a:cubicBezTo>
                  <a:pt x="17117491" y="11399242"/>
                  <a:pt x="17107257" y="11389006"/>
                  <a:pt x="17107257" y="11376381"/>
                </a:cubicBezTo>
                <a:cubicBezTo>
                  <a:pt x="17107257" y="11363756"/>
                  <a:pt x="17117491" y="11353521"/>
                  <a:pt x="17130117" y="11353521"/>
                </a:cubicBezTo>
                <a:close/>
                <a:moveTo>
                  <a:pt x="17022165" y="11353520"/>
                </a:moveTo>
                <a:cubicBezTo>
                  <a:pt x="17034791" y="11353520"/>
                  <a:pt x="17045025" y="11363755"/>
                  <a:pt x="17045025" y="11376380"/>
                </a:cubicBezTo>
                <a:cubicBezTo>
                  <a:pt x="17045025" y="11389005"/>
                  <a:pt x="17034791" y="11399240"/>
                  <a:pt x="17022165" y="11399240"/>
                </a:cubicBezTo>
                <a:cubicBezTo>
                  <a:pt x="17009539" y="11399240"/>
                  <a:pt x="16999305" y="11389005"/>
                  <a:pt x="16999305" y="11376380"/>
                </a:cubicBezTo>
                <a:cubicBezTo>
                  <a:pt x="16999305" y="11363755"/>
                  <a:pt x="17009539" y="11353520"/>
                  <a:pt x="17022165" y="11353520"/>
                </a:cubicBezTo>
                <a:close/>
                <a:moveTo>
                  <a:pt x="21144919" y="11332893"/>
                </a:moveTo>
                <a:cubicBezTo>
                  <a:pt x="21157543" y="11332893"/>
                  <a:pt x="21167779" y="11343128"/>
                  <a:pt x="21167779" y="11355753"/>
                </a:cubicBezTo>
                <a:cubicBezTo>
                  <a:pt x="21167779" y="11368378"/>
                  <a:pt x="21157543" y="11378613"/>
                  <a:pt x="21144919" y="11378613"/>
                </a:cubicBezTo>
                <a:cubicBezTo>
                  <a:pt x="21132295" y="11378613"/>
                  <a:pt x="21122059" y="11368378"/>
                  <a:pt x="21122059" y="11355753"/>
                </a:cubicBezTo>
                <a:cubicBezTo>
                  <a:pt x="21122059" y="11343128"/>
                  <a:pt x="21132295" y="11332893"/>
                  <a:pt x="21144919" y="11332893"/>
                </a:cubicBezTo>
                <a:close/>
                <a:moveTo>
                  <a:pt x="16577663" y="11255095"/>
                </a:moveTo>
                <a:cubicBezTo>
                  <a:pt x="16590289" y="11255095"/>
                  <a:pt x="16600524" y="11265330"/>
                  <a:pt x="16600524" y="11277955"/>
                </a:cubicBezTo>
                <a:cubicBezTo>
                  <a:pt x="16600524" y="11290580"/>
                  <a:pt x="16590289" y="11300815"/>
                  <a:pt x="16577663" y="11300815"/>
                </a:cubicBezTo>
                <a:cubicBezTo>
                  <a:pt x="16565041" y="11300815"/>
                  <a:pt x="16554803" y="11290580"/>
                  <a:pt x="16554803" y="11277955"/>
                </a:cubicBezTo>
                <a:cubicBezTo>
                  <a:pt x="16554803" y="11265330"/>
                  <a:pt x="16565041" y="11255095"/>
                  <a:pt x="16577663" y="11255095"/>
                </a:cubicBezTo>
                <a:close/>
                <a:moveTo>
                  <a:pt x="21161587" y="11254311"/>
                </a:moveTo>
                <a:cubicBezTo>
                  <a:pt x="21174211" y="11254311"/>
                  <a:pt x="21184447" y="11264546"/>
                  <a:pt x="21184447" y="11277171"/>
                </a:cubicBezTo>
                <a:cubicBezTo>
                  <a:pt x="21184447" y="11289796"/>
                  <a:pt x="21174211" y="11300032"/>
                  <a:pt x="21161587" y="11300032"/>
                </a:cubicBezTo>
                <a:cubicBezTo>
                  <a:pt x="21148963" y="11300032"/>
                  <a:pt x="21138727" y="11289796"/>
                  <a:pt x="21138727" y="11277171"/>
                </a:cubicBezTo>
                <a:cubicBezTo>
                  <a:pt x="21138727" y="11264546"/>
                  <a:pt x="21148963" y="11254311"/>
                  <a:pt x="21161587" y="11254311"/>
                </a:cubicBezTo>
                <a:close/>
                <a:moveTo>
                  <a:pt x="16672915" y="11226520"/>
                </a:moveTo>
                <a:cubicBezTo>
                  <a:pt x="16685543" y="11226520"/>
                  <a:pt x="16695775" y="11236755"/>
                  <a:pt x="16695775" y="11249380"/>
                </a:cubicBezTo>
                <a:cubicBezTo>
                  <a:pt x="16695775" y="11262005"/>
                  <a:pt x="16685543" y="11272240"/>
                  <a:pt x="16672915" y="11272240"/>
                </a:cubicBezTo>
                <a:cubicBezTo>
                  <a:pt x="16660291" y="11272240"/>
                  <a:pt x="16650055" y="11262005"/>
                  <a:pt x="16650055" y="11249380"/>
                </a:cubicBezTo>
                <a:cubicBezTo>
                  <a:pt x="16650055" y="11236755"/>
                  <a:pt x="16660291" y="11226520"/>
                  <a:pt x="16672915" y="11226520"/>
                </a:cubicBezTo>
                <a:close/>
                <a:moveTo>
                  <a:pt x="21142535" y="11161442"/>
                </a:moveTo>
                <a:cubicBezTo>
                  <a:pt x="21155159" y="11161442"/>
                  <a:pt x="21165395" y="11171680"/>
                  <a:pt x="21165395" y="11184302"/>
                </a:cubicBezTo>
                <a:cubicBezTo>
                  <a:pt x="21165395" y="11196927"/>
                  <a:pt x="21155159" y="11207162"/>
                  <a:pt x="21142535" y="11207162"/>
                </a:cubicBezTo>
                <a:cubicBezTo>
                  <a:pt x="21129911" y="11207162"/>
                  <a:pt x="21119675" y="11196927"/>
                  <a:pt x="21119675" y="11184302"/>
                </a:cubicBezTo>
                <a:cubicBezTo>
                  <a:pt x="21119675" y="11171680"/>
                  <a:pt x="21129911" y="11161442"/>
                  <a:pt x="21142535" y="11161442"/>
                </a:cubicBezTo>
                <a:close/>
                <a:moveTo>
                  <a:pt x="16571316" y="11153495"/>
                </a:moveTo>
                <a:cubicBezTo>
                  <a:pt x="16583941" y="11153495"/>
                  <a:pt x="16594176" y="11163729"/>
                  <a:pt x="16594176" y="11176355"/>
                </a:cubicBezTo>
                <a:cubicBezTo>
                  <a:pt x="16594176" y="11188979"/>
                  <a:pt x="16583941" y="11199215"/>
                  <a:pt x="16571316" y="11199215"/>
                </a:cubicBezTo>
                <a:cubicBezTo>
                  <a:pt x="16558688" y="11199215"/>
                  <a:pt x="16548457" y="11188979"/>
                  <a:pt x="16548457" y="11176355"/>
                </a:cubicBezTo>
                <a:cubicBezTo>
                  <a:pt x="16548457" y="11163729"/>
                  <a:pt x="16558688" y="11153495"/>
                  <a:pt x="16571316" y="11153495"/>
                </a:cubicBezTo>
                <a:close/>
                <a:moveTo>
                  <a:pt x="21404471" y="11147154"/>
                </a:moveTo>
                <a:cubicBezTo>
                  <a:pt x="21417097" y="11147154"/>
                  <a:pt x="21427331" y="11157389"/>
                  <a:pt x="21427331" y="11170014"/>
                </a:cubicBezTo>
                <a:cubicBezTo>
                  <a:pt x="21427331" y="11182639"/>
                  <a:pt x="21417097" y="11192874"/>
                  <a:pt x="21404471" y="11192874"/>
                </a:cubicBezTo>
                <a:cubicBezTo>
                  <a:pt x="21391847" y="11192874"/>
                  <a:pt x="21381615" y="11182639"/>
                  <a:pt x="21381615" y="11170014"/>
                </a:cubicBezTo>
                <a:cubicBezTo>
                  <a:pt x="21381615" y="11157389"/>
                  <a:pt x="21391847" y="11147154"/>
                  <a:pt x="21404471" y="11147154"/>
                </a:cubicBezTo>
                <a:close/>
                <a:moveTo>
                  <a:pt x="16669742" y="11137620"/>
                </a:moveTo>
                <a:cubicBezTo>
                  <a:pt x="16682367" y="11137620"/>
                  <a:pt x="16692600" y="11147855"/>
                  <a:pt x="16692600" y="11160479"/>
                </a:cubicBezTo>
                <a:cubicBezTo>
                  <a:pt x="16692600" y="11173105"/>
                  <a:pt x="16682367" y="11183339"/>
                  <a:pt x="16669742" y="11183339"/>
                </a:cubicBezTo>
                <a:cubicBezTo>
                  <a:pt x="16657115" y="11183339"/>
                  <a:pt x="16646882" y="11173105"/>
                  <a:pt x="16646882" y="11160479"/>
                </a:cubicBezTo>
                <a:cubicBezTo>
                  <a:pt x="16646882" y="11147855"/>
                  <a:pt x="16657115" y="11137620"/>
                  <a:pt x="16669742" y="11137620"/>
                </a:cubicBezTo>
                <a:close/>
                <a:moveTo>
                  <a:pt x="40424127" y="11113429"/>
                </a:moveTo>
                <a:cubicBezTo>
                  <a:pt x="40428887" y="11114223"/>
                  <a:pt x="40434095" y="11113652"/>
                  <a:pt x="40438415" y="11115810"/>
                </a:cubicBezTo>
                <a:cubicBezTo>
                  <a:pt x="40442111" y="11117657"/>
                  <a:pt x="40444431" y="11126716"/>
                  <a:pt x="40445559" y="11130099"/>
                </a:cubicBezTo>
                <a:cubicBezTo>
                  <a:pt x="40444631" y="11137533"/>
                  <a:pt x="40445919" y="11150288"/>
                  <a:pt x="40438415" y="11156292"/>
                </a:cubicBezTo>
                <a:cubicBezTo>
                  <a:pt x="40436455" y="11157860"/>
                  <a:pt x="40433599" y="11157741"/>
                  <a:pt x="40431271" y="11158673"/>
                </a:cubicBezTo>
                <a:cubicBezTo>
                  <a:pt x="40429623" y="11159332"/>
                  <a:pt x="40425319" y="11166611"/>
                  <a:pt x="40424127" y="11168199"/>
                </a:cubicBezTo>
                <a:cubicBezTo>
                  <a:pt x="40406663" y="11167404"/>
                  <a:pt x="40388959" y="11168812"/>
                  <a:pt x="40371743" y="11165817"/>
                </a:cubicBezTo>
                <a:cubicBezTo>
                  <a:pt x="40369267" y="11165388"/>
                  <a:pt x="40369359" y="11161184"/>
                  <a:pt x="40369359" y="11158673"/>
                </a:cubicBezTo>
                <a:cubicBezTo>
                  <a:pt x="40369359" y="11153062"/>
                  <a:pt x="40370127" y="11147380"/>
                  <a:pt x="40371743" y="11142005"/>
                </a:cubicBezTo>
                <a:cubicBezTo>
                  <a:pt x="40373903" y="11134803"/>
                  <a:pt x="40385679" y="11127040"/>
                  <a:pt x="40390791" y="11125336"/>
                </a:cubicBezTo>
                <a:cubicBezTo>
                  <a:pt x="40393171" y="11124541"/>
                  <a:pt x="40395687" y="11124076"/>
                  <a:pt x="40397935" y="11122954"/>
                </a:cubicBezTo>
                <a:cubicBezTo>
                  <a:pt x="40400495" y="11121676"/>
                  <a:pt x="40402391" y="11119170"/>
                  <a:pt x="40405079" y="11118192"/>
                </a:cubicBezTo>
                <a:cubicBezTo>
                  <a:pt x="40411231" y="11115955"/>
                  <a:pt x="40424127" y="11113429"/>
                  <a:pt x="40424127" y="11113429"/>
                </a:cubicBezTo>
                <a:close/>
                <a:moveTo>
                  <a:pt x="25404891" y="11090010"/>
                </a:moveTo>
                <a:cubicBezTo>
                  <a:pt x="25417515" y="11090010"/>
                  <a:pt x="25427751" y="11100247"/>
                  <a:pt x="25427751" y="11112871"/>
                </a:cubicBezTo>
                <a:cubicBezTo>
                  <a:pt x="25427751" y="11125497"/>
                  <a:pt x="25417515" y="11135732"/>
                  <a:pt x="25404891" y="11135732"/>
                </a:cubicBezTo>
                <a:cubicBezTo>
                  <a:pt x="25392267" y="11135732"/>
                  <a:pt x="25382031" y="11125497"/>
                  <a:pt x="25382031" y="11112871"/>
                </a:cubicBezTo>
                <a:cubicBezTo>
                  <a:pt x="25382031" y="11100247"/>
                  <a:pt x="25392267" y="11090010"/>
                  <a:pt x="25404891" y="11090010"/>
                </a:cubicBezTo>
                <a:close/>
                <a:moveTo>
                  <a:pt x="40643203" y="11077709"/>
                </a:moveTo>
                <a:cubicBezTo>
                  <a:pt x="40651143" y="11078504"/>
                  <a:pt x="40659519" y="11077366"/>
                  <a:pt x="40667015" y="11080092"/>
                </a:cubicBezTo>
                <a:cubicBezTo>
                  <a:pt x="40669375" y="11080949"/>
                  <a:pt x="40668271" y="11084989"/>
                  <a:pt x="40669399" y="11087235"/>
                </a:cubicBezTo>
                <a:cubicBezTo>
                  <a:pt x="40670679" y="11089795"/>
                  <a:pt x="40672571" y="11091997"/>
                  <a:pt x="40674159" y="11094379"/>
                </a:cubicBezTo>
                <a:cubicBezTo>
                  <a:pt x="40675743" y="11099141"/>
                  <a:pt x="40679631" y="11103696"/>
                  <a:pt x="40678919" y="11108666"/>
                </a:cubicBezTo>
                <a:cubicBezTo>
                  <a:pt x="40678127" y="11114223"/>
                  <a:pt x="40678555" y="11120096"/>
                  <a:pt x="40676543" y="11125334"/>
                </a:cubicBezTo>
                <a:cubicBezTo>
                  <a:pt x="40672331" y="11136278"/>
                  <a:pt x="40664199" y="11144471"/>
                  <a:pt x="40652727" y="11146766"/>
                </a:cubicBezTo>
                <a:cubicBezTo>
                  <a:pt x="40651171" y="11147077"/>
                  <a:pt x="40644791" y="11140813"/>
                  <a:pt x="40643203" y="11139623"/>
                </a:cubicBezTo>
                <a:cubicBezTo>
                  <a:pt x="40642187" y="11138201"/>
                  <a:pt x="40628915" y="11123075"/>
                  <a:pt x="40628915" y="11115809"/>
                </a:cubicBezTo>
                <a:cubicBezTo>
                  <a:pt x="40628915" y="11111880"/>
                  <a:pt x="40632287" y="11088627"/>
                  <a:pt x="40636059" y="11084854"/>
                </a:cubicBezTo>
                <a:lnTo>
                  <a:pt x="40643203" y="11077709"/>
                </a:lnTo>
                <a:close/>
                <a:moveTo>
                  <a:pt x="40576527" y="11037229"/>
                </a:moveTo>
                <a:cubicBezTo>
                  <a:pt x="40580495" y="11038023"/>
                  <a:pt x="40585239" y="11037126"/>
                  <a:pt x="40588431" y="11039611"/>
                </a:cubicBezTo>
                <a:cubicBezTo>
                  <a:pt x="40592951" y="11043124"/>
                  <a:pt x="40597959" y="11053899"/>
                  <a:pt x="40597959" y="11053899"/>
                </a:cubicBezTo>
                <a:cubicBezTo>
                  <a:pt x="40601007" y="11063045"/>
                  <a:pt x="40603167" y="11065986"/>
                  <a:pt x="40597959" y="11077710"/>
                </a:cubicBezTo>
                <a:cubicBezTo>
                  <a:pt x="40597135" y="11079558"/>
                  <a:pt x="40588039" y="11085647"/>
                  <a:pt x="40586055" y="11087235"/>
                </a:cubicBezTo>
                <a:cubicBezTo>
                  <a:pt x="40584743" y="11086945"/>
                  <a:pt x="40561751" y="11084542"/>
                  <a:pt x="40557479" y="11077710"/>
                </a:cubicBezTo>
                <a:cubicBezTo>
                  <a:pt x="40554815" y="11073453"/>
                  <a:pt x="40552715" y="11063424"/>
                  <a:pt x="40552715" y="11063424"/>
                </a:cubicBezTo>
                <a:cubicBezTo>
                  <a:pt x="40554415" y="11053226"/>
                  <a:pt x="40552543" y="11047378"/>
                  <a:pt x="40562239" y="11041993"/>
                </a:cubicBezTo>
                <a:cubicBezTo>
                  <a:pt x="40566631" y="11039554"/>
                  <a:pt x="40576527" y="11037229"/>
                  <a:pt x="40576527" y="11037229"/>
                </a:cubicBezTo>
                <a:close/>
                <a:moveTo>
                  <a:pt x="40383999" y="10996275"/>
                </a:moveTo>
                <a:cubicBezTo>
                  <a:pt x="40389503" y="10996777"/>
                  <a:pt x="40395287" y="10998626"/>
                  <a:pt x="40400315" y="10999130"/>
                </a:cubicBezTo>
                <a:cubicBezTo>
                  <a:pt x="40400943" y="10999287"/>
                  <a:pt x="40415431" y="11002649"/>
                  <a:pt x="40416983" y="11003893"/>
                </a:cubicBezTo>
                <a:cubicBezTo>
                  <a:pt x="40419219" y="11005680"/>
                  <a:pt x="40420159" y="11008655"/>
                  <a:pt x="40421743" y="11011035"/>
                </a:cubicBezTo>
                <a:cubicBezTo>
                  <a:pt x="40420951" y="11017385"/>
                  <a:pt x="40421967" y="11024237"/>
                  <a:pt x="40419367" y="11030085"/>
                </a:cubicBezTo>
                <a:cubicBezTo>
                  <a:pt x="40418343" y="11032379"/>
                  <a:pt x="40414463" y="11031344"/>
                  <a:pt x="40412223" y="11032468"/>
                </a:cubicBezTo>
                <a:cubicBezTo>
                  <a:pt x="40409663" y="11033747"/>
                  <a:pt x="40407639" y="11035949"/>
                  <a:pt x="40405079" y="11037229"/>
                </a:cubicBezTo>
                <a:lnTo>
                  <a:pt x="40400315" y="11039611"/>
                </a:lnTo>
                <a:cubicBezTo>
                  <a:pt x="40393967" y="11036436"/>
                  <a:pt x="40387255" y="11033897"/>
                  <a:pt x="40381263" y="11030085"/>
                </a:cubicBezTo>
                <a:cubicBezTo>
                  <a:pt x="40377399" y="11027627"/>
                  <a:pt x="40371479" y="11020044"/>
                  <a:pt x="40369359" y="11015798"/>
                </a:cubicBezTo>
                <a:cubicBezTo>
                  <a:pt x="40368239" y="11013554"/>
                  <a:pt x="40367775" y="11011035"/>
                  <a:pt x="40366975" y="11008655"/>
                </a:cubicBezTo>
                <a:cubicBezTo>
                  <a:pt x="40367775" y="11006273"/>
                  <a:pt x="40367791" y="11003470"/>
                  <a:pt x="40369359" y="11001510"/>
                </a:cubicBezTo>
                <a:cubicBezTo>
                  <a:pt x="40373271" y="10996619"/>
                  <a:pt x="40378495" y="10995774"/>
                  <a:pt x="40383999" y="10996275"/>
                </a:cubicBezTo>
                <a:close/>
                <a:moveTo>
                  <a:pt x="17910951" y="10992298"/>
                </a:moveTo>
                <a:cubicBezTo>
                  <a:pt x="17913967" y="10990817"/>
                  <a:pt x="17911219" y="10996739"/>
                  <a:pt x="17912015" y="10996739"/>
                </a:cubicBezTo>
                <a:cubicBezTo>
                  <a:pt x="17933181" y="10997797"/>
                  <a:pt x="17954459" y="10997485"/>
                  <a:pt x="17975515" y="10999914"/>
                </a:cubicBezTo>
                <a:cubicBezTo>
                  <a:pt x="17982163" y="11000681"/>
                  <a:pt x="17988215" y="11004147"/>
                  <a:pt x="17994563" y="11006264"/>
                </a:cubicBezTo>
                <a:lnTo>
                  <a:pt x="18004087" y="11009440"/>
                </a:lnTo>
                <a:cubicBezTo>
                  <a:pt x="18016067" y="11013432"/>
                  <a:pt x="18021747" y="11014397"/>
                  <a:pt x="18032663" y="11025315"/>
                </a:cubicBezTo>
                <a:cubicBezTo>
                  <a:pt x="18035839" y="11028490"/>
                  <a:pt x="18039315" y="11031390"/>
                  <a:pt x="18042189" y="11034839"/>
                </a:cubicBezTo>
                <a:cubicBezTo>
                  <a:pt x="18044631" y="11037771"/>
                  <a:pt x="18045841" y="11041666"/>
                  <a:pt x="18048539" y="11044364"/>
                </a:cubicBezTo>
                <a:cubicBezTo>
                  <a:pt x="18051237" y="11047062"/>
                  <a:pt x="18054889" y="11048597"/>
                  <a:pt x="18058063" y="11050714"/>
                </a:cubicBezTo>
                <a:lnTo>
                  <a:pt x="18077115" y="11079289"/>
                </a:lnTo>
                <a:cubicBezTo>
                  <a:pt x="18079231" y="11082464"/>
                  <a:pt x="18082257" y="11085194"/>
                  <a:pt x="18083463" y="11088814"/>
                </a:cubicBezTo>
                <a:cubicBezTo>
                  <a:pt x="18084523" y="11091990"/>
                  <a:pt x="18085143" y="11095347"/>
                  <a:pt x="18086639" y="11098340"/>
                </a:cubicBezTo>
                <a:cubicBezTo>
                  <a:pt x="18088347" y="11101752"/>
                  <a:pt x="18091439" y="11104378"/>
                  <a:pt x="18092991" y="11107864"/>
                </a:cubicBezTo>
                <a:cubicBezTo>
                  <a:pt x="18095707" y="11113982"/>
                  <a:pt x="18097223" y="11120565"/>
                  <a:pt x="18099339" y="11126914"/>
                </a:cubicBezTo>
                <a:lnTo>
                  <a:pt x="18112039" y="11165015"/>
                </a:lnTo>
                <a:cubicBezTo>
                  <a:pt x="18120019" y="11188955"/>
                  <a:pt x="18109255" y="11159445"/>
                  <a:pt x="18121563" y="11184064"/>
                </a:cubicBezTo>
                <a:cubicBezTo>
                  <a:pt x="18124817" y="11190573"/>
                  <a:pt x="18126707" y="11203426"/>
                  <a:pt x="18127915" y="11209466"/>
                </a:cubicBezTo>
                <a:cubicBezTo>
                  <a:pt x="18126855" y="11221106"/>
                  <a:pt x="18126283" y="11232803"/>
                  <a:pt x="18124739" y="11244389"/>
                </a:cubicBezTo>
                <a:cubicBezTo>
                  <a:pt x="18124451" y="11246552"/>
                  <a:pt x="18120107" y="11263522"/>
                  <a:pt x="18118391" y="11266614"/>
                </a:cubicBezTo>
                <a:cubicBezTo>
                  <a:pt x="18114683" y="11273285"/>
                  <a:pt x="18108103" y="11278424"/>
                  <a:pt x="18105689" y="11285664"/>
                </a:cubicBezTo>
                <a:cubicBezTo>
                  <a:pt x="18104631" y="11288839"/>
                  <a:pt x="18104139" y="11292263"/>
                  <a:pt x="18102515" y="11295189"/>
                </a:cubicBezTo>
                <a:cubicBezTo>
                  <a:pt x="18098807" y="11301860"/>
                  <a:pt x="18094047" y="11307890"/>
                  <a:pt x="18089815" y="11314239"/>
                </a:cubicBezTo>
                <a:cubicBezTo>
                  <a:pt x="18087699" y="11317415"/>
                  <a:pt x="18087083" y="11322557"/>
                  <a:pt x="18083463" y="11323764"/>
                </a:cubicBezTo>
                <a:cubicBezTo>
                  <a:pt x="18077115" y="11325881"/>
                  <a:pt x="18069983" y="11326402"/>
                  <a:pt x="18064415" y="11330114"/>
                </a:cubicBezTo>
                <a:cubicBezTo>
                  <a:pt x="18061239" y="11332231"/>
                  <a:pt x="18058375" y="11334916"/>
                  <a:pt x="18054889" y="11336464"/>
                </a:cubicBezTo>
                <a:cubicBezTo>
                  <a:pt x="18048771" y="11339182"/>
                  <a:pt x="18035839" y="11342815"/>
                  <a:pt x="18035839" y="11342815"/>
                </a:cubicBezTo>
                <a:cubicBezTo>
                  <a:pt x="18031597" y="11355541"/>
                  <a:pt x="18030251" y="11354628"/>
                  <a:pt x="18035839" y="11371390"/>
                </a:cubicBezTo>
                <a:cubicBezTo>
                  <a:pt x="18037047" y="11375009"/>
                  <a:pt x="18040483" y="11377501"/>
                  <a:pt x="18042189" y="11380914"/>
                </a:cubicBezTo>
                <a:cubicBezTo>
                  <a:pt x="18049857" y="11396250"/>
                  <a:pt x="18038831" y="11386086"/>
                  <a:pt x="18054889" y="11396789"/>
                </a:cubicBezTo>
                <a:cubicBezTo>
                  <a:pt x="18059209" y="11409748"/>
                  <a:pt x="18059181" y="11403987"/>
                  <a:pt x="18054889" y="11419016"/>
                </a:cubicBezTo>
                <a:cubicBezTo>
                  <a:pt x="18053971" y="11422232"/>
                  <a:pt x="18054081" y="11426172"/>
                  <a:pt x="18051715" y="11428539"/>
                </a:cubicBezTo>
                <a:cubicBezTo>
                  <a:pt x="18046319" y="11433935"/>
                  <a:pt x="18039015" y="11437007"/>
                  <a:pt x="18032663" y="11441240"/>
                </a:cubicBezTo>
                <a:cubicBezTo>
                  <a:pt x="18005367" y="11459437"/>
                  <a:pt x="18039903" y="11437619"/>
                  <a:pt x="18013615" y="11450764"/>
                </a:cubicBezTo>
                <a:cubicBezTo>
                  <a:pt x="18010203" y="11452471"/>
                  <a:pt x="18007503" y="11455407"/>
                  <a:pt x="18004087" y="11457114"/>
                </a:cubicBezTo>
                <a:cubicBezTo>
                  <a:pt x="17977799" y="11470259"/>
                  <a:pt x="18012335" y="11448441"/>
                  <a:pt x="17985039" y="11466639"/>
                </a:cubicBezTo>
                <a:cubicBezTo>
                  <a:pt x="17966841" y="11493937"/>
                  <a:pt x="17988659" y="11459399"/>
                  <a:pt x="17975515" y="11485689"/>
                </a:cubicBezTo>
                <a:cubicBezTo>
                  <a:pt x="17973807" y="11489103"/>
                  <a:pt x="17970713" y="11491727"/>
                  <a:pt x="17969163" y="11495214"/>
                </a:cubicBezTo>
                <a:cubicBezTo>
                  <a:pt x="17966447" y="11501332"/>
                  <a:pt x="17962815" y="11514264"/>
                  <a:pt x="17962815" y="11514264"/>
                </a:cubicBezTo>
                <a:cubicBezTo>
                  <a:pt x="17963871" y="11532257"/>
                  <a:pt x="17964279" y="11550297"/>
                  <a:pt x="17965989" y="11568239"/>
                </a:cubicBezTo>
                <a:cubicBezTo>
                  <a:pt x="17966179" y="11570224"/>
                  <a:pt x="17970699" y="11587509"/>
                  <a:pt x="17972339" y="11590464"/>
                </a:cubicBezTo>
                <a:cubicBezTo>
                  <a:pt x="17976043" y="11597135"/>
                  <a:pt x="17982627" y="11602274"/>
                  <a:pt x="17985039" y="11609515"/>
                </a:cubicBezTo>
                <a:cubicBezTo>
                  <a:pt x="17986097" y="11612689"/>
                  <a:pt x="17986589" y="11616113"/>
                  <a:pt x="17988215" y="11619039"/>
                </a:cubicBezTo>
                <a:cubicBezTo>
                  <a:pt x="17991919" y="11625710"/>
                  <a:pt x="17993675" y="11635677"/>
                  <a:pt x="18000915" y="11638090"/>
                </a:cubicBezTo>
                <a:lnTo>
                  <a:pt x="18019963" y="11644439"/>
                </a:lnTo>
                <a:cubicBezTo>
                  <a:pt x="18023139" y="11647614"/>
                  <a:pt x="18025753" y="11651473"/>
                  <a:pt x="18029489" y="11653965"/>
                </a:cubicBezTo>
                <a:cubicBezTo>
                  <a:pt x="18032275" y="11655821"/>
                  <a:pt x="18036021" y="11655642"/>
                  <a:pt x="18039015" y="11657139"/>
                </a:cubicBezTo>
                <a:cubicBezTo>
                  <a:pt x="18042427" y="11658846"/>
                  <a:pt x="18044967" y="11662149"/>
                  <a:pt x="18048539" y="11663489"/>
                </a:cubicBezTo>
                <a:cubicBezTo>
                  <a:pt x="18057865" y="11666986"/>
                  <a:pt x="18092507" y="11669603"/>
                  <a:pt x="18096163" y="11669839"/>
                </a:cubicBezTo>
                <a:cubicBezTo>
                  <a:pt x="18118367" y="11671272"/>
                  <a:pt x="18140615" y="11671956"/>
                  <a:pt x="18162839" y="11673014"/>
                </a:cubicBezTo>
                <a:cubicBezTo>
                  <a:pt x="18166015" y="11674072"/>
                  <a:pt x="18169115" y="11675377"/>
                  <a:pt x="18172363" y="11676189"/>
                </a:cubicBezTo>
                <a:cubicBezTo>
                  <a:pt x="18177599" y="11677499"/>
                  <a:pt x="18182971" y="11678193"/>
                  <a:pt x="18188239" y="11679364"/>
                </a:cubicBezTo>
                <a:cubicBezTo>
                  <a:pt x="18192499" y="11680311"/>
                  <a:pt x="18196707" y="11681481"/>
                  <a:pt x="18200939" y="11682539"/>
                </a:cubicBezTo>
                <a:cubicBezTo>
                  <a:pt x="18207287" y="11686773"/>
                  <a:pt x="18217575" y="11688000"/>
                  <a:pt x="18219989" y="11695239"/>
                </a:cubicBezTo>
                <a:cubicBezTo>
                  <a:pt x="18227545" y="11717909"/>
                  <a:pt x="18222627" y="11708720"/>
                  <a:pt x="18232691" y="11723814"/>
                </a:cubicBezTo>
                <a:cubicBezTo>
                  <a:pt x="18233747" y="11732281"/>
                  <a:pt x="18234971" y="11740728"/>
                  <a:pt x="18235863" y="11749214"/>
                </a:cubicBezTo>
                <a:cubicBezTo>
                  <a:pt x="18238563" y="11774844"/>
                  <a:pt x="18236527" y="11777890"/>
                  <a:pt x="18242215" y="11796839"/>
                </a:cubicBezTo>
                <a:cubicBezTo>
                  <a:pt x="18245375" y="11807378"/>
                  <a:pt x="18245499" y="11819092"/>
                  <a:pt x="18258087" y="11822239"/>
                </a:cubicBezTo>
                <a:cubicBezTo>
                  <a:pt x="18267387" y="11824563"/>
                  <a:pt x="18277175" y="11824059"/>
                  <a:pt x="18286663" y="11825414"/>
                </a:cubicBezTo>
                <a:cubicBezTo>
                  <a:pt x="18292005" y="11826177"/>
                  <a:pt x="18297169" y="11828052"/>
                  <a:pt x="18302539" y="11828589"/>
                </a:cubicBezTo>
                <a:cubicBezTo>
                  <a:pt x="18318371" y="11830172"/>
                  <a:pt x="18334289" y="11830706"/>
                  <a:pt x="18350163" y="11831764"/>
                </a:cubicBezTo>
                <a:cubicBezTo>
                  <a:pt x="18357267" y="11853073"/>
                  <a:pt x="18361327" y="11856599"/>
                  <a:pt x="18353339" y="11882564"/>
                </a:cubicBezTo>
                <a:cubicBezTo>
                  <a:pt x="18352019" y="11886856"/>
                  <a:pt x="18347263" y="11889214"/>
                  <a:pt x="18343815" y="11891962"/>
                </a:cubicBezTo>
                <a:cubicBezTo>
                  <a:pt x="18333751" y="11900348"/>
                  <a:pt x="18329083" y="11900047"/>
                  <a:pt x="18315239" y="11904662"/>
                </a:cubicBezTo>
                <a:lnTo>
                  <a:pt x="18305715" y="11907837"/>
                </a:lnTo>
                <a:cubicBezTo>
                  <a:pt x="18299979" y="11907200"/>
                  <a:pt x="18274063" y="11905612"/>
                  <a:pt x="18264439" y="11901487"/>
                </a:cubicBezTo>
                <a:cubicBezTo>
                  <a:pt x="18260931" y="11899984"/>
                  <a:pt x="18258399" y="11896687"/>
                  <a:pt x="18254915" y="11895137"/>
                </a:cubicBezTo>
                <a:cubicBezTo>
                  <a:pt x="18248797" y="11892419"/>
                  <a:pt x="18241433" y="11892500"/>
                  <a:pt x="18235863" y="11888914"/>
                </a:cubicBezTo>
                <a:cubicBezTo>
                  <a:pt x="18225939" y="11882297"/>
                  <a:pt x="18220891" y="11877725"/>
                  <a:pt x="18207287" y="11876214"/>
                </a:cubicBezTo>
                <a:lnTo>
                  <a:pt x="18178715" y="11873039"/>
                </a:lnTo>
                <a:cubicBezTo>
                  <a:pt x="18164369" y="11868258"/>
                  <a:pt x="18170887" y="11873406"/>
                  <a:pt x="18166015" y="11857164"/>
                </a:cubicBezTo>
                <a:cubicBezTo>
                  <a:pt x="18164091" y="11850753"/>
                  <a:pt x="18159663" y="11838114"/>
                  <a:pt x="18159663" y="11838114"/>
                </a:cubicBezTo>
                <a:cubicBezTo>
                  <a:pt x="18158535" y="11827968"/>
                  <a:pt x="18157727" y="11820674"/>
                  <a:pt x="18157159" y="11815534"/>
                </a:cubicBezTo>
                <a:lnTo>
                  <a:pt x="18156125" y="11806147"/>
                </a:lnTo>
                <a:lnTo>
                  <a:pt x="18156095" y="11805870"/>
                </a:lnTo>
                <a:cubicBezTo>
                  <a:pt x="18155927" y="11804336"/>
                  <a:pt x="18155919" y="11804254"/>
                  <a:pt x="18155993" y="11804927"/>
                </a:cubicBezTo>
                <a:lnTo>
                  <a:pt x="18156125" y="11806147"/>
                </a:lnTo>
                <a:lnTo>
                  <a:pt x="18156379" y="11808508"/>
                </a:lnTo>
                <a:cubicBezTo>
                  <a:pt x="18157011" y="11814433"/>
                  <a:pt x="18157677" y="11821230"/>
                  <a:pt x="18153315" y="11784140"/>
                </a:cubicBezTo>
                <a:cubicBezTo>
                  <a:pt x="18152195" y="11774621"/>
                  <a:pt x="18153171" y="11764656"/>
                  <a:pt x="18150139" y="11755565"/>
                </a:cubicBezTo>
                <a:cubicBezTo>
                  <a:pt x="18145907" y="11742864"/>
                  <a:pt x="18131089" y="11728048"/>
                  <a:pt x="18118391" y="11723814"/>
                </a:cubicBezTo>
                <a:lnTo>
                  <a:pt x="18108863" y="11720640"/>
                </a:lnTo>
                <a:cubicBezTo>
                  <a:pt x="18105689" y="11721698"/>
                  <a:pt x="18101951" y="11721723"/>
                  <a:pt x="18099339" y="11723814"/>
                </a:cubicBezTo>
                <a:cubicBezTo>
                  <a:pt x="18091755" y="11729880"/>
                  <a:pt x="18093651" y="11735195"/>
                  <a:pt x="18089815" y="11742864"/>
                </a:cubicBezTo>
                <a:cubicBezTo>
                  <a:pt x="18082055" y="11758384"/>
                  <a:pt x="18084279" y="11745953"/>
                  <a:pt x="18080289" y="11761914"/>
                </a:cubicBezTo>
                <a:cubicBezTo>
                  <a:pt x="18078979" y="11767150"/>
                  <a:pt x="18078423" y="11772554"/>
                  <a:pt x="18077115" y="11777789"/>
                </a:cubicBezTo>
                <a:cubicBezTo>
                  <a:pt x="18076303" y="11781036"/>
                  <a:pt x="18076307" y="11784948"/>
                  <a:pt x="18073939" y="11787314"/>
                </a:cubicBezTo>
                <a:cubicBezTo>
                  <a:pt x="18068543" y="11792710"/>
                  <a:pt x="18062129" y="11797601"/>
                  <a:pt x="18054889" y="11800014"/>
                </a:cubicBezTo>
                <a:lnTo>
                  <a:pt x="18035839" y="11806364"/>
                </a:lnTo>
                <a:cubicBezTo>
                  <a:pt x="18032663" y="11805306"/>
                  <a:pt x="18028259" y="11805912"/>
                  <a:pt x="18026315" y="11803189"/>
                </a:cubicBezTo>
                <a:cubicBezTo>
                  <a:pt x="18022423" y="11797742"/>
                  <a:pt x="18022081" y="11790490"/>
                  <a:pt x="18019963" y="11784140"/>
                </a:cubicBezTo>
                <a:lnTo>
                  <a:pt x="18007263" y="11746039"/>
                </a:lnTo>
                <a:cubicBezTo>
                  <a:pt x="18006207" y="11742864"/>
                  <a:pt x="18007263" y="11737572"/>
                  <a:pt x="18004087" y="11736514"/>
                </a:cubicBezTo>
                <a:lnTo>
                  <a:pt x="17985039" y="11730164"/>
                </a:lnTo>
                <a:cubicBezTo>
                  <a:pt x="17974455" y="11731222"/>
                  <a:pt x="17963807" y="11731761"/>
                  <a:pt x="17953287" y="11733339"/>
                </a:cubicBezTo>
                <a:cubicBezTo>
                  <a:pt x="17942615" y="11734940"/>
                  <a:pt x="17931779" y="11736276"/>
                  <a:pt x="17921539" y="11739690"/>
                </a:cubicBezTo>
                <a:cubicBezTo>
                  <a:pt x="17918363" y="11740747"/>
                  <a:pt x="17915281" y="11742138"/>
                  <a:pt x="17912015" y="11742864"/>
                </a:cubicBezTo>
                <a:cubicBezTo>
                  <a:pt x="17905731" y="11744261"/>
                  <a:pt x="17899209" y="11744478"/>
                  <a:pt x="17892963" y="11746039"/>
                </a:cubicBezTo>
                <a:cubicBezTo>
                  <a:pt x="17886471" y="11747662"/>
                  <a:pt x="17873915" y="11752389"/>
                  <a:pt x="17873915" y="11752389"/>
                </a:cubicBezTo>
                <a:cubicBezTo>
                  <a:pt x="17862741" y="11751272"/>
                  <a:pt x="17835113" y="11750863"/>
                  <a:pt x="17823115" y="11742864"/>
                </a:cubicBezTo>
                <a:lnTo>
                  <a:pt x="17813589" y="11736514"/>
                </a:lnTo>
                <a:cubicBezTo>
                  <a:pt x="17812531" y="11733339"/>
                  <a:pt x="17811911" y="11729982"/>
                  <a:pt x="17810415" y="11726989"/>
                </a:cubicBezTo>
                <a:cubicBezTo>
                  <a:pt x="17808707" y="11723576"/>
                  <a:pt x="17805567" y="11720971"/>
                  <a:pt x="17804063" y="11717464"/>
                </a:cubicBezTo>
                <a:cubicBezTo>
                  <a:pt x="17797959" y="11703222"/>
                  <a:pt x="17803893" y="11707596"/>
                  <a:pt x="17797715" y="11695239"/>
                </a:cubicBezTo>
                <a:cubicBezTo>
                  <a:pt x="17796007" y="11691826"/>
                  <a:pt x="17793071" y="11689127"/>
                  <a:pt x="17791363" y="11685714"/>
                </a:cubicBezTo>
                <a:cubicBezTo>
                  <a:pt x="17789867" y="11682721"/>
                  <a:pt x="17789687" y="11679182"/>
                  <a:pt x="17788189" y="11676189"/>
                </a:cubicBezTo>
                <a:cubicBezTo>
                  <a:pt x="17786483" y="11672778"/>
                  <a:pt x="17783547" y="11670078"/>
                  <a:pt x="17781839" y="11666665"/>
                </a:cubicBezTo>
                <a:cubicBezTo>
                  <a:pt x="17780343" y="11663671"/>
                  <a:pt x="17780161" y="11660133"/>
                  <a:pt x="17778663" y="11657139"/>
                </a:cubicBezTo>
                <a:cubicBezTo>
                  <a:pt x="17776957" y="11653726"/>
                  <a:pt x="17773863" y="11651103"/>
                  <a:pt x="17772315" y="11647614"/>
                </a:cubicBezTo>
                <a:cubicBezTo>
                  <a:pt x="17769595" y="11641497"/>
                  <a:pt x="17768081" y="11634914"/>
                  <a:pt x="17765963" y="11628564"/>
                </a:cubicBezTo>
                <a:lnTo>
                  <a:pt x="17762789" y="11619039"/>
                </a:lnTo>
                <a:lnTo>
                  <a:pt x="17759615" y="11609515"/>
                </a:lnTo>
                <a:cubicBezTo>
                  <a:pt x="17760671" y="11587289"/>
                  <a:pt x="17761015" y="11565019"/>
                  <a:pt x="17762789" y="11542839"/>
                </a:cubicBezTo>
                <a:cubicBezTo>
                  <a:pt x="17763339" y="11535946"/>
                  <a:pt x="17767219" y="11527335"/>
                  <a:pt x="17769139" y="11520615"/>
                </a:cubicBezTo>
                <a:cubicBezTo>
                  <a:pt x="17770495" y="11515869"/>
                  <a:pt x="17772951" y="11503465"/>
                  <a:pt x="17775491" y="11498389"/>
                </a:cubicBezTo>
                <a:cubicBezTo>
                  <a:pt x="17777195" y="11494976"/>
                  <a:pt x="17779723" y="11492040"/>
                  <a:pt x="17781839" y="11488864"/>
                </a:cubicBezTo>
                <a:cubicBezTo>
                  <a:pt x="17783615" y="11481766"/>
                  <a:pt x="17788271" y="11461752"/>
                  <a:pt x="17791363" y="11457114"/>
                </a:cubicBezTo>
                <a:cubicBezTo>
                  <a:pt x="17793481" y="11453939"/>
                  <a:pt x="17796163" y="11451077"/>
                  <a:pt x="17797715" y="11447590"/>
                </a:cubicBezTo>
                <a:cubicBezTo>
                  <a:pt x="17800431" y="11441473"/>
                  <a:pt x="17801947" y="11434889"/>
                  <a:pt x="17804063" y="11428539"/>
                </a:cubicBezTo>
                <a:cubicBezTo>
                  <a:pt x="17805123" y="11425364"/>
                  <a:pt x="17805743" y="11422007"/>
                  <a:pt x="17807239" y="11419016"/>
                </a:cubicBezTo>
                <a:cubicBezTo>
                  <a:pt x="17809355" y="11414781"/>
                  <a:pt x="17811725" y="11410666"/>
                  <a:pt x="17813589" y="11406315"/>
                </a:cubicBezTo>
                <a:cubicBezTo>
                  <a:pt x="17814907" y="11403238"/>
                  <a:pt x="17815139" y="11399715"/>
                  <a:pt x="17816763" y="11396789"/>
                </a:cubicBezTo>
                <a:cubicBezTo>
                  <a:pt x="17820471" y="11390118"/>
                  <a:pt x="17829463" y="11377740"/>
                  <a:pt x="17829463" y="11377740"/>
                </a:cubicBezTo>
                <a:cubicBezTo>
                  <a:pt x="17830523" y="11373507"/>
                  <a:pt x="17831439" y="11369235"/>
                  <a:pt x="17832639" y="11365039"/>
                </a:cubicBezTo>
                <a:cubicBezTo>
                  <a:pt x="17833559" y="11361822"/>
                  <a:pt x="17835815" y="11358861"/>
                  <a:pt x="17835815" y="11355514"/>
                </a:cubicBezTo>
                <a:cubicBezTo>
                  <a:pt x="17835815" y="11345930"/>
                  <a:pt x="17833697" y="11336464"/>
                  <a:pt x="17832639" y="11326939"/>
                </a:cubicBezTo>
                <a:cubicBezTo>
                  <a:pt x="17839527" y="11271829"/>
                  <a:pt x="17830855" y="11327731"/>
                  <a:pt x="17842163" y="11282489"/>
                </a:cubicBezTo>
                <a:cubicBezTo>
                  <a:pt x="17843223" y="11278256"/>
                  <a:pt x="17843619" y="11273800"/>
                  <a:pt x="17845339" y="11269789"/>
                </a:cubicBezTo>
                <a:cubicBezTo>
                  <a:pt x="17846843" y="11266282"/>
                  <a:pt x="17850139" y="11263751"/>
                  <a:pt x="17851689" y="11260265"/>
                </a:cubicBezTo>
                <a:cubicBezTo>
                  <a:pt x="17854407" y="11254147"/>
                  <a:pt x="17855921" y="11247564"/>
                  <a:pt x="17858039" y="11241214"/>
                </a:cubicBezTo>
                <a:lnTo>
                  <a:pt x="17867563" y="11212639"/>
                </a:lnTo>
                <a:lnTo>
                  <a:pt x="17870739" y="11203115"/>
                </a:lnTo>
                <a:lnTo>
                  <a:pt x="17873915" y="11193589"/>
                </a:lnTo>
                <a:cubicBezTo>
                  <a:pt x="17871495" y="11157303"/>
                  <a:pt x="17867867" y="11134625"/>
                  <a:pt x="17873915" y="11098340"/>
                </a:cubicBezTo>
                <a:cubicBezTo>
                  <a:pt x="17874543" y="11094575"/>
                  <a:pt x="17878557" y="11092227"/>
                  <a:pt x="17880263" y="11088814"/>
                </a:cubicBezTo>
                <a:cubicBezTo>
                  <a:pt x="17881761" y="11085821"/>
                  <a:pt x="17881943" y="11082282"/>
                  <a:pt x="17883439" y="11079289"/>
                </a:cubicBezTo>
                <a:cubicBezTo>
                  <a:pt x="17885147" y="11075877"/>
                  <a:pt x="17888239" y="11073251"/>
                  <a:pt x="17889791" y="11069766"/>
                </a:cubicBezTo>
                <a:cubicBezTo>
                  <a:pt x="17892507" y="11063647"/>
                  <a:pt x="17896139" y="11050714"/>
                  <a:pt x="17896139" y="11050714"/>
                </a:cubicBezTo>
                <a:cubicBezTo>
                  <a:pt x="17898115" y="11032933"/>
                  <a:pt x="17898445" y="11022439"/>
                  <a:pt x="17902489" y="11006264"/>
                </a:cubicBezTo>
                <a:cubicBezTo>
                  <a:pt x="17903301" y="11003017"/>
                  <a:pt x="17903297" y="10999108"/>
                  <a:pt x="17905663" y="10996739"/>
                </a:cubicBezTo>
                <a:cubicBezTo>
                  <a:pt x="17908295" y="10994106"/>
                  <a:pt x="17909943" y="10992790"/>
                  <a:pt x="17910951" y="10992298"/>
                </a:cubicBezTo>
                <a:close/>
                <a:moveTo>
                  <a:pt x="21016327" y="10873310"/>
                </a:moveTo>
                <a:cubicBezTo>
                  <a:pt x="21028955" y="10873310"/>
                  <a:pt x="21039187" y="10883546"/>
                  <a:pt x="21039187" y="10896170"/>
                </a:cubicBezTo>
                <a:cubicBezTo>
                  <a:pt x="21039187" y="10908796"/>
                  <a:pt x="21028955" y="10919031"/>
                  <a:pt x="21016327" y="10919031"/>
                </a:cubicBezTo>
                <a:cubicBezTo>
                  <a:pt x="21003703" y="10919031"/>
                  <a:pt x="20993467" y="10908796"/>
                  <a:pt x="20993467" y="10896170"/>
                </a:cubicBezTo>
                <a:cubicBezTo>
                  <a:pt x="20993467" y="10883546"/>
                  <a:pt x="21003703" y="10873310"/>
                  <a:pt x="21016327" y="10873310"/>
                </a:cubicBezTo>
                <a:close/>
                <a:moveTo>
                  <a:pt x="40364599" y="10841969"/>
                </a:moveTo>
                <a:cubicBezTo>
                  <a:pt x="40371415" y="10842650"/>
                  <a:pt x="40386975" y="10842440"/>
                  <a:pt x="40395551" y="10846731"/>
                </a:cubicBezTo>
                <a:cubicBezTo>
                  <a:pt x="40398111" y="10848010"/>
                  <a:pt x="40400315" y="10849905"/>
                  <a:pt x="40402695" y="10851493"/>
                </a:cubicBezTo>
                <a:lnTo>
                  <a:pt x="40407459" y="10865780"/>
                </a:lnTo>
                <a:lnTo>
                  <a:pt x="40409839" y="10872925"/>
                </a:lnTo>
                <a:cubicBezTo>
                  <a:pt x="40409079" y="10875974"/>
                  <a:pt x="40406783" y="10886180"/>
                  <a:pt x="40405079" y="10889594"/>
                </a:cubicBezTo>
                <a:cubicBezTo>
                  <a:pt x="40403799" y="10892153"/>
                  <a:pt x="40402695" y="10895150"/>
                  <a:pt x="40400315" y="10896738"/>
                </a:cubicBezTo>
                <a:cubicBezTo>
                  <a:pt x="40396455" y="10899311"/>
                  <a:pt x="40388407" y="10902689"/>
                  <a:pt x="40386031" y="10903881"/>
                </a:cubicBezTo>
                <a:cubicBezTo>
                  <a:pt x="40377687" y="10903122"/>
                  <a:pt x="40355063" y="10903082"/>
                  <a:pt x="40345543" y="10896738"/>
                </a:cubicBezTo>
                <a:lnTo>
                  <a:pt x="40338403" y="10891974"/>
                </a:lnTo>
                <a:cubicBezTo>
                  <a:pt x="40332783" y="10875108"/>
                  <a:pt x="40332175" y="10880713"/>
                  <a:pt x="40336023" y="10863399"/>
                </a:cubicBezTo>
                <a:cubicBezTo>
                  <a:pt x="40336815" y="10859822"/>
                  <a:pt x="40339855" y="10851181"/>
                  <a:pt x="40343167" y="10849112"/>
                </a:cubicBezTo>
                <a:cubicBezTo>
                  <a:pt x="40347423" y="10846450"/>
                  <a:pt x="40352687" y="10845936"/>
                  <a:pt x="40357455" y="10844349"/>
                </a:cubicBezTo>
                <a:lnTo>
                  <a:pt x="40364599" y="10841969"/>
                </a:lnTo>
                <a:close/>
                <a:moveTo>
                  <a:pt x="16559454" y="10725270"/>
                </a:moveTo>
                <a:cubicBezTo>
                  <a:pt x="16574817" y="10726295"/>
                  <a:pt x="16595573" y="10726779"/>
                  <a:pt x="16611843" y="10730034"/>
                </a:cubicBezTo>
                <a:cubicBezTo>
                  <a:pt x="16614307" y="10730526"/>
                  <a:pt x="16616608" y="10731621"/>
                  <a:pt x="16618985" y="10732415"/>
                </a:cubicBezTo>
                <a:cubicBezTo>
                  <a:pt x="16621369" y="10734796"/>
                  <a:pt x="16623392" y="10737601"/>
                  <a:pt x="16626131" y="10739559"/>
                </a:cubicBezTo>
                <a:cubicBezTo>
                  <a:pt x="16629021" y="10741621"/>
                  <a:pt x="16633145" y="10741812"/>
                  <a:pt x="16635655" y="10744321"/>
                </a:cubicBezTo>
                <a:cubicBezTo>
                  <a:pt x="16637429" y="10746096"/>
                  <a:pt x="16636816" y="10749270"/>
                  <a:pt x="16638039" y="10751464"/>
                </a:cubicBezTo>
                <a:cubicBezTo>
                  <a:pt x="16640816" y="10756468"/>
                  <a:pt x="16647562" y="10765752"/>
                  <a:pt x="16647562" y="10765752"/>
                </a:cubicBezTo>
                <a:cubicBezTo>
                  <a:pt x="16644627" y="10792168"/>
                  <a:pt x="16647454" y="10780369"/>
                  <a:pt x="16640418" y="10801471"/>
                </a:cubicBezTo>
                <a:cubicBezTo>
                  <a:pt x="16639626" y="10803852"/>
                  <a:pt x="16640125" y="10807221"/>
                  <a:pt x="16638039" y="10808615"/>
                </a:cubicBezTo>
                <a:lnTo>
                  <a:pt x="16630896" y="10813377"/>
                </a:lnTo>
                <a:cubicBezTo>
                  <a:pt x="16628958" y="10819186"/>
                  <a:pt x="16628365" y="10823050"/>
                  <a:pt x="16623750" y="10827664"/>
                </a:cubicBezTo>
                <a:cubicBezTo>
                  <a:pt x="16621727" y="10829689"/>
                  <a:pt x="16618985" y="10830839"/>
                  <a:pt x="16616608" y="10832427"/>
                </a:cubicBezTo>
                <a:cubicBezTo>
                  <a:pt x="16611218" y="10848593"/>
                  <a:pt x="16619043" y="10829985"/>
                  <a:pt x="16599936" y="10849095"/>
                </a:cubicBezTo>
                <a:cubicBezTo>
                  <a:pt x="16597558" y="10851476"/>
                  <a:pt x="16595717" y="10854570"/>
                  <a:pt x="16592795" y="10856239"/>
                </a:cubicBezTo>
                <a:cubicBezTo>
                  <a:pt x="16589952" y="10857864"/>
                  <a:pt x="16586404" y="10857680"/>
                  <a:pt x="16583268" y="10858620"/>
                </a:cubicBezTo>
                <a:cubicBezTo>
                  <a:pt x="16576057" y="10860785"/>
                  <a:pt x="16568981" y="10863384"/>
                  <a:pt x="16561835" y="10865764"/>
                </a:cubicBezTo>
                <a:cubicBezTo>
                  <a:pt x="16561833" y="10865765"/>
                  <a:pt x="16547555" y="10870525"/>
                  <a:pt x="16547551" y="10870527"/>
                </a:cubicBezTo>
                <a:lnTo>
                  <a:pt x="16533262" y="10880053"/>
                </a:lnTo>
                <a:cubicBezTo>
                  <a:pt x="16531677" y="10882433"/>
                  <a:pt x="16530523" y="10885173"/>
                  <a:pt x="16528499" y="10887195"/>
                </a:cubicBezTo>
                <a:cubicBezTo>
                  <a:pt x="16526475" y="10889219"/>
                  <a:pt x="16523144" y="10889723"/>
                  <a:pt x="16521355" y="10891959"/>
                </a:cubicBezTo>
                <a:cubicBezTo>
                  <a:pt x="16519788" y="10893919"/>
                  <a:pt x="16520097" y="10896857"/>
                  <a:pt x="16518976" y="10899102"/>
                </a:cubicBezTo>
                <a:cubicBezTo>
                  <a:pt x="16517695" y="10901663"/>
                  <a:pt x="16515801" y="10903865"/>
                  <a:pt x="16514211" y="10906245"/>
                </a:cubicBezTo>
                <a:cubicBezTo>
                  <a:pt x="16513417" y="10908626"/>
                  <a:pt x="16513050" y="10911195"/>
                  <a:pt x="16511831" y="10913389"/>
                </a:cubicBezTo>
                <a:cubicBezTo>
                  <a:pt x="16509049" y="10918393"/>
                  <a:pt x="16502308" y="10927678"/>
                  <a:pt x="16502308" y="10927678"/>
                </a:cubicBezTo>
                <a:lnTo>
                  <a:pt x="16495163" y="10949109"/>
                </a:lnTo>
                <a:lnTo>
                  <a:pt x="16492782" y="10956252"/>
                </a:lnTo>
                <a:lnTo>
                  <a:pt x="16490402" y="10963395"/>
                </a:lnTo>
                <a:cubicBezTo>
                  <a:pt x="16489605" y="10968951"/>
                  <a:pt x="16491033" y="10975329"/>
                  <a:pt x="16488019" y="10980064"/>
                </a:cubicBezTo>
                <a:cubicBezTo>
                  <a:pt x="16484227" y="10986022"/>
                  <a:pt x="16473641" y="10989954"/>
                  <a:pt x="16466589" y="10991972"/>
                </a:cubicBezTo>
                <a:cubicBezTo>
                  <a:pt x="16457577" y="10994545"/>
                  <a:pt x="16460633" y="10991972"/>
                  <a:pt x="16459445" y="10991972"/>
                </a:cubicBezTo>
                <a:cubicBezTo>
                  <a:pt x="16448329" y="10989589"/>
                  <a:pt x="16436888" y="10988421"/>
                  <a:pt x="16426107" y="10984827"/>
                </a:cubicBezTo>
                <a:cubicBezTo>
                  <a:pt x="16403807" y="10977393"/>
                  <a:pt x="16420107" y="10982172"/>
                  <a:pt x="16399911" y="10977683"/>
                </a:cubicBezTo>
                <a:cubicBezTo>
                  <a:pt x="16396715" y="10976973"/>
                  <a:pt x="16393628" y="10975765"/>
                  <a:pt x="16390385" y="10975304"/>
                </a:cubicBezTo>
                <a:cubicBezTo>
                  <a:pt x="16382491" y="10974175"/>
                  <a:pt x="16374511" y="10973714"/>
                  <a:pt x="16366575" y="10972920"/>
                </a:cubicBezTo>
                <a:cubicBezTo>
                  <a:pt x="16361813" y="10971333"/>
                  <a:pt x="16356465" y="10970944"/>
                  <a:pt x="16352289" y="10968158"/>
                </a:cubicBezTo>
                <a:cubicBezTo>
                  <a:pt x="16343057" y="10962002"/>
                  <a:pt x="16347857" y="10964301"/>
                  <a:pt x="16338000" y="10961014"/>
                </a:cubicBezTo>
                <a:cubicBezTo>
                  <a:pt x="16327306" y="10950320"/>
                  <a:pt x="16331924" y="10957067"/>
                  <a:pt x="16326093" y="10939584"/>
                </a:cubicBezTo>
                <a:lnTo>
                  <a:pt x="16323714" y="10932440"/>
                </a:lnTo>
                <a:lnTo>
                  <a:pt x="16321332" y="10925295"/>
                </a:lnTo>
                <a:cubicBezTo>
                  <a:pt x="16322124" y="10899101"/>
                  <a:pt x="16322258" y="10872879"/>
                  <a:pt x="16323714" y="10846716"/>
                </a:cubicBezTo>
                <a:cubicBezTo>
                  <a:pt x="16323853" y="10844209"/>
                  <a:pt x="16324850" y="10841749"/>
                  <a:pt x="16326093" y="10839571"/>
                </a:cubicBezTo>
                <a:cubicBezTo>
                  <a:pt x="16328065" y="10836126"/>
                  <a:pt x="16330932" y="10833274"/>
                  <a:pt x="16333237" y="10830045"/>
                </a:cubicBezTo>
                <a:cubicBezTo>
                  <a:pt x="16334901" y="10827716"/>
                  <a:pt x="16335977" y="10824926"/>
                  <a:pt x="16338000" y="10822902"/>
                </a:cubicBezTo>
                <a:cubicBezTo>
                  <a:pt x="16340026" y="10820879"/>
                  <a:pt x="16342763" y="10819727"/>
                  <a:pt x="16345146" y="10818139"/>
                </a:cubicBezTo>
                <a:cubicBezTo>
                  <a:pt x="16346730" y="10815758"/>
                  <a:pt x="16347884" y="10813019"/>
                  <a:pt x="16349905" y="10810996"/>
                </a:cubicBezTo>
                <a:cubicBezTo>
                  <a:pt x="16354522" y="10806380"/>
                  <a:pt x="16358386" y="10805788"/>
                  <a:pt x="16364195" y="10803853"/>
                </a:cubicBezTo>
                <a:lnTo>
                  <a:pt x="16385627" y="10789565"/>
                </a:lnTo>
                <a:lnTo>
                  <a:pt x="16392771" y="10784802"/>
                </a:lnTo>
                <a:cubicBezTo>
                  <a:pt x="16395150" y="10783216"/>
                  <a:pt x="16397255" y="10781103"/>
                  <a:pt x="16399911" y="10780039"/>
                </a:cubicBezTo>
                <a:cubicBezTo>
                  <a:pt x="16403880" y="10778452"/>
                  <a:pt x="16407998" y="10777189"/>
                  <a:pt x="16411818" y="10775277"/>
                </a:cubicBezTo>
                <a:cubicBezTo>
                  <a:pt x="16428266" y="10767053"/>
                  <a:pt x="16408660" y="10773090"/>
                  <a:pt x="16428486" y="10768133"/>
                </a:cubicBezTo>
                <a:cubicBezTo>
                  <a:pt x="16430867" y="10766545"/>
                  <a:pt x="16433017" y="10764533"/>
                  <a:pt x="16435632" y="10763370"/>
                </a:cubicBezTo>
                <a:cubicBezTo>
                  <a:pt x="16440219" y="10761331"/>
                  <a:pt x="16449921" y="10758609"/>
                  <a:pt x="16449921" y="10758609"/>
                </a:cubicBezTo>
                <a:cubicBezTo>
                  <a:pt x="16452300" y="10757021"/>
                  <a:pt x="16454503" y="10755125"/>
                  <a:pt x="16457061" y="10753845"/>
                </a:cubicBezTo>
                <a:cubicBezTo>
                  <a:pt x="16459309" y="10752723"/>
                  <a:pt x="16462118" y="10752857"/>
                  <a:pt x="16464205" y="10751464"/>
                </a:cubicBezTo>
                <a:cubicBezTo>
                  <a:pt x="16467010" y="10749597"/>
                  <a:pt x="16468405" y="10745955"/>
                  <a:pt x="16471349" y="10744321"/>
                </a:cubicBezTo>
                <a:cubicBezTo>
                  <a:pt x="16471353" y="10744318"/>
                  <a:pt x="16489208" y="10738368"/>
                  <a:pt x="16492782" y="10737177"/>
                </a:cubicBezTo>
                <a:cubicBezTo>
                  <a:pt x="16499599" y="10734905"/>
                  <a:pt x="16501967" y="10733912"/>
                  <a:pt x="16509450" y="10732415"/>
                </a:cubicBezTo>
                <a:cubicBezTo>
                  <a:pt x="16514183" y="10731467"/>
                  <a:pt x="16519024" y="10731081"/>
                  <a:pt x="16523739" y="10730034"/>
                </a:cubicBezTo>
                <a:cubicBezTo>
                  <a:pt x="16526185" y="10729490"/>
                  <a:pt x="16528391" y="10727984"/>
                  <a:pt x="16530883" y="10727652"/>
                </a:cubicBezTo>
                <a:cubicBezTo>
                  <a:pt x="16540356" y="10726389"/>
                  <a:pt x="16549932" y="10726065"/>
                  <a:pt x="16559454" y="10725270"/>
                </a:cubicBezTo>
                <a:close/>
                <a:moveTo>
                  <a:pt x="40300303" y="10677661"/>
                </a:moveTo>
                <a:cubicBezTo>
                  <a:pt x="40306419" y="10678885"/>
                  <a:pt x="40316039" y="10677892"/>
                  <a:pt x="40316971" y="10687186"/>
                </a:cubicBezTo>
                <a:cubicBezTo>
                  <a:pt x="40317527" y="10692771"/>
                  <a:pt x="40315691" y="10698351"/>
                  <a:pt x="40314591" y="10703856"/>
                </a:cubicBezTo>
                <a:cubicBezTo>
                  <a:pt x="40314095" y="10706316"/>
                  <a:pt x="40313983" y="10709225"/>
                  <a:pt x="40312207" y="10710999"/>
                </a:cubicBezTo>
                <a:cubicBezTo>
                  <a:pt x="40309575" y="10713631"/>
                  <a:pt x="40308239" y="10709015"/>
                  <a:pt x="40307447" y="10708619"/>
                </a:cubicBezTo>
                <a:cubicBezTo>
                  <a:pt x="40300303" y="10707031"/>
                  <a:pt x="40292559" y="10707128"/>
                  <a:pt x="40286015" y="10703856"/>
                </a:cubicBezTo>
                <a:cubicBezTo>
                  <a:pt x="40283767" y="10702733"/>
                  <a:pt x="40283631" y="10699221"/>
                  <a:pt x="40283631" y="10696712"/>
                </a:cubicBezTo>
                <a:cubicBezTo>
                  <a:pt x="40283631" y="10692665"/>
                  <a:pt x="40284007" y="10688319"/>
                  <a:pt x="40286015" y="10684805"/>
                </a:cubicBezTo>
                <a:cubicBezTo>
                  <a:pt x="40288183" y="10681005"/>
                  <a:pt x="40296639" y="10678883"/>
                  <a:pt x="40300303" y="10677661"/>
                </a:cubicBezTo>
                <a:close/>
                <a:moveTo>
                  <a:pt x="21023471" y="10675667"/>
                </a:moveTo>
                <a:cubicBezTo>
                  <a:pt x="21036099" y="10675667"/>
                  <a:pt x="21046331" y="10685901"/>
                  <a:pt x="21046331" y="10698528"/>
                </a:cubicBezTo>
                <a:cubicBezTo>
                  <a:pt x="21046331" y="10711151"/>
                  <a:pt x="21036099" y="10721387"/>
                  <a:pt x="21023471" y="10721387"/>
                </a:cubicBezTo>
                <a:cubicBezTo>
                  <a:pt x="21010847" y="10721387"/>
                  <a:pt x="21000611" y="10711151"/>
                  <a:pt x="21000611" y="10698528"/>
                </a:cubicBezTo>
                <a:cubicBezTo>
                  <a:pt x="21000611" y="10685901"/>
                  <a:pt x="21010847" y="10675667"/>
                  <a:pt x="21023471" y="10675667"/>
                </a:cubicBezTo>
                <a:close/>
                <a:moveTo>
                  <a:pt x="28736951" y="10639528"/>
                </a:moveTo>
                <a:cubicBezTo>
                  <a:pt x="28748063" y="10641116"/>
                  <a:pt x="28759283" y="10642089"/>
                  <a:pt x="28770291" y="10644291"/>
                </a:cubicBezTo>
                <a:cubicBezTo>
                  <a:pt x="28775211" y="10645275"/>
                  <a:pt x="28780659" y="10645916"/>
                  <a:pt x="28784579" y="10649054"/>
                </a:cubicBezTo>
                <a:cubicBezTo>
                  <a:pt x="28789047" y="10652629"/>
                  <a:pt x="28790055" y="10659293"/>
                  <a:pt x="28794103" y="10663340"/>
                </a:cubicBezTo>
                <a:cubicBezTo>
                  <a:pt x="28798151" y="10667387"/>
                  <a:pt x="28803627" y="10669691"/>
                  <a:pt x="28808391" y="10672866"/>
                </a:cubicBezTo>
                <a:cubicBezTo>
                  <a:pt x="28811563" y="10677629"/>
                  <a:pt x="28813867" y="10683105"/>
                  <a:pt x="28817915" y="10687153"/>
                </a:cubicBezTo>
                <a:cubicBezTo>
                  <a:pt x="28827147" y="10696386"/>
                  <a:pt x="28834871" y="10697568"/>
                  <a:pt x="28846491" y="10701440"/>
                </a:cubicBezTo>
                <a:cubicBezTo>
                  <a:pt x="28851251" y="10706204"/>
                  <a:pt x="28855175" y="10711993"/>
                  <a:pt x="28860779" y="10715727"/>
                </a:cubicBezTo>
                <a:cubicBezTo>
                  <a:pt x="28864955" y="10718513"/>
                  <a:pt x="28872147" y="10716406"/>
                  <a:pt x="28875063" y="10720491"/>
                </a:cubicBezTo>
                <a:cubicBezTo>
                  <a:pt x="28880899" y="10728660"/>
                  <a:pt x="28884591" y="10749068"/>
                  <a:pt x="28884591" y="10749068"/>
                </a:cubicBezTo>
                <a:cubicBezTo>
                  <a:pt x="28881995" y="10756850"/>
                  <a:pt x="28878079" y="10772782"/>
                  <a:pt x="28870303" y="10777642"/>
                </a:cubicBezTo>
                <a:cubicBezTo>
                  <a:pt x="28861787" y="10782962"/>
                  <a:pt x="28851251" y="10783991"/>
                  <a:pt x="28841727" y="10787166"/>
                </a:cubicBezTo>
                <a:cubicBezTo>
                  <a:pt x="28793715" y="10803169"/>
                  <a:pt x="28868183" y="10778752"/>
                  <a:pt x="28808391" y="10796690"/>
                </a:cubicBezTo>
                <a:cubicBezTo>
                  <a:pt x="28798771" y="10799576"/>
                  <a:pt x="28779815" y="10806215"/>
                  <a:pt x="28779815" y="10806215"/>
                </a:cubicBezTo>
                <a:cubicBezTo>
                  <a:pt x="28767647" y="10787965"/>
                  <a:pt x="28775847" y="10802246"/>
                  <a:pt x="28775051" y="10801452"/>
                </a:cubicBezTo>
                <a:cubicBezTo>
                  <a:pt x="28765527" y="10790341"/>
                  <a:pt x="28756827" y="10778464"/>
                  <a:pt x="28746479" y="10768115"/>
                </a:cubicBezTo>
                <a:cubicBezTo>
                  <a:pt x="28742431" y="10764069"/>
                  <a:pt x="28736235" y="10762639"/>
                  <a:pt x="28732191" y="10758591"/>
                </a:cubicBezTo>
                <a:cubicBezTo>
                  <a:pt x="28700435" y="10726839"/>
                  <a:pt x="28746479" y="10760180"/>
                  <a:pt x="28708379" y="10734778"/>
                </a:cubicBezTo>
                <a:cubicBezTo>
                  <a:pt x="28696783" y="10699993"/>
                  <a:pt x="28701287" y="10715943"/>
                  <a:pt x="28694091" y="10687153"/>
                </a:cubicBezTo>
                <a:cubicBezTo>
                  <a:pt x="28695679" y="10674453"/>
                  <a:pt x="28693655" y="10660749"/>
                  <a:pt x="28698851" y="10649054"/>
                </a:cubicBezTo>
                <a:cubicBezTo>
                  <a:pt x="28700891" y="10644466"/>
                  <a:pt x="28708271" y="10645509"/>
                  <a:pt x="28713139" y="10644291"/>
                </a:cubicBezTo>
                <a:cubicBezTo>
                  <a:pt x="28720991" y="10642329"/>
                  <a:pt x="28729015" y="10641116"/>
                  <a:pt x="28736951" y="10639528"/>
                </a:cubicBezTo>
                <a:close/>
                <a:moveTo>
                  <a:pt x="17438091" y="10562947"/>
                </a:moveTo>
                <a:cubicBezTo>
                  <a:pt x="17450717" y="10562947"/>
                  <a:pt x="17460951" y="10573182"/>
                  <a:pt x="17460951" y="10585807"/>
                </a:cubicBezTo>
                <a:cubicBezTo>
                  <a:pt x="17460951" y="10598431"/>
                  <a:pt x="17450717" y="10608667"/>
                  <a:pt x="17438091" y="10608667"/>
                </a:cubicBezTo>
                <a:cubicBezTo>
                  <a:pt x="17425467" y="10608667"/>
                  <a:pt x="17415231" y="10598431"/>
                  <a:pt x="17415231" y="10585807"/>
                </a:cubicBezTo>
                <a:cubicBezTo>
                  <a:pt x="17415231" y="10573182"/>
                  <a:pt x="17425467" y="10562947"/>
                  <a:pt x="17438091" y="10562947"/>
                </a:cubicBezTo>
                <a:close/>
                <a:moveTo>
                  <a:pt x="169128" y="10541809"/>
                </a:moveTo>
                <a:cubicBezTo>
                  <a:pt x="178648" y="10542603"/>
                  <a:pt x="188223" y="10542926"/>
                  <a:pt x="197703" y="10544190"/>
                </a:cubicBezTo>
                <a:cubicBezTo>
                  <a:pt x="200185" y="10544523"/>
                  <a:pt x="202885" y="10545003"/>
                  <a:pt x="204849" y="10546573"/>
                </a:cubicBezTo>
                <a:cubicBezTo>
                  <a:pt x="207075" y="10548359"/>
                  <a:pt x="208016" y="10551333"/>
                  <a:pt x="209610" y="10553715"/>
                </a:cubicBezTo>
                <a:cubicBezTo>
                  <a:pt x="209323" y="10555442"/>
                  <a:pt x="207454" y="10571239"/>
                  <a:pt x="204849" y="10575148"/>
                </a:cubicBezTo>
                <a:cubicBezTo>
                  <a:pt x="202971" y="10577948"/>
                  <a:pt x="200499" y="10580423"/>
                  <a:pt x="197703" y="10582291"/>
                </a:cubicBezTo>
                <a:cubicBezTo>
                  <a:pt x="195616" y="10583683"/>
                  <a:pt x="192942" y="10583877"/>
                  <a:pt x="190555" y="10584671"/>
                </a:cubicBezTo>
                <a:cubicBezTo>
                  <a:pt x="178471" y="10596761"/>
                  <a:pt x="189233" y="10588442"/>
                  <a:pt x="173887" y="10594196"/>
                </a:cubicBezTo>
                <a:cubicBezTo>
                  <a:pt x="170560" y="10595442"/>
                  <a:pt x="167887" y="10598489"/>
                  <a:pt x="164367" y="10598959"/>
                </a:cubicBezTo>
                <a:cubicBezTo>
                  <a:pt x="155706" y="10600113"/>
                  <a:pt x="146500" y="10600942"/>
                  <a:pt x="142928" y="10601341"/>
                </a:cubicBezTo>
                <a:cubicBezTo>
                  <a:pt x="139761" y="10594990"/>
                  <a:pt x="134674" y="10589275"/>
                  <a:pt x="133405" y="10582291"/>
                </a:cubicBezTo>
                <a:cubicBezTo>
                  <a:pt x="132889" y="10579475"/>
                  <a:pt x="137007" y="10577763"/>
                  <a:pt x="138166" y="10575148"/>
                </a:cubicBezTo>
                <a:cubicBezTo>
                  <a:pt x="140212" y="10570560"/>
                  <a:pt x="140143" y="10565036"/>
                  <a:pt x="142928" y="10560858"/>
                </a:cubicBezTo>
                <a:cubicBezTo>
                  <a:pt x="144522" y="10558477"/>
                  <a:pt x="145545" y="10555599"/>
                  <a:pt x="147690" y="10553715"/>
                </a:cubicBezTo>
                <a:cubicBezTo>
                  <a:pt x="157768" y="10544896"/>
                  <a:pt x="159309" y="10545079"/>
                  <a:pt x="169128" y="10541809"/>
                </a:cubicBezTo>
                <a:close/>
                <a:moveTo>
                  <a:pt x="16722" y="10534665"/>
                </a:moveTo>
                <a:cubicBezTo>
                  <a:pt x="21248" y="10535570"/>
                  <a:pt x="30892" y="10536989"/>
                  <a:pt x="35773" y="10539428"/>
                </a:cubicBezTo>
                <a:cubicBezTo>
                  <a:pt x="38337" y="10540710"/>
                  <a:pt x="40302" y="10543028"/>
                  <a:pt x="42921" y="10544191"/>
                </a:cubicBezTo>
                <a:cubicBezTo>
                  <a:pt x="47504" y="10546230"/>
                  <a:pt x="57204" y="10548953"/>
                  <a:pt x="57204" y="10548953"/>
                </a:cubicBezTo>
                <a:cubicBezTo>
                  <a:pt x="53082" y="10606691"/>
                  <a:pt x="65753" y="10573832"/>
                  <a:pt x="47680" y="10584673"/>
                </a:cubicBezTo>
                <a:cubicBezTo>
                  <a:pt x="45757" y="10585827"/>
                  <a:pt x="45703" y="10590624"/>
                  <a:pt x="45297" y="10591816"/>
                </a:cubicBezTo>
                <a:cubicBezTo>
                  <a:pt x="37370" y="10591022"/>
                  <a:pt x="28793" y="10592631"/>
                  <a:pt x="21492" y="10589435"/>
                </a:cubicBezTo>
                <a:cubicBezTo>
                  <a:pt x="15315" y="10586735"/>
                  <a:pt x="7198" y="10575148"/>
                  <a:pt x="7198" y="10575148"/>
                </a:cubicBezTo>
                <a:cubicBezTo>
                  <a:pt x="6408" y="10572766"/>
                  <a:pt x="5944" y="10570248"/>
                  <a:pt x="4826" y="10568003"/>
                </a:cubicBezTo>
                <a:cubicBezTo>
                  <a:pt x="3544" y="10565443"/>
                  <a:pt x="529" y="10563682"/>
                  <a:pt x="53" y="10560859"/>
                </a:cubicBezTo>
                <a:cubicBezTo>
                  <a:pt x="-358" y="10558383"/>
                  <a:pt x="1746" y="10556129"/>
                  <a:pt x="2439" y="10553715"/>
                </a:cubicBezTo>
                <a:cubicBezTo>
                  <a:pt x="4130" y="10547783"/>
                  <a:pt x="4211" y="10541344"/>
                  <a:pt x="9585" y="10537047"/>
                </a:cubicBezTo>
                <a:cubicBezTo>
                  <a:pt x="11539" y="10535479"/>
                  <a:pt x="14346" y="10535459"/>
                  <a:pt x="16722" y="10534665"/>
                </a:cubicBezTo>
                <a:close/>
                <a:moveTo>
                  <a:pt x="28546451" y="10501416"/>
                </a:moveTo>
                <a:cubicBezTo>
                  <a:pt x="28557563" y="10503002"/>
                  <a:pt x="28568783" y="10503976"/>
                  <a:pt x="28579791" y="10506177"/>
                </a:cubicBezTo>
                <a:cubicBezTo>
                  <a:pt x="28584711" y="10507163"/>
                  <a:pt x="28591159" y="10506856"/>
                  <a:pt x="28594079" y="10510940"/>
                </a:cubicBezTo>
                <a:cubicBezTo>
                  <a:pt x="28599915" y="10519111"/>
                  <a:pt x="28603603" y="10539515"/>
                  <a:pt x="28603603" y="10539515"/>
                </a:cubicBezTo>
                <a:cubicBezTo>
                  <a:pt x="28598839" y="10542691"/>
                  <a:pt x="28592891" y="10544571"/>
                  <a:pt x="28589315" y="10549040"/>
                </a:cubicBezTo>
                <a:cubicBezTo>
                  <a:pt x="28586179" y="10552961"/>
                  <a:pt x="28584551" y="10563327"/>
                  <a:pt x="28589315" y="10568090"/>
                </a:cubicBezTo>
                <a:lnTo>
                  <a:pt x="28551215" y="10553803"/>
                </a:lnTo>
                <a:cubicBezTo>
                  <a:pt x="28546495" y="10552087"/>
                  <a:pt x="28540847" y="10552178"/>
                  <a:pt x="28536927" y="10549040"/>
                </a:cubicBezTo>
                <a:cubicBezTo>
                  <a:pt x="28532459" y="10545466"/>
                  <a:pt x="28531451" y="10538799"/>
                  <a:pt x="28527403" y="10534752"/>
                </a:cubicBezTo>
                <a:cubicBezTo>
                  <a:pt x="28523355" y="10530705"/>
                  <a:pt x="28517879" y="10528403"/>
                  <a:pt x="28513115" y="10525228"/>
                </a:cubicBezTo>
                <a:cubicBezTo>
                  <a:pt x="28514703" y="10520466"/>
                  <a:pt x="28513791" y="10513858"/>
                  <a:pt x="28517879" y="10510940"/>
                </a:cubicBezTo>
                <a:cubicBezTo>
                  <a:pt x="28526047" y="10505106"/>
                  <a:pt x="28546451" y="10501416"/>
                  <a:pt x="28546451" y="10501416"/>
                </a:cubicBezTo>
                <a:close/>
                <a:moveTo>
                  <a:pt x="40250295" y="10494307"/>
                </a:moveTo>
                <a:cubicBezTo>
                  <a:pt x="40267759" y="10495101"/>
                  <a:pt x="40285327" y="10494603"/>
                  <a:pt x="40302687" y="10496687"/>
                </a:cubicBezTo>
                <a:cubicBezTo>
                  <a:pt x="40305527" y="10497028"/>
                  <a:pt x="40308239" y="10499068"/>
                  <a:pt x="40309831" y="10501450"/>
                </a:cubicBezTo>
                <a:cubicBezTo>
                  <a:pt x="40311643" y="10504173"/>
                  <a:pt x="40311567" y="10507767"/>
                  <a:pt x="40312207" y="10510975"/>
                </a:cubicBezTo>
                <a:cubicBezTo>
                  <a:pt x="40313159" y="10515710"/>
                  <a:pt x="40313799" y="10520502"/>
                  <a:pt x="40314591" y="10525261"/>
                </a:cubicBezTo>
                <a:cubicBezTo>
                  <a:pt x="40314135" y="10531165"/>
                  <a:pt x="40314967" y="10553084"/>
                  <a:pt x="40309831" y="10563362"/>
                </a:cubicBezTo>
                <a:cubicBezTo>
                  <a:pt x="40308551" y="10565922"/>
                  <a:pt x="40307087" y="10568482"/>
                  <a:pt x="40305063" y="10570505"/>
                </a:cubicBezTo>
                <a:cubicBezTo>
                  <a:pt x="40303039" y="10572531"/>
                  <a:pt x="40300119" y="10573436"/>
                  <a:pt x="40297919" y="10575268"/>
                </a:cubicBezTo>
                <a:cubicBezTo>
                  <a:pt x="40285759" y="10585401"/>
                  <a:pt x="40296671" y="10580937"/>
                  <a:pt x="40281255" y="10584794"/>
                </a:cubicBezTo>
                <a:cubicBezTo>
                  <a:pt x="40278871" y="10586381"/>
                  <a:pt x="40276727" y="10588394"/>
                  <a:pt x="40274111" y="10589555"/>
                </a:cubicBezTo>
                <a:cubicBezTo>
                  <a:pt x="40269519" y="10591594"/>
                  <a:pt x="40263999" y="10591533"/>
                  <a:pt x="40259823" y="10594320"/>
                </a:cubicBezTo>
                <a:lnTo>
                  <a:pt x="40245535" y="10603844"/>
                </a:lnTo>
                <a:cubicBezTo>
                  <a:pt x="40243151" y="10605432"/>
                  <a:pt x="40241103" y="10607701"/>
                  <a:pt x="40238391" y="10608605"/>
                </a:cubicBezTo>
                <a:lnTo>
                  <a:pt x="40224103" y="10613369"/>
                </a:lnTo>
                <a:lnTo>
                  <a:pt x="40209815" y="10618130"/>
                </a:lnTo>
                <a:lnTo>
                  <a:pt x="40202671" y="10620513"/>
                </a:lnTo>
                <a:lnTo>
                  <a:pt x="40200287" y="10630036"/>
                </a:lnTo>
                <a:lnTo>
                  <a:pt x="40171715" y="10620513"/>
                </a:lnTo>
                <a:lnTo>
                  <a:pt x="40164571" y="10618130"/>
                </a:lnTo>
                <a:lnTo>
                  <a:pt x="40157431" y="10615750"/>
                </a:lnTo>
                <a:cubicBezTo>
                  <a:pt x="40155839" y="10613369"/>
                  <a:pt x="40154687" y="10610631"/>
                  <a:pt x="40152663" y="10608605"/>
                </a:cubicBezTo>
                <a:cubicBezTo>
                  <a:pt x="40150639" y="10606582"/>
                  <a:pt x="40146799" y="10606405"/>
                  <a:pt x="40145519" y="10603844"/>
                </a:cubicBezTo>
                <a:cubicBezTo>
                  <a:pt x="40143359" y="10599524"/>
                  <a:pt x="40143935" y="10594320"/>
                  <a:pt x="40143143" y="10589555"/>
                </a:cubicBezTo>
                <a:cubicBezTo>
                  <a:pt x="40145015" y="10568947"/>
                  <a:pt x="40143695" y="10568566"/>
                  <a:pt x="40147903" y="10553836"/>
                </a:cubicBezTo>
                <a:cubicBezTo>
                  <a:pt x="40149279" y="10549025"/>
                  <a:pt x="40151071" y="10543028"/>
                  <a:pt x="40155047" y="10539550"/>
                </a:cubicBezTo>
                <a:cubicBezTo>
                  <a:pt x="40165123" y="10530731"/>
                  <a:pt x="40166663" y="10530915"/>
                  <a:pt x="40176479" y="10527645"/>
                </a:cubicBezTo>
                <a:cubicBezTo>
                  <a:pt x="40180967" y="10523158"/>
                  <a:pt x="40184799" y="10518388"/>
                  <a:pt x="40190767" y="10515737"/>
                </a:cubicBezTo>
                <a:cubicBezTo>
                  <a:pt x="40195351" y="10513697"/>
                  <a:pt x="40205055" y="10510975"/>
                  <a:pt x="40205055" y="10510975"/>
                </a:cubicBezTo>
                <a:cubicBezTo>
                  <a:pt x="40207431" y="10509387"/>
                  <a:pt x="40209567" y="10507339"/>
                  <a:pt x="40212199" y="10506211"/>
                </a:cubicBezTo>
                <a:cubicBezTo>
                  <a:pt x="40215207" y="10504923"/>
                  <a:pt x="40218583" y="10504770"/>
                  <a:pt x="40221719" y="10503831"/>
                </a:cubicBezTo>
                <a:cubicBezTo>
                  <a:pt x="40226527" y="10502389"/>
                  <a:pt x="40231247" y="10500657"/>
                  <a:pt x="40236007" y="10499068"/>
                </a:cubicBezTo>
                <a:lnTo>
                  <a:pt x="40243151" y="10496687"/>
                </a:lnTo>
                <a:lnTo>
                  <a:pt x="40250295" y="10494307"/>
                </a:lnTo>
                <a:close/>
                <a:moveTo>
                  <a:pt x="40107423" y="10418107"/>
                </a:moveTo>
                <a:cubicBezTo>
                  <a:pt x="40113771" y="10420223"/>
                  <a:pt x="40118143" y="10420498"/>
                  <a:pt x="40121711" y="10427631"/>
                </a:cubicBezTo>
                <a:cubicBezTo>
                  <a:pt x="40123519" y="10431251"/>
                  <a:pt x="40123295" y="10435569"/>
                  <a:pt x="40124087" y="10439537"/>
                </a:cubicBezTo>
                <a:cubicBezTo>
                  <a:pt x="40123295" y="10451443"/>
                  <a:pt x="40123027" y="10463398"/>
                  <a:pt x="40121711" y="10475256"/>
                </a:cubicBezTo>
                <a:cubicBezTo>
                  <a:pt x="40121431" y="10477751"/>
                  <a:pt x="40121103" y="10480625"/>
                  <a:pt x="40119327" y="10482400"/>
                </a:cubicBezTo>
                <a:cubicBezTo>
                  <a:pt x="40117551" y="10484176"/>
                  <a:pt x="40114567" y="10483988"/>
                  <a:pt x="40112183" y="10484781"/>
                </a:cubicBezTo>
                <a:lnTo>
                  <a:pt x="40085991" y="10482400"/>
                </a:lnTo>
                <a:cubicBezTo>
                  <a:pt x="40083607" y="10476051"/>
                  <a:pt x="40080991" y="10469784"/>
                  <a:pt x="40078847" y="10463351"/>
                </a:cubicBezTo>
                <a:cubicBezTo>
                  <a:pt x="40077811" y="10460245"/>
                  <a:pt x="40076463" y="10457098"/>
                  <a:pt x="40076463" y="10453825"/>
                </a:cubicBezTo>
                <a:cubicBezTo>
                  <a:pt x="40076463" y="10447426"/>
                  <a:pt x="40075623" y="10440303"/>
                  <a:pt x="40078847" y="10434775"/>
                </a:cubicBezTo>
                <a:cubicBezTo>
                  <a:pt x="40081727" y="10429831"/>
                  <a:pt x="40088371" y="10428425"/>
                  <a:pt x="40093135" y="10425251"/>
                </a:cubicBezTo>
                <a:cubicBezTo>
                  <a:pt x="40102367" y="10419094"/>
                  <a:pt x="40097559" y="10421393"/>
                  <a:pt x="40107423" y="10418107"/>
                </a:cubicBezTo>
                <a:close/>
                <a:moveTo>
                  <a:pt x="28317851" y="10415690"/>
                </a:moveTo>
                <a:cubicBezTo>
                  <a:pt x="28330551" y="10417277"/>
                  <a:pt x="28345467" y="10413113"/>
                  <a:pt x="28355951" y="10420453"/>
                </a:cubicBezTo>
                <a:cubicBezTo>
                  <a:pt x="28364179" y="10426211"/>
                  <a:pt x="28365479" y="10449028"/>
                  <a:pt x="28365479" y="10449028"/>
                </a:cubicBezTo>
                <a:cubicBezTo>
                  <a:pt x="28348179" y="10454794"/>
                  <a:pt x="28349603" y="10460935"/>
                  <a:pt x="28346427" y="10463315"/>
                </a:cubicBezTo>
                <a:cubicBezTo>
                  <a:pt x="28332139" y="10460140"/>
                  <a:pt x="28316655" y="10460336"/>
                  <a:pt x="28303563" y="10453791"/>
                </a:cubicBezTo>
                <a:cubicBezTo>
                  <a:pt x="28299075" y="10451545"/>
                  <a:pt x="28298803" y="10444523"/>
                  <a:pt x="28298803" y="10439504"/>
                </a:cubicBezTo>
                <a:cubicBezTo>
                  <a:pt x="28298803" y="10424167"/>
                  <a:pt x="28306883" y="10423004"/>
                  <a:pt x="28317851" y="10415690"/>
                </a:cubicBezTo>
                <a:close/>
                <a:moveTo>
                  <a:pt x="28146403" y="10358542"/>
                </a:moveTo>
                <a:cubicBezTo>
                  <a:pt x="28155927" y="10360127"/>
                  <a:pt x="28165551" y="10361206"/>
                  <a:pt x="28174979" y="10363301"/>
                </a:cubicBezTo>
                <a:cubicBezTo>
                  <a:pt x="28179879" y="10364391"/>
                  <a:pt x="28185715" y="10364515"/>
                  <a:pt x="28189263" y="10368064"/>
                </a:cubicBezTo>
                <a:cubicBezTo>
                  <a:pt x="28197359" y="10376159"/>
                  <a:pt x="28208315" y="10396641"/>
                  <a:pt x="28208315" y="10396641"/>
                </a:cubicBezTo>
                <a:cubicBezTo>
                  <a:pt x="28201627" y="10423391"/>
                  <a:pt x="28172595" y="10412514"/>
                  <a:pt x="28165451" y="10415690"/>
                </a:cubicBezTo>
                <a:cubicBezTo>
                  <a:pt x="28152751" y="10409341"/>
                  <a:pt x="28134975" y="10408618"/>
                  <a:pt x="28127351" y="10396641"/>
                </a:cubicBezTo>
                <a:cubicBezTo>
                  <a:pt x="28108199" y="10366540"/>
                  <a:pt x="28132479" y="10363180"/>
                  <a:pt x="28146403" y="10358542"/>
                </a:cubicBezTo>
                <a:close/>
                <a:moveTo>
                  <a:pt x="40021695" y="10320476"/>
                </a:moveTo>
                <a:cubicBezTo>
                  <a:pt x="40031223" y="10321271"/>
                  <a:pt x="40040899" y="10320982"/>
                  <a:pt x="40050271" y="10322857"/>
                </a:cubicBezTo>
                <a:cubicBezTo>
                  <a:pt x="40053079" y="10323418"/>
                  <a:pt x="40055995" y="10325135"/>
                  <a:pt x="40057415" y="10327620"/>
                </a:cubicBezTo>
                <a:cubicBezTo>
                  <a:pt x="40059423" y="10331135"/>
                  <a:pt x="40058999" y="10335556"/>
                  <a:pt x="40059799" y="10339525"/>
                </a:cubicBezTo>
                <a:cubicBezTo>
                  <a:pt x="40059447" y="10343027"/>
                  <a:pt x="40059223" y="10362948"/>
                  <a:pt x="40055031" y="10370482"/>
                </a:cubicBezTo>
                <a:cubicBezTo>
                  <a:pt x="40047771" y="10383556"/>
                  <a:pt x="40049335" y="10384408"/>
                  <a:pt x="40038367" y="10387151"/>
                </a:cubicBezTo>
                <a:cubicBezTo>
                  <a:pt x="40037595" y="10387344"/>
                  <a:pt x="40034399" y="10387151"/>
                  <a:pt x="40033603" y="10387151"/>
                </a:cubicBezTo>
                <a:cubicBezTo>
                  <a:pt x="40024567" y="10380700"/>
                  <a:pt x="40016543" y="10377942"/>
                  <a:pt x="40012171" y="10368100"/>
                </a:cubicBezTo>
                <a:cubicBezTo>
                  <a:pt x="40010135" y="10363514"/>
                  <a:pt x="40007407" y="10353813"/>
                  <a:pt x="40007407" y="10353813"/>
                </a:cubicBezTo>
                <a:cubicBezTo>
                  <a:pt x="40008203" y="10347463"/>
                  <a:pt x="40007603" y="10340777"/>
                  <a:pt x="40009791" y="10334762"/>
                </a:cubicBezTo>
                <a:cubicBezTo>
                  <a:pt x="40010943" y="10331598"/>
                  <a:pt x="40014775" y="10330206"/>
                  <a:pt x="40016935" y="10327620"/>
                </a:cubicBezTo>
                <a:cubicBezTo>
                  <a:pt x="40018767" y="10325421"/>
                  <a:pt x="40020111" y="10322857"/>
                  <a:pt x="40021695" y="10320476"/>
                </a:cubicBezTo>
                <a:close/>
                <a:moveTo>
                  <a:pt x="38173843" y="10318097"/>
                </a:moveTo>
                <a:cubicBezTo>
                  <a:pt x="38188131" y="10318890"/>
                  <a:pt x="38202463" y="10319121"/>
                  <a:pt x="38216707" y="10320478"/>
                </a:cubicBezTo>
                <a:cubicBezTo>
                  <a:pt x="38219207" y="10320717"/>
                  <a:pt x="38221439" y="10322169"/>
                  <a:pt x="38223851" y="10322859"/>
                </a:cubicBezTo>
                <a:cubicBezTo>
                  <a:pt x="38226999" y="10323760"/>
                  <a:pt x="38230231" y="10324341"/>
                  <a:pt x="38233375" y="10325242"/>
                </a:cubicBezTo>
                <a:cubicBezTo>
                  <a:pt x="38235791" y="10325930"/>
                  <a:pt x="38238099" y="10326964"/>
                  <a:pt x="38240519" y="10327623"/>
                </a:cubicBezTo>
                <a:cubicBezTo>
                  <a:pt x="38246835" y="10329345"/>
                  <a:pt x="38253219" y="10330798"/>
                  <a:pt x="38259571" y="10332384"/>
                </a:cubicBezTo>
                <a:lnTo>
                  <a:pt x="38269095" y="10334765"/>
                </a:lnTo>
                <a:cubicBezTo>
                  <a:pt x="38272271" y="10335560"/>
                  <a:pt x="38275355" y="10336898"/>
                  <a:pt x="38278619" y="10337148"/>
                </a:cubicBezTo>
                <a:cubicBezTo>
                  <a:pt x="38322263" y="10340504"/>
                  <a:pt x="38299247" y="10338882"/>
                  <a:pt x="38347675" y="10341910"/>
                </a:cubicBezTo>
                <a:cubicBezTo>
                  <a:pt x="38350059" y="10342704"/>
                  <a:pt x="38353043" y="10342515"/>
                  <a:pt x="38354819" y="10344291"/>
                </a:cubicBezTo>
                <a:cubicBezTo>
                  <a:pt x="38356595" y="10346065"/>
                  <a:pt x="38357203" y="10348925"/>
                  <a:pt x="38357203" y="10351434"/>
                </a:cubicBezTo>
                <a:cubicBezTo>
                  <a:pt x="38357203" y="10360202"/>
                  <a:pt x="38356059" y="10368950"/>
                  <a:pt x="38354819" y="10377629"/>
                </a:cubicBezTo>
                <a:cubicBezTo>
                  <a:pt x="38354463" y="10380113"/>
                  <a:pt x="38354483" y="10383313"/>
                  <a:pt x="38352439" y="10384774"/>
                </a:cubicBezTo>
                <a:cubicBezTo>
                  <a:pt x="38348355" y="10387691"/>
                  <a:pt x="38338151" y="10389534"/>
                  <a:pt x="38338151" y="10389534"/>
                </a:cubicBezTo>
                <a:cubicBezTo>
                  <a:pt x="38335771" y="10391124"/>
                  <a:pt x="38333623" y="10393135"/>
                  <a:pt x="38331007" y="10394298"/>
                </a:cubicBezTo>
                <a:cubicBezTo>
                  <a:pt x="38326419" y="10396336"/>
                  <a:pt x="38321483" y="10397472"/>
                  <a:pt x="38316719" y="10399059"/>
                </a:cubicBezTo>
                <a:cubicBezTo>
                  <a:pt x="38306807" y="10402363"/>
                  <a:pt x="38310315" y="10401523"/>
                  <a:pt x="38297671" y="10403823"/>
                </a:cubicBezTo>
                <a:cubicBezTo>
                  <a:pt x="38292919" y="10404687"/>
                  <a:pt x="38288131" y="10405339"/>
                  <a:pt x="38283383" y="10406204"/>
                </a:cubicBezTo>
                <a:cubicBezTo>
                  <a:pt x="38279399" y="10406927"/>
                  <a:pt x="38271475" y="10404218"/>
                  <a:pt x="38269095" y="10403823"/>
                </a:cubicBezTo>
                <a:cubicBezTo>
                  <a:pt x="38237903" y="10400985"/>
                  <a:pt x="38251219" y="10404214"/>
                  <a:pt x="38228615" y="10396678"/>
                </a:cubicBezTo>
                <a:cubicBezTo>
                  <a:pt x="38228607" y="10396677"/>
                  <a:pt x="38214331" y="10391919"/>
                  <a:pt x="38214327" y="10391915"/>
                </a:cubicBezTo>
                <a:cubicBezTo>
                  <a:pt x="38206531" y="10386720"/>
                  <a:pt x="38203711" y="10383935"/>
                  <a:pt x="38192895" y="10382390"/>
                </a:cubicBezTo>
                <a:cubicBezTo>
                  <a:pt x="38187339" y="10381597"/>
                  <a:pt x="38181747" y="10381013"/>
                  <a:pt x="38176227" y="10380009"/>
                </a:cubicBezTo>
                <a:cubicBezTo>
                  <a:pt x="38169647" y="10378813"/>
                  <a:pt x="38165679" y="10377287"/>
                  <a:pt x="38159559" y="10375247"/>
                </a:cubicBezTo>
                <a:lnTo>
                  <a:pt x="38154795" y="10360959"/>
                </a:lnTo>
                <a:lnTo>
                  <a:pt x="38152415" y="10353816"/>
                </a:lnTo>
                <a:cubicBezTo>
                  <a:pt x="38152691" y="10351052"/>
                  <a:pt x="38151227" y="10328067"/>
                  <a:pt x="38159559" y="10322859"/>
                </a:cubicBezTo>
                <a:cubicBezTo>
                  <a:pt x="38163815" y="10320199"/>
                  <a:pt x="38173843" y="10318097"/>
                  <a:pt x="38173843" y="10318097"/>
                </a:cubicBezTo>
                <a:close/>
                <a:moveTo>
                  <a:pt x="27903515" y="10301389"/>
                </a:moveTo>
                <a:cubicBezTo>
                  <a:pt x="27909863" y="10302976"/>
                  <a:pt x="27916271" y="10304353"/>
                  <a:pt x="27922563" y="10306151"/>
                </a:cubicBezTo>
                <a:cubicBezTo>
                  <a:pt x="27927391" y="10307530"/>
                  <a:pt x="27933715" y="10306994"/>
                  <a:pt x="27936851" y="10310914"/>
                </a:cubicBezTo>
                <a:cubicBezTo>
                  <a:pt x="27940943" y="10316026"/>
                  <a:pt x="27940027" y="10323615"/>
                  <a:pt x="27941615" y="10329964"/>
                </a:cubicBezTo>
                <a:cubicBezTo>
                  <a:pt x="27940027" y="10336315"/>
                  <a:pt x="27940943" y="10343903"/>
                  <a:pt x="27936851" y="10349015"/>
                </a:cubicBezTo>
                <a:lnTo>
                  <a:pt x="27917803" y="10372826"/>
                </a:lnTo>
                <a:cubicBezTo>
                  <a:pt x="27905103" y="10366477"/>
                  <a:pt x="27889743" y="10363817"/>
                  <a:pt x="27879703" y="10353776"/>
                </a:cubicBezTo>
                <a:cubicBezTo>
                  <a:pt x="27872603" y="10346677"/>
                  <a:pt x="27870179" y="10325202"/>
                  <a:pt x="27870179" y="10325202"/>
                </a:cubicBezTo>
                <a:cubicBezTo>
                  <a:pt x="27871763" y="10320440"/>
                  <a:pt x="27870855" y="10313833"/>
                  <a:pt x="27874939" y="10310914"/>
                </a:cubicBezTo>
                <a:cubicBezTo>
                  <a:pt x="27883111" y="10305078"/>
                  <a:pt x="27903515" y="10301389"/>
                  <a:pt x="27903515" y="10301389"/>
                </a:cubicBezTo>
                <a:close/>
                <a:moveTo>
                  <a:pt x="40162191" y="10282375"/>
                </a:moveTo>
                <a:cubicBezTo>
                  <a:pt x="40170127" y="10283169"/>
                  <a:pt x="40178435" y="10282233"/>
                  <a:pt x="40186003" y="10284757"/>
                </a:cubicBezTo>
                <a:cubicBezTo>
                  <a:pt x="40188719" y="10285662"/>
                  <a:pt x="40189603" y="10289286"/>
                  <a:pt x="40190767" y="10291901"/>
                </a:cubicBezTo>
                <a:cubicBezTo>
                  <a:pt x="40192807" y="10296487"/>
                  <a:pt x="40193943" y="10301425"/>
                  <a:pt x="40195527" y="10306187"/>
                </a:cubicBezTo>
                <a:lnTo>
                  <a:pt x="40197911" y="10313331"/>
                </a:lnTo>
                <a:cubicBezTo>
                  <a:pt x="40196471" y="10320538"/>
                  <a:pt x="40196711" y="10327179"/>
                  <a:pt x="40190767" y="10332382"/>
                </a:cubicBezTo>
                <a:cubicBezTo>
                  <a:pt x="40186455" y="10336151"/>
                  <a:pt x="40174887" y="10340319"/>
                  <a:pt x="40171715" y="10341906"/>
                </a:cubicBezTo>
                <a:cubicBezTo>
                  <a:pt x="40164571" y="10340319"/>
                  <a:pt x="40157383" y="10338920"/>
                  <a:pt x="40150287" y="10337144"/>
                </a:cubicBezTo>
                <a:cubicBezTo>
                  <a:pt x="40147847" y="10336535"/>
                  <a:pt x="40144599" y="10336805"/>
                  <a:pt x="40143143" y="10334762"/>
                </a:cubicBezTo>
                <a:cubicBezTo>
                  <a:pt x="40140223" y="10330678"/>
                  <a:pt x="40138375" y="10320476"/>
                  <a:pt x="40138375" y="10320476"/>
                </a:cubicBezTo>
                <a:cubicBezTo>
                  <a:pt x="40139175" y="10313331"/>
                  <a:pt x="40138303" y="10305799"/>
                  <a:pt x="40140759" y="10299044"/>
                </a:cubicBezTo>
                <a:cubicBezTo>
                  <a:pt x="40141735" y="10296355"/>
                  <a:pt x="40145703" y="10296114"/>
                  <a:pt x="40147903" y="10294281"/>
                </a:cubicBezTo>
                <a:cubicBezTo>
                  <a:pt x="40166231" y="10279008"/>
                  <a:pt x="40144459" y="10294194"/>
                  <a:pt x="40162191" y="10282375"/>
                </a:cubicBezTo>
                <a:close/>
                <a:moveTo>
                  <a:pt x="39931207" y="10270471"/>
                </a:moveTo>
                <a:cubicBezTo>
                  <a:pt x="39942263" y="10269089"/>
                  <a:pt x="39953431" y="10272057"/>
                  <a:pt x="39964543" y="10272851"/>
                </a:cubicBezTo>
                <a:cubicBezTo>
                  <a:pt x="39966135" y="10275232"/>
                  <a:pt x="39968183" y="10277366"/>
                  <a:pt x="39969311" y="10279995"/>
                </a:cubicBezTo>
                <a:cubicBezTo>
                  <a:pt x="39973447" y="10289657"/>
                  <a:pt x="39971471" y="10295384"/>
                  <a:pt x="39969311" y="10306189"/>
                </a:cubicBezTo>
                <a:cubicBezTo>
                  <a:pt x="39968815" y="10308650"/>
                  <a:pt x="39968703" y="10311557"/>
                  <a:pt x="39966927" y="10313332"/>
                </a:cubicBezTo>
                <a:cubicBezTo>
                  <a:pt x="39965151" y="10315107"/>
                  <a:pt x="39962167" y="10314920"/>
                  <a:pt x="39959783" y="10315714"/>
                </a:cubicBezTo>
                <a:cubicBezTo>
                  <a:pt x="39951319" y="10321357"/>
                  <a:pt x="39951847" y="10321667"/>
                  <a:pt x="39950259" y="10322857"/>
                </a:cubicBezTo>
                <a:cubicBezTo>
                  <a:pt x="39943911" y="10319683"/>
                  <a:pt x="39936815" y="10317691"/>
                  <a:pt x="39931207" y="10313332"/>
                </a:cubicBezTo>
                <a:cubicBezTo>
                  <a:pt x="39929231" y="10311791"/>
                  <a:pt x="39929951" y="10308433"/>
                  <a:pt x="39928831" y="10306189"/>
                </a:cubicBezTo>
                <a:cubicBezTo>
                  <a:pt x="39927551" y="10303629"/>
                  <a:pt x="39925655" y="10301427"/>
                  <a:pt x="39924063" y="10299046"/>
                </a:cubicBezTo>
                <a:cubicBezTo>
                  <a:pt x="39924859" y="10291901"/>
                  <a:pt x="39924703" y="10284586"/>
                  <a:pt x="39926447" y="10277613"/>
                </a:cubicBezTo>
                <a:cubicBezTo>
                  <a:pt x="39927143" y="10274837"/>
                  <a:pt x="39928367" y="10270825"/>
                  <a:pt x="39931207" y="10270471"/>
                </a:cubicBezTo>
                <a:close/>
                <a:moveTo>
                  <a:pt x="39684175" y="10240397"/>
                </a:moveTo>
                <a:lnTo>
                  <a:pt x="39688755" y="10241167"/>
                </a:lnTo>
                <a:lnTo>
                  <a:pt x="39686479" y="10241729"/>
                </a:lnTo>
                <a:cubicBezTo>
                  <a:pt x="39682327" y="10242776"/>
                  <a:pt x="39678003" y="10243879"/>
                  <a:pt x="39676415" y="10244276"/>
                </a:cubicBezTo>
                <a:lnTo>
                  <a:pt x="39684175" y="10240397"/>
                </a:lnTo>
                <a:close/>
                <a:moveTo>
                  <a:pt x="39694743" y="10239692"/>
                </a:moveTo>
                <a:lnTo>
                  <a:pt x="39693083" y="10241895"/>
                </a:lnTo>
                <a:lnTo>
                  <a:pt x="39688755" y="10241167"/>
                </a:lnTo>
                <a:lnTo>
                  <a:pt x="39694743" y="10239692"/>
                </a:lnTo>
                <a:close/>
                <a:moveTo>
                  <a:pt x="27359899" y="10192277"/>
                </a:moveTo>
                <a:cubicBezTo>
                  <a:pt x="27372523" y="10192277"/>
                  <a:pt x="27382759" y="10202512"/>
                  <a:pt x="27382759" y="10215138"/>
                </a:cubicBezTo>
                <a:cubicBezTo>
                  <a:pt x="27382759" y="10227763"/>
                  <a:pt x="27372523" y="10237999"/>
                  <a:pt x="27359899" y="10237999"/>
                </a:cubicBezTo>
                <a:cubicBezTo>
                  <a:pt x="27347275" y="10237999"/>
                  <a:pt x="27337039" y="10227763"/>
                  <a:pt x="27337039" y="10215138"/>
                </a:cubicBezTo>
                <a:cubicBezTo>
                  <a:pt x="27337039" y="10202512"/>
                  <a:pt x="27347275" y="10192277"/>
                  <a:pt x="27359899" y="10192277"/>
                </a:cubicBezTo>
                <a:close/>
                <a:moveTo>
                  <a:pt x="39676415" y="10191889"/>
                </a:moveTo>
                <a:lnTo>
                  <a:pt x="39700227" y="10194270"/>
                </a:lnTo>
                <a:cubicBezTo>
                  <a:pt x="39704563" y="10196799"/>
                  <a:pt x="39704987" y="10208557"/>
                  <a:pt x="39704987" y="10208557"/>
                </a:cubicBezTo>
                <a:cubicBezTo>
                  <a:pt x="39704259" y="10216581"/>
                  <a:pt x="39709279" y="10236751"/>
                  <a:pt x="39695463" y="10239514"/>
                </a:cubicBezTo>
                <a:lnTo>
                  <a:pt x="39694743" y="10239692"/>
                </a:lnTo>
                <a:lnTo>
                  <a:pt x="39696099" y="10237892"/>
                </a:lnTo>
                <a:cubicBezTo>
                  <a:pt x="39696707" y="10236162"/>
                  <a:pt x="39696707" y="10234574"/>
                  <a:pt x="39695463" y="10234752"/>
                </a:cubicBezTo>
                <a:lnTo>
                  <a:pt x="39684175" y="10240397"/>
                </a:lnTo>
                <a:lnTo>
                  <a:pt x="39683927" y="10240354"/>
                </a:lnTo>
                <a:cubicBezTo>
                  <a:pt x="39680003" y="10239204"/>
                  <a:pt x="39675959" y="10237774"/>
                  <a:pt x="39674031" y="10237132"/>
                </a:cubicBezTo>
                <a:cubicBezTo>
                  <a:pt x="39672443" y="10234752"/>
                  <a:pt x="39670551" y="10232548"/>
                  <a:pt x="39669271" y="10229990"/>
                </a:cubicBezTo>
                <a:cubicBezTo>
                  <a:pt x="39663971" y="10219390"/>
                  <a:pt x="39666283" y="10203973"/>
                  <a:pt x="39669271" y="10194270"/>
                </a:cubicBezTo>
                <a:cubicBezTo>
                  <a:pt x="39670007" y="10191871"/>
                  <a:pt x="39674031" y="10192682"/>
                  <a:pt x="39676415" y="10191889"/>
                </a:cubicBezTo>
                <a:close/>
                <a:moveTo>
                  <a:pt x="18397739" y="10136704"/>
                </a:moveTo>
                <a:cubicBezTo>
                  <a:pt x="18410363" y="10136704"/>
                  <a:pt x="18420599" y="10146940"/>
                  <a:pt x="18420599" y="10159564"/>
                </a:cubicBezTo>
                <a:cubicBezTo>
                  <a:pt x="18420599" y="10172190"/>
                  <a:pt x="18410363" y="10182425"/>
                  <a:pt x="18397739" y="10182425"/>
                </a:cubicBezTo>
                <a:cubicBezTo>
                  <a:pt x="18385111" y="10182425"/>
                  <a:pt x="18374879" y="10172190"/>
                  <a:pt x="18374879" y="10159564"/>
                </a:cubicBezTo>
                <a:cubicBezTo>
                  <a:pt x="18374879" y="10146940"/>
                  <a:pt x="18385111" y="10136704"/>
                  <a:pt x="18397739" y="10136704"/>
                </a:cubicBezTo>
                <a:close/>
                <a:moveTo>
                  <a:pt x="39476387" y="10129977"/>
                </a:moveTo>
                <a:cubicBezTo>
                  <a:pt x="39495439" y="10130771"/>
                  <a:pt x="39514523" y="10130950"/>
                  <a:pt x="39533539" y="10132358"/>
                </a:cubicBezTo>
                <a:cubicBezTo>
                  <a:pt x="39536043" y="10132543"/>
                  <a:pt x="39538259" y="10134079"/>
                  <a:pt x="39540683" y="10134739"/>
                </a:cubicBezTo>
                <a:cubicBezTo>
                  <a:pt x="39570223" y="10142798"/>
                  <a:pt x="39550431" y="10136403"/>
                  <a:pt x="39566875" y="10141884"/>
                </a:cubicBezTo>
                <a:cubicBezTo>
                  <a:pt x="39568463" y="10144264"/>
                  <a:pt x="39569403" y="10147239"/>
                  <a:pt x="39571639" y="10149028"/>
                </a:cubicBezTo>
                <a:cubicBezTo>
                  <a:pt x="39573599" y="10150595"/>
                  <a:pt x="39577007" y="10149633"/>
                  <a:pt x="39578783" y="10151409"/>
                </a:cubicBezTo>
                <a:cubicBezTo>
                  <a:pt x="39580559" y="10153183"/>
                  <a:pt x="39580039" y="10156307"/>
                  <a:pt x="39581163" y="10158552"/>
                </a:cubicBezTo>
                <a:cubicBezTo>
                  <a:pt x="39582443" y="10161113"/>
                  <a:pt x="39584339" y="10163315"/>
                  <a:pt x="39585927" y="10165697"/>
                </a:cubicBezTo>
                <a:cubicBezTo>
                  <a:pt x="39588671" y="10173934"/>
                  <a:pt x="39590955" y="10177069"/>
                  <a:pt x="39585927" y="10187127"/>
                </a:cubicBezTo>
                <a:cubicBezTo>
                  <a:pt x="39584647" y="10189688"/>
                  <a:pt x="39581399" y="10190728"/>
                  <a:pt x="39578783" y="10191889"/>
                </a:cubicBezTo>
                <a:cubicBezTo>
                  <a:pt x="39574195" y="10193929"/>
                  <a:pt x="39564495" y="10196652"/>
                  <a:pt x="39564495" y="10196652"/>
                </a:cubicBezTo>
                <a:cubicBezTo>
                  <a:pt x="39562115" y="10198239"/>
                  <a:pt x="39559967" y="10200252"/>
                  <a:pt x="39557351" y="10201416"/>
                </a:cubicBezTo>
                <a:cubicBezTo>
                  <a:pt x="39552763" y="10203453"/>
                  <a:pt x="39545443" y="10207367"/>
                  <a:pt x="39543063" y="10208560"/>
                </a:cubicBezTo>
                <a:cubicBezTo>
                  <a:pt x="39535919" y="10207766"/>
                  <a:pt x="39528803" y="10206671"/>
                  <a:pt x="39521631" y="10206177"/>
                </a:cubicBezTo>
                <a:cubicBezTo>
                  <a:pt x="39505775" y="10205085"/>
                  <a:pt x="39489843" y="10205173"/>
                  <a:pt x="39474007" y="10203796"/>
                </a:cubicBezTo>
                <a:cubicBezTo>
                  <a:pt x="39471507" y="10203580"/>
                  <a:pt x="39469279" y="10202104"/>
                  <a:pt x="39466863" y="10201416"/>
                </a:cubicBezTo>
                <a:cubicBezTo>
                  <a:pt x="39463715" y="10200515"/>
                  <a:pt x="39460515" y="10199827"/>
                  <a:pt x="39457339" y="10199033"/>
                </a:cubicBezTo>
                <a:cubicBezTo>
                  <a:pt x="39452071" y="10193767"/>
                  <a:pt x="39448747" y="10191377"/>
                  <a:pt x="39445431" y="10184746"/>
                </a:cubicBezTo>
                <a:cubicBezTo>
                  <a:pt x="39435575" y="10165032"/>
                  <a:pt x="39451935" y="10190928"/>
                  <a:pt x="39438287" y="10170459"/>
                </a:cubicBezTo>
                <a:cubicBezTo>
                  <a:pt x="39439083" y="10162521"/>
                  <a:pt x="39437103" y="10153781"/>
                  <a:pt x="39440671" y="10146647"/>
                </a:cubicBezTo>
                <a:cubicBezTo>
                  <a:pt x="39444363" y="10139262"/>
                  <a:pt x="39462483" y="10134612"/>
                  <a:pt x="39469243" y="10132358"/>
                </a:cubicBezTo>
                <a:lnTo>
                  <a:pt x="39476387" y="10129977"/>
                </a:lnTo>
                <a:close/>
                <a:moveTo>
                  <a:pt x="289060" y="10094400"/>
                </a:moveTo>
                <a:cubicBezTo>
                  <a:pt x="295785" y="10094959"/>
                  <a:pt x="302223" y="10096222"/>
                  <a:pt x="304855" y="10096514"/>
                </a:cubicBezTo>
                <a:cubicBezTo>
                  <a:pt x="321236" y="10107432"/>
                  <a:pt x="313709" y="10104228"/>
                  <a:pt x="326283" y="10108422"/>
                </a:cubicBezTo>
                <a:cubicBezTo>
                  <a:pt x="327879" y="10110803"/>
                  <a:pt x="329023" y="10113541"/>
                  <a:pt x="331045" y="10115564"/>
                </a:cubicBezTo>
                <a:cubicBezTo>
                  <a:pt x="333074" y="10117588"/>
                  <a:pt x="336402" y="10118093"/>
                  <a:pt x="338190" y="10120328"/>
                </a:cubicBezTo>
                <a:cubicBezTo>
                  <a:pt x="339758" y="10122288"/>
                  <a:pt x="339447" y="10125226"/>
                  <a:pt x="340576" y="10127471"/>
                </a:cubicBezTo>
                <a:cubicBezTo>
                  <a:pt x="341849" y="10130031"/>
                  <a:pt x="343744" y="10132233"/>
                  <a:pt x="345337" y="10134615"/>
                </a:cubicBezTo>
                <a:cubicBezTo>
                  <a:pt x="344545" y="10139377"/>
                  <a:pt x="345119" y="10144583"/>
                  <a:pt x="342951" y="10148903"/>
                </a:cubicBezTo>
                <a:cubicBezTo>
                  <a:pt x="341995" y="10150816"/>
                  <a:pt x="333620" y="10154761"/>
                  <a:pt x="326283" y="10158427"/>
                </a:cubicBezTo>
                <a:lnTo>
                  <a:pt x="309615" y="10134615"/>
                </a:lnTo>
                <a:cubicBezTo>
                  <a:pt x="304572" y="10127333"/>
                  <a:pt x="305921" y="10126815"/>
                  <a:pt x="297708" y="10122708"/>
                </a:cubicBezTo>
                <a:cubicBezTo>
                  <a:pt x="295471" y="10121585"/>
                  <a:pt x="292948" y="10121121"/>
                  <a:pt x="290563" y="10120328"/>
                </a:cubicBezTo>
                <a:cubicBezTo>
                  <a:pt x="273474" y="10108935"/>
                  <a:pt x="280331" y="10114850"/>
                  <a:pt x="269133" y="10103660"/>
                </a:cubicBezTo>
                <a:cubicBezTo>
                  <a:pt x="269926" y="10101278"/>
                  <a:pt x="269432" y="10097908"/>
                  <a:pt x="271519" y="10096514"/>
                </a:cubicBezTo>
                <a:cubicBezTo>
                  <a:pt x="275311" y="10093987"/>
                  <a:pt x="282324" y="10093842"/>
                  <a:pt x="289060" y="10094400"/>
                </a:cubicBezTo>
                <a:close/>
                <a:moveTo>
                  <a:pt x="18571571" y="10067649"/>
                </a:moveTo>
                <a:cubicBezTo>
                  <a:pt x="18584195" y="10067649"/>
                  <a:pt x="18594431" y="10077885"/>
                  <a:pt x="18594431" y="10090509"/>
                </a:cubicBezTo>
                <a:cubicBezTo>
                  <a:pt x="18594431" y="10103134"/>
                  <a:pt x="18584195" y="10113369"/>
                  <a:pt x="18571571" y="10113369"/>
                </a:cubicBezTo>
                <a:cubicBezTo>
                  <a:pt x="18558943" y="10113369"/>
                  <a:pt x="18548709" y="10103134"/>
                  <a:pt x="18548709" y="10090509"/>
                </a:cubicBezTo>
                <a:cubicBezTo>
                  <a:pt x="18548709" y="10077885"/>
                  <a:pt x="18558943" y="10067649"/>
                  <a:pt x="18571571" y="10067649"/>
                </a:cubicBezTo>
                <a:close/>
                <a:moveTo>
                  <a:pt x="20542459" y="10018440"/>
                </a:moveTo>
                <a:cubicBezTo>
                  <a:pt x="20555083" y="10018440"/>
                  <a:pt x="20565319" y="10028675"/>
                  <a:pt x="20565319" y="10041300"/>
                </a:cubicBezTo>
                <a:cubicBezTo>
                  <a:pt x="20565319" y="10053925"/>
                  <a:pt x="20555083" y="10064160"/>
                  <a:pt x="20542459" y="10064160"/>
                </a:cubicBezTo>
                <a:cubicBezTo>
                  <a:pt x="20529835" y="10064160"/>
                  <a:pt x="20519599" y="10053925"/>
                  <a:pt x="20519599" y="10041300"/>
                </a:cubicBezTo>
                <a:cubicBezTo>
                  <a:pt x="20519599" y="10028675"/>
                  <a:pt x="20529835" y="10018440"/>
                  <a:pt x="20542459" y="10018440"/>
                </a:cubicBezTo>
                <a:close/>
                <a:moveTo>
                  <a:pt x="18059643" y="10018039"/>
                </a:moveTo>
                <a:cubicBezTo>
                  <a:pt x="18076643" y="10023709"/>
                  <a:pt x="18069751" y="10020019"/>
                  <a:pt x="18081075" y="10027564"/>
                </a:cubicBezTo>
                <a:lnTo>
                  <a:pt x="18085835" y="10041852"/>
                </a:lnTo>
                <a:lnTo>
                  <a:pt x="18088219" y="10048997"/>
                </a:lnTo>
                <a:cubicBezTo>
                  <a:pt x="18089011" y="10054551"/>
                  <a:pt x="18089499" y="10060160"/>
                  <a:pt x="18090599" y="10065664"/>
                </a:cubicBezTo>
                <a:cubicBezTo>
                  <a:pt x="18091091" y="10068125"/>
                  <a:pt x="18092291" y="10070396"/>
                  <a:pt x="18092979" y="10072808"/>
                </a:cubicBezTo>
                <a:cubicBezTo>
                  <a:pt x="18093879" y="10075956"/>
                  <a:pt x="18094567" y="10079158"/>
                  <a:pt x="18095359" y="10082334"/>
                </a:cubicBezTo>
                <a:cubicBezTo>
                  <a:pt x="18094567" y="10091859"/>
                  <a:pt x="18094271" y="10101438"/>
                  <a:pt x="18092979" y="10110909"/>
                </a:cubicBezTo>
                <a:cubicBezTo>
                  <a:pt x="18088843" y="10141250"/>
                  <a:pt x="18090431" y="10125780"/>
                  <a:pt x="18085835" y="10141866"/>
                </a:cubicBezTo>
                <a:cubicBezTo>
                  <a:pt x="18084935" y="10145012"/>
                  <a:pt x="18084355" y="10148243"/>
                  <a:pt x="18083455" y="10151389"/>
                </a:cubicBezTo>
                <a:cubicBezTo>
                  <a:pt x="18082763" y="10153803"/>
                  <a:pt x="18081683" y="10156099"/>
                  <a:pt x="18081075" y="10158534"/>
                </a:cubicBezTo>
                <a:cubicBezTo>
                  <a:pt x="18080091" y="10162459"/>
                  <a:pt x="18079759" y="10166534"/>
                  <a:pt x="18078691" y="10170440"/>
                </a:cubicBezTo>
                <a:cubicBezTo>
                  <a:pt x="18076711" y="10177706"/>
                  <a:pt x="18073929" y="10184726"/>
                  <a:pt x="18071547" y="10191871"/>
                </a:cubicBezTo>
                <a:lnTo>
                  <a:pt x="18066785" y="10206160"/>
                </a:lnTo>
                <a:cubicBezTo>
                  <a:pt x="18059779" y="10220172"/>
                  <a:pt x="18063143" y="10212319"/>
                  <a:pt x="18057259" y="10229970"/>
                </a:cubicBezTo>
                <a:lnTo>
                  <a:pt x="18054879" y="10237115"/>
                </a:lnTo>
                <a:lnTo>
                  <a:pt x="18052499" y="10244259"/>
                </a:lnTo>
                <a:cubicBezTo>
                  <a:pt x="18051705" y="10257753"/>
                  <a:pt x="18051867" y="10271337"/>
                  <a:pt x="18050119" y="10284739"/>
                </a:cubicBezTo>
                <a:cubicBezTo>
                  <a:pt x="18049467" y="10289719"/>
                  <a:pt x="18049531" y="10296242"/>
                  <a:pt x="18045355" y="10299029"/>
                </a:cubicBezTo>
                <a:lnTo>
                  <a:pt x="18038211" y="10303790"/>
                </a:lnTo>
                <a:cubicBezTo>
                  <a:pt x="18035035" y="10308553"/>
                  <a:pt x="18030495" y="10312648"/>
                  <a:pt x="18028685" y="10318079"/>
                </a:cubicBezTo>
                <a:cubicBezTo>
                  <a:pt x="18027891" y="10320458"/>
                  <a:pt x="18027695" y="10323132"/>
                  <a:pt x="18026303" y="10325220"/>
                </a:cubicBezTo>
                <a:cubicBezTo>
                  <a:pt x="18024435" y="10328022"/>
                  <a:pt x="18021541" y="10329983"/>
                  <a:pt x="18019159" y="10332364"/>
                </a:cubicBezTo>
                <a:cubicBezTo>
                  <a:pt x="18013175" y="10350323"/>
                  <a:pt x="18021945" y="10328884"/>
                  <a:pt x="18009635" y="10344271"/>
                </a:cubicBezTo>
                <a:cubicBezTo>
                  <a:pt x="17996487" y="10360704"/>
                  <a:pt x="18020587" y="10342526"/>
                  <a:pt x="18000111" y="10356177"/>
                </a:cubicBezTo>
                <a:cubicBezTo>
                  <a:pt x="17996935" y="10360939"/>
                  <a:pt x="17992395" y="10365036"/>
                  <a:pt x="17990587" y="10370464"/>
                </a:cubicBezTo>
                <a:cubicBezTo>
                  <a:pt x="17989791" y="10372845"/>
                  <a:pt x="17989327" y="10375363"/>
                  <a:pt x="17988203" y="10377609"/>
                </a:cubicBezTo>
                <a:cubicBezTo>
                  <a:pt x="17986923" y="10380168"/>
                  <a:pt x="17984723" y="10382192"/>
                  <a:pt x="17983443" y="10384752"/>
                </a:cubicBezTo>
                <a:cubicBezTo>
                  <a:pt x="17982319" y="10386997"/>
                  <a:pt x="17982183" y="10389652"/>
                  <a:pt x="17981059" y="10391896"/>
                </a:cubicBezTo>
                <a:cubicBezTo>
                  <a:pt x="17979779" y="10394455"/>
                  <a:pt x="17977459" y="10396424"/>
                  <a:pt x="17976299" y="10399039"/>
                </a:cubicBezTo>
                <a:cubicBezTo>
                  <a:pt x="17974259" y="10403629"/>
                  <a:pt x="17971535" y="10413327"/>
                  <a:pt x="17971535" y="10413327"/>
                </a:cubicBezTo>
                <a:cubicBezTo>
                  <a:pt x="17970741" y="10426822"/>
                  <a:pt x="17973827" y="10441124"/>
                  <a:pt x="17969155" y="10453809"/>
                </a:cubicBezTo>
                <a:cubicBezTo>
                  <a:pt x="17963643" y="10468763"/>
                  <a:pt x="17959231" y="10457776"/>
                  <a:pt x="17957247" y="10458570"/>
                </a:cubicBezTo>
                <a:cubicBezTo>
                  <a:pt x="17951693" y="10454602"/>
                  <a:pt x="17944903" y="10451949"/>
                  <a:pt x="17940579" y="10446665"/>
                </a:cubicBezTo>
                <a:cubicBezTo>
                  <a:pt x="17937401" y="10442780"/>
                  <a:pt x="17938603" y="10436554"/>
                  <a:pt x="17935817" y="10432378"/>
                </a:cubicBezTo>
                <a:lnTo>
                  <a:pt x="17931055" y="10425233"/>
                </a:lnTo>
                <a:lnTo>
                  <a:pt x="17923911" y="10403802"/>
                </a:lnTo>
                <a:cubicBezTo>
                  <a:pt x="17923115" y="10401421"/>
                  <a:pt x="17922139" y="10399093"/>
                  <a:pt x="17921529" y="10396659"/>
                </a:cubicBezTo>
                <a:lnTo>
                  <a:pt x="17919147" y="10387133"/>
                </a:lnTo>
                <a:cubicBezTo>
                  <a:pt x="17919943" y="10376814"/>
                  <a:pt x="17920549" y="10366482"/>
                  <a:pt x="17921529" y="10356177"/>
                </a:cubicBezTo>
                <a:cubicBezTo>
                  <a:pt x="17922847" y="10342350"/>
                  <a:pt x="17926155" y="10337559"/>
                  <a:pt x="17921529" y="10325220"/>
                </a:cubicBezTo>
                <a:cubicBezTo>
                  <a:pt x="17920523" y="10322542"/>
                  <a:pt x="17919003" y="10319865"/>
                  <a:pt x="17916767" y="10318079"/>
                </a:cubicBezTo>
                <a:cubicBezTo>
                  <a:pt x="17914807" y="10316509"/>
                  <a:pt x="17911867" y="10316818"/>
                  <a:pt x="17909623" y="10315696"/>
                </a:cubicBezTo>
                <a:cubicBezTo>
                  <a:pt x="17907063" y="10314416"/>
                  <a:pt x="17904859" y="10312520"/>
                  <a:pt x="17902479" y="10310935"/>
                </a:cubicBezTo>
                <a:cubicBezTo>
                  <a:pt x="17888829" y="10290455"/>
                  <a:pt x="17905199" y="10316367"/>
                  <a:pt x="17895335" y="10296645"/>
                </a:cubicBezTo>
                <a:cubicBezTo>
                  <a:pt x="17894055" y="10294088"/>
                  <a:pt x="17892159" y="10291884"/>
                  <a:pt x="17890573" y="10289502"/>
                </a:cubicBezTo>
                <a:cubicBezTo>
                  <a:pt x="17889779" y="10286327"/>
                  <a:pt x="17888193" y="10283252"/>
                  <a:pt x="17888193" y="10279977"/>
                </a:cubicBezTo>
                <a:cubicBezTo>
                  <a:pt x="17888193" y="10271212"/>
                  <a:pt x="17889051" y="10262417"/>
                  <a:pt x="17890573" y="10253783"/>
                </a:cubicBezTo>
                <a:cubicBezTo>
                  <a:pt x="17893067" y="10239645"/>
                  <a:pt x="17895487" y="10241500"/>
                  <a:pt x="17900099" y="10229970"/>
                </a:cubicBezTo>
                <a:cubicBezTo>
                  <a:pt x="17908599" y="10208716"/>
                  <a:pt x="17900459" y="10222285"/>
                  <a:pt x="17909623" y="10208539"/>
                </a:cubicBezTo>
                <a:lnTo>
                  <a:pt x="17916767" y="10187108"/>
                </a:lnTo>
                <a:cubicBezTo>
                  <a:pt x="17917563" y="10184727"/>
                  <a:pt x="17917755" y="10182053"/>
                  <a:pt x="17919147" y="10179965"/>
                </a:cubicBezTo>
                <a:lnTo>
                  <a:pt x="17928675" y="10165678"/>
                </a:lnTo>
                <a:cubicBezTo>
                  <a:pt x="17930259" y="10163297"/>
                  <a:pt x="17932531" y="10161248"/>
                  <a:pt x="17933435" y="10158534"/>
                </a:cubicBezTo>
                <a:cubicBezTo>
                  <a:pt x="17942123" y="10132473"/>
                  <a:pt x="17928267" y="10171951"/>
                  <a:pt x="17940579" y="10144245"/>
                </a:cubicBezTo>
                <a:cubicBezTo>
                  <a:pt x="17942619" y="10139659"/>
                  <a:pt x="17942559" y="10134137"/>
                  <a:pt x="17945343" y="10129958"/>
                </a:cubicBezTo>
                <a:lnTo>
                  <a:pt x="17959631" y="10108529"/>
                </a:lnTo>
                <a:lnTo>
                  <a:pt x="17964391" y="10101384"/>
                </a:lnTo>
                <a:cubicBezTo>
                  <a:pt x="17970375" y="10083436"/>
                  <a:pt x="17962307" y="10105549"/>
                  <a:pt x="17971535" y="10087095"/>
                </a:cubicBezTo>
                <a:cubicBezTo>
                  <a:pt x="17972659" y="10084850"/>
                  <a:pt x="17972699" y="10082147"/>
                  <a:pt x="17973919" y="10079953"/>
                </a:cubicBezTo>
                <a:cubicBezTo>
                  <a:pt x="17976699" y="10074948"/>
                  <a:pt x="17980267" y="10070427"/>
                  <a:pt x="17983443" y="10065664"/>
                </a:cubicBezTo>
                <a:cubicBezTo>
                  <a:pt x="17985029" y="10063286"/>
                  <a:pt x="17985489" y="10059426"/>
                  <a:pt x="17988203" y="10058521"/>
                </a:cubicBezTo>
                <a:lnTo>
                  <a:pt x="17995347" y="10056142"/>
                </a:lnTo>
                <a:cubicBezTo>
                  <a:pt x="17997731" y="10053758"/>
                  <a:pt x="17999547" y="10050631"/>
                  <a:pt x="18002491" y="10048997"/>
                </a:cubicBezTo>
                <a:cubicBezTo>
                  <a:pt x="18006879" y="10046557"/>
                  <a:pt x="18016779" y="10044233"/>
                  <a:pt x="18016779" y="10044233"/>
                </a:cubicBezTo>
                <a:cubicBezTo>
                  <a:pt x="18019159" y="10042647"/>
                  <a:pt x="18021307" y="10040634"/>
                  <a:pt x="18023923" y="10039471"/>
                </a:cubicBezTo>
                <a:cubicBezTo>
                  <a:pt x="18028511" y="10037431"/>
                  <a:pt x="18038211" y="10034708"/>
                  <a:pt x="18038211" y="10034708"/>
                </a:cubicBezTo>
                <a:cubicBezTo>
                  <a:pt x="18055299" y="10023317"/>
                  <a:pt x="18048451" y="10029230"/>
                  <a:pt x="18059643" y="10018039"/>
                </a:cubicBezTo>
                <a:close/>
                <a:moveTo>
                  <a:pt x="39733563" y="10010914"/>
                </a:moveTo>
                <a:lnTo>
                  <a:pt x="39754995" y="10018059"/>
                </a:lnTo>
                <a:cubicBezTo>
                  <a:pt x="39757375" y="10018853"/>
                  <a:pt x="39759895" y="10019316"/>
                  <a:pt x="39762139" y="10020440"/>
                </a:cubicBezTo>
                <a:cubicBezTo>
                  <a:pt x="39774223" y="10026483"/>
                  <a:pt x="39768711" y="10023232"/>
                  <a:pt x="39778807" y="10029964"/>
                </a:cubicBezTo>
                <a:cubicBezTo>
                  <a:pt x="39780395" y="10032344"/>
                  <a:pt x="39782407" y="10034493"/>
                  <a:pt x="39783571" y="10037109"/>
                </a:cubicBezTo>
                <a:cubicBezTo>
                  <a:pt x="39785607" y="10041696"/>
                  <a:pt x="39785547" y="10047219"/>
                  <a:pt x="39788331" y="10051396"/>
                </a:cubicBezTo>
                <a:lnTo>
                  <a:pt x="39793095" y="10058539"/>
                </a:lnTo>
                <a:cubicBezTo>
                  <a:pt x="39792299" y="10065683"/>
                  <a:pt x="39791895" y="10072881"/>
                  <a:pt x="39790715" y="10079972"/>
                </a:cubicBezTo>
                <a:cubicBezTo>
                  <a:pt x="39790299" y="10082447"/>
                  <a:pt x="39789723" y="10085027"/>
                  <a:pt x="39788331" y="10087114"/>
                </a:cubicBezTo>
                <a:cubicBezTo>
                  <a:pt x="39786463" y="10089916"/>
                  <a:pt x="39783775" y="10092103"/>
                  <a:pt x="39781187" y="10094258"/>
                </a:cubicBezTo>
                <a:cubicBezTo>
                  <a:pt x="39774943" y="10099461"/>
                  <a:pt x="39773251" y="10102197"/>
                  <a:pt x="39771663" y="10103783"/>
                </a:cubicBezTo>
                <a:cubicBezTo>
                  <a:pt x="39764519" y="10102989"/>
                  <a:pt x="39757323" y="10102585"/>
                  <a:pt x="39750231" y="10101402"/>
                </a:cubicBezTo>
                <a:cubicBezTo>
                  <a:pt x="39747755" y="10100989"/>
                  <a:pt x="39745283" y="10100240"/>
                  <a:pt x="39743087" y="10099021"/>
                </a:cubicBezTo>
                <a:cubicBezTo>
                  <a:pt x="39730271" y="10091901"/>
                  <a:pt x="39730335" y="10091029"/>
                  <a:pt x="39721659" y="10082352"/>
                </a:cubicBezTo>
                <a:cubicBezTo>
                  <a:pt x="39720863" y="10079972"/>
                  <a:pt x="39720399" y="10077453"/>
                  <a:pt x="39719275" y="10075209"/>
                </a:cubicBezTo>
                <a:cubicBezTo>
                  <a:pt x="39717995" y="10072648"/>
                  <a:pt x="39715675" y="10070678"/>
                  <a:pt x="39714515" y="10068066"/>
                </a:cubicBezTo>
                <a:cubicBezTo>
                  <a:pt x="39712475" y="10063476"/>
                  <a:pt x="39711339" y="10058539"/>
                  <a:pt x="39709751" y="10053777"/>
                </a:cubicBezTo>
                <a:lnTo>
                  <a:pt x="39707371" y="10046633"/>
                </a:lnTo>
                <a:cubicBezTo>
                  <a:pt x="39708163" y="10040283"/>
                  <a:pt x="39708607" y="10033879"/>
                  <a:pt x="39709751" y="10027583"/>
                </a:cubicBezTo>
                <a:cubicBezTo>
                  <a:pt x="39710199" y="10025113"/>
                  <a:pt x="39710563" y="10022399"/>
                  <a:pt x="39712131" y="10020440"/>
                </a:cubicBezTo>
                <a:cubicBezTo>
                  <a:pt x="39713919" y="10018205"/>
                  <a:pt x="39716663" y="10016839"/>
                  <a:pt x="39719275" y="10015678"/>
                </a:cubicBezTo>
                <a:cubicBezTo>
                  <a:pt x="39723863" y="10013638"/>
                  <a:pt x="39733563" y="10010914"/>
                  <a:pt x="39733563" y="10010914"/>
                </a:cubicBezTo>
                <a:close/>
                <a:moveTo>
                  <a:pt x="223891" y="10010789"/>
                </a:moveTo>
                <a:cubicBezTo>
                  <a:pt x="231829" y="10011582"/>
                  <a:pt x="239862" y="10011702"/>
                  <a:pt x="247705" y="10013171"/>
                </a:cubicBezTo>
                <a:cubicBezTo>
                  <a:pt x="252643" y="10014096"/>
                  <a:pt x="261988" y="10017932"/>
                  <a:pt x="261988" y="10017932"/>
                </a:cubicBezTo>
                <a:cubicBezTo>
                  <a:pt x="264373" y="10019521"/>
                  <a:pt x="266572" y="10021418"/>
                  <a:pt x="269133" y="10022696"/>
                </a:cubicBezTo>
                <a:cubicBezTo>
                  <a:pt x="271383" y="10023818"/>
                  <a:pt x="274506" y="10023303"/>
                  <a:pt x="276280" y="10025077"/>
                </a:cubicBezTo>
                <a:cubicBezTo>
                  <a:pt x="278052" y="10026853"/>
                  <a:pt x="277863" y="10029840"/>
                  <a:pt x="278656" y="10032222"/>
                </a:cubicBezTo>
                <a:cubicBezTo>
                  <a:pt x="278080" y="10035714"/>
                  <a:pt x="276651" y="10048828"/>
                  <a:pt x="273894" y="10053652"/>
                </a:cubicBezTo>
                <a:cubicBezTo>
                  <a:pt x="271929" y="10057099"/>
                  <a:pt x="269337" y="10060164"/>
                  <a:pt x="266749" y="10063177"/>
                </a:cubicBezTo>
                <a:cubicBezTo>
                  <a:pt x="264563" y="10065734"/>
                  <a:pt x="252861" y="10067145"/>
                  <a:pt x="250081" y="10067939"/>
                </a:cubicBezTo>
                <a:cubicBezTo>
                  <a:pt x="243736" y="10064764"/>
                  <a:pt x="237503" y="10061352"/>
                  <a:pt x="231037" y="10058415"/>
                </a:cubicBezTo>
                <a:cubicBezTo>
                  <a:pt x="228748" y="10057375"/>
                  <a:pt x="226196" y="10057023"/>
                  <a:pt x="223891" y="10056034"/>
                </a:cubicBezTo>
                <a:cubicBezTo>
                  <a:pt x="215433" y="10052406"/>
                  <a:pt x="214397" y="10051292"/>
                  <a:pt x="207223" y="10046509"/>
                </a:cubicBezTo>
                <a:cubicBezTo>
                  <a:pt x="204442" y="10032616"/>
                  <a:pt x="203662" y="10037539"/>
                  <a:pt x="207223" y="10025077"/>
                </a:cubicBezTo>
                <a:cubicBezTo>
                  <a:pt x="207918" y="10022663"/>
                  <a:pt x="208041" y="10019893"/>
                  <a:pt x="209599" y="10017932"/>
                </a:cubicBezTo>
                <a:cubicBezTo>
                  <a:pt x="212955" y="10013738"/>
                  <a:pt x="219185" y="10012358"/>
                  <a:pt x="223891" y="10010789"/>
                </a:cubicBezTo>
                <a:close/>
                <a:moveTo>
                  <a:pt x="38892983" y="9951385"/>
                </a:moveTo>
                <a:cubicBezTo>
                  <a:pt x="38925527" y="9952177"/>
                  <a:pt x="38958095" y="9952286"/>
                  <a:pt x="38990615" y="9953764"/>
                </a:cubicBezTo>
                <a:cubicBezTo>
                  <a:pt x="38993123" y="9953879"/>
                  <a:pt x="38995343" y="9955457"/>
                  <a:pt x="38997759" y="9956146"/>
                </a:cubicBezTo>
                <a:cubicBezTo>
                  <a:pt x="39000903" y="9957045"/>
                  <a:pt x="39004147" y="9957588"/>
                  <a:pt x="39007283" y="9958527"/>
                </a:cubicBezTo>
                <a:cubicBezTo>
                  <a:pt x="39012091" y="9959969"/>
                  <a:pt x="39016807" y="9961703"/>
                  <a:pt x="39021571" y="9963289"/>
                </a:cubicBezTo>
                <a:cubicBezTo>
                  <a:pt x="39023951" y="9964086"/>
                  <a:pt x="39026623" y="9964279"/>
                  <a:pt x="39028715" y="9965671"/>
                </a:cubicBezTo>
                <a:lnTo>
                  <a:pt x="39035859" y="9970434"/>
                </a:lnTo>
                <a:cubicBezTo>
                  <a:pt x="39037443" y="9972815"/>
                  <a:pt x="39038595" y="9975554"/>
                  <a:pt x="39040619" y="9977580"/>
                </a:cubicBezTo>
                <a:cubicBezTo>
                  <a:pt x="39042643" y="9979602"/>
                  <a:pt x="39046247" y="9979914"/>
                  <a:pt x="39047763" y="9982339"/>
                </a:cubicBezTo>
                <a:cubicBezTo>
                  <a:pt x="39050423" y="9986596"/>
                  <a:pt x="39050939" y="9991864"/>
                  <a:pt x="39052527" y="9996628"/>
                </a:cubicBezTo>
                <a:cubicBezTo>
                  <a:pt x="39054335" y="10002058"/>
                  <a:pt x="39058875" y="10006153"/>
                  <a:pt x="39062051" y="10010914"/>
                </a:cubicBezTo>
                <a:cubicBezTo>
                  <a:pt x="39063639" y="10013296"/>
                  <a:pt x="39064431" y="10016472"/>
                  <a:pt x="39066815" y="10018059"/>
                </a:cubicBezTo>
                <a:lnTo>
                  <a:pt x="39088243" y="10032346"/>
                </a:lnTo>
                <a:lnTo>
                  <a:pt x="39095387" y="10037109"/>
                </a:lnTo>
                <a:cubicBezTo>
                  <a:pt x="39106503" y="10036314"/>
                  <a:pt x="39117587" y="10034727"/>
                  <a:pt x="39128727" y="10034727"/>
                </a:cubicBezTo>
                <a:cubicBezTo>
                  <a:pt x="39144307" y="10034727"/>
                  <a:pt x="39166631" y="10036515"/>
                  <a:pt x="39183495" y="10039489"/>
                </a:cubicBezTo>
                <a:cubicBezTo>
                  <a:pt x="39190639" y="10040751"/>
                  <a:pt x="39207491" y="10043965"/>
                  <a:pt x="39216831" y="10046633"/>
                </a:cubicBezTo>
                <a:cubicBezTo>
                  <a:pt x="39219247" y="10047324"/>
                  <a:pt x="39221595" y="10048221"/>
                  <a:pt x="39223975" y="10049014"/>
                </a:cubicBezTo>
                <a:cubicBezTo>
                  <a:pt x="39230999" y="10053698"/>
                  <a:pt x="39232535" y="10054047"/>
                  <a:pt x="39238263" y="10060921"/>
                </a:cubicBezTo>
                <a:cubicBezTo>
                  <a:pt x="39254847" y="10080820"/>
                  <a:pt x="39229291" y="10054327"/>
                  <a:pt x="39250171" y="10075209"/>
                </a:cubicBezTo>
                <a:cubicBezTo>
                  <a:pt x="39250963" y="10077590"/>
                  <a:pt x="39251331" y="10080158"/>
                  <a:pt x="39252551" y="10082352"/>
                </a:cubicBezTo>
                <a:cubicBezTo>
                  <a:pt x="39255331" y="10087355"/>
                  <a:pt x="39262075" y="10096640"/>
                  <a:pt x="39262075" y="10096640"/>
                </a:cubicBezTo>
                <a:cubicBezTo>
                  <a:pt x="39262871" y="10099021"/>
                  <a:pt x="39263767" y="10101371"/>
                  <a:pt x="39264459" y="10103783"/>
                </a:cubicBezTo>
                <a:cubicBezTo>
                  <a:pt x="39265355" y="10106930"/>
                  <a:pt x="39265551" y="10110301"/>
                  <a:pt x="39266839" y="10113308"/>
                </a:cubicBezTo>
                <a:cubicBezTo>
                  <a:pt x="39267967" y="10115939"/>
                  <a:pt x="39270015" y="10118071"/>
                  <a:pt x="39271603" y="10120454"/>
                </a:cubicBezTo>
                <a:cubicBezTo>
                  <a:pt x="39272395" y="10123627"/>
                  <a:pt x="39273043" y="10126844"/>
                  <a:pt x="39273983" y="10129977"/>
                </a:cubicBezTo>
                <a:cubicBezTo>
                  <a:pt x="39275423" y="10134785"/>
                  <a:pt x="39277527" y="10139394"/>
                  <a:pt x="39278743" y="10144264"/>
                </a:cubicBezTo>
                <a:cubicBezTo>
                  <a:pt x="39282343" y="10158659"/>
                  <a:pt x="39280091" y="10150685"/>
                  <a:pt x="39285887" y="10168079"/>
                </a:cubicBezTo>
                <a:lnTo>
                  <a:pt x="39288271" y="10175221"/>
                </a:lnTo>
                <a:lnTo>
                  <a:pt x="39290651" y="10182364"/>
                </a:lnTo>
                <a:cubicBezTo>
                  <a:pt x="39289859" y="10191889"/>
                  <a:pt x="39289531" y="10201465"/>
                  <a:pt x="39288271" y="10210939"/>
                </a:cubicBezTo>
                <a:cubicBezTo>
                  <a:pt x="39287939" y="10213429"/>
                  <a:pt x="39288379" y="10217773"/>
                  <a:pt x="39285887" y="10218084"/>
                </a:cubicBezTo>
                <a:cubicBezTo>
                  <a:pt x="39274047" y="10219563"/>
                  <a:pt x="39262075" y="10216496"/>
                  <a:pt x="39250171" y="10215702"/>
                </a:cubicBezTo>
                <a:cubicBezTo>
                  <a:pt x="39245899" y="10214280"/>
                  <a:pt x="39236443" y="10211501"/>
                  <a:pt x="39233503" y="10208560"/>
                </a:cubicBezTo>
                <a:cubicBezTo>
                  <a:pt x="39229455" y="10204511"/>
                  <a:pt x="39223975" y="10194272"/>
                  <a:pt x="39223975" y="10194272"/>
                </a:cubicBezTo>
                <a:cubicBezTo>
                  <a:pt x="39201751" y="10195065"/>
                  <a:pt x="39179359" y="10193806"/>
                  <a:pt x="39157303" y="10196652"/>
                </a:cubicBezTo>
                <a:cubicBezTo>
                  <a:pt x="39152823" y="10197231"/>
                  <a:pt x="39148039" y="10208294"/>
                  <a:pt x="39145395" y="10210939"/>
                </a:cubicBezTo>
                <a:cubicBezTo>
                  <a:pt x="39143371" y="10212964"/>
                  <a:pt x="39140631" y="10214114"/>
                  <a:pt x="39138251" y="10215702"/>
                </a:cubicBezTo>
                <a:cubicBezTo>
                  <a:pt x="39136663" y="10218878"/>
                  <a:pt x="39135763" y="10222502"/>
                  <a:pt x="39133487" y="10225228"/>
                </a:cubicBezTo>
                <a:cubicBezTo>
                  <a:pt x="39131655" y="10227425"/>
                  <a:pt x="39128131" y="10227754"/>
                  <a:pt x="39126343" y="10229990"/>
                </a:cubicBezTo>
                <a:cubicBezTo>
                  <a:pt x="39124775" y="10231949"/>
                  <a:pt x="39125183" y="10234939"/>
                  <a:pt x="39123963" y="10237133"/>
                </a:cubicBezTo>
                <a:cubicBezTo>
                  <a:pt x="39121183" y="10242138"/>
                  <a:pt x="39114439" y="10251421"/>
                  <a:pt x="39114439" y="10251421"/>
                </a:cubicBezTo>
                <a:cubicBezTo>
                  <a:pt x="39108455" y="10269378"/>
                  <a:pt x="39116527" y="10247241"/>
                  <a:pt x="39107295" y="10265710"/>
                </a:cubicBezTo>
                <a:cubicBezTo>
                  <a:pt x="39102923" y="10274448"/>
                  <a:pt x="39107927" y="10273225"/>
                  <a:pt x="39097771" y="10279997"/>
                </a:cubicBezTo>
                <a:cubicBezTo>
                  <a:pt x="39095719" y="10281363"/>
                  <a:pt x="39082371" y="10284440"/>
                  <a:pt x="39081103" y="10284758"/>
                </a:cubicBezTo>
                <a:cubicBezTo>
                  <a:pt x="39070783" y="10283966"/>
                  <a:pt x="39060367" y="10283991"/>
                  <a:pt x="39050143" y="10282378"/>
                </a:cubicBezTo>
                <a:cubicBezTo>
                  <a:pt x="39028159" y="10278907"/>
                  <a:pt x="39042875" y="10279147"/>
                  <a:pt x="39028715" y="10272854"/>
                </a:cubicBezTo>
                <a:cubicBezTo>
                  <a:pt x="39024127" y="10270813"/>
                  <a:pt x="39019187" y="10269677"/>
                  <a:pt x="39014427" y="10268089"/>
                </a:cubicBezTo>
                <a:cubicBezTo>
                  <a:pt x="39012047" y="10267298"/>
                  <a:pt x="39009767" y="10266063"/>
                  <a:pt x="39007283" y="10265710"/>
                </a:cubicBezTo>
                <a:lnTo>
                  <a:pt x="38990615" y="10263327"/>
                </a:lnTo>
                <a:cubicBezTo>
                  <a:pt x="38984263" y="10264121"/>
                  <a:pt x="38977411" y="10263109"/>
                  <a:pt x="38971563" y="10265710"/>
                </a:cubicBezTo>
                <a:cubicBezTo>
                  <a:pt x="38969271" y="10266727"/>
                  <a:pt x="38969183" y="10270343"/>
                  <a:pt x="38969183" y="10272854"/>
                </a:cubicBezTo>
                <a:cubicBezTo>
                  <a:pt x="38969183" y="10294299"/>
                  <a:pt x="38970303" y="10315737"/>
                  <a:pt x="38971563" y="10337148"/>
                </a:cubicBezTo>
                <a:cubicBezTo>
                  <a:pt x="38971843" y="10341892"/>
                  <a:pt x="38975419" y="10362652"/>
                  <a:pt x="38976327" y="10368103"/>
                </a:cubicBezTo>
                <a:cubicBezTo>
                  <a:pt x="38973855" y="10390323"/>
                  <a:pt x="38978311" y="10391915"/>
                  <a:pt x="38978707" y="10396678"/>
                </a:cubicBezTo>
                <a:cubicBezTo>
                  <a:pt x="38970771" y="10395089"/>
                  <a:pt x="38962631" y="10394295"/>
                  <a:pt x="38954895" y="10391914"/>
                </a:cubicBezTo>
                <a:cubicBezTo>
                  <a:pt x="38952159" y="10391073"/>
                  <a:pt x="38950311" y="10388434"/>
                  <a:pt x="38947751" y="10387152"/>
                </a:cubicBezTo>
                <a:cubicBezTo>
                  <a:pt x="38945507" y="10386032"/>
                  <a:pt x="38942915" y="10385760"/>
                  <a:pt x="38940607" y="10384771"/>
                </a:cubicBezTo>
                <a:cubicBezTo>
                  <a:pt x="38930227" y="10380323"/>
                  <a:pt x="38923783" y="10376207"/>
                  <a:pt x="38916795" y="10365721"/>
                </a:cubicBezTo>
                <a:cubicBezTo>
                  <a:pt x="38913619" y="10360958"/>
                  <a:pt x="38912031" y="10354609"/>
                  <a:pt x="38907271" y="10351434"/>
                </a:cubicBezTo>
                <a:lnTo>
                  <a:pt x="38892983" y="10341910"/>
                </a:lnTo>
                <a:cubicBezTo>
                  <a:pt x="38892187" y="10339527"/>
                  <a:pt x="38892171" y="10336724"/>
                  <a:pt x="38890603" y="10334765"/>
                </a:cubicBezTo>
                <a:cubicBezTo>
                  <a:pt x="38888815" y="10332530"/>
                  <a:pt x="38885655" y="10331835"/>
                  <a:pt x="38883459" y="10330002"/>
                </a:cubicBezTo>
                <a:cubicBezTo>
                  <a:pt x="38880871" y="10327848"/>
                  <a:pt x="38878471" y="10325445"/>
                  <a:pt x="38876315" y="10322859"/>
                </a:cubicBezTo>
                <a:cubicBezTo>
                  <a:pt x="38874483" y="10320661"/>
                  <a:pt x="38873707" y="10317599"/>
                  <a:pt x="38871551" y="10315714"/>
                </a:cubicBezTo>
                <a:cubicBezTo>
                  <a:pt x="38840311" y="10288380"/>
                  <a:pt x="38805347" y="10304923"/>
                  <a:pt x="38759631" y="10303809"/>
                </a:cubicBezTo>
                <a:cubicBezTo>
                  <a:pt x="38750107" y="10304602"/>
                  <a:pt x="38740267" y="10303634"/>
                  <a:pt x="38731059" y="10306191"/>
                </a:cubicBezTo>
                <a:cubicBezTo>
                  <a:pt x="38714747" y="10310720"/>
                  <a:pt x="38720359" y="10315705"/>
                  <a:pt x="38709627" y="10322859"/>
                </a:cubicBezTo>
                <a:cubicBezTo>
                  <a:pt x="38707539" y="10324250"/>
                  <a:pt x="38704863" y="10324445"/>
                  <a:pt x="38702483" y="10325242"/>
                </a:cubicBezTo>
                <a:cubicBezTo>
                  <a:pt x="38685019" y="10324445"/>
                  <a:pt x="38667519" y="10324253"/>
                  <a:pt x="38650095" y="10322859"/>
                </a:cubicBezTo>
                <a:cubicBezTo>
                  <a:pt x="38647591" y="10322658"/>
                  <a:pt x="38645195" y="10321600"/>
                  <a:pt x="38642951" y="10320477"/>
                </a:cubicBezTo>
                <a:cubicBezTo>
                  <a:pt x="38640391" y="10319197"/>
                  <a:pt x="38638007" y="10317546"/>
                  <a:pt x="38635807" y="10315714"/>
                </a:cubicBezTo>
                <a:cubicBezTo>
                  <a:pt x="38633219" y="10313558"/>
                  <a:pt x="38630819" y="10311158"/>
                  <a:pt x="38628663" y="10308571"/>
                </a:cubicBezTo>
                <a:cubicBezTo>
                  <a:pt x="38626831" y="10306372"/>
                  <a:pt x="38625487" y="10303809"/>
                  <a:pt x="38623903" y="10301427"/>
                </a:cubicBezTo>
                <a:cubicBezTo>
                  <a:pt x="38624695" y="10296664"/>
                  <a:pt x="38624123" y="10291459"/>
                  <a:pt x="38626283" y="10287140"/>
                </a:cubicBezTo>
                <a:cubicBezTo>
                  <a:pt x="38628547" y="10282612"/>
                  <a:pt x="38646599" y="10277986"/>
                  <a:pt x="38647715" y="10277614"/>
                </a:cubicBezTo>
                <a:lnTo>
                  <a:pt x="38654859" y="10275233"/>
                </a:lnTo>
                <a:lnTo>
                  <a:pt x="38662003" y="10272854"/>
                </a:lnTo>
                <a:cubicBezTo>
                  <a:pt x="38673335" y="10265297"/>
                  <a:pt x="38664691" y="10269901"/>
                  <a:pt x="38678671" y="10265710"/>
                </a:cubicBezTo>
                <a:cubicBezTo>
                  <a:pt x="38683479" y="10264268"/>
                  <a:pt x="38692959" y="10260946"/>
                  <a:pt x="38692959" y="10260946"/>
                </a:cubicBezTo>
                <a:lnTo>
                  <a:pt x="38714387" y="10246658"/>
                </a:lnTo>
                <a:cubicBezTo>
                  <a:pt x="38716771" y="10245071"/>
                  <a:pt x="38718819" y="10242802"/>
                  <a:pt x="38721531" y="10241897"/>
                </a:cubicBezTo>
                <a:lnTo>
                  <a:pt x="38750107" y="10232372"/>
                </a:lnTo>
                <a:cubicBezTo>
                  <a:pt x="38752487" y="10231577"/>
                  <a:pt x="38755163" y="10231382"/>
                  <a:pt x="38757251" y="10229990"/>
                </a:cubicBezTo>
                <a:lnTo>
                  <a:pt x="38764395" y="10225228"/>
                </a:lnTo>
                <a:cubicBezTo>
                  <a:pt x="38767571" y="10220465"/>
                  <a:pt x="38772531" y="10216492"/>
                  <a:pt x="38773919" y="10210939"/>
                </a:cubicBezTo>
                <a:cubicBezTo>
                  <a:pt x="38777663" y="10195969"/>
                  <a:pt x="38775839" y="10204654"/>
                  <a:pt x="38778683" y="10184746"/>
                </a:cubicBezTo>
                <a:cubicBezTo>
                  <a:pt x="38777095" y="10158552"/>
                  <a:pt x="38776099" y="10132316"/>
                  <a:pt x="38773919" y="10106165"/>
                </a:cubicBezTo>
                <a:cubicBezTo>
                  <a:pt x="38773711" y="10103663"/>
                  <a:pt x="38773315" y="10100797"/>
                  <a:pt x="38771539" y="10099021"/>
                </a:cubicBezTo>
                <a:cubicBezTo>
                  <a:pt x="38769763" y="10097248"/>
                  <a:pt x="38766639" y="10097763"/>
                  <a:pt x="38764395" y="10096640"/>
                </a:cubicBezTo>
                <a:cubicBezTo>
                  <a:pt x="38745939" y="10087412"/>
                  <a:pt x="38768059" y="10095480"/>
                  <a:pt x="38750107" y="10089496"/>
                </a:cubicBezTo>
                <a:cubicBezTo>
                  <a:pt x="38733507" y="10072894"/>
                  <a:pt x="38742355" y="10076841"/>
                  <a:pt x="38726295" y="10072828"/>
                </a:cubicBezTo>
                <a:cubicBezTo>
                  <a:pt x="38724707" y="10070446"/>
                  <a:pt x="38723767" y="10067473"/>
                  <a:pt x="38721531" y="10065683"/>
                </a:cubicBezTo>
                <a:cubicBezTo>
                  <a:pt x="38719571" y="10064116"/>
                  <a:pt x="38716863" y="10063715"/>
                  <a:pt x="38714387" y="10063304"/>
                </a:cubicBezTo>
                <a:cubicBezTo>
                  <a:pt x="38707299" y="10062122"/>
                  <a:pt x="38700103" y="10061716"/>
                  <a:pt x="38692959" y="10060921"/>
                </a:cubicBezTo>
                <a:cubicBezTo>
                  <a:pt x="38688195" y="10059333"/>
                  <a:pt x="38682219" y="10059708"/>
                  <a:pt x="38678671" y="10056158"/>
                </a:cubicBezTo>
                <a:cubicBezTo>
                  <a:pt x="38668719" y="10046209"/>
                  <a:pt x="38674219" y="10051034"/>
                  <a:pt x="38662003" y="10041871"/>
                </a:cubicBezTo>
                <a:cubicBezTo>
                  <a:pt x="38658827" y="10037109"/>
                  <a:pt x="38651959" y="10033284"/>
                  <a:pt x="38652475" y="10027583"/>
                </a:cubicBezTo>
                <a:cubicBezTo>
                  <a:pt x="38653271" y="10018853"/>
                  <a:pt x="38653619" y="10010068"/>
                  <a:pt x="38654859" y="10001389"/>
                </a:cubicBezTo>
                <a:cubicBezTo>
                  <a:pt x="38655771" y="9994991"/>
                  <a:pt x="38663319" y="9982253"/>
                  <a:pt x="38666763" y="9979958"/>
                </a:cubicBezTo>
                <a:cubicBezTo>
                  <a:pt x="38669143" y="9978371"/>
                  <a:pt x="38671707" y="9977029"/>
                  <a:pt x="38673907" y="9975198"/>
                </a:cubicBezTo>
                <a:cubicBezTo>
                  <a:pt x="38685799" y="9965287"/>
                  <a:pt x="38675639" y="9969856"/>
                  <a:pt x="38688195" y="9965671"/>
                </a:cubicBezTo>
                <a:cubicBezTo>
                  <a:pt x="38699519" y="9958123"/>
                  <a:pt x="38692619" y="9961816"/>
                  <a:pt x="38709627" y="9956146"/>
                </a:cubicBezTo>
                <a:lnTo>
                  <a:pt x="38716771" y="9953764"/>
                </a:lnTo>
                <a:cubicBezTo>
                  <a:pt x="38727087" y="9954558"/>
                  <a:pt x="38737503" y="9954532"/>
                  <a:pt x="38747727" y="9956146"/>
                </a:cubicBezTo>
                <a:cubicBezTo>
                  <a:pt x="38752683" y="9956929"/>
                  <a:pt x="38757091" y="9959924"/>
                  <a:pt x="38762015" y="9960909"/>
                </a:cubicBezTo>
                <a:cubicBezTo>
                  <a:pt x="38781743" y="9964853"/>
                  <a:pt x="38769891" y="9962886"/>
                  <a:pt x="38797731" y="9965671"/>
                </a:cubicBezTo>
                <a:cubicBezTo>
                  <a:pt x="38806463" y="9964880"/>
                  <a:pt x="38815247" y="9964529"/>
                  <a:pt x="38823927" y="9963289"/>
                </a:cubicBezTo>
                <a:cubicBezTo>
                  <a:pt x="38826411" y="9962934"/>
                  <a:pt x="38828655" y="9961598"/>
                  <a:pt x="38831071" y="9960909"/>
                </a:cubicBezTo>
                <a:cubicBezTo>
                  <a:pt x="38839079" y="9958619"/>
                  <a:pt x="38860555" y="9954085"/>
                  <a:pt x="38864407" y="9953764"/>
                </a:cubicBezTo>
                <a:lnTo>
                  <a:pt x="38892983" y="9951385"/>
                </a:lnTo>
                <a:close/>
                <a:moveTo>
                  <a:pt x="18238191" y="9939061"/>
                </a:moveTo>
                <a:cubicBezTo>
                  <a:pt x="18250817" y="9939061"/>
                  <a:pt x="18261051" y="9949296"/>
                  <a:pt x="18261051" y="9961920"/>
                </a:cubicBezTo>
                <a:cubicBezTo>
                  <a:pt x="18261051" y="9974546"/>
                  <a:pt x="18250817" y="9984780"/>
                  <a:pt x="18238191" y="9984780"/>
                </a:cubicBezTo>
                <a:cubicBezTo>
                  <a:pt x="18225567" y="9984780"/>
                  <a:pt x="18215331" y="9974546"/>
                  <a:pt x="18215331" y="9961920"/>
                </a:cubicBezTo>
                <a:cubicBezTo>
                  <a:pt x="18215331" y="9949296"/>
                  <a:pt x="18225567" y="9939061"/>
                  <a:pt x="18238191" y="9939061"/>
                </a:cubicBezTo>
                <a:close/>
                <a:moveTo>
                  <a:pt x="18362019" y="9889849"/>
                </a:moveTo>
                <a:cubicBezTo>
                  <a:pt x="18374647" y="9889849"/>
                  <a:pt x="18384879" y="9900086"/>
                  <a:pt x="18384879" y="9912710"/>
                </a:cubicBezTo>
                <a:cubicBezTo>
                  <a:pt x="18384879" y="9925334"/>
                  <a:pt x="18374647" y="9935569"/>
                  <a:pt x="18362019" y="9935569"/>
                </a:cubicBezTo>
                <a:cubicBezTo>
                  <a:pt x="18349395" y="9935569"/>
                  <a:pt x="18339159" y="9925334"/>
                  <a:pt x="18339159" y="9912710"/>
                </a:cubicBezTo>
                <a:cubicBezTo>
                  <a:pt x="18339159" y="9900086"/>
                  <a:pt x="18349395" y="9889849"/>
                  <a:pt x="18362019" y="9889849"/>
                </a:cubicBezTo>
                <a:close/>
                <a:moveTo>
                  <a:pt x="26612187" y="9851761"/>
                </a:moveTo>
                <a:cubicBezTo>
                  <a:pt x="26624811" y="9851761"/>
                  <a:pt x="26635047" y="9861996"/>
                  <a:pt x="26635047" y="9874622"/>
                </a:cubicBezTo>
                <a:cubicBezTo>
                  <a:pt x="26635047" y="9887246"/>
                  <a:pt x="26624811" y="9897481"/>
                  <a:pt x="26612187" y="9897481"/>
                </a:cubicBezTo>
                <a:cubicBezTo>
                  <a:pt x="26599559" y="9897481"/>
                  <a:pt x="26589327" y="9887246"/>
                  <a:pt x="26589327" y="9874622"/>
                </a:cubicBezTo>
                <a:cubicBezTo>
                  <a:pt x="26589327" y="9861996"/>
                  <a:pt x="26599559" y="9851761"/>
                  <a:pt x="26612187" y="9851761"/>
                </a:cubicBezTo>
                <a:close/>
                <a:moveTo>
                  <a:pt x="26314527" y="9823185"/>
                </a:moveTo>
                <a:cubicBezTo>
                  <a:pt x="26327155" y="9823185"/>
                  <a:pt x="26337387" y="9833422"/>
                  <a:pt x="26337387" y="9846046"/>
                </a:cubicBezTo>
                <a:cubicBezTo>
                  <a:pt x="26337387" y="9858672"/>
                  <a:pt x="26327155" y="9868905"/>
                  <a:pt x="26314527" y="9868905"/>
                </a:cubicBezTo>
                <a:cubicBezTo>
                  <a:pt x="26301903" y="9868905"/>
                  <a:pt x="26291667" y="9858672"/>
                  <a:pt x="26291667" y="9846046"/>
                </a:cubicBezTo>
                <a:cubicBezTo>
                  <a:pt x="26291667" y="9833422"/>
                  <a:pt x="26301903" y="9823185"/>
                  <a:pt x="26314527" y="9823185"/>
                </a:cubicBezTo>
                <a:close/>
                <a:moveTo>
                  <a:pt x="18809695" y="9800949"/>
                </a:moveTo>
                <a:cubicBezTo>
                  <a:pt x="18822319" y="9800949"/>
                  <a:pt x="18832555" y="9811185"/>
                  <a:pt x="18832555" y="9823810"/>
                </a:cubicBezTo>
                <a:cubicBezTo>
                  <a:pt x="18832555" y="9836435"/>
                  <a:pt x="18822319" y="9846669"/>
                  <a:pt x="18809695" y="9846669"/>
                </a:cubicBezTo>
                <a:cubicBezTo>
                  <a:pt x="18797071" y="9846669"/>
                  <a:pt x="18786835" y="9836435"/>
                  <a:pt x="18786835" y="9823810"/>
                </a:cubicBezTo>
                <a:cubicBezTo>
                  <a:pt x="18786835" y="9811185"/>
                  <a:pt x="18797071" y="9800949"/>
                  <a:pt x="18809695" y="9800949"/>
                </a:cubicBezTo>
                <a:close/>
                <a:moveTo>
                  <a:pt x="37421371" y="9720396"/>
                </a:moveTo>
                <a:cubicBezTo>
                  <a:pt x="37480691" y="9724957"/>
                  <a:pt x="37434347" y="9719655"/>
                  <a:pt x="37461851" y="9725155"/>
                </a:cubicBezTo>
                <a:cubicBezTo>
                  <a:pt x="37466587" y="9726104"/>
                  <a:pt x="37471455" y="9726366"/>
                  <a:pt x="37476139" y="9727538"/>
                </a:cubicBezTo>
                <a:cubicBezTo>
                  <a:pt x="37481007" y="9728756"/>
                  <a:pt x="37490427" y="9732302"/>
                  <a:pt x="37490427" y="9732302"/>
                </a:cubicBezTo>
                <a:cubicBezTo>
                  <a:pt x="37492807" y="9733890"/>
                  <a:pt x="37497215" y="9734223"/>
                  <a:pt x="37497571" y="9737064"/>
                </a:cubicBezTo>
                <a:cubicBezTo>
                  <a:pt x="37498951" y="9748118"/>
                  <a:pt x="37497891" y="9759593"/>
                  <a:pt x="37495187" y="9770400"/>
                </a:cubicBezTo>
                <a:cubicBezTo>
                  <a:pt x="37493147" y="9778567"/>
                  <a:pt x="37485891" y="9785764"/>
                  <a:pt x="37478519" y="9789449"/>
                </a:cubicBezTo>
                <a:cubicBezTo>
                  <a:pt x="37476275" y="9790572"/>
                  <a:pt x="37473759" y="9791036"/>
                  <a:pt x="37471375" y="9791831"/>
                </a:cubicBezTo>
                <a:cubicBezTo>
                  <a:pt x="37462755" y="9797579"/>
                  <a:pt x="37465423" y="9797783"/>
                  <a:pt x="37464231" y="9798975"/>
                </a:cubicBezTo>
                <a:cubicBezTo>
                  <a:pt x="37455943" y="9798053"/>
                  <a:pt x="37436955" y="9797459"/>
                  <a:pt x="37428515" y="9791831"/>
                </a:cubicBezTo>
                <a:lnTo>
                  <a:pt x="37414227" y="9782306"/>
                </a:lnTo>
                <a:cubicBezTo>
                  <a:pt x="37411051" y="9777544"/>
                  <a:pt x="37406511" y="9773448"/>
                  <a:pt x="37404703" y="9768019"/>
                </a:cubicBezTo>
                <a:cubicBezTo>
                  <a:pt x="37401415" y="9758161"/>
                  <a:pt x="37403711" y="9762966"/>
                  <a:pt x="37397559" y="9753730"/>
                </a:cubicBezTo>
                <a:cubicBezTo>
                  <a:pt x="37398351" y="9745795"/>
                  <a:pt x="37397415" y="9737486"/>
                  <a:pt x="37399939" y="9729919"/>
                </a:cubicBezTo>
                <a:cubicBezTo>
                  <a:pt x="37400843" y="9727206"/>
                  <a:pt x="37404467" y="9726319"/>
                  <a:pt x="37407083" y="9725155"/>
                </a:cubicBezTo>
                <a:cubicBezTo>
                  <a:pt x="37411671" y="9723116"/>
                  <a:pt x="37421371" y="9720396"/>
                  <a:pt x="37421371" y="9720396"/>
                </a:cubicBezTo>
                <a:close/>
                <a:moveTo>
                  <a:pt x="38588183" y="9710869"/>
                </a:moveTo>
                <a:cubicBezTo>
                  <a:pt x="38609503" y="9712808"/>
                  <a:pt x="38612035" y="9706186"/>
                  <a:pt x="38619139" y="9720396"/>
                </a:cubicBezTo>
                <a:cubicBezTo>
                  <a:pt x="38620259" y="9722640"/>
                  <a:pt x="38620727" y="9725158"/>
                  <a:pt x="38621519" y="9727538"/>
                </a:cubicBezTo>
                <a:cubicBezTo>
                  <a:pt x="38620727" y="9736270"/>
                  <a:pt x="38620975" y="9745159"/>
                  <a:pt x="38619139" y="9753732"/>
                </a:cubicBezTo>
                <a:cubicBezTo>
                  <a:pt x="38617643" y="9760713"/>
                  <a:pt x="38603875" y="9769137"/>
                  <a:pt x="38600087" y="9770401"/>
                </a:cubicBezTo>
                <a:cubicBezTo>
                  <a:pt x="38595327" y="9771988"/>
                  <a:pt x="38589979" y="9772379"/>
                  <a:pt x="38585803" y="9775163"/>
                </a:cubicBezTo>
                <a:cubicBezTo>
                  <a:pt x="38583419" y="9776751"/>
                  <a:pt x="38581271" y="9778763"/>
                  <a:pt x="38578659" y="9779925"/>
                </a:cubicBezTo>
                <a:cubicBezTo>
                  <a:pt x="38574071" y="9781964"/>
                  <a:pt x="38564371" y="9784690"/>
                  <a:pt x="38564371" y="9784690"/>
                </a:cubicBezTo>
                <a:cubicBezTo>
                  <a:pt x="38562783" y="9787069"/>
                  <a:pt x="38561843" y="9790044"/>
                  <a:pt x="38559607" y="9791831"/>
                </a:cubicBezTo>
                <a:cubicBezTo>
                  <a:pt x="38557647" y="9793400"/>
                  <a:pt x="38543731" y="9795800"/>
                  <a:pt x="38540559" y="9796594"/>
                </a:cubicBezTo>
                <a:cubicBezTo>
                  <a:pt x="38536587" y="9790246"/>
                  <a:pt x="38530195" y="9784873"/>
                  <a:pt x="38528651" y="9777545"/>
                </a:cubicBezTo>
                <a:cubicBezTo>
                  <a:pt x="38526847" y="9768965"/>
                  <a:pt x="38529791" y="9760029"/>
                  <a:pt x="38531031" y="9751350"/>
                </a:cubicBezTo>
                <a:cubicBezTo>
                  <a:pt x="38531387" y="9748865"/>
                  <a:pt x="38531847" y="9746166"/>
                  <a:pt x="38533415" y="9744208"/>
                </a:cubicBezTo>
                <a:cubicBezTo>
                  <a:pt x="38535203" y="9741972"/>
                  <a:pt x="38538175" y="9741031"/>
                  <a:pt x="38540559" y="9739446"/>
                </a:cubicBezTo>
                <a:cubicBezTo>
                  <a:pt x="38542143" y="9737064"/>
                  <a:pt x="38542891" y="9733817"/>
                  <a:pt x="38545319" y="9732302"/>
                </a:cubicBezTo>
                <a:cubicBezTo>
                  <a:pt x="38549575" y="9729639"/>
                  <a:pt x="38559607" y="9727538"/>
                  <a:pt x="38559607" y="9727538"/>
                </a:cubicBezTo>
                <a:cubicBezTo>
                  <a:pt x="38573151" y="9713996"/>
                  <a:pt x="38560111" y="9724906"/>
                  <a:pt x="38573895" y="9718013"/>
                </a:cubicBezTo>
                <a:cubicBezTo>
                  <a:pt x="38592355" y="9708784"/>
                  <a:pt x="38570231" y="9716852"/>
                  <a:pt x="38588183" y="9710869"/>
                </a:cubicBezTo>
                <a:close/>
                <a:moveTo>
                  <a:pt x="18943047" y="9673952"/>
                </a:moveTo>
                <a:cubicBezTo>
                  <a:pt x="18955671" y="9673952"/>
                  <a:pt x="18965907" y="9684186"/>
                  <a:pt x="18965907" y="9696811"/>
                </a:cubicBezTo>
                <a:cubicBezTo>
                  <a:pt x="18965907" y="9709436"/>
                  <a:pt x="18955671" y="9719672"/>
                  <a:pt x="18943047" y="9719672"/>
                </a:cubicBezTo>
                <a:cubicBezTo>
                  <a:pt x="18930421" y="9719672"/>
                  <a:pt x="18920187" y="9709436"/>
                  <a:pt x="18920187" y="9696811"/>
                </a:cubicBezTo>
                <a:cubicBezTo>
                  <a:pt x="18920187" y="9684186"/>
                  <a:pt x="18930421" y="9673952"/>
                  <a:pt x="18943047" y="9673952"/>
                </a:cubicBezTo>
                <a:close/>
                <a:moveTo>
                  <a:pt x="20680571" y="9604103"/>
                </a:moveTo>
                <a:cubicBezTo>
                  <a:pt x="20693195" y="9604103"/>
                  <a:pt x="20703431" y="9614340"/>
                  <a:pt x="20703431" y="9626964"/>
                </a:cubicBezTo>
                <a:cubicBezTo>
                  <a:pt x="20703431" y="9639590"/>
                  <a:pt x="20693195" y="9649823"/>
                  <a:pt x="20680571" y="9649823"/>
                </a:cubicBezTo>
                <a:cubicBezTo>
                  <a:pt x="20667947" y="9649823"/>
                  <a:pt x="20657711" y="9639590"/>
                  <a:pt x="20657711" y="9626964"/>
                </a:cubicBezTo>
                <a:cubicBezTo>
                  <a:pt x="20657711" y="9614340"/>
                  <a:pt x="20667947" y="9604103"/>
                  <a:pt x="20680571" y="9604103"/>
                </a:cubicBezTo>
                <a:close/>
                <a:moveTo>
                  <a:pt x="26050211" y="9539816"/>
                </a:moveTo>
                <a:cubicBezTo>
                  <a:pt x="26062835" y="9539816"/>
                  <a:pt x="26073071" y="9550051"/>
                  <a:pt x="26073071" y="9562676"/>
                </a:cubicBezTo>
                <a:cubicBezTo>
                  <a:pt x="26073071" y="9575301"/>
                  <a:pt x="26062835" y="9585538"/>
                  <a:pt x="26050211" y="9585538"/>
                </a:cubicBezTo>
                <a:cubicBezTo>
                  <a:pt x="26037587" y="9585538"/>
                  <a:pt x="26027351" y="9575301"/>
                  <a:pt x="26027351" y="9562676"/>
                </a:cubicBezTo>
                <a:cubicBezTo>
                  <a:pt x="26027351" y="9550051"/>
                  <a:pt x="26037587" y="9539816"/>
                  <a:pt x="26050211" y="9539816"/>
                </a:cubicBezTo>
                <a:close/>
                <a:moveTo>
                  <a:pt x="38740583" y="9525131"/>
                </a:moveTo>
                <a:cubicBezTo>
                  <a:pt x="38757515" y="9527250"/>
                  <a:pt x="38758299" y="9522466"/>
                  <a:pt x="38764395" y="9534658"/>
                </a:cubicBezTo>
                <a:cubicBezTo>
                  <a:pt x="38765519" y="9536901"/>
                  <a:pt x="38765983" y="9539420"/>
                  <a:pt x="38766775" y="9541801"/>
                </a:cubicBezTo>
                <a:cubicBezTo>
                  <a:pt x="38765983" y="9548151"/>
                  <a:pt x="38766995" y="9555004"/>
                  <a:pt x="38764395" y="9560850"/>
                </a:cubicBezTo>
                <a:cubicBezTo>
                  <a:pt x="38763375" y="9563144"/>
                  <a:pt x="38759495" y="9562109"/>
                  <a:pt x="38757251" y="9563232"/>
                </a:cubicBezTo>
                <a:lnTo>
                  <a:pt x="38742963" y="9570375"/>
                </a:lnTo>
                <a:cubicBezTo>
                  <a:pt x="38736615" y="9567200"/>
                  <a:pt x="38728935" y="9565871"/>
                  <a:pt x="38723915" y="9560850"/>
                </a:cubicBezTo>
                <a:cubicBezTo>
                  <a:pt x="38720363" y="9557302"/>
                  <a:pt x="38719151" y="9546564"/>
                  <a:pt x="38719151" y="9546564"/>
                </a:cubicBezTo>
                <a:cubicBezTo>
                  <a:pt x="38720275" y="9542063"/>
                  <a:pt x="38721423" y="9532940"/>
                  <a:pt x="38726295" y="9529896"/>
                </a:cubicBezTo>
                <a:cubicBezTo>
                  <a:pt x="38730551" y="9527233"/>
                  <a:pt x="38740583" y="9525131"/>
                  <a:pt x="38740583" y="9525131"/>
                </a:cubicBezTo>
                <a:close/>
                <a:moveTo>
                  <a:pt x="20671047" y="9518378"/>
                </a:moveTo>
                <a:cubicBezTo>
                  <a:pt x="20683671" y="9518378"/>
                  <a:pt x="20693907" y="9528613"/>
                  <a:pt x="20693907" y="9541238"/>
                </a:cubicBezTo>
                <a:cubicBezTo>
                  <a:pt x="20693907" y="9553863"/>
                  <a:pt x="20683671" y="9564098"/>
                  <a:pt x="20671047" y="9564098"/>
                </a:cubicBezTo>
                <a:cubicBezTo>
                  <a:pt x="20658419" y="9564098"/>
                  <a:pt x="20648187" y="9553863"/>
                  <a:pt x="20648187" y="9541238"/>
                </a:cubicBezTo>
                <a:cubicBezTo>
                  <a:pt x="20648187" y="9528613"/>
                  <a:pt x="20658419" y="9518378"/>
                  <a:pt x="20671047" y="9518378"/>
                </a:cubicBezTo>
                <a:close/>
                <a:moveTo>
                  <a:pt x="37447563" y="9470850"/>
                </a:moveTo>
                <a:cubicBezTo>
                  <a:pt x="37465343" y="9473388"/>
                  <a:pt x="37483403" y="9474430"/>
                  <a:pt x="37500903" y="9478469"/>
                </a:cubicBezTo>
                <a:cubicBezTo>
                  <a:pt x="37516555" y="9482080"/>
                  <a:pt x="37546623" y="9493709"/>
                  <a:pt x="37546623" y="9493709"/>
                </a:cubicBezTo>
                <a:cubicBezTo>
                  <a:pt x="37559323" y="9491170"/>
                  <a:pt x="37572159" y="9489229"/>
                  <a:pt x="37584723" y="9486090"/>
                </a:cubicBezTo>
                <a:cubicBezTo>
                  <a:pt x="37592515" y="9484140"/>
                  <a:pt x="37599551" y="9478469"/>
                  <a:pt x="37607583" y="9478469"/>
                </a:cubicBezTo>
                <a:cubicBezTo>
                  <a:pt x="37650839" y="9478469"/>
                  <a:pt x="37693943" y="9483548"/>
                  <a:pt x="37737123" y="9486090"/>
                </a:cubicBezTo>
                <a:cubicBezTo>
                  <a:pt x="37753431" y="9491523"/>
                  <a:pt x="37770679" y="9495045"/>
                  <a:pt x="37782843" y="9508949"/>
                </a:cubicBezTo>
                <a:cubicBezTo>
                  <a:pt x="37794903" y="9522734"/>
                  <a:pt x="37795947" y="9548877"/>
                  <a:pt x="37813323" y="9554668"/>
                </a:cubicBezTo>
                <a:cubicBezTo>
                  <a:pt x="37820943" y="9557209"/>
                  <a:pt x="37828999" y="9558698"/>
                  <a:pt x="37836183" y="9562288"/>
                </a:cubicBezTo>
                <a:cubicBezTo>
                  <a:pt x="37857419" y="9572905"/>
                  <a:pt x="37857643" y="9582596"/>
                  <a:pt x="37881903" y="9585148"/>
                </a:cubicBezTo>
                <a:cubicBezTo>
                  <a:pt x="37922399" y="9589412"/>
                  <a:pt x="37963183" y="9590228"/>
                  <a:pt x="38003823" y="9592769"/>
                </a:cubicBezTo>
                <a:cubicBezTo>
                  <a:pt x="38017235" y="9633005"/>
                  <a:pt x="38006987" y="9608945"/>
                  <a:pt x="38041923" y="9661350"/>
                </a:cubicBezTo>
                <a:cubicBezTo>
                  <a:pt x="38047003" y="9668969"/>
                  <a:pt x="38049543" y="9679128"/>
                  <a:pt x="38057163" y="9684209"/>
                </a:cubicBezTo>
                <a:cubicBezTo>
                  <a:pt x="38079487" y="9699090"/>
                  <a:pt x="38095727" y="9712814"/>
                  <a:pt x="38125743" y="9714689"/>
                </a:cubicBezTo>
                <a:lnTo>
                  <a:pt x="38247663" y="9722308"/>
                </a:lnTo>
                <a:cubicBezTo>
                  <a:pt x="38255283" y="9724850"/>
                  <a:pt x="38264843" y="9724248"/>
                  <a:pt x="38270523" y="9729929"/>
                </a:cubicBezTo>
                <a:cubicBezTo>
                  <a:pt x="38283475" y="9742882"/>
                  <a:pt x="38295211" y="9758274"/>
                  <a:pt x="38301003" y="9775649"/>
                </a:cubicBezTo>
                <a:cubicBezTo>
                  <a:pt x="38306439" y="9791955"/>
                  <a:pt x="38309959" y="9809203"/>
                  <a:pt x="38323863" y="9821369"/>
                </a:cubicBezTo>
                <a:cubicBezTo>
                  <a:pt x="38344683" y="9839585"/>
                  <a:pt x="38385771" y="9864627"/>
                  <a:pt x="38415303" y="9867088"/>
                </a:cubicBezTo>
                <a:lnTo>
                  <a:pt x="38506743" y="9874710"/>
                </a:lnTo>
                <a:cubicBezTo>
                  <a:pt x="38559147" y="9909644"/>
                  <a:pt x="38546671" y="9887814"/>
                  <a:pt x="38560083" y="9928048"/>
                </a:cubicBezTo>
                <a:cubicBezTo>
                  <a:pt x="38549923" y="9935668"/>
                  <a:pt x="38539939" y="9943526"/>
                  <a:pt x="38529603" y="9950908"/>
                </a:cubicBezTo>
                <a:cubicBezTo>
                  <a:pt x="38522151" y="9956231"/>
                  <a:pt x="38514935" y="9962052"/>
                  <a:pt x="38506743" y="9966149"/>
                </a:cubicBezTo>
                <a:cubicBezTo>
                  <a:pt x="38465307" y="9986868"/>
                  <a:pt x="38350163" y="9981197"/>
                  <a:pt x="38346723" y="9981389"/>
                </a:cubicBezTo>
                <a:cubicBezTo>
                  <a:pt x="38336563" y="9986468"/>
                  <a:pt x="38326683" y="9992153"/>
                  <a:pt x="38316243" y="9996628"/>
                </a:cubicBezTo>
                <a:cubicBezTo>
                  <a:pt x="38308859" y="9999792"/>
                  <a:pt x="38299655" y="9999231"/>
                  <a:pt x="38293383" y="10004250"/>
                </a:cubicBezTo>
                <a:cubicBezTo>
                  <a:pt x="38286231" y="10009969"/>
                  <a:pt x="38285911" y="10022256"/>
                  <a:pt x="38278143" y="10027109"/>
                </a:cubicBezTo>
                <a:cubicBezTo>
                  <a:pt x="38264519" y="10035622"/>
                  <a:pt x="38247663" y="10037269"/>
                  <a:pt x="38232423" y="10042348"/>
                </a:cubicBezTo>
                <a:lnTo>
                  <a:pt x="38209563" y="10049968"/>
                </a:lnTo>
                <a:cubicBezTo>
                  <a:pt x="38201943" y="10047428"/>
                  <a:pt x="38192383" y="10048029"/>
                  <a:pt x="38186703" y="10042348"/>
                </a:cubicBezTo>
                <a:cubicBezTo>
                  <a:pt x="38181023" y="10036668"/>
                  <a:pt x="38179971" y="10027471"/>
                  <a:pt x="38179083" y="10019488"/>
                </a:cubicBezTo>
                <a:cubicBezTo>
                  <a:pt x="38174867" y="9981537"/>
                  <a:pt x="38175679" y="9943139"/>
                  <a:pt x="38171463" y="9905188"/>
                </a:cubicBezTo>
                <a:cubicBezTo>
                  <a:pt x="38170575" y="9897205"/>
                  <a:pt x="38169523" y="9888010"/>
                  <a:pt x="38163843" y="9882329"/>
                </a:cubicBezTo>
                <a:cubicBezTo>
                  <a:pt x="38148567" y="9867053"/>
                  <a:pt x="38119219" y="9849020"/>
                  <a:pt x="38095263" y="9844228"/>
                </a:cubicBezTo>
                <a:cubicBezTo>
                  <a:pt x="38077651" y="9840707"/>
                  <a:pt x="38059703" y="9839149"/>
                  <a:pt x="38041923" y="9836609"/>
                </a:cubicBezTo>
                <a:cubicBezTo>
                  <a:pt x="38034303" y="9834068"/>
                  <a:pt x="38023731" y="9835525"/>
                  <a:pt x="38019063" y="9828990"/>
                </a:cubicBezTo>
                <a:cubicBezTo>
                  <a:pt x="38009727" y="9815916"/>
                  <a:pt x="38012735" y="9796634"/>
                  <a:pt x="38003823" y="9783270"/>
                </a:cubicBezTo>
                <a:cubicBezTo>
                  <a:pt x="37998743" y="9775649"/>
                  <a:pt x="37992679" y="9768599"/>
                  <a:pt x="37988583" y="9760409"/>
                </a:cubicBezTo>
                <a:cubicBezTo>
                  <a:pt x="37984991" y="9753225"/>
                  <a:pt x="37986643" y="9743230"/>
                  <a:pt x="37980963" y="9737550"/>
                </a:cubicBezTo>
                <a:cubicBezTo>
                  <a:pt x="37954763" y="9711347"/>
                  <a:pt x="37941131" y="9709031"/>
                  <a:pt x="37912383" y="9699448"/>
                </a:cubicBezTo>
                <a:cubicBezTo>
                  <a:pt x="37900475" y="9702426"/>
                  <a:pt x="37891903" y="9704558"/>
                  <a:pt x="37885875" y="9706046"/>
                </a:cubicBezTo>
                <a:lnTo>
                  <a:pt x="37878775" y="9707785"/>
                </a:lnTo>
                <a:lnTo>
                  <a:pt x="37878679" y="9707803"/>
                </a:lnTo>
                <a:cubicBezTo>
                  <a:pt x="37874607" y="9708753"/>
                  <a:pt x="37871123" y="9709644"/>
                  <a:pt x="37874611" y="9708806"/>
                </a:cubicBezTo>
                <a:lnTo>
                  <a:pt x="37878775" y="9707785"/>
                </a:lnTo>
                <a:lnTo>
                  <a:pt x="37886263" y="9706432"/>
                </a:lnTo>
                <a:cubicBezTo>
                  <a:pt x="37885119" y="9707026"/>
                  <a:pt x="37878175" y="9709222"/>
                  <a:pt x="37859043" y="9714689"/>
                </a:cubicBezTo>
                <a:cubicBezTo>
                  <a:pt x="37848975" y="9717566"/>
                  <a:pt x="37838723" y="9719770"/>
                  <a:pt x="37828563" y="9722308"/>
                </a:cubicBezTo>
                <a:cubicBezTo>
                  <a:pt x="37818403" y="9719770"/>
                  <a:pt x="37807451" y="9719374"/>
                  <a:pt x="37798083" y="9714689"/>
                </a:cubicBezTo>
                <a:cubicBezTo>
                  <a:pt x="37781699" y="9706498"/>
                  <a:pt x="37752363" y="9684209"/>
                  <a:pt x="37752363" y="9684209"/>
                </a:cubicBezTo>
                <a:cubicBezTo>
                  <a:pt x="37747343" y="9669150"/>
                  <a:pt x="37742931" y="9649231"/>
                  <a:pt x="37729503" y="9638489"/>
                </a:cubicBezTo>
                <a:cubicBezTo>
                  <a:pt x="37723231" y="9633472"/>
                  <a:pt x="37714651" y="9631509"/>
                  <a:pt x="37706643" y="9630870"/>
                </a:cubicBezTo>
                <a:cubicBezTo>
                  <a:pt x="37650883" y="9626407"/>
                  <a:pt x="37594883" y="9625790"/>
                  <a:pt x="37539003" y="9623248"/>
                </a:cubicBezTo>
                <a:cubicBezTo>
                  <a:pt x="37533923" y="9615630"/>
                  <a:pt x="37527483" y="9608757"/>
                  <a:pt x="37523763" y="9600388"/>
                </a:cubicBezTo>
                <a:cubicBezTo>
                  <a:pt x="37511691" y="9573225"/>
                  <a:pt x="37513979" y="9552502"/>
                  <a:pt x="37493283" y="9531809"/>
                </a:cubicBezTo>
                <a:cubicBezTo>
                  <a:pt x="37486807" y="9525333"/>
                  <a:pt x="37478043" y="9521648"/>
                  <a:pt x="37470423" y="9516569"/>
                </a:cubicBezTo>
                <a:cubicBezTo>
                  <a:pt x="37455363" y="9521589"/>
                  <a:pt x="37435447" y="9526000"/>
                  <a:pt x="37424703" y="9539429"/>
                </a:cubicBezTo>
                <a:cubicBezTo>
                  <a:pt x="37419687" y="9545701"/>
                  <a:pt x="37421539" y="9555606"/>
                  <a:pt x="37417083" y="9562288"/>
                </a:cubicBezTo>
                <a:cubicBezTo>
                  <a:pt x="37411107" y="9571254"/>
                  <a:pt x="37401843" y="9577528"/>
                  <a:pt x="37394223" y="9585148"/>
                </a:cubicBezTo>
                <a:cubicBezTo>
                  <a:pt x="37391247" y="9594075"/>
                  <a:pt x="37374955" y="9650137"/>
                  <a:pt x="37363743" y="9661350"/>
                </a:cubicBezTo>
                <a:cubicBezTo>
                  <a:pt x="37350791" y="9674301"/>
                  <a:pt x="37333263" y="9681669"/>
                  <a:pt x="37318023" y="9691830"/>
                </a:cubicBezTo>
                <a:lnTo>
                  <a:pt x="37295163" y="9707070"/>
                </a:lnTo>
                <a:cubicBezTo>
                  <a:pt x="37287543" y="9712148"/>
                  <a:pt x="37280991" y="9719414"/>
                  <a:pt x="37272303" y="9722308"/>
                </a:cubicBezTo>
                <a:lnTo>
                  <a:pt x="37226583" y="9737550"/>
                </a:lnTo>
                <a:cubicBezTo>
                  <a:pt x="37218963" y="9740090"/>
                  <a:pt x="37207315" y="9752352"/>
                  <a:pt x="37203723" y="9745168"/>
                </a:cubicBezTo>
                <a:lnTo>
                  <a:pt x="37188483" y="9737550"/>
                </a:lnTo>
                <a:lnTo>
                  <a:pt x="37241823" y="9661350"/>
                </a:lnTo>
                <a:cubicBezTo>
                  <a:pt x="37258171" y="9637735"/>
                  <a:pt x="37256319" y="9635300"/>
                  <a:pt x="37279923" y="9615630"/>
                </a:cubicBezTo>
                <a:cubicBezTo>
                  <a:pt x="37286959" y="9609766"/>
                  <a:pt x="37295163" y="9605469"/>
                  <a:pt x="37302783" y="9600388"/>
                </a:cubicBezTo>
                <a:cubicBezTo>
                  <a:pt x="37307863" y="9592769"/>
                  <a:pt x="37311547" y="9584004"/>
                  <a:pt x="37318023" y="9577528"/>
                </a:cubicBezTo>
                <a:cubicBezTo>
                  <a:pt x="37324499" y="9571053"/>
                  <a:pt x="37335163" y="9569440"/>
                  <a:pt x="37340883" y="9562288"/>
                </a:cubicBezTo>
                <a:cubicBezTo>
                  <a:pt x="37382947" y="9509709"/>
                  <a:pt x="37305851" y="9567866"/>
                  <a:pt x="37371363" y="9524189"/>
                </a:cubicBezTo>
                <a:cubicBezTo>
                  <a:pt x="37379627" y="9499399"/>
                  <a:pt x="37374871" y="9498078"/>
                  <a:pt x="37401843" y="9486090"/>
                </a:cubicBezTo>
                <a:cubicBezTo>
                  <a:pt x="37416523" y="9479566"/>
                  <a:pt x="37447563" y="9470850"/>
                  <a:pt x="37447563" y="9470850"/>
                </a:cubicBezTo>
                <a:close/>
                <a:moveTo>
                  <a:pt x="25847803" y="9470759"/>
                </a:moveTo>
                <a:cubicBezTo>
                  <a:pt x="25860431" y="9470759"/>
                  <a:pt x="25870663" y="9480995"/>
                  <a:pt x="25870663" y="9493620"/>
                </a:cubicBezTo>
                <a:cubicBezTo>
                  <a:pt x="25870663" y="9506244"/>
                  <a:pt x="25860431" y="9516479"/>
                  <a:pt x="25847803" y="9516479"/>
                </a:cubicBezTo>
                <a:cubicBezTo>
                  <a:pt x="25835179" y="9516479"/>
                  <a:pt x="25824943" y="9506244"/>
                  <a:pt x="25824943" y="9493620"/>
                </a:cubicBezTo>
                <a:cubicBezTo>
                  <a:pt x="25824943" y="9480995"/>
                  <a:pt x="25835179" y="9470759"/>
                  <a:pt x="25847803" y="9470759"/>
                </a:cubicBezTo>
                <a:close/>
                <a:moveTo>
                  <a:pt x="19079571" y="9470752"/>
                </a:moveTo>
                <a:cubicBezTo>
                  <a:pt x="19092199" y="9470752"/>
                  <a:pt x="19102431" y="9480986"/>
                  <a:pt x="19102431" y="9493611"/>
                </a:cubicBezTo>
                <a:cubicBezTo>
                  <a:pt x="19102431" y="9506236"/>
                  <a:pt x="19092199" y="9516472"/>
                  <a:pt x="19079571" y="9516472"/>
                </a:cubicBezTo>
                <a:cubicBezTo>
                  <a:pt x="19066947" y="9516472"/>
                  <a:pt x="19056711" y="9506236"/>
                  <a:pt x="19056711" y="9493611"/>
                </a:cubicBezTo>
                <a:cubicBezTo>
                  <a:pt x="19056711" y="9480986"/>
                  <a:pt x="19066947" y="9470752"/>
                  <a:pt x="19079571" y="9470752"/>
                </a:cubicBezTo>
                <a:close/>
                <a:moveTo>
                  <a:pt x="25673975" y="9444566"/>
                </a:moveTo>
                <a:cubicBezTo>
                  <a:pt x="25686599" y="9444566"/>
                  <a:pt x="25696835" y="9454802"/>
                  <a:pt x="25696835" y="9467425"/>
                </a:cubicBezTo>
                <a:cubicBezTo>
                  <a:pt x="25696835" y="9480050"/>
                  <a:pt x="25686599" y="9490286"/>
                  <a:pt x="25673975" y="9490286"/>
                </a:cubicBezTo>
                <a:cubicBezTo>
                  <a:pt x="25661347" y="9490286"/>
                  <a:pt x="25651115" y="9480050"/>
                  <a:pt x="25651115" y="9467425"/>
                </a:cubicBezTo>
                <a:cubicBezTo>
                  <a:pt x="25651115" y="9454802"/>
                  <a:pt x="25661347" y="9444566"/>
                  <a:pt x="25673975" y="9444566"/>
                </a:cubicBezTo>
                <a:close/>
                <a:moveTo>
                  <a:pt x="19149423" y="9350101"/>
                </a:moveTo>
                <a:cubicBezTo>
                  <a:pt x="19162047" y="9350101"/>
                  <a:pt x="19172283" y="9360336"/>
                  <a:pt x="19172283" y="9372962"/>
                </a:cubicBezTo>
                <a:cubicBezTo>
                  <a:pt x="19172283" y="9385587"/>
                  <a:pt x="19162047" y="9395820"/>
                  <a:pt x="19149423" y="9395820"/>
                </a:cubicBezTo>
                <a:cubicBezTo>
                  <a:pt x="19136799" y="9395820"/>
                  <a:pt x="19126563" y="9385587"/>
                  <a:pt x="19126563" y="9372962"/>
                </a:cubicBezTo>
                <a:cubicBezTo>
                  <a:pt x="19126563" y="9360336"/>
                  <a:pt x="19136799" y="9350101"/>
                  <a:pt x="19149423" y="9350101"/>
                </a:cubicBezTo>
                <a:close/>
                <a:moveTo>
                  <a:pt x="37935719" y="9220334"/>
                </a:moveTo>
                <a:cubicBezTo>
                  <a:pt x="37942863" y="9221126"/>
                  <a:pt x="37950063" y="9221534"/>
                  <a:pt x="37957151" y="9222716"/>
                </a:cubicBezTo>
                <a:cubicBezTo>
                  <a:pt x="37959627" y="9223128"/>
                  <a:pt x="37962835" y="9223053"/>
                  <a:pt x="37964295" y="9225096"/>
                </a:cubicBezTo>
                <a:cubicBezTo>
                  <a:pt x="37967211" y="9229182"/>
                  <a:pt x="37969059" y="9239384"/>
                  <a:pt x="37969059" y="9239384"/>
                </a:cubicBezTo>
                <a:cubicBezTo>
                  <a:pt x="37968263" y="9252083"/>
                  <a:pt x="37968007" y="9264827"/>
                  <a:pt x="37966675" y="9277483"/>
                </a:cubicBezTo>
                <a:cubicBezTo>
                  <a:pt x="37964043" y="9302493"/>
                  <a:pt x="37966675" y="9293357"/>
                  <a:pt x="37966675" y="9296534"/>
                </a:cubicBezTo>
                <a:cubicBezTo>
                  <a:pt x="37953975" y="9295740"/>
                  <a:pt x="37941239" y="9295418"/>
                  <a:pt x="37928575" y="9294151"/>
                </a:cubicBezTo>
                <a:cubicBezTo>
                  <a:pt x="37925319" y="9293825"/>
                  <a:pt x="37921775" y="9293585"/>
                  <a:pt x="37919051" y="9291772"/>
                </a:cubicBezTo>
                <a:cubicBezTo>
                  <a:pt x="37916671" y="9290182"/>
                  <a:pt x="37916119" y="9286825"/>
                  <a:pt x="37914287" y="9284628"/>
                </a:cubicBezTo>
                <a:cubicBezTo>
                  <a:pt x="37899011" y="9266295"/>
                  <a:pt x="37914203" y="9288073"/>
                  <a:pt x="37902383" y="9270339"/>
                </a:cubicBezTo>
                <a:cubicBezTo>
                  <a:pt x="37903175" y="9260815"/>
                  <a:pt x="37903499" y="9251239"/>
                  <a:pt x="37904763" y="9241765"/>
                </a:cubicBezTo>
                <a:cubicBezTo>
                  <a:pt x="37905095" y="9239278"/>
                  <a:pt x="37905371" y="9236395"/>
                  <a:pt x="37907143" y="9234620"/>
                </a:cubicBezTo>
                <a:cubicBezTo>
                  <a:pt x="37911191" y="9230573"/>
                  <a:pt x="37916003" y="9226906"/>
                  <a:pt x="37921431" y="9225096"/>
                </a:cubicBezTo>
                <a:lnTo>
                  <a:pt x="37935719" y="9220334"/>
                </a:lnTo>
                <a:close/>
                <a:moveTo>
                  <a:pt x="20547219" y="9196909"/>
                </a:moveTo>
                <a:cubicBezTo>
                  <a:pt x="20559847" y="9196909"/>
                  <a:pt x="20570079" y="9207143"/>
                  <a:pt x="20570079" y="9219769"/>
                </a:cubicBezTo>
                <a:cubicBezTo>
                  <a:pt x="20570079" y="9232393"/>
                  <a:pt x="20559847" y="9242629"/>
                  <a:pt x="20547219" y="9242629"/>
                </a:cubicBezTo>
                <a:cubicBezTo>
                  <a:pt x="20534595" y="9242629"/>
                  <a:pt x="20524359" y="9232393"/>
                  <a:pt x="20524359" y="9219769"/>
                </a:cubicBezTo>
                <a:cubicBezTo>
                  <a:pt x="20524359" y="9207143"/>
                  <a:pt x="20534595" y="9196909"/>
                  <a:pt x="20547219" y="9196909"/>
                </a:cubicBezTo>
                <a:close/>
                <a:moveTo>
                  <a:pt x="38123839" y="9134607"/>
                </a:moveTo>
                <a:cubicBezTo>
                  <a:pt x="38131775" y="9135401"/>
                  <a:pt x="38139767" y="9135775"/>
                  <a:pt x="38147651" y="9136989"/>
                </a:cubicBezTo>
                <a:cubicBezTo>
                  <a:pt x="38150131" y="9137372"/>
                  <a:pt x="38153019" y="9137596"/>
                  <a:pt x="38154795" y="9139369"/>
                </a:cubicBezTo>
                <a:cubicBezTo>
                  <a:pt x="38156571" y="9141144"/>
                  <a:pt x="38156055" y="9144269"/>
                  <a:pt x="38157175" y="9146514"/>
                </a:cubicBezTo>
                <a:cubicBezTo>
                  <a:pt x="38158455" y="9149072"/>
                  <a:pt x="38160351" y="9151278"/>
                  <a:pt x="38161939" y="9153656"/>
                </a:cubicBezTo>
                <a:cubicBezTo>
                  <a:pt x="38163527" y="9158419"/>
                  <a:pt x="38165803" y="9163007"/>
                  <a:pt x="38166703" y="9167944"/>
                </a:cubicBezTo>
                <a:lnTo>
                  <a:pt x="38171463" y="9201282"/>
                </a:lnTo>
                <a:cubicBezTo>
                  <a:pt x="38145603" y="9200108"/>
                  <a:pt x="38125679" y="9211000"/>
                  <a:pt x="38111931" y="9191758"/>
                </a:cubicBezTo>
                <a:cubicBezTo>
                  <a:pt x="38109871" y="9188868"/>
                  <a:pt x="38108759" y="9185406"/>
                  <a:pt x="38107171" y="9182233"/>
                </a:cubicBezTo>
                <a:cubicBezTo>
                  <a:pt x="38103815" y="9165450"/>
                  <a:pt x="38103571" y="9170490"/>
                  <a:pt x="38107171" y="9148895"/>
                </a:cubicBezTo>
                <a:cubicBezTo>
                  <a:pt x="38107583" y="9146419"/>
                  <a:pt x="38107983" y="9143711"/>
                  <a:pt x="38109551" y="9141751"/>
                </a:cubicBezTo>
                <a:cubicBezTo>
                  <a:pt x="38112907" y="9137555"/>
                  <a:pt x="38119135" y="9136177"/>
                  <a:pt x="38123839" y="9134607"/>
                </a:cubicBezTo>
                <a:close/>
                <a:moveTo>
                  <a:pt x="20535315" y="9115946"/>
                </a:moveTo>
                <a:cubicBezTo>
                  <a:pt x="20547939" y="9115946"/>
                  <a:pt x="20558171" y="9126181"/>
                  <a:pt x="20558171" y="9138806"/>
                </a:cubicBezTo>
                <a:cubicBezTo>
                  <a:pt x="20558171" y="9151431"/>
                  <a:pt x="20547939" y="9161667"/>
                  <a:pt x="20535315" y="9161667"/>
                </a:cubicBezTo>
                <a:cubicBezTo>
                  <a:pt x="20522691" y="9161667"/>
                  <a:pt x="20512455" y="9151431"/>
                  <a:pt x="20512455" y="9138806"/>
                </a:cubicBezTo>
                <a:cubicBezTo>
                  <a:pt x="20512455" y="9126181"/>
                  <a:pt x="20522691" y="9115946"/>
                  <a:pt x="20535315" y="9115946"/>
                </a:cubicBezTo>
                <a:close/>
                <a:moveTo>
                  <a:pt x="37759507" y="9094128"/>
                </a:moveTo>
                <a:cubicBezTo>
                  <a:pt x="37773003" y="9094922"/>
                  <a:pt x="37786531" y="9095226"/>
                  <a:pt x="37799987" y="9096509"/>
                </a:cubicBezTo>
                <a:cubicBezTo>
                  <a:pt x="37803247" y="9096820"/>
                  <a:pt x="37806319" y="9098181"/>
                  <a:pt x="37809515" y="9098891"/>
                </a:cubicBezTo>
                <a:cubicBezTo>
                  <a:pt x="37836767" y="9104947"/>
                  <a:pt x="37807679" y="9097838"/>
                  <a:pt x="37830943" y="9103653"/>
                </a:cubicBezTo>
                <a:cubicBezTo>
                  <a:pt x="37842851" y="9111590"/>
                  <a:pt x="37836499" y="9106034"/>
                  <a:pt x="37847615" y="9122704"/>
                </a:cubicBezTo>
                <a:lnTo>
                  <a:pt x="37852375" y="9129848"/>
                </a:lnTo>
                <a:lnTo>
                  <a:pt x="37857139" y="9144133"/>
                </a:lnTo>
                <a:lnTo>
                  <a:pt x="37859519" y="9151278"/>
                </a:lnTo>
                <a:cubicBezTo>
                  <a:pt x="37858727" y="9160008"/>
                  <a:pt x="37859715" y="9169092"/>
                  <a:pt x="37857139" y="9177470"/>
                </a:cubicBezTo>
                <a:cubicBezTo>
                  <a:pt x="37856295" y="9180207"/>
                  <a:pt x="37852555" y="9180954"/>
                  <a:pt x="37849995" y="9182233"/>
                </a:cubicBezTo>
                <a:cubicBezTo>
                  <a:pt x="37847751" y="9183357"/>
                  <a:pt x="37851979" y="9192156"/>
                  <a:pt x="37852375" y="9194142"/>
                </a:cubicBezTo>
                <a:cubicBezTo>
                  <a:pt x="37844439" y="9192554"/>
                  <a:pt x="37836347" y="9191600"/>
                  <a:pt x="37828563" y="9189377"/>
                </a:cubicBezTo>
                <a:cubicBezTo>
                  <a:pt x="37825151" y="9188402"/>
                  <a:pt x="37822363" y="9185861"/>
                  <a:pt x="37819039" y="9184615"/>
                </a:cubicBezTo>
                <a:cubicBezTo>
                  <a:pt x="37815975" y="9183468"/>
                  <a:pt x="37812647" y="9183173"/>
                  <a:pt x="37809515" y="9182233"/>
                </a:cubicBezTo>
                <a:cubicBezTo>
                  <a:pt x="37804707" y="9180791"/>
                  <a:pt x="37799987" y="9179059"/>
                  <a:pt x="37795227" y="9177470"/>
                </a:cubicBezTo>
                <a:lnTo>
                  <a:pt x="37788083" y="9175091"/>
                </a:lnTo>
                <a:cubicBezTo>
                  <a:pt x="37785703" y="9173502"/>
                  <a:pt x="37783499" y="9171607"/>
                  <a:pt x="37780939" y="9170328"/>
                </a:cubicBezTo>
                <a:cubicBezTo>
                  <a:pt x="37768959" y="9164337"/>
                  <a:pt x="37774527" y="9173440"/>
                  <a:pt x="37759507" y="9158422"/>
                </a:cubicBezTo>
                <a:cubicBezTo>
                  <a:pt x="37750587" y="9149503"/>
                  <a:pt x="37755559" y="9152344"/>
                  <a:pt x="37745219" y="9148896"/>
                </a:cubicBezTo>
                <a:cubicBezTo>
                  <a:pt x="37739459" y="9131607"/>
                  <a:pt x="37736183" y="9124707"/>
                  <a:pt x="37745219" y="9098891"/>
                </a:cubicBezTo>
                <a:cubicBezTo>
                  <a:pt x="37746879" y="9094152"/>
                  <a:pt x="37759507" y="9094128"/>
                  <a:pt x="37759507" y="9094128"/>
                </a:cubicBezTo>
                <a:close/>
                <a:moveTo>
                  <a:pt x="37973819" y="8982208"/>
                </a:moveTo>
                <a:cubicBezTo>
                  <a:pt x="37986411" y="8984307"/>
                  <a:pt x="37988107" y="8981019"/>
                  <a:pt x="37992871" y="8991733"/>
                </a:cubicBezTo>
                <a:cubicBezTo>
                  <a:pt x="37994907" y="8996321"/>
                  <a:pt x="37997631" y="9006022"/>
                  <a:pt x="37997631" y="9006022"/>
                </a:cubicBezTo>
                <a:cubicBezTo>
                  <a:pt x="37997519" y="9007031"/>
                  <a:pt x="37998211" y="9030736"/>
                  <a:pt x="37990487" y="9034596"/>
                </a:cubicBezTo>
                <a:cubicBezTo>
                  <a:pt x="37987647" y="9036016"/>
                  <a:pt x="37982551" y="9040548"/>
                  <a:pt x="37980963" y="9041740"/>
                </a:cubicBezTo>
                <a:cubicBezTo>
                  <a:pt x="37977003" y="9038912"/>
                  <a:pt x="37961503" y="9029219"/>
                  <a:pt x="37957151" y="9022690"/>
                </a:cubicBezTo>
                <a:cubicBezTo>
                  <a:pt x="37955759" y="9020602"/>
                  <a:pt x="37955563" y="9017928"/>
                  <a:pt x="37954771" y="9015546"/>
                </a:cubicBezTo>
                <a:cubicBezTo>
                  <a:pt x="37956415" y="8997459"/>
                  <a:pt x="37950183" y="8990639"/>
                  <a:pt x="37964295" y="8984589"/>
                </a:cubicBezTo>
                <a:cubicBezTo>
                  <a:pt x="37967303" y="8983302"/>
                  <a:pt x="37970643" y="8983001"/>
                  <a:pt x="37973819" y="8982208"/>
                </a:cubicBezTo>
                <a:close/>
                <a:moveTo>
                  <a:pt x="18819223" y="8753202"/>
                </a:moveTo>
                <a:cubicBezTo>
                  <a:pt x="18831847" y="8753202"/>
                  <a:pt x="18842083" y="8763436"/>
                  <a:pt x="18842083" y="8776061"/>
                </a:cubicBezTo>
                <a:cubicBezTo>
                  <a:pt x="18842083" y="8788686"/>
                  <a:pt x="18831847" y="8798922"/>
                  <a:pt x="18819223" y="8798922"/>
                </a:cubicBezTo>
                <a:cubicBezTo>
                  <a:pt x="18806599" y="8798922"/>
                  <a:pt x="18796363" y="8788686"/>
                  <a:pt x="18796363" y="8776061"/>
                </a:cubicBezTo>
                <a:cubicBezTo>
                  <a:pt x="18796363" y="8763436"/>
                  <a:pt x="18806599" y="8753202"/>
                  <a:pt x="18819223" y="8753202"/>
                </a:cubicBezTo>
                <a:close/>
                <a:moveTo>
                  <a:pt x="37623775" y="8746465"/>
                </a:moveTo>
                <a:cubicBezTo>
                  <a:pt x="37626951" y="8747259"/>
                  <a:pt x="37630295" y="8747557"/>
                  <a:pt x="37633303" y="8748847"/>
                </a:cubicBezTo>
                <a:cubicBezTo>
                  <a:pt x="37642563" y="8752814"/>
                  <a:pt x="37644151" y="8759166"/>
                  <a:pt x="37649971" y="8767898"/>
                </a:cubicBezTo>
                <a:lnTo>
                  <a:pt x="37659495" y="8782183"/>
                </a:lnTo>
                <a:cubicBezTo>
                  <a:pt x="37660287" y="8784564"/>
                  <a:pt x="37661187" y="8786913"/>
                  <a:pt x="37661875" y="8789327"/>
                </a:cubicBezTo>
                <a:cubicBezTo>
                  <a:pt x="37665063" y="8800472"/>
                  <a:pt x="37665843" y="8797264"/>
                  <a:pt x="37666639" y="8798854"/>
                </a:cubicBezTo>
                <a:cubicBezTo>
                  <a:pt x="37659495" y="8799646"/>
                  <a:pt x="37652395" y="8801234"/>
                  <a:pt x="37645207" y="8801234"/>
                </a:cubicBezTo>
                <a:cubicBezTo>
                  <a:pt x="37635651" y="8801234"/>
                  <a:pt x="37626115" y="8800038"/>
                  <a:pt x="37616631" y="8798854"/>
                </a:cubicBezTo>
                <a:cubicBezTo>
                  <a:pt x="37611847" y="8798256"/>
                  <a:pt x="37604707" y="8795672"/>
                  <a:pt x="37599963" y="8794091"/>
                </a:cubicBezTo>
                <a:cubicBezTo>
                  <a:pt x="37598375" y="8791710"/>
                  <a:pt x="37596483" y="8789507"/>
                  <a:pt x="37595203" y="8786946"/>
                </a:cubicBezTo>
                <a:cubicBezTo>
                  <a:pt x="37591399" y="8779340"/>
                  <a:pt x="37590975" y="8768001"/>
                  <a:pt x="37595203" y="8760753"/>
                </a:cubicBezTo>
                <a:cubicBezTo>
                  <a:pt x="37598087" y="8755809"/>
                  <a:pt x="37604059" y="8753037"/>
                  <a:pt x="37609487" y="8751228"/>
                </a:cubicBezTo>
                <a:lnTo>
                  <a:pt x="37623775" y="8746465"/>
                </a:lnTo>
                <a:close/>
                <a:moveTo>
                  <a:pt x="19288365" y="8729783"/>
                </a:moveTo>
                <a:cubicBezTo>
                  <a:pt x="19304239" y="8731371"/>
                  <a:pt x="19320309" y="8731606"/>
                  <a:pt x="19335991" y="8734545"/>
                </a:cubicBezTo>
                <a:cubicBezTo>
                  <a:pt x="19345859" y="8736395"/>
                  <a:pt x="19364565" y="8744070"/>
                  <a:pt x="19364565" y="8744070"/>
                </a:cubicBezTo>
                <a:cubicBezTo>
                  <a:pt x="19385867" y="8776025"/>
                  <a:pt x="19360773" y="8744718"/>
                  <a:pt x="19388377" y="8763122"/>
                </a:cubicBezTo>
                <a:cubicBezTo>
                  <a:pt x="19399379" y="8770455"/>
                  <a:pt x="19405163" y="8781153"/>
                  <a:pt x="19412191" y="8791696"/>
                </a:cubicBezTo>
                <a:cubicBezTo>
                  <a:pt x="19413777" y="8796459"/>
                  <a:pt x="19414515" y="8801595"/>
                  <a:pt x="19416951" y="8805983"/>
                </a:cubicBezTo>
                <a:cubicBezTo>
                  <a:pt x="19422511" y="8815992"/>
                  <a:pt x="19432383" y="8823699"/>
                  <a:pt x="19436003" y="8834558"/>
                </a:cubicBezTo>
                <a:lnTo>
                  <a:pt x="19445527" y="8863133"/>
                </a:lnTo>
                <a:cubicBezTo>
                  <a:pt x="19442119" y="8880171"/>
                  <a:pt x="19443503" y="8888971"/>
                  <a:pt x="19431239" y="8901234"/>
                </a:cubicBezTo>
                <a:cubicBezTo>
                  <a:pt x="19427195" y="8905281"/>
                  <a:pt x="19421715" y="8907584"/>
                  <a:pt x="19416951" y="8910759"/>
                </a:cubicBezTo>
                <a:cubicBezTo>
                  <a:pt x="19404987" y="8946661"/>
                  <a:pt x="19421127" y="8902413"/>
                  <a:pt x="19402667" y="8939333"/>
                </a:cubicBezTo>
                <a:cubicBezTo>
                  <a:pt x="19399247" y="8946172"/>
                  <a:pt x="19394667" y="8966562"/>
                  <a:pt x="19393139" y="8972670"/>
                </a:cubicBezTo>
                <a:cubicBezTo>
                  <a:pt x="19394727" y="8988546"/>
                  <a:pt x="19398839" y="9004370"/>
                  <a:pt x="19397903" y="9020295"/>
                </a:cubicBezTo>
                <a:cubicBezTo>
                  <a:pt x="19397223" y="9031832"/>
                  <a:pt x="19391419" y="9042483"/>
                  <a:pt x="19388377" y="9053634"/>
                </a:cubicBezTo>
                <a:cubicBezTo>
                  <a:pt x="19376483" y="9097245"/>
                  <a:pt x="19392267" y="9050614"/>
                  <a:pt x="19374091" y="9086971"/>
                </a:cubicBezTo>
                <a:cubicBezTo>
                  <a:pt x="19371847" y="9091461"/>
                  <a:pt x="19372463" y="9097339"/>
                  <a:pt x="19369327" y="9101260"/>
                </a:cubicBezTo>
                <a:cubicBezTo>
                  <a:pt x="19365751" y="9105728"/>
                  <a:pt x="19359803" y="9107608"/>
                  <a:pt x="19355039" y="9110784"/>
                </a:cubicBezTo>
                <a:cubicBezTo>
                  <a:pt x="19351867" y="9115545"/>
                  <a:pt x="19350371" y="9122038"/>
                  <a:pt x="19345515" y="9125072"/>
                </a:cubicBezTo>
                <a:cubicBezTo>
                  <a:pt x="19337003" y="9130392"/>
                  <a:pt x="19316939" y="9134596"/>
                  <a:pt x="19316939" y="9134596"/>
                </a:cubicBezTo>
                <a:cubicBezTo>
                  <a:pt x="19305319" y="9130722"/>
                  <a:pt x="19297599" y="9129541"/>
                  <a:pt x="19288365" y="9120309"/>
                </a:cubicBezTo>
                <a:cubicBezTo>
                  <a:pt x="19284319" y="9116260"/>
                  <a:pt x="19283147" y="9109788"/>
                  <a:pt x="19278839" y="9106020"/>
                </a:cubicBezTo>
                <a:cubicBezTo>
                  <a:pt x="19270227" y="9098484"/>
                  <a:pt x="19250267" y="9086971"/>
                  <a:pt x="19250267" y="9086971"/>
                </a:cubicBezTo>
                <a:cubicBezTo>
                  <a:pt x="19247091" y="9077446"/>
                  <a:pt x="19239741" y="9068385"/>
                  <a:pt x="19240739" y="9058396"/>
                </a:cubicBezTo>
                <a:cubicBezTo>
                  <a:pt x="19242327" y="9042522"/>
                  <a:pt x="19242563" y="9026452"/>
                  <a:pt x="19245503" y="9010771"/>
                </a:cubicBezTo>
                <a:cubicBezTo>
                  <a:pt x="19245507" y="9010756"/>
                  <a:pt x="19257407" y="8975060"/>
                  <a:pt x="19259791" y="8967910"/>
                </a:cubicBezTo>
                <a:lnTo>
                  <a:pt x="19283603" y="8896472"/>
                </a:lnTo>
                <a:cubicBezTo>
                  <a:pt x="19283607" y="8896458"/>
                  <a:pt x="19293123" y="8867910"/>
                  <a:pt x="19293127" y="8867896"/>
                </a:cubicBezTo>
                <a:lnTo>
                  <a:pt x="19297891" y="8844084"/>
                </a:lnTo>
                <a:cubicBezTo>
                  <a:pt x="19296303" y="8839322"/>
                  <a:pt x="19297617" y="8832041"/>
                  <a:pt x="19293127" y="8829795"/>
                </a:cubicBezTo>
                <a:cubicBezTo>
                  <a:pt x="19288639" y="8827551"/>
                  <a:pt x="19283455" y="8832581"/>
                  <a:pt x="19278839" y="8834558"/>
                </a:cubicBezTo>
                <a:cubicBezTo>
                  <a:pt x="19261919" y="8841812"/>
                  <a:pt x="19259851" y="8844044"/>
                  <a:pt x="19245503" y="8853609"/>
                </a:cubicBezTo>
                <a:cubicBezTo>
                  <a:pt x="19236395" y="8880933"/>
                  <a:pt x="19247263" y="8855428"/>
                  <a:pt x="19226451" y="8882183"/>
                </a:cubicBezTo>
                <a:cubicBezTo>
                  <a:pt x="19199707" y="8916572"/>
                  <a:pt x="19220417" y="8906421"/>
                  <a:pt x="19193115" y="8915522"/>
                </a:cubicBezTo>
                <a:lnTo>
                  <a:pt x="19183591" y="8905995"/>
                </a:lnTo>
                <a:cubicBezTo>
                  <a:pt x="19180415" y="8891710"/>
                  <a:pt x="19174067" y="8877769"/>
                  <a:pt x="19174067" y="8863133"/>
                </a:cubicBezTo>
                <a:cubicBezTo>
                  <a:pt x="19174067" y="8853094"/>
                  <a:pt x="19180415" y="8844084"/>
                  <a:pt x="19183591" y="8834558"/>
                </a:cubicBezTo>
                <a:cubicBezTo>
                  <a:pt x="19187463" y="8822936"/>
                  <a:pt x="19188643" y="8815216"/>
                  <a:pt x="19197879" y="8805983"/>
                </a:cubicBezTo>
                <a:cubicBezTo>
                  <a:pt x="19201927" y="8801936"/>
                  <a:pt x="19207403" y="8799633"/>
                  <a:pt x="19212167" y="8796459"/>
                </a:cubicBezTo>
                <a:cubicBezTo>
                  <a:pt x="19221531" y="8782410"/>
                  <a:pt x="19222227" y="8779344"/>
                  <a:pt x="19235977" y="8767884"/>
                </a:cubicBezTo>
                <a:cubicBezTo>
                  <a:pt x="19240375" y="8764220"/>
                  <a:pt x="19245503" y="8761534"/>
                  <a:pt x="19250267" y="8758360"/>
                </a:cubicBezTo>
                <a:cubicBezTo>
                  <a:pt x="19253439" y="8753594"/>
                  <a:pt x="19255319" y="8747647"/>
                  <a:pt x="19259791" y="8744070"/>
                </a:cubicBezTo>
                <a:cubicBezTo>
                  <a:pt x="19263711" y="8740935"/>
                  <a:pt x="19269587" y="8741554"/>
                  <a:pt x="19274077" y="8739310"/>
                </a:cubicBezTo>
                <a:cubicBezTo>
                  <a:pt x="19279199" y="8736749"/>
                  <a:pt x="19283603" y="8732958"/>
                  <a:pt x="19288365" y="8729783"/>
                </a:cubicBezTo>
                <a:close/>
                <a:moveTo>
                  <a:pt x="37754743" y="8727416"/>
                </a:moveTo>
                <a:cubicBezTo>
                  <a:pt x="37760299" y="8728210"/>
                  <a:pt x="37765911" y="8728696"/>
                  <a:pt x="37771415" y="8729797"/>
                </a:cubicBezTo>
                <a:cubicBezTo>
                  <a:pt x="37773875" y="8730290"/>
                  <a:pt x="37776783" y="8730403"/>
                  <a:pt x="37778559" y="8732178"/>
                </a:cubicBezTo>
                <a:cubicBezTo>
                  <a:pt x="37780331" y="8733954"/>
                  <a:pt x="37779371" y="8737361"/>
                  <a:pt x="37780939" y="8739322"/>
                </a:cubicBezTo>
                <a:cubicBezTo>
                  <a:pt x="37782727" y="8741556"/>
                  <a:pt x="37785703" y="8742496"/>
                  <a:pt x="37788083" y="8744084"/>
                </a:cubicBezTo>
                <a:cubicBezTo>
                  <a:pt x="37788875" y="8746465"/>
                  <a:pt x="37789803" y="8748806"/>
                  <a:pt x="37790463" y="8751228"/>
                </a:cubicBezTo>
                <a:cubicBezTo>
                  <a:pt x="37792187" y="8757542"/>
                  <a:pt x="37795227" y="8770277"/>
                  <a:pt x="37795227" y="8770277"/>
                </a:cubicBezTo>
                <a:cubicBezTo>
                  <a:pt x="37791427" y="8815880"/>
                  <a:pt x="37796183" y="8785971"/>
                  <a:pt x="37790463" y="8805997"/>
                </a:cubicBezTo>
                <a:cubicBezTo>
                  <a:pt x="37789591" y="8809053"/>
                  <a:pt x="37784939" y="8829809"/>
                  <a:pt x="37783319" y="8829809"/>
                </a:cubicBezTo>
                <a:lnTo>
                  <a:pt x="37780939" y="8827427"/>
                </a:lnTo>
                <a:cubicBezTo>
                  <a:pt x="37774587" y="8825046"/>
                  <a:pt x="37767531" y="8824046"/>
                  <a:pt x="37761887" y="8820284"/>
                </a:cubicBezTo>
                <a:cubicBezTo>
                  <a:pt x="37759799" y="8818892"/>
                  <a:pt x="37760631" y="8815385"/>
                  <a:pt x="37759507" y="8813140"/>
                </a:cubicBezTo>
                <a:cubicBezTo>
                  <a:pt x="37758227" y="8810582"/>
                  <a:pt x="37756331" y="8808378"/>
                  <a:pt x="37754743" y="8805997"/>
                </a:cubicBezTo>
                <a:cubicBezTo>
                  <a:pt x="37753951" y="8803616"/>
                  <a:pt x="37752971" y="8801287"/>
                  <a:pt x="37752363" y="8798854"/>
                </a:cubicBezTo>
                <a:cubicBezTo>
                  <a:pt x="37750699" y="8792196"/>
                  <a:pt x="37748663" y="8779029"/>
                  <a:pt x="37747603" y="8772659"/>
                </a:cubicBezTo>
                <a:cubicBezTo>
                  <a:pt x="37748395" y="8762340"/>
                  <a:pt x="37748367" y="8751926"/>
                  <a:pt x="37749983" y="8741702"/>
                </a:cubicBezTo>
                <a:cubicBezTo>
                  <a:pt x="37750767" y="8736745"/>
                  <a:pt x="37754743" y="8727416"/>
                  <a:pt x="37754743" y="8727416"/>
                </a:cubicBezTo>
                <a:close/>
                <a:moveTo>
                  <a:pt x="19683655" y="8658346"/>
                </a:moveTo>
                <a:cubicBezTo>
                  <a:pt x="19707463" y="8659933"/>
                  <a:pt x="19731371" y="8660472"/>
                  <a:pt x="19755091" y="8663108"/>
                </a:cubicBezTo>
                <a:cubicBezTo>
                  <a:pt x="19760079" y="8663662"/>
                  <a:pt x="19765455" y="8664734"/>
                  <a:pt x="19769379" y="8667870"/>
                </a:cubicBezTo>
                <a:cubicBezTo>
                  <a:pt x="19777771" y="8674583"/>
                  <a:pt x="19780527" y="8687034"/>
                  <a:pt x="19783663" y="8696444"/>
                </a:cubicBezTo>
                <a:cubicBezTo>
                  <a:pt x="19777483" y="8739724"/>
                  <a:pt x="19782451" y="8719131"/>
                  <a:pt x="19769379" y="8758357"/>
                </a:cubicBezTo>
                <a:cubicBezTo>
                  <a:pt x="19767791" y="8763119"/>
                  <a:pt x="19767399" y="8768468"/>
                  <a:pt x="19764615" y="8772646"/>
                </a:cubicBezTo>
                <a:lnTo>
                  <a:pt x="19745567" y="8801220"/>
                </a:lnTo>
                <a:cubicBezTo>
                  <a:pt x="19707087" y="8794808"/>
                  <a:pt x="19726147" y="8799511"/>
                  <a:pt x="19688415" y="8786934"/>
                </a:cubicBezTo>
                <a:lnTo>
                  <a:pt x="19674127" y="8782169"/>
                </a:lnTo>
                <a:cubicBezTo>
                  <a:pt x="19667535" y="8783488"/>
                  <a:pt x="19644259" y="8787122"/>
                  <a:pt x="19636027" y="8791696"/>
                </a:cubicBezTo>
                <a:cubicBezTo>
                  <a:pt x="19626019" y="8797253"/>
                  <a:pt x="19607451" y="8810745"/>
                  <a:pt x="19607451" y="8810745"/>
                </a:cubicBezTo>
                <a:cubicBezTo>
                  <a:pt x="19595483" y="8846651"/>
                  <a:pt x="19611627" y="8802398"/>
                  <a:pt x="19593163" y="8839319"/>
                </a:cubicBezTo>
                <a:cubicBezTo>
                  <a:pt x="19585419" y="8854813"/>
                  <a:pt x="19592527" y="8854246"/>
                  <a:pt x="19578875" y="8867894"/>
                </a:cubicBezTo>
                <a:cubicBezTo>
                  <a:pt x="19574831" y="8871941"/>
                  <a:pt x="19569351" y="8874245"/>
                  <a:pt x="19564587" y="8877420"/>
                </a:cubicBezTo>
                <a:cubicBezTo>
                  <a:pt x="19547347" y="8865925"/>
                  <a:pt x="19564587" y="8869482"/>
                  <a:pt x="19564587" y="8867894"/>
                </a:cubicBezTo>
                <a:cubicBezTo>
                  <a:pt x="19559827" y="8855196"/>
                  <a:pt x="19554939" y="8842541"/>
                  <a:pt x="19550303" y="8829794"/>
                </a:cubicBezTo>
                <a:cubicBezTo>
                  <a:pt x="19548587" y="8825078"/>
                  <a:pt x="19547783" y="8819998"/>
                  <a:pt x="19545539" y="8815507"/>
                </a:cubicBezTo>
                <a:cubicBezTo>
                  <a:pt x="19542979" y="8810387"/>
                  <a:pt x="19538339" y="8806450"/>
                  <a:pt x="19536015" y="8801220"/>
                </a:cubicBezTo>
                <a:cubicBezTo>
                  <a:pt x="19531935" y="8792045"/>
                  <a:pt x="19526491" y="8772646"/>
                  <a:pt x="19526491" y="8772646"/>
                </a:cubicBezTo>
                <a:cubicBezTo>
                  <a:pt x="19528075" y="8756769"/>
                  <a:pt x="19525799" y="8740014"/>
                  <a:pt x="19531251" y="8725020"/>
                </a:cubicBezTo>
                <a:cubicBezTo>
                  <a:pt x="19532967" y="8720302"/>
                  <a:pt x="19540563" y="8720922"/>
                  <a:pt x="19545539" y="8720258"/>
                </a:cubicBezTo>
                <a:cubicBezTo>
                  <a:pt x="19564487" y="8717732"/>
                  <a:pt x="19583639" y="8717084"/>
                  <a:pt x="19602691" y="8715496"/>
                </a:cubicBezTo>
                <a:cubicBezTo>
                  <a:pt x="19607451" y="8713908"/>
                  <a:pt x="19612587" y="8713170"/>
                  <a:pt x="19616979" y="8710734"/>
                </a:cubicBezTo>
                <a:cubicBezTo>
                  <a:pt x="19626983" y="8705174"/>
                  <a:pt x="19645551" y="8691684"/>
                  <a:pt x="19645551" y="8691684"/>
                </a:cubicBezTo>
                <a:cubicBezTo>
                  <a:pt x="19648727" y="8686919"/>
                  <a:pt x="19650607" y="8680972"/>
                  <a:pt x="19655079" y="8677395"/>
                </a:cubicBezTo>
                <a:cubicBezTo>
                  <a:pt x="19658999" y="8674258"/>
                  <a:pt x="19665191" y="8675417"/>
                  <a:pt x="19669367" y="8672633"/>
                </a:cubicBezTo>
                <a:cubicBezTo>
                  <a:pt x="19674967" y="8668897"/>
                  <a:pt x="19678887" y="8663108"/>
                  <a:pt x="19683655" y="8658346"/>
                </a:cubicBezTo>
                <a:close/>
                <a:moveTo>
                  <a:pt x="19225623" y="8623027"/>
                </a:moveTo>
                <a:cubicBezTo>
                  <a:pt x="19238247" y="8623027"/>
                  <a:pt x="19248483" y="8633262"/>
                  <a:pt x="19248483" y="8645888"/>
                </a:cubicBezTo>
                <a:cubicBezTo>
                  <a:pt x="19248483" y="8658512"/>
                  <a:pt x="19238247" y="8668747"/>
                  <a:pt x="19225623" y="8668747"/>
                </a:cubicBezTo>
                <a:cubicBezTo>
                  <a:pt x="19212999" y="8668747"/>
                  <a:pt x="19202763" y="8658512"/>
                  <a:pt x="19202763" y="8645888"/>
                </a:cubicBezTo>
                <a:cubicBezTo>
                  <a:pt x="19202763" y="8633262"/>
                  <a:pt x="19212999" y="8623027"/>
                  <a:pt x="19225623" y="8623027"/>
                </a:cubicBezTo>
                <a:close/>
                <a:moveTo>
                  <a:pt x="1914089" y="8354964"/>
                </a:moveTo>
                <a:cubicBezTo>
                  <a:pt x="1917625" y="8354942"/>
                  <a:pt x="1920800" y="8355471"/>
                  <a:pt x="1922505" y="8358200"/>
                </a:cubicBezTo>
                <a:cubicBezTo>
                  <a:pt x="1926474" y="8364546"/>
                  <a:pt x="1922110" y="8373478"/>
                  <a:pt x="1919340" y="8380426"/>
                </a:cubicBezTo>
                <a:cubicBezTo>
                  <a:pt x="1916408" y="8387743"/>
                  <a:pt x="1907392" y="8391942"/>
                  <a:pt x="1900286" y="8393125"/>
                </a:cubicBezTo>
                <a:cubicBezTo>
                  <a:pt x="1897148" y="8393648"/>
                  <a:pt x="1897640" y="8395772"/>
                  <a:pt x="1897108" y="8396302"/>
                </a:cubicBezTo>
                <a:cubicBezTo>
                  <a:pt x="1888638" y="8393125"/>
                  <a:pt x="1877262" y="8393914"/>
                  <a:pt x="1871711" y="8386775"/>
                </a:cubicBezTo>
                <a:cubicBezTo>
                  <a:pt x="1867755" y="8381693"/>
                  <a:pt x="1871687" y="8373316"/>
                  <a:pt x="1874889" y="8367727"/>
                </a:cubicBezTo>
                <a:cubicBezTo>
                  <a:pt x="1876541" y="8364819"/>
                  <a:pt x="1881422" y="8366047"/>
                  <a:pt x="1884409" y="8364551"/>
                </a:cubicBezTo>
                <a:cubicBezTo>
                  <a:pt x="1909029" y="8352242"/>
                  <a:pt x="1879515" y="8363006"/>
                  <a:pt x="1903464" y="8355026"/>
                </a:cubicBezTo>
                <a:cubicBezTo>
                  <a:pt x="1906631" y="8355555"/>
                  <a:pt x="1910542" y="8354983"/>
                  <a:pt x="1914089" y="8354964"/>
                </a:cubicBezTo>
                <a:close/>
                <a:moveTo>
                  <a:pt x="1605017" y="8294702"/>
                </a:moveTo>
                <a:cubicBezTo>
                  <a:pt x="1608184" y="8296821"/>
                  <a:pt x="1611837" y="8298353"/>
                  <a:pt x="1614537" y="8301051"/>
                </a:cubicBezTo>
                <a:cubicBezTo>
                  <a:pt x="1620689" y="8307209"/>
                  <a:pt x="1621480" y="8312355"/>
                  <a:pt x="1624060" y="8320102"/>
                </a:cubicBezTo>
                <a:cubicBezTo>
                  <a:pt x="1623008" y="8326453"/>
                  <a:pt x="1625124" y="8334307"/>
                  <a:pt x="1620893" y="8339153"/>
                </a:cubicBezTo>
                <a:cubicBezTo>
                  <a:pt x="1616476" y="8344189"/>
                  <a:pt x="1607663" y="8349736"/>
                  <a:pt x="1605017" y="8351853"/>
                </a:cubicBezTo>
                <a:cubicBezTo>
                  <a:pt x="1583891" y="8333750"/>
                  <a:pt x="1573482" y="8335441"/>
                  <a:pt x="1585963" y="8304228"/>
                </a:cubicBezTo>
                <a:cubicBezTo>
                  <a:pt x="1587204" y="8301119"/>
                  <a:pt x="1592496" y="8302550"/>
                  <a:pt x="1595485" y="8301051"/>
                </a:cubicBezTo>
                <a:cubicBezTo>
                  <a:pt x="1598907" y="8299346"/>
                  <a:pt x="1601839" y="8296821"/>
                  <a:pt x="1605017" y="8294702"/>
                </a:cubicBezTo>
                <a:close/>
                <a:moveTo>
                  <a:pt x="19563763" y="8230122"/>
                </a:moveTo>
                <a:cubicBezTo>
                  <a:pt x="19576387" y="8230122"/>
                  <a:pt x="19586623" y="8240356"/>
                  <a:pt x="19586623" y="8252981"/>
                </a:cubicBezTo>
                <a:cubicBezTo>
                  <a:pt x="19586623" y="8265606"/>
                  <a:pt x="19576387" y="8275842"/>
                  <a:pt x="19563763" y="8275842"/>
                </a:cubicBezTo>
                <a:cubicBezTo>
                  <a:pt x="19551139" y="8275842"/>
                  <a:pt x="19540903" y="8265606"/>
                  <a:pt x="19540903" y="8252981"/>
                </a:cubicBezTo>
                <a:cubicBezTo>
                  <a:pt x="19540903" y="8240356"/>
                  <a:pt x="19551139" y="8230122"/>
                  <a:pt x="19563763" y="8230122"/>
                </a:cubicBezTo>
                <a:close/>
                <a:moveTo>
                  <a:pt x="1874889" y="8091502"/>
                </a:moveTo>
                <a:cubicBezTo>
                  <a:pt x="1880181" y="8092560"/>
                  <a:pt x="1886946" y="8090862"/>
                  <a:pt x="1890765" y="8094678"/>
                </a:cubicBezTo>
                <a:cubicBezTo>
                  <a:pt x="1895498" y="8099410"/>
                  <a:pt x="1897108" y="8113727"/>
                  <a:pt x="1897108" y="8113727"/>
                </a:cubicBezTo>
                <a:cubicBezTo>
                  <a:pt x="1896049" y="8123253"/>
                  <a:pt x="1895512" y="8132849"/>
                  <a:pt x="1893932" y="8142304"/>
                </a:cubicBezTo>
                <a:cubicBezTo>
                  <a:pt x="1893384" y="8145602"/>
                  <a:pt x="1893481" y="8149883"/>
                  <a:pt x="1890765" y="8151828"/>
                </a:cubicBezTo>
                <a:cubicBezTo>
                  <a:pt x="1880931" y="8158845"/>
                  <a:pt x="1872243" y="8157118"/>
                  <a:pt x="1868533" y="8158178"/>
                </a:cubicBezTo>
                <a:cubicBezTo>
                  <a:pt x="1859012" y="8156060"/>
                  <a:pt x="1845073" y="8160137"/>
                  <a:pt x="1839958" y="8151828"/>
                </a:cubicBezTo>
                <a:cubicBezTo>
                  <a:pt x="1833834" y="8141872"/>
                  <a:pt x="1841486" y="8128475"/>
                  <a:pt x="1843136" y="8116902"/>
                </a:cubicBezTo>
                <a:cubicBezTo>
                  <a:pt x="1843613" y="8113588"/>
                  <a:pt x="1843941" y="8109745"/>
                  <a:pt x="1846314" y="8107378"/>
                </a:cubicBezTo>
                <a:cubicBezTo>
                  <a:pt x="1857226" y="8096460"/>
                  <a:pt x="1862905" y="8095495"/>
                  <a:pt x="1874889" y="8091502"/>
                </a:cubicBezTo>
                <a:close/>
                <a:moveTo>
                  <a:pt x="2084433" y="8091501"/>
                </a:moveTo>
                <a:cubicBezTo>
                  <a:pt x="2093955" y="8092559"/>
                  <a:pt x="2103555" y="8093099"/>
                  <a:pt x="2113008" y="8094675"/>
                </a:cubicBezTo>
                <a:cubicBezTo>
                  <a:pt x="2116308" y="8095227"/>
                  <a:pt x="2121287" y="8094743"/>
                  <a:pt x="2122530" y="8097851"/>
                </a:cubicBezTo>
                <a:cubicBezTo>
                  <a:pt x="2124151" y="8101904"/>
                  <a:pt x="2121778" y="8106921"/>
                  <a:pt x="2119355" y="8110552"/>
                </a:cubicBezTo>
                <a:cubicBezTo>
                  <a:pt x="2116254" y="8115207"/>
                  <a:pt x="2105383" y="8118808"/>
                  <a:pt x="2100309" y="8120076"/>
                </a:cubicBezTo>
                <a:cubicBezTo>
                  <a:pt x="2099277" y="8120332"/>
                  <a:pt x="2097663" y="8120076"/>
                  <a:pt x="2097132" y="8120076"/>
                </a:cubicBezTo>
                <a:cubicBezTo>
                  <a:pt x="2088663" y="8116902"/>
                  <a:pt x="2077684" y="8117355"/>
                  <a:pt x="2071734" y="8110552"/>
                </a:cubicBezTo>
                <a:cubicBezTo>
                  <a:pt x="2059622" y="8096709"/>
                  <a:pt x="2079673" y="8093086"/>
                  <a:pt x="2084433" y="8091501"/>
                </a:cubicBezTo>
                <a:close/>
                <a:moveTo>
                  <a:pt x="1711956" y="8033495"/>
                </a:moveTo>
                <a:cubicBezTo>
                  <a:pt x="1719113" y="8033669"/>
                  <a:pt x="1723435" y="8036245"/>
                  <a:pt x="1728837" y="8047053"/>
                </a:cubicBezTo>
                <a:cubicBezTo>
                  <a:pt x="1730337" y="8050046"/>
                  <a:pt x="1730951" y="8053403"/>
                  <a:pt x="1732015" y="8056576"/>
                </a:cubicBezTo>
                <a:cubicBezTo>
                  <a:pt x="1730951" y="8066104"/>
                  <a:pt x="1731865" y="8076060"/>
                  <a:pt x="1728837" y="8085151"/>
                </a:cubicBezTo>
                <a:cubicBezTo>
                  <a:pt x="1727418" y="8089413"/>
                  <a:pt x="1723045" y="8092185"/>
                  <a:pt x="1719316" y="8094678"/>
                </a:cubicBezTo>
                <a:cubicBezTo>
                  <a:pt x="1716523" y="8096535"/>
                  <a:pt x="1703440" y="8107906"/>
                  <a:pt x="1700262" y="8110553"/>
                </a:cubicBezTo>
                <a:cubicBezTo>
                  <a:pt x="1685397" y="8107250"/>
                  <a:pt x="1670255" y="8109253"/>
                  <a:pt x="1662167" y="8094678"/>
                </a:cubicBezTo>
                <a:cubicBezTo>
                  <a:pt x="1658907" y="8088825"/>
                  <a:pt x="1655811" y="8075627"/>
                  <a:pt x="1655811" y="8075627"/>
                </a:cubicBezTo>
                <a:cubicBezTo>
                  <a:pt x="1658470" y="8049066"/>
                  <a:pt x="1650464" y="8046553"/>
                  <a:pt x="1668509" y="8037529"/>
                </a:cubicBezTo>
                <a:cubicBezTo>
                  <a:pt x="1671510" y="8036030"/>
                  <a:pt x="1674865" y="8035410"/>
                  <a:pt x="1678033" y="8034352"/>
                </a:cubicBezTo>
                <a:cubicBezTo>
                  <a:pt x="1694806" y="8035549"/>
                  <a:pt x="1704804" y="8033321"/>
                  <a:pt x="1711956" y="8033495"/>
                </a:cubicBezTo>
                <a:close/>
                <a:moveTo>
                  <a:pt x="1820906" y="7948628"/>
                </a:moveTo>
                <a:cubicBezTo>
                  <a:pt x="1837680" y="7954219"/>
                  <a:pt x="1844150" y="7952940"/>
                  <a:pt x="1827260" y="7986726"/>
                </a:cubicBezTo>
                <a:cubicBezTo>
                  <a:pt x="1825364" y="7990525"/>
                  <a:pt x="1808737" y="7986726"/>
                  <a:pt x="1805032" y="7986726"/>
                </a:cubicBezTo>
                <a:cubicBezTo>
                  <a:pt x="1802207" y="7961301"/>
                  <a:pt x="1793584" y="7960704"/>
                  <a:pt x="1811383" y="7951801"/>
                </a:cubicBezTo>
                <a:cubicBezTo>
                  <a:pt x="1814375" y="7950305"/>
                  <a:pt x="1817739" y="7949686"/>
                  <a:pt x="1820906" y="7948628"/>
                </a:cubicBezTo>
                <a:close/>
                <a:moveTo>
                  <a:pt x="20679015" y="7510464"/>
                </a:moveTo>
                <a:cubicBezTo>
                  <a:pt x="20680603" y="7515229"/>
                  <a:pt x="20681531" y="7520263"/>
                  <a:pt x="20683777" y="7524752"/>
                </a:cubicBezTo>
                <a:cubicBezTo>
                  <a:pt x="20702245" y="7561689"/>
                  <a:pt x="20686091" y="7517410"/>
                  <a:pt x="20698063" y="7553327"/>
                </a:cubicBezTo>
                <a:cubicBezTo>
                  <a:pt x="20699275" y="7576342"/>
                  <a:pt x="20686803" y="7632554"/>
                  <a:pt x="20712351" y="7658102"/>
                </a:cubicBezTo>
                <a:cubicBezTo>
                  <a:pt x="20716399" y="7662150"/>
                  <a:pt x="20721875" y="7664455"/>
                  <a:pt x="20726639" y="7667628"/>
                </a:cubicBezTo>
                <a:cubicBezTo>
                  <a:pt x="20729815" y="7672391"/>
                  <a:pt x="20733839" y="7676684"/>
                  <a:pt x="20736167" y="7681914"/>
                </a:cubicBezTo>
                <a:cubicBezTo>
                  <a:pt x="20740243" y="7691091"/>
                  <a:pt x="20740123" y="7702136"/>
                  <a:pt x="20745691" y="7710490"/>
                </a:cubicBezTo>
                <a:lnTo>
                  <a:pt x="20755215" y="7724775"/>
                </a:lnTo>
                <a:lnTo>
                  <a:pt x="20764739" y="7753353"/>
                </a:lnTo>
                <a:lnTo>
                  <a:pt x="20769503" y="7767642"/>
                </a:lnTo>
                <a:cubicBezTo>
                  <a:pt x="20767915" y="7780338"/>
                  <a:pt x="20766687" y="7793090"/>
                  <a:pt x="20764739" y="7805740"/>
                </a:cubicBezTo>
                <a:cubicBezTo>
                  <a:pt x="20759899" y="7837311"/>
                  <a:pt x="20761975" y="7820190"/>
                  <a:pt x="20755215" y="7843959"/>
                </a:cubicBezTo>
                <a:cubicBezTo>
                  <a:pt x="20753419" y="7850253"/>
                  <a:pt x="20752335" y="7856738"/>
                  <a:pt x="20750451" y="7863007"/>
                </a:cubicBezTo>
                <a:cubicBezTo>
                  <a:pt x="20747567" y="7872626"/>
                  <a:pt x="20744103" y="7882058"/>
                  <a:pt x="20740927" y="7891585"/>
                </a:cubicBezTo>
                <a:lnTo>
                  <a:pt x="20736167" y="7905870"/>
                </a:lnTo>
                <a:cubicBezTo>
                  <a:pt x="20734579" y="7916983"/>
                  <a:pt x="20732335" y="7928021"/>
                  <a:pt x="20731403" y="7939208"/>
                </a:cubicBezTo>
                <a:cubicBezTo>
                  <a:pt x="20729155" y="7966150"/>
                  <a:pt x="20732207" y="7993716"/>
                  <a:pt x="20726639" y="8020171"/>
                </a:cubicBezTo>
                <a:cubicBezTo>
                  <a:pt x="20725461" y="8025771"/>
                  <a:pt x="20717583" y="8027371"/>
                  <a:pt x="20712351" y="8029696"/>
                </a:cubicBezTo>
                <a:cubicBezTo>
                  <a:pt x="20703179" y="8033772"/>
                  <a:pt x="20693303" y="8036048"/>
                  <a:pt x="20683777" y="8039220"/>
                </a:cubicBezTo>
                <a:lnTo>
                  <a:pt x="20669491" y="8043983"/>
                </a:lnTo>
                <a:lnTo>
                  <a:pt x="20655203" y="8048746"/>
                </a:lnTo>
                <a:lnTo>
                  <a:pt x="20640915" y="8053510"/>
                </a:lnTo>
                <a:cubicBezTo>
                  <a:pt x="20636151" y="8058271"/>
                  <a:pt x="20629899" y="8061908"/>
                  <a:pt x="20626627" y="8067795"/>
                </a:cubicBezTo>
                <a:cubicBezTo>
                  <a:pt x="20621751" y="8076574"/>
                  <a:pt x="20617103" y="8096370"/>
                  <a:pt x="20617103" y="8096370"/>
                </a:cubicBezTo>
                <a:cubicBezTo>
                  <a:pt x="20615515" y="8117007"/>
                  <a:pt x="20616155" y="8137940"/>
                  <a:pt x="20612339" y="8158284"/>
                </a:cubicBezTo>
                <a:cubicBezTo>
                  <a:pt x="20609751" y="8172080"/>
                  <a:pt x="20597463" y="8174649"/>
                  <a:pt x="20588527" y="8182097"/>
                </a:cubicBezTo>
                <a:cubicBezTo>
                  <a:pt x="20577151" y="8191580"/>
                  <a:pt x="20559275" y="8212708"/>
                  <a:pt x="20555191" y="8224959"/>
                </a:cubicBezTo>
                <a:lnTo>
                  <a:pt x="20540903" y="8267821"/>
                </a:lnTo>
                <a:lnTo>
                  <a:pt x="20536139" y="8282108"/>
                </a:lnTo>
                <a:cubicBezTo>
                  <a:pt x="20537727" y="8297985"/>
                  <a:pt x="20537315" y="8314188"/>
                  <a:pt x="20540903" y="8329733"/>
                </a:cubicBezTo>
                <a:cubicBezTo>
                  <a:pt x="20542187" y="8335311"/>
                  <a:pt x="20550267" y="8338298"/>
                  <a:pt x="20550427" y="8344022"/>
                </a:cubicBezTo>
                <a:cubicBezTo>
                  <a:pt x="20551883" y="8396410"/>
                  <a:pt x="20550015" y="8448951"/>
                  <a:pt x="20545667" y="8501184"/>
                </a:cubicBezTo>
                <a:cubicBezTo>
                  <a:pt x="20545191" y="8506886"/>
                  <a:pt x="20540611" y="8511894"/>
                  <a:pt x="20536139" y="8515470"/>
                </a:cubicBezTo>
                <a:cubicBezTo>
                  <a:pt x="20532219" y="8518606"/>
                  <a:pt x="20526615" y="8518644"/>
                  <a:pt x="20521851" y="8520233"/>
                </a:cubicBezTo>
                <a:cubicBezTo>
                  <a:pt x="20512327" y="8518644"/>
                  <a:pt x="20501661" y="8520262"/>
                  <a:pt x="20493279" y="8515470"/>
                </a:cubicBezTo>
                <a:cubicBezTo>
                  <a:pt x="20488919" y="8512980"/>
                  <a:pt x="20489895" y="8506009"/>
                  <a:pt x="20488515" y="8501184"/>
                </a:cubicBezTo>
                <a:cubicBezTo>
                  <a:pt x="20486719" y="8494888"/>
                  <a:pt x="20485339" y="8488484"/>
                  <a:pt x="20483755" y="8482134"/>
                </a:cubicBezTo>
                <a:cubicBezTo>
                  <a:pt x="20477403" y="8483719"/>
                  <a:pt x="20469627" y="8482585"/>
                  <a:pt x="20464703" y="8486895"/>
                </a:cubicBezTo>
                <a:cubicBezTo>
                  <a:pt x="20456087" y="8494433"/>
                  <a:pt x="20445651" y="8515470"/>
                  <a:pt x="20445651" y="8515470"/>
                </a:cubicBezTo>
                <a:cubicBezTo>
                  <a:pt x="20441951" y="8526565"/>
                  <a:pt x="20430927" y="8568002"/>
                  <a:pt x="20417079" y="8572621"/>
                </a:cubicBezTo>
                <a:lnTo>
                  <a:pt x="20402791" y="8577384"/>
                </a:lnTo>
                <a:cubicBezTo>
                  <a:pt x="20399655" y="8586793"/>
                  <a:pt x="20396895" y="8599244"/>
                  <a:pt x="20388503" y="8605960"/>
                </a:cubicBezTo>
                <a:cubicBezTo>
                  <a:pt x="20384583" y="8609093"/>
                  <a:pt x="20378979" y="8609133"/>
                  <a:pt x="20374215" y="8610719"/>
                </a:cubicBezTo>
                <a:cubicBezTo>
                  <a:pt x="20362775" y="8607861"/>
                  <a:pt x="20349099" y="8606711"/>
                  <a:pt x="20340879" y="8596432"/>
                </a:cubicBezTo>
                <a:cubicBezTo>
                  <a:pt x="20337743" y="8592514"/>
                  <a:pt x="20339667" y="8585695"/>
                  <a:pt x="20336115" y="8582146"/>
                </a:cubicBezTo>
                <a:cubicBezTo>
                  <a:pt x="20332567" y="8578594"/>
                  <a:pt x="20326751" y="8578367"/>
                  <a:pt x="20321827" y="8577384"/>
                </a:cubicBezTo>
                <a:cubicBezTo>
                  <a:pt x="20310821" y="8575181"/>
                  <a:pt x="20299603" y="8574208"/>
                  <a:pt x="20288491" y="8572621"/>
                </a:cubicBezTo>
                <a:cubicBezTo>
                  <a:pt x="20278967" y="8574208"/>
                  <a:pt x="20269283" y="8575040"/>
                  <a:pt x="20259915" y="8577384"/>
                </a:cubicBezTo>
                <a:cubicBezTo>
                  <a:pt x="20250175" y="8579818"/>
                  <a:pt x="20231343" y="8586908"/>
                  <a:pt x="20231343" y="8586908"/>
                </a:cubicBezTo>
                <a:cubicBezTo>
                  <a:pt x="20226579" y="8583732"/>
                  <a:pt x="20221099" y="8581429"/>
                  <a:pt x="20217051" y="8577384"/>
                </a:cubicBezTo>
                <a:cubicBezTo>
                  <a:pt x="20213005" y="8573336"/>
                  <a:pt x="20211999" y="8566671"/>
                  <a:pt x="20207527" y="8563094"/>
                </a:cubicBezTo>
                <a:cubicBezTo>
                  <a:pt x="20203607" y="8559959"/>
                  <a:pt x="20198003" y="8559922"/>
                  <a:pt x="20193239" y="8558334"/>
                </a:cubicBezTo>
                <a:cubicBezTo>
                  <a:pt x="20190067" y="8553572"/>
                  <a:pt x="20188023" y="8547813"/>
                  <a:pt x="20183715" y="8544045"/>
                </a:cubicBezTo>
                <a:cubicBezTo>
                  <a:pt x="20161035" y="8524198"/>
                  <a:pt x="20159763" y="8526149"/>
                  <a:pt x="20136091" y="8520233"/>
                </a:cubicBezTo>
                <a:cubicBezTo>
                  <a:pt x="20126567" y="8521820"/>
                  <a:pt x="20115899" y="8520204"/>
                  <a:pt x="20107515" y="8524995"/>
                </a:cubicBezTo>
                <a:cubicBezTo>
                  <a:pt x="20103155" y="8527485"/>
                  <a:pt x="20104999" y="8534794"/>
                  <a:pt x="20102751" y="8539282"/>
                </a:cubicBezTo>
                <a:cubicBezTo>
                  <a:pt x="20100195" y="8544402"/>
                  <a:pt x="20096403" y="8548807"/>
                  <a:pt x="20093227" y="8553572"/>
                </a:cubicBezTo>
                <a:cubicBezTo>
                  <a:pt x="20094815" y="8561507"/>
                  <a:pt x="20095863" y="8569573"/>
                  <a:pt x="20097991" y="8577384"/>
                </a:cubicBezTo>
                <a:cubicBezTo>
                  <a:pt x="20100633" y="8587069"/>
                  <a:pt x="20107515" y="8605960"/>
                  <a:pt x="20107515" y="8605960"/>
                </a:cubicBezTo>
                <a:cubicBezTo>
                  <a:pt x="20105927" y="8612308"/>
                  <a:pt x="20106839" y="8619897"/>
                  <a:pt x="20102751" y="8625010"/>
                </a:cubicBezTo>
                <a:cubicBezTo>
                  <a:pt x="20099615" y="8628928"/>
                  <a:pt x="20093447" y="8629148"/>
                  <a:pt x="20088467" y="8629769"/>
                </a:cubicBezTo>
                <a:cubicBezTo>
                  <a:pt x="20067927" y="8632338"/>
                  <a:pt x="20047191" y="8632946"/>
                  <a:pt x="20026551" y="8634532"/>
                </a:cubicBezTo>
                <a:cubicBezTo>
                  <a:pt x="20021791" y="8637708"/>
                  <a:pt x="20016035" y="8639751"/>
                  <a:pt x="20012267" y="8644058"/>
                </a:cubicBezTo>
                <a:cubicBezTo>
                  <a:pt x="19994631" y="8664213"/>
                  <a:pt x="19994995" y="8667297"/>
                  <a:pt x="19988451" y="8686919"/>
                </a:cubicBezTo>
                <a:cubicBezTo>
                  <a:pt x="19986867" y="8699619"/>
                  <a:pt x="19990139" y="8713964"/>
                  <a:pt x="19983691" y="8725021"/>
                </a:cubicBezTo>
                <a:cubicBezTo>
                  <a:pt x="19971323" y="8746218"/>
                  <a:pt x="19957035" y="8740729"/>
                  <a:pt x="19940827" y="8748833"/>
                </a:cubicBezTo>
                <a:cubicBezTo>
                  <a:pt x="19903907" y="8767294"/>
                  <a:pt x="19948159" y="8751152"/>
                  <a:pt x="19912251" y="8763122"/>
                </a:cubicBezTo>
                <a:cubicBezTo>
                  <a:pt x="19909079" y="8758357"/>
                  <a:pt x="19905287" y="8753952"/>
                  <a:pt x="19902727" y="8748833"/>
                </a:cubicBezTo>
                <a:cubicBezTo>
                  <a:pt x="19900483" y="8744342"/>
                  <a:pt x="19898259" y="8739558"/>
                  <a:pt x="19897963" y="8734545"/>
                </a:cubicBezTo>
                <a:cubicBezTo>
                  <a:pt x="19895075" y="8685391"/>
                  <a:pt x="19898955" y="8635810"/>
                  <a:pt x="19893203" y="8586908"/>
                </a:cubicBezTo>
                <a:cubicBezTo>
                  <a:pt x="19892415" y="8580219"/>
                  <a:pt x="19884763" y="8575963"/>
                  <a:pt x="19878915" y="8572621"/>
                </a:cubicBezTo>
                <a:cubicBezTo>
                  <a:pt x="19873231" y="8569372"/>
                  <a:pt x="19866159" y="8569657"/>
                  <a:pt x="19859867" y="8567858"/>
                </a:cubicBezTo>
                <a:cubicBezTo>
                  <a:pt x="19826611" y="8558357"/>
                  <a:pt x="19869141" y="8566461"/>
                  <a:pt x="19812239" y="8558334"/>
                </a:cubicBezTo>
                <a:cubicBezTo>
                  <a:pt x="19796367" y="8559922"/>
                  <a:pt x="19780295" y="8560155"/>
                  <a:pt x="19764615" y="8563094"/>
                </a:cubicBezTo>
                <a:cubicBezTo>
                  <a:pt x="19754747" y="8564945"/>
                  <a:pt x="19745567" y="8569446"/>
                  <a:pt x="19736039" y="8572621"/>
                </a:cubicBezTo>
                <a:lnTo>
                  <a:pt x="19707463" y="8582146"/>
                </a:lnTo>
                <a:lnTo>
                  <a:pt x="19678891" y="8591670"/>
                </a:lnTo>
                <a:cubicBezTo>
                  <a:pt x="19674127" y="8593258"/>
                  <a:pt x="19668779" y="8593647"/>
                  <a:pt x="19664603" y="8596432"/>
                </a:cubicBezTo>
                <a:cubicBezTo>
                  <a:pt x="19646139" y="8608744"/>
                  <a:pt x="19655747" y="8604148"/>
                  <a:pt x="19636027" y="8610719"/>
                </a:cubicBezTo>
                <a:cubicBezTo>
                  <a:pt x="19595083" y="8638015"/>
                  <a:pt x="19646887" y="8605291"/>
                  <a:pt x="19607451" y="8625010"/>
                </a:cubicBezTo>
                <a:cubicBezTo>
                  <a:pt x="19602335" y="8627568"/>
                  <a:pt x="19598395" y="8632208"/>
                  <a:pt x="19593163" y="8634532"/>
                </a:cubicBezTo>
                <a:cubicBezTo>
                  <a:pt x="19583991" y="8638612"/>
                  <a:pt x="19572943" y="8638488"/>
                  <a:pt x="19564591" y="8644058"/>
                </a:cubicBezTo>
                <a:lnTo>
                  <a:pt x="19521727" y="8672633"/>
                </a:lnTo>
                <a:lnTo>
                  <a:pt x="19493151" y="8691684"/>
                </a:lnTo>
                <a:lnTo>
                  <a:pt x="19478865" y="8696444"/>
                </a:lnTo>
                <a:cubicBezTo>
                  <a:pt x="19455051" y="8694857"/>
                  <a:pt x="19431147" y="8694320"/>
                  <a:pt x="19407427" y="8691684"/>
                </a:cubicBezTo>
                <a:cubicBezTo>
                  <a:pt x="19402439" y="8691130"/>
                  <a:pt x="19397527" y="8689358"/>
                  <a:pt x="19393139" y="8686919"/>
                </a:cubicBezTo>
                <a:cubicBezTo>
                  <a:pt x="19360239" y="8668643"/>
                  <a:pt x="19369327" y="8678982"/>
                  <a:pt x="19364565" y="8677395"/>
                </a:cubicBezTo>
                <a:cubicBezTo>
                  <a:pt x="19369327" y="8663108"/>
                  <a:pt x="19373059" y="8648434"/>
                  <a:pt x="19378851" y="8634532"/>
                </a:cubicBezTo>
                <a:cubicBezTo>
                  <a:pt x="19386483" y="8616215"/>
                  <a:pt x="19400099" y="8612430"/>
                  <a:pt x="19416951" y="8601195"/>
                </a:cubicBezTo>
                <a:cubicBezTo>
                  <a:pt x="19435415" y="8588886"/>
                  <a:pt x="19425811" y="8593482"/>
                  <a:pt x="19445527" y="8586908"/>
                </a:cubicBezTo>
                <a:cubicBezTo>
                  <a:pt x="19478279" y="8565073"/>
                  <a:pt x="19463241" y="8571477"/>
                  <a:pt x="19488391" y="8563094"/>
                </a:cubicBezTo>
                <a:cubicBezTo>
                  <a:pt x="19491563" y="8558334"/>
                  <a:pt x="19493447" y="8552384"/>
                  <a:pt x="19497915" y="8548807"/>
                </a:cubicBezTo>
                <a:cubicBezTo>
                  <a:pt x="19501835" y="8545672"/>
                  <a:pt x="19508651" y="8547596"/>
                  <a:pt x="19512203" y="8544045"/>
                </a:cubicBezTo>
                <a:cubicBezTo>
                  <a:pt x="19515751" y="8540496"/>
                  <a:pt x="19514719" y="8534248"/>
                  <a:pt x="19516967" y="8529757"/>
                </a:cubicBezTo>
                <a:cubicBezTo>
                  <a:pt x="19519527" y="8524637"/>
                  <a:pt x="19522827" y="8519866"/>
                  <a:pt x="19526491" y="8515470"/>
                </a:cubicBezTo>
                <a:cubicBezTo>
                  <a:pt x="19530803" y="8510295"/>
                  <a:pt x="19536467" y="8506356"/>
                  <a:pt x="19540779" y="8501184"/>
                </a:cubicBezTo>
                <a:cubicBezTo>
                  <a:pt x="19573923" y="8461409"/>
                  <a:pt x="19522859" y="8514336"/>
                  <a:pt x="19564591" y="8472607"/>
                </a:cubicBezTo>
                <a:cubicBezTo>
                  <a:pt x="19567987" y="8462415"/>
                  <a:pt x="19570187" y="8451637"/>
                  <a:pt x="19578875" y="8444033"/>
                </a:cubicBezTo>
                <a:cubicBezTo>
                  <a:pt x="19587491" y="8436495"/>
                  <a:pt x="19599355" y="8433077"/>
                  <a:pt x="19607451" y="8424984"/>
                </a:cubicBezTo>
                <a:cubicBezTo>
                  <a:pt x="19612215" y="8420219"/>
                  <a:pt x="19615851" y="8413966"/>
                  <a:pt x="19621739" y="8410695"/>
                </a:cubicBezTo>
                <a:cubicBezTo>
                  <a:pt x="19630519" y="8405818"/>
                  <a:pt x="19650315" y="8401169"/>
                  <a:pt x="19650315" y="8401169"/>
                </a:cubicBezTo>
                <a:cubicBezTo>
                  <a:pt x="19672539" y="8402760"/>
                  <a:pt x="19694831" y="8403599"/>
                  <a:pt x="19716991" y="8405932"/>
                </a:cubicBezTo>
                <a:cubicBezTo>
                  <a:pt x="19725039" y="8406780"/>
                  <a:pt x="19732839" y="8409246"/>
                  <a:pt x="19740803" y="8410695"/>
                </a:cubicBezTo>
                <a:cubicBezTo>
                  <a:pt x="19750303" y="8412422"/>
                  <a:pt x="19759875" y="8413731"/>
                  <a:pt x="19769379" y="8415460"/>
                </a:cubicBezTo>
                <a:cubicBezTo>
                  <a:pt x="19777343" y="8416906"/>
                  <a:pt x="19785207" y="8418889"/>
                  <a:pt x="19793191" y="8420219"/>
                </a:cubicBezTo>
                <a:cubicBezTo>
                  <a:pt x="19804263" y="8422066"/>
                  <a:pt x="19815415" y="8423396"/>
                  <a:pt x="19826527" y="8424984"/>
                </a:cubicBezTo>
                <a:cubicBezTo>
                  <a:pt x="19912143" y="8417848"/>
                  <a:pt x="19857619" y="8425481"/>
                  <a:pt x="19902727" y="8415460"/>
                </a:cubicBezTo>
                <a:cubicBezTo>
                  <a:pt x="19910631" y="8413703"/>
                  <a:pt x="19918731" y="8412825"/>
                  <a:pt x="19926539" y="8410695"/>
                </a:cubicBezTo>
                <a:cubicBezTo>
                  <a:pt x="19936227" y="8408052"/>
                  <a:pt x="19955115" y="8401169"/>
                  <a:pt x="19955115" y="8401169"/>
                </a:cubicBezTo>
                <a:cubicBezTo>
                  <a:pt x="19964643" y="8391644"/>
                  <a:pt x="19976219" y="8383803"/>
                  <a:pt x="19983691" y="8372597"/>
                </a:cubicBezTo>
                <a:cubicBezTo>
                  <a:pt x="19996391" y="8353546"/>
                  <a:pt x="19988455" y="8361482"/>
                  <a:pt x="20007503" y="8348784"/>
                </a:cubicBezTo>
                <a:cubicBezTo>
                  <a:pt x="20010679" y="8344022"/>
                  <a:pt x="20012979" y="8338542"/>
                  <a:pt x="20017027" y="8334495"/>
                </a:cubicBezTo>
                <a:cubicBezTo>
                  <a:pt x="20021075" y="8330447"/>
                  <a:pt x="20027739" y="8329440"/>
                  <a:pt x="20031315" y="8324971"/>
                </a:cubicBezTo>
                <a:cubicBezTo>
                  <a:pt x="20051167" y="8300154"/>
                  <a:pt x="20007135" y="8314105"/>
                  <a:pt x="20055127" y="8282108"/>
                </a:cubicBezTo>
                <a:lnTo>
                  <a:pt x="20083703" y="8263057"/>
                </a:lnTo>
                <a:cubicBezTo>
                  <a:pt x="20085291" y="8258298"/>
                  <a:pt x="20086027" y="8253161"/>
                  <a:pt x="20088467" y="8248771"/>
                </a:cubicBezTo>
                <a:cubicBezTo>
                  <a:pt x="20094023" y="8238764"/>
                  <a:pt x="20107515" y="8220196"/>
                  <a:pt x="20107515" y="8220196"/>
                </a:cubicBezTo>
                <a:cubicBezTo>
                  <a:pt x="20109367" y="8214648"/>
                  <a:pt x="20114879" y="8193929"/>
                  <a:pt x="20121803" y="8191621"/>
                </a:cubicBezTo>
                <a:cubicBezTo>
                  <a:pt x="20128011" y="8189551"/>
                  <a:pt x="20134503" y="8194795"/>
                  <a:pt x="20140851" y="8196383"/>
                </a:cubicBezTo>
                <a:cubicBezTo>
                  <a:pt x="20142439" y="8201145"/>
                  <a:pt x="20142479" y="8206750"/>
                  <a:pt x="20145615" y="8210672"/>
                </a:cubicBezTo>
                <a:cubicBezTo>
                  <a:pt x="20154715" y="8222045"/>
                  <a:pt x="20162687" y="8219206"/>
                  <a:pt x="20174191" y="8224959"/>
                </a:cubicBezTo>
                <a:cubicBezTo>
                  <a:pt x="20211113" y="8243420"/>
                  <a:pt x="20166859" y="8227279"/>
                  <a:pt x="20202765" y="8239247"/>
                </a:cubicBezTo>
                <a:cubicBezTo>
                  <a:pt x="20213879" y="8237659"/>
                  <a:pt x="20225095" y="8236685"/>
                  <a:pt x="20236103" y="8234483"/>
                </a:cubicBezTo>
                <a:cubicBezTo>
                  <a:pt x="20251075" y="8231491"/>
                  <a:pt x="20269419" y="8220218"/>
                  <a:pt x="20278967" y="8210672"/>
                </a:cubicBezTo>
                <a:cubicBezTo>
                  <a:pt x="20283727" y="8205908"/>
                  <a:pt x="20289119" y="8201699"/>
                  <a:pt x="20293253" y="8196383"/>
                </a:cubicBezTo>
                <a:cubicBezTo>
                  <a:pt x="20300279" y="8187347"/>
                  <a:pt x="20305951" y="8177333"/>
                  <a:pt x="20312303" y="8167809"/>
                </a:cubicBezTo>
                <a:cubicBezTo>
                  <a:pt x="20315479" y="8163046"/>
                  <a:pt x="20317065" y="8156694"/>
                  <a:pt x="20321827" y="8153523"/>
                </a:cubicBezTo>
                <a:lnTo>
                  <a:pt x="20336115" y="8143996"/>
                </a:lnTo>
                <a:cubicBezTo>
                  <a:pt x="20361519" y="8105892"/>
                  <a:pt x="20328175" y="8151935"/>
                  <a:pt x="20359927" y="8120183"/>
                </a:cubicBezTo>
                <a:cubicBezTo>
                  <a:pt x="20381467" y="8098642"/>
                  <a:pt x="20355927" y="8110404"/>
                  <a:pt x="20383739" y="8101132"/>
                </a:cubicBezTo>
                <a:cubicBezTo>
                  <a:pt x="20393011" y="8073320"/>
                  <a:pt x="20381247" y="8098861"/>
                  <a:pt x="20402791" y="8077322"/>
                </a:cubicBezTo>
                <a:cubicBezTo>
                  <a:pt x="20406839" y="8073273"/>
                  <a:pt x="20407847" y="8066608"/>
                  <a:pt x="20412315" y="8063034"/>
                </a:cubicBezTo>
                <a:cubicBezTo>
                  <a:pt x="20416235" y="8059898"/>
                  <a:pt x="20422111" y="8060516"/>
                  <a:pt x="20426603" y="8058271"/>
                </a:cubicBezTo>
                <a:cubicBezTo>
                  <a:pt x="20463523" y="8039810"/>
                  <a:pt x="20419275" y="8055950"/>
                  <a:pt x="20455179" y="8043983"/>
                </a:cubicBezTo>
                <a:cubicBezTo>
                  <a:pt x="20482475" y="8003036"/>
                  <a:pt x="20446127" y="8051222"/>
                  <a:pt x="20478991" y="8024935"/>
                </a:cubicBezTo>
                <a:cubicBezTo>
                  <a:pt x="20483459" y="8021358"/>
                  <a:pt x="20484207" y="8014414"/>
                  <a:pt x="20488515" y="8010646"/>
                </a:cubicBezTo>
                <a:cubicBezTo>
                  <a:pt x="20497131" y="8003106"/>
                  <a:pt x="20517091" y="7991595"/>
                  <a:pt x="20517091" y="7991595"/>
                </a:cubicBezTo>
                <a:cubicBezTo>
                  <a:pt x="20518679" y="7986833"/>
                  <a:pt x="20519607" y="7981798"/>
                  <a:pt x="20521851" y="7977309"/>
                </a:cubicBezTo>
                <a:cubicBezTo>
                  <a:pt x="20540319" y="7940372"/>
                  <a:pt x="20524167" y="7984650"/>
                  <a:pt x="20536139" y="7948735"/>
                </a:cubicBezTo>
                <a:cubicBezTo>
                  <a:pt x="20537727" y="7915395"/>
                  <a:pt x="20540903" y="7882094"/>
                  <a:pt x="20540903" y="7848722"/>
                </a:cubicBezTo>
                <a:cubicBezTo>
                  <a:pt x="20540903" y="7826437"/>
                  <a:pt x="20552847" y="7796669"/>
                  <a:pt x="20536139" y="7781929"/>
                </a:cubicBezTo>
                <a:cubicBezTo>
                  <a:pt x="20517059" y="7765090"/>
                  <a:pt x="20485339" y="7778753"/>
                  <a:pt x="20459939" y="7777166"/>
                </a:cubicBezTo>
                <a:cubicBezTo>
                  <a:pt x="20475379" y="7730842"/>
                  <a:pt x="20457775" y="7758258"/>
                  <a:pt x="20483755" y="7743828"/>
                </a:cubicBezTo>
                <a:cubicBezTo>
                  <a:pt x="20493759" y="7738266"/>
                  <a:pt x="20512327" y="7724775"/>
                  <a:pt x="20512327" y="7724775"/>
                </a:cubicBezTo>
                <a:cubicBezTo>
                  <a:pt x="20515503" y="7720016"/>
                  <a:pt x="20517383" y="7714065"/>
                  <a:pt x="20521851" y="7710490"/>
                </a:cubicBezTo>
                <a:cubicBezTo>
                  <a:pt x="20525771" y="7707353"/>
                  <a:pt x="20533223" y="7709814"/>
                  <a:pt x="20536139" y="7705728"/>
                </a:cubicBezTo>
                <a:cubicBezTo>
                  <a:pt x="20541975" y="7697557"/>
                  <a:pt x="20540095" y="7685508"/>
                  <a:pt x="20545667" y="7677154"/>
                </a:cubicBezTo>
                <a:lnTo>
                  <a:pt x="20555191" y="7662867"/>
                </a:lnTo>
                <a:cubicBezTo>
                  <a:pt x="20553603" y="7635876"/>
                  <a:pt x="20547443" y="7608771"/>
                  <a:pt x="20550427" y="7581902"/>
                </a:cubicBezTo>
                <a:cubicBezTo>
                  <a:pt x="20550983" y="7576912"/>
                  <a:pt x="20559763" y="7576315"/>
                  <a:pt x="20564715" y="7577140"/>
                </a:cubicBezTo>
                <a:cubicBezTo>
                  <a:pt x="20570363" y="7578082"/>
                  <a:pt x="20574239" y="7583490"/>
                  <a:pt x="20579003" y="7586666"/>
                </a:cubicBezTo>
                <a:cubicBezTo>
                  <a:pt x="20580591" y="7591429"/>
                  <a:pt x="20581327" y="7596565"/>
                  <a:pt x="20583767" y="7600953"/>
                </a:cubicBezTo>
                <a:cubicBezTo>
                  <a:pt x="20589327" y="7610959"/>
                  <a:pt x="20602815" y="7629527"/>
                  <a:pt x="20602815" y="7629527"/>
                </a:cubicBezTo>
                <a:cubicBezTo>
                  <a:pt x="20604403" y="7634290"/>
                  <a:pt x="20604027" y="7640265"/>
                  <a:pt x="20607575" y="7643816"/>
                </a:cubicBezTo>
                <a:cubicBezTo>
                  <a:pt x="20617103" y="7653341"/>
                  <a:pt x="20626627" y="7646991"/>
                  <a:pt x="20636151" y="7643816"/>
                </a:cubicBezTo>
                <a:cubicBezTo>
                  <a:pt x="20639327" y="7634290"/>
                  <a:pt x="20644963" y="7625257"/>
                  <a:pt x="20645679" y="7615239"/>
                </a:cubicBezTo>
                <a:cubicBezTo>
                  <a:pt x="20646431" y="7604720"/>
                  <a:pt x="20644379" y="7555925"/>
                  <a:pt x="20655203" y="7534278"/>
                </a:cubicBezTo>
                <a:cubicBezTo>
                  <a:pt x="20657763" y="7529158"/>
                  <a:pt x="20660679" y="7524039"/>
                  <a:pt x="20664727" y="7519991"/>
                </a:cubicBezTo>
                <a:cubicBezTo>
                  <a:pt x="20668775" y="7515944"/>
                  <a:pt x="20674251" y="7513641"/>
                  <a:pt x="20679015" y="7510464"/>
                </a:cubicBezTo>
                <a:close/>
                <a:moveTo>
                  <a:pt x="7996271" y="7481892"/>
                </a:moveTo>
                <a:cubicBezTo>
                  <a:pt x="8128031" y="7486771"/>
                  <a:pt x="8081966" y="7486654"/>
                  <a:pt x="8134383" y="7486654"/>
                </a:cubicBezTo>
                <a:lnTo>
                  <a:pt x="8158196" y="7510464"/>
                </a:lnTo>
                <a:cubicBezTo>
                  <a:pt x="8150258" y="7521579"/>
                  <a:pt x="8144039" y="7534147"/>
                  <a:pt x="8134383" y="7543802"/>
                </a:cubicBezTo>
                <a:cubicBezTo>
                  <a:pt x="8130833" y="7547352"/>
                  <a:pt x="8124710" y="7546587"/>
                  <a:pt x="8120096" y="7548566"/>
                </a:cubicBezTo>
                <a:cubicBezTo>
                  <a:pt x="8113571" y="7551360"/>
                  <a:pt x="8107210" y="7554568"/>
                  <a:pt x="8101046" y="7558091"/>
                </a:cubicBezTo>
                <a:cubicBezTo>
                  <a:pt x="8096076" y="7560930"/>
                  <a:pt x="8091989" y="7565290"/>
                  <a:pt x="8086758" y="7567617"/>
                </a:cubicBezTo>
                <a:cubicBezTo>
                  <a:pt x="8077583" y="7571692"/>
                  <a:pt x="8067708" y="7573967"/>
                  <a:pt x="8058183" y="7577140"/>
                </a:cubicBezTo>
                <a:lnTo>
                  <a:pt x="8015321" y="7591429"/>
                </a:lnTo>
                <a:lnTo>
                  <a:pt x="8001033" y="7591429"/>
                </a:lnTo>
                <a:cubicBezTo>
                  <a:pt x="7977093" y="7594089"/>
                  <a:pt x="7944263" y="7601104"/>
                  <a:pt x="7920071" y="7591429"/>
                </a:cubicBezTo>
                <a:cubicBezTo>
                  <a:pt x="7914757" y="7589302"/>
                  <a:pt x="7913721" y="7581902"/>
                  <a:pt x="7910546" y="7577140"/>
                </a:cubicBezTo>
                <a:cubicBezTo>
                  <a:pt x="7912133" y="7561266"/>
                  <a:pt x="7912882" y="7545285"/>
                  <a:pt x="7915308" y="7529515"/>
                </a:cubicBezTo>
                <a:cubicBezTo>
                  <a:pt x="7916071" y="7524554"/>
                  <a:pt x="7916935" y="7519146"/>
                  <a:pt x="7920071" y="7515229"/>
                </a:cubicBezTo>
                <a:cubicBezTo>
                  <a:pt x="7928031" y="7505278"/>
                  <a:pt x="7938141" y="7505442"/>
                  <a:pt x="7948646" y="7500940"/>
                </a:cubicBezTo>
                <a:cubicBezTo>
                  <a:pt x="7955172" y="7498144"/>
                  <a:pt x="7961104" y="7494054"/>
                  <a:pt x="7967696" y="7491414"/>
                </a:cubicBezTo>
                <a:cubicBezTo>
                  <a:pt x="7977018" y="7487684"/>
                  <a:pt x="7996271" y="7481892"/>
                  <a:pt x="7996271" y="7481892"/>
                </a:cubicBezTo>
                <a:close/>
                <a:moveTo>
                  <a:pt x="6972334" y="7315201"/>
                </a:moveTo>
                <a:cubicBezTo>
                  <a:pt x="6977286" y="7314378"/>
                  <a:pt x="6981795" y="7318586"/>
                  <a:pt x="6986622" y="7319965"/>
                </a:cubicBezTo>
                <a:cubicBezTo>
                  <a:pt x="6992916" y="7321765"/>
                  <a:pt x="6999322" y="7323140"/>
                  <a:pt x="7005672" y="7324729"/>
                </a:cubicBezTo>
                <a:cubicBezTo>
                  <a:pt x="7010434" y="7327902"/>
                  <a:pt x="7014729" y="7331929"/>
                  <a:pt x="7019958" y="7334252"/>
                </a:cubicBezTo>
                <a:cubicBezTo>
                  <a:pt x="7034815" y="7340857"/>
                  <a:pt x="7072874" y="7350551"/>
                  <a:pt x="7086634" y="7353303"/>
                </a:cubicBezTo>
                <a:cubicBezTo>
                  <a:pt x="7094572" y="7354890"/>
                  <a:pt x="7102594" y="7356103"/>
                  <a:pt x="7110447" y="7358066"/>
                </a:cubicBezTo>
                <a:cubicBezTo>
                  <a:pt x="7115317" y="7359285"/>
                  <a:pt x="7119972" y="7361242"/>
                  <a:pt x="7124734" y="7362827"/>
                </a:cubicBezTo>
                <a:cubicBezTo>
                  <a:pt x="7129497" y="7366002"/>
                  <a:pt x="7134975" y="7368305"/>
                  <a:pt x="7139022" y="7372352"/>
                </a:cubicBezTo>
                <a:cubicBezTo>
                  <a:pt x="7170775" y="7404106"/>
                  <a:pt x="7124732" y="7370764"/>
                  <a:pt x="7162834" y="7396165"/>
                </a:cubicBezTo>
                <a:lnTo>
                  <a:pt x="7172359" y="7424740"/>
                </a:lnTo>
                <a:lnTo>
                  <a:pt x="7177122" y="7439027"/>
                </a:lnTo>
                <a:cubicBezTo>
                  <a:pt x="7172571" y="7466332"/>
                  <a:pt x="7180981" y="7467783"/>
                  <a:pt x="7158072" y="7472366"/>
                </a:cubicBezTo>
                <a:cubicBezTo>
                  <a:pt x="7154959" y="7472988"/>
                  <a:pt x="7150134" y="7468397"/>
                  <a:pt x="7148547" y="7467603"/>
                </a:cubicBezTo>
                <a:cubicBezTo>
                  <a:pt x="7135847" y="7461253"/>
                  <a:pt x="7122912" y="7455353"/>
                  <a:pt x="7110447" y="7448553"/>
                </a:cubicBezTo>
                <a:cubicBezTo>
                  <a:pt x="7081433" y="7432727"/>
                  <a:pt x="7110841" y="7443921"/>
                  <a:pt x="7081872" y="7434263"/>
                </a:cubicBezTo>
                <a:cubicBezTo>
                  <a:pt x="7032437" y="7401311"/>
                  <a:pt x="7108970" y="7451478"/>
                  <a:pt x="7048533" y="7415216"/>
                </a:cubicBezTo>
                <a:cubicBezTo>
                  <a:pt x="7048517" y="7415205"/>
                  <a:pt x="7012824" y="7391408"/>
                  <a:pt x="7005672" y="7386640"/>
                </a:cubicBezTo>
                <a:lnTo>
                  <a:pt x="6991383" y="7377116"/>
                </a:lnTo>
                <a:lnTo>
                  <a:pt x="6977097" y="7367591"/>
                </a:lnTo>
                <a:cubicBezTo>
                  <a:pt x="6973922" y="7362827"/>
                  <a:pt x="6969897" y="7358534"/>
                  <a:pt x="6967572" y="7353303"/>
                </a:cubicBezTo>
                <a:cubicBezTo>
                  <a:pt x="6963494" y="7344126"/>
                  <a:pt x="6958047" y="7324729"/>
                  <a:pt x="6958047" y="7324729"/>
                </a:cubicBezTo>
                <a:cubicBezTo>
                  <a:pt x="6962809" y="7321552"/>
                  <a:pt x="6966688" y="7316144"/>
                  <a:pt x="6972334" y="7315201"/>
                </a:cubicBezTo>
                <a:close/>
                <a:moveTo>
                  <a:pt x="2190794" y="7291392"/>
                </a:moveTo>
                <a:cubicBezTo>
                  <a:pt x="2200315" y="7292978"/>
                  <a:pt x="2210981" y="7291362"/>
                  <a:pt x="2219369" y="7296154"/>
                </a:cubicBezTo>
                <a:cubicBezTo>
                  <a:pt x="2230023" y="7302245"/>
                  <a:pt x="2219491" y="7338876"/>
                  <a:pt x="2219369" y="7339016"/>
                </a:cubicBezTo>
                <a:cubicBezTo>
                  <a:pt x="2210599" y="7349042"/>
                  <a:pt x="2191585" y="7346955"/>
                  <a:pt x="2186034" y="7348542"/>
                </a:cubicBezTo>
                <a:cubicBezTo>
                  <a:pt x="2176503" y="7337427"/>
                  <a:pt x="2164006" y="7328294"/>
                  <a:pt x="2157459" y="7315201"/>
                </a:cubicBezTo>
                <a:cubicBezTo>
                  <a:pt x="2155208" y="7310713"/>
                  <a:pt x="2158130" y="7303832"/>
                  <a:pt x="2162220" y="7300914"/>
                </a:cubicBezTo>
                <a:cubicBezTo>
                  <a:pt x="2170389" y="7295078"/>
                  <a:pt x="2190794" y="7291392"/>
                  <a:pt x="2190794" y="7291392"/>
                </a:cubicBezTo>
                <a:close/>
                <a:moveTo>
                  <a:pt x="1494919" y="7243241"/>
                </a:moveTo>
                <a:cubicBezTo>
                  <a:pt x="1501084" y="7243064"/>
                  <a:pt x="1506649" y="7243858"/>
                  <a:pt x="1509759" y="7248526"/>
                </a:cubicBezTo>
                <a:cubicBezTo>
                  <a:pt x="1529454" y="7278074"/>
                  <a:pt x="1504385" y="7285892"/>
                  <a:pt x="1490705" y="7296154"/>
                </a:cubicBezTo>
                <a:cubicBezTo>
                  <a:pt x="1488917" y="7297502"/>
                  <a:pt x="1486736" y="7304091"/>
                  <a:pt x="1485944" y="7305677"/>
                </a:cubicBezTo>
                <a:cubicBezTo>
                  <a:pt x="1470218" y="7287325"/>
                  <a:pt x="1444480" y="7275003"/>
                  <a:pt x="1462130" y="7248526"/>
                </a:cubicBezTo>
                <a:cubicBezTo>
                  <a:pt x="1464914" y="7244352"/>
                  <a:pt x="1471654" y="7245353"/>
                  <a:pt x="1476423" y="7243766"/>
                </a:cubicBezTo>
                <a:cubicBezTo>
                  <a:pt x="1481975" y="7244559"/>
                  <a:pt x="1488754" y="7243415"/>
                  <a:pt x="1494919" y="7243241"/>
                </a:cubicBezTo>
                <a:close/>
                <a:moveTo>
                  <a:pt x="2619841" y="7119644"/>
                </a:moveTo>
                <a:lnTo>
                  <a:pt x="2624177" y="7124700"/>
                </a:lnTo>
                <a:cubicBezTo>
                  <a:pt x="2623385" y="7123909"/>
                  <a:pt x="2617998" y="7120651"/>
                  <a:pt x="2619416" y="7119941"/>
                </a:cubicBezTo>
                <a:lnTo>
                  <a:pt x="2619841" y="7119644"/>
                </a:lnTo>
                <a:close/>
                <a:moveTo>
                  <a:pt x="21264799" y="7086604"/>
                </a:moveTo>
                <a:cubicBezTo>
                  <a:pt x="21271147" y="7088190"/>
                  <a:pt x="21278739" y="7087278"/>
                  <a:pt x="21283847" y="7091364"/>
                </a:cubicBezTo>
                <a:cubicBezTo>
                  <a:pt x="21292947" y="7098642"/>
                  <a:pt x="21286735" y="7124414"/>
                  <a:pt x="21283847" y="7129466"/>
                </a:cubicBezTo>
                <a:cubicBezTo>
                  <a:pt x="21281007" y="7134436"/>
                  <a:pt x="21274679" y="7136428"/>
                  <a:pt x="21269563" y="7138991"/>
                </a:cubicBezTo>
                <a:cubicBezTo>
                  <a:pt x="21253767" y="7146888"/>
                  <a:pt x="21257655" y="7142957"/>
                  <a:pt x="21255273" y="7143751"/>
                </a:cubicBezTo>
                <a:cubicBezTo>
                  <a:pt x="21247337" y="7132639"/>
                  <a:pt x="21236535" y="7123093"/>
                  <a:pt x="21231463" y="7110415"/>
                </a:cubicBezTo>
                <a:cubicBezTo>
                  <a:pt x="21229599" y="7105755"/>
                  <a:pt x="21232139" y="7099044"/>
                  <a:pt x="21236223" y="7096127"/>
                </a:cubicBezTo>
                <a:cubicBezTo>
                  <a:pt x="21244395" y="7090290"/>
                  <a:pt x="21264799" y="7086604"/>
                  <a:pt x="21264799" y="7086604"/>
                </a:cubicBezTo>
                <a:close/>
                <a:moveTo>
                  <a:pt x="5996017" y="7072317"/>
                </a:moveTo>
                <a:cubicBezTo>
                  <a:pt x="5997211" y="7072553"/>
                  <a:pt x="6029237" y="7077933"/>
                  <a:pt x="6034121" y="7081842"/>
                </a:cubicBezTo>
                <a:cubicBezTo>
                  <a:pt x="6038586" y="7085415"/>
                  <a:pt x="6040468" y="7091364"/>
                  <a:pt x="6043641" y="7096127"/>
                </a:cubicBezTo>
                <a:cubicBezTo>
                  <a:pt x="6038095" y="7129399"/>
                  <a:pt x="6023796" y="7119941"/>
                  <a:pt x="6019827" y="7124700"/>
                </a:cubicBezTo>
                <a:cubicBezTo>
                  <a:pt x="6005546" y="7123115"/>
                  <a:pt x="5985945" y="7131166"/>
                  <a:pt x="5976971" y="7119941"/>
                </a:cubicBezTo>
                <a:cubicBezTo>
                  <a:pt x="5947863" y="7083558"/>
                  <a:pt x="5980109" y="7077618"/>
                  <a:pt x="5996017" y="7072317"/>
                </a:cubicBezTo>
                <a:close/>
                <a:moveTo>
                  <a:pt x="2600363" y="7072317"/>
                </a:moveTo>
                <a:cubicBezTo>
                  <a:pt x="2610878" y="7068375"/>
                  <a:pt x="2622595" y="7075490"/>
                  <a:pt x="2633701" y="7077078"/>
                </a:cubicBezTo>
                <a:cubicBezTo>
                  <a:pt x="2635294" y="7081842"/>
                  <a:pt x="2638471" y="7086346"/>
                  <a:pt x="2638471" y="7091364"/>
                </a:cubicBezTo>
                <a:cubicBezTo>
                  <a:pt x="2638471" y="7100248"/>
                  <a:pt x="2637290" y="7105600"/>
                  <a:pt x="2634325" y="7109625"/>
                </a:cubicBezTo>
                <a:lnTo>
                  <a:pt x="2619841" y="7119644"/>
                </a:lnTo>
                <a:lnTo>
                  <a:pt x="2595602" y="7091364"/>
                </a:lnTo>
                <a:cubicBezTo>
                  <a:pt x="2592893" y="7085406"/>
                  <a:pt x="2594238" y="7074614"/>
                  <a:pt x="2600363" y="7072317"/>
                </a:cubicBezTo>
                <a:close/>
                <a:moveTo>
                  <a:pt x="2567027" y="6986592"/>
                </a:moveTo>
                <a:cubicBezTo>
                  <a:pt x="2575120" y="6986592"/>
                  <a:pt x="2582903" y="6989766"/>
                  <a:pt x="2590843" y="6991353"/>
                </a:cubicBezTo>
                <a:cubicBezTo>
                  <a:pt x="2587146" y="7017252"/>
                  <a:pt x="2594462" y="7025146"/>
                  <a:pt x="2571788" y="7034215"/>
                </a:cubicBezTo>
                <a:cubicBezTo>
                  <a:pt x="2568842" y="7035396"/>
                  <a:pt x="2559881" y="7034215"/>
                  <a:pt x="2557507" y="7034215"/>
                </a:cubicBezTo>
                <a:cubicBezTo>
                  <a:pt x="2555912" y="7019927"/>
                  <a:pt x="2549923" y="7005448"/>
                  <a:pt x="2552739" y="6991353"/>
                </a:cubicBezTo>
                <a:cubicBezTo>
                  <a:pt x="2553728" y="6986428"/>
                  <a:pt x="2562007" y="6986592"/>
                  <a:pt x="2567027" y="6986592"/>
                </a:cubicBezTo>
                <a:close/>
                <a:moveTo>
                  <a:pt x="20764739" y="6953251"/>
                </a:moveTo>
                <a:cubicBezTo>
                  <a:pt x="20775963" y="6953251"/>
                  <a:pt x="20786963" y="6956427"/>
                  <a:pt x="20798075" y="6958014"/>
                </a:cubicBezTo>
                <a:lnTo>
                  <a:pt x="20826651" y="6967542"/>
                </a:lnTo>
                <a:lnTo>
                  <a:pt x="20840939" y="6972303"/>
                </a:lnTo>
                <a:cubicBezTo>
                  <a:pt x="20863579" y="6987396"/>
                  <a:pt x="20849795" y="6980017"/>
                  <a:pt x="20883799" y="6991353"/>
                </a:cubicBezTo>
                <a:lnTo>
                  <a:pt x="20898087" y="6996117"/>
                </a:lnTo>
                <a:cubicBezTo>
                  <a:pt x="20899675" y="7000878"/>
                  <a:pt x="20900411" y="7006015"/>
                  <a:pt x="20902851" y="7010404"/>
                </a:cubicBezTo>
                <a:cubicBezTo>
                  <a:pt x="20908411" y="7020409"/>
                  <a:pt x="20918279" y="7028118"/>
                  <a:pt x="20921899" y="7038976"/>
                </a:cubicBezTo>
                <a:cubicBezTo>
                  <a:pt x="20923491" y="7043740"/>
                  <a:pt x="20925535" y="7048374"/>
                  <a:pt x="20926663" y="7053266"/>
                </a:cubicBezTo>
                <a:cubicBezTo>
                  <a:pt x="20930303" y="7069040"/>
                  <a:pt x="20931067" y="7085531"/>
                  <a:pt x="20936187" y="7100892"/>
                </a:cubicBezTo>
                <a:cubicBezTo>
                  <a:pt x="20937775" y="7105653"/>
                  <a:pt x="20937815" y="7111257"/>
                  <a:pt x="20940951" y="7115179"/>
                </a:cubicBezTo>
                <a:cubicBezTo>
                  <a:pt x="20950047" y="7126549"/>
                  <a:pt x="20958023" y="7123714"/>
                  <a:pt x="20969525" y="7129466"/>
                </a:cubicBezTo>
                <a:cubicBezTo>
                  <a:pt x="20974647" y="7132026"/>
                  <a:pt x="20978159" y="7138101"/>
                  <a:pt x="20983815" y="7138991"/>
                </a:cubicBezTo>
                <a:cubicBezTo>
                  <a:pt x="21008951" y="7142957"/>
                  <a:pt x="21034613" y="7142166"/>
                  <a:pt x="21060013" y="7143751"/>
                </a:cubicBezTo>
                <a:lnTo>
                  <a:pt x="21102875" y="7158041"/>
                </a:lnTo>
                <a:lnTo>
                  <a:pt x="21117163" y="7162802"/>
                </a:lnTo>
                <a:cubicBezTo>
                  <a:pt x="21121927" y="7161214"/>
                  <a:pt x="21126835" y="7160017"/>
                  <a:pt x="21131451" y="7158041"/>
                </a:cubicBezTo>
                <a:cubicBezTo>
                  <a:pt x="21172655" y="7140384"/>
                  <a:pt x="21131275" y="7154923"/>
                  <a:pt x="21164787" y="7143751"/>
                </a:cubicBezTo>
                <a:cubicBezTo>
                  <a:pt x="21169551" y="7146928"/>
                  <a:pt x="21177687" y="7147725"/>
                  <a:pt x="21179075" y="7153278"/>
                </a:cubicBezTo>
                <a:cubicBezTo>
                  <a:pt x="21181823" y="7164273"/>
                  <a:pt x="21167843" y="7201269"/>
                  <a:pt x="21164787" y="7210428"/>
                </a:cubicBezTo>
                <a:lnTo>
                  <a:pt x="21160023" y="7224716"/>
                </a:lnTo>
                <a:cubicBezTo>
                  <a:pt x="21161615" y="7229475"/>
                  <a:pt x="21162351" y="7234616"/>
                  <a:pt x="21164787" y="7239003"/>
                </a:cubicBezTo>
                <a:cubicBezTo>
                  <a:pt x="21170347" y="7249011"/>
                  <a:pt x="21183839" y="7267577"/>
                  <a:pt x="21183839" y="7267577"/>
                </a:cubicBezTo>
                <a:cubicBezTo>
                  <a:pt x="21181447" y="7277136"/>
                  <a:pt x="21179415" y="7294340"/>
                  <a:pt x="21169551" y="7300914"/>
                </a:cubicBezTo>
                <a:cubicBezTo>
                  <a:pt x="21164103" y="7304546"/>
                  <a:pt x="21156769" y="7303797"/>
                  <a:pt x="21150499" y="7305677"/>
                </a:cubicBezTo>
                <a:cubicBezTo>
                  <a:pt x="21140883" y="7308563"/>
                  <a:pt x="21131451" y="7312029"/>
                  <a:pt x="21121927" y="7315201"/>
                </a:cubicBezTo>
                <a:lnTo>
                  <a:pt x="21107639" y="7319965"/>
                </a:lnTo>
                <a:lnTo>
                  <a:pt x="21093351" y="7324729"/>
                </a:lnTo>
                <a:cubicBezTo>
                  <a:pt x="21088587" y="7327902"/>
                  <a:pt x="21084293" y="7331929"/>
                  <a:pt x="21079063" y="7334252"/>
                </a:cubicBezTo>
                <a:cubicBezTo>
                  <a:pt x="21055755" y="7344611"/>
                  <a:pt x="21052747" y="7342148"/>
                  <a:pt x="21031439" y="7348542"/>
                </a:cubicBezTo>
                <a:cubicBezTo>
                  <a:pt x="21021821" y="7351425"/>
                  <a:pt x="21012387" y="7354890"/>
                  <a:pt x="21002863" y="7358066"/>
                </a:cubicBezTo>
                <a:lnTo>
                  <a:pt x="20988575" y="7362827"/>
                </a:lnTo>
                <a:cubicBezTo>
                  <a:pt x="20985399" y="7367591"/>
                  <a:pt x="20983099" y="7373069"/>
                  <a:pt x="20979051" y="7377116"/>
                </a:cubicBezTo>
                <a:cubicBezTo>
                  <a:pt x="20950419" y="7405751"/>
                  <a:pt x="20976195" y="7355205"/>
                  <a:pt x="20936187" y="7415216"/>
                </a:cubicBezTo>
                <a:cubicBezTo>
                  <a:pt x="20933015" y="7419976"/>
                  <a:pt x="20931519" y="7426470"/>
                  <a:pt x="20926663" y="7429504"/>
                </a:cubicBezTo>
                <a:cubicBezTo>
                  <a:pt x="20918151" y="7434824"/>
                  <a:pt x="20898087" y="7439027"/>
                  <a:pt x="20898087" y="7439027"/>
                </a:cubicBezTo>
                <a:cubicBezTo>
                  <a:pt x="20888675" y="7435891"/>
                  <a:pt x="20876227" y="7433134"/>
                  <a:pt x="20869515" y="7424740"/>
                </a:cubicBezTo>
                <a:cubicBezTo>
                  <a:pt x="20866379" y="7420821"/>
                  <a:pt x="20868303" y="7414003"/>
                  <a:pt x="20864751" y="7410453"/>
                </a:cubicBezTo>
                <a:cubicBezTo>
                  <a:pt x="20848375" y="7394077"/>
                  <a:pt x="20839855" y="7392630"/>
                  <a:pt x="20821891" y="7386640"/>
                </a:cubicBezTo>
                <a:cubicBezTo>
                  <a:pt x="20817127" y="7383466"/>
                  <a:pt x="20812831" y="7379441"/>
                  <a:pt x="20807601" y="7377116"/>
                </a:cubicBezTo>
                <a:cubicBezTo>
                  <a:pt x="20798427" y="7373038"/>
                  <a:pt x="20779023" y="7367591"/>
                  <a:pt x="20779023" y="7367591"/>
                </a:cubicBezTo>
                <a:cubicBezTo>
                  <a:pt x="20764739" y="7369178"/>
                  <a:pt x="20749675" y="7367439"/>
                  <a:pt x="20736163" y="7372352"/>
                </a:cubicBezTo>
                <a:cubicBezTo>
                  <a:pt x="20730787" y="7374310"/>
                  <a:pt x="20731107" y="7383065"/>
                  <a:pt x="20726639" y="7386640"/>
                </a:cubicBezTo>
                <a:cubicBezTo>
                  <a:pt x="20722719" y="7389775"/>
                  <a:pt x="20717115" y="7389817"/>
                  <a:pt x="20712351" y="7391405"/>
                </a:cubicBezTo>
                <a:cubicBezTo>
                  <a:pt x="20705999" y="7389817"/>
                  <a:pt x="20699571" y="7388521"/>
                  <a:pt x="20693301" y="7386640"/>
                </a:cubicBezTo>
                <a:cubicBezTo>
                  <a:pt x="20683683" y="7383757"/>
                  <a:pt x="20664727" y="7377116"/>
                  <a:pt x="20664727" y="7377116"/>
                </a:cubicBezTo>
                <a:cubicBezTo>
                  <a:pt x="20650439" y="7378702"/>
                  <a:pt x="20635211" y="7376538"/>
                  <a:pt x="20621863" y="7381878"/>
                </a:cubicBezTo>
                <a:cubicBezTo>
                  <a:pt x="20617203" y="7383743"/>
                  <a:pt x="20618319" y="7391296"/>
                  <a:pt x="20617103" y="7396165"/>
                </a:cubicBezTo>
                <a:cubicBezTo>
                  <a:pt x="20615139" y="7404020"/>
                  <a:pt x="20613927" y="7412039"/>
                  <a:pt x="20612339" y="7419976"/>
                </a:cubicBezTo>
                <a:cubicBezTo>
                  <a:pt x="20610751" y="7442202"/>
                  <a:pt x="20610179" y="7464524"/>
                  <a:pt x="20607575" y="7486654"/>
                </a:cubicBezTo>
                <a:cubicBezTo>
                  <a:pt x="20606989" y="7491640"/>
                  <a:pt x="20604031" y="7496071"/>
                  <a:pt x="20602815" y="7500940"/>
                </a:cubicBezTo>
                <a:cubicBezTo>
                  <a:pt x="20600851" y="7508794"/>
                  <a:pt x="20602541" y="7518017"/>
                  <a:pt x="20598051" y="7524752"/>
                </a:cubicBezTo>
                <a:cubicBezTo>
                  <a:pt x="20588159" y="7539589"/>
                  <a:pt x="20590115" y="7524752"/>
                  <a:pt x="20588527" y="7524752"/>
                </a:cubicBezTo>
                <a:cubicBezTo>
                  <a:pt x="20552767" y="7516805"/>
                  <a:pt x="20548819" y="7526302"/>
                  <a:pt x="20536139" y="7500940"/>
                </a:cubicBezTo>
                <a:cubicBezTo>
                  <a:pt x="20533895" y="7496450"/>
                  <a:pt x="20532963" y="7491414"/>
                  <a:pt x="20531375" y="7486654"/>
                </a:cubicBezTo>
                <a:cubicBezTo>
                  <a:pt x="20532963" y="7466015"/>
                  <a:pt x="20532911" y="7445186"/>
                  <a:pt x="20536139" y="7424740"/>
                </a:cubicBezTo>
                <a:cubicBezTo>
                  <a:pt x="20537703" y="7414824"/>
                  <a:pt x="20542487" y="7405689"/>
                  <a:pt x="20545663" y="7396165"/>
                </a:cubicBezTo>
                <a:lnTo>
                  <a:pt x="20550427" y="7381878"/>
                </a:lnTo>
                <a:cubicBezTo>
                  <a:pt x="20552015" y="7377116"/>
                  <a:pt x="20552403" y="7371768"/>
                  <a:pt x="20555187" y="7367591"/>
                </a:cubicBezTo>
                <a:lnTo>
                  <a:pt x="20574239" y="7339016"/>
                </a:lnTo>
                <a:cubicBezTo>
                  <a:pt x="20575827" y="7334252"/>
                  <a:pt x="20576755" y="7329216"/>
                  <a:pt x="20579001" y="7324729"/>
                </a:cubicBezTo>
                <a:cubicBezTo>
                  <a:pt x="20597469" y="7287792"/>
                  <a:pt x="20581315" y="7332072"/>
                  <a:pt x="20593291" y="7296154"/>
                </a:cubicBezTo>
                <a:cubicBezTo>
                  <a:pt x="20590115" y="7286628"/>
                  <a:pt x="20582343" y="7277516"/>
                  <a:pt x="20583763" y="7267577"/>
                </a:cubicBezTo>
                <a:cubicBezTo>
                  <a:pt x="20585351" y="7256467"/>
                  <a:pt x="20583507" y="7244281"/>
                  <a:pt x="20588527" y="7234240"/>
                </a:cubicBezTo>
                <a:cubicBezTo>
                  <a:pt x="20590771" y="7229751"/>
                  <a:pt x="20597815" y="7229954"/>
                  <a:pt x="20602815" y="7229475"/>
                </a:cubicBezTo>
                <a:cubicBezTo>
                  <a:pt x="20631303" y="7226764"/>
                  <a:pt x="20659963" y="7226304"/>
                  <a:pt x="20688539" y="7224716"/>
                </a:cubicBezTo>
                <a:cubicBezTo>
                  <a:pt x="20700507" y="7188806"/>
                  <a:pt x="20684367" y="7233063"/>
                  <a:pt x="20702827" y="7196139"/>
                </a:cubicBezTo>
                <a:cubicBezTo>
                  <a:pt x="20716611" y="7168571"/>
                  <a:pt x="20694795" y="7194650"/>
                  <a:pt x="20721875" y="7167569"/>
                </a:cubicBezTo>
                <a:cubicBezTo>
                  <a:pt x="20731147" y="7139748"/>
                  <a:pt x="20719383" y="7165296"/>
                  <a:pt x="20740927" y="7143751"/>
                </a:cubicBezTo>
                <a:cubicBezTo>
                  <a:pt x="20772671" y="7112006"/>
                  <a:pt x="20726639" y="7145339"/>
                  <a:pt x="20764739" y="7119941"/>
                </a:cubicBezTo>
                <a:lnTo>
                  <a:pt x="20774263" y="7091364"/>
                </a:lnTo>
                <a:lnTo>
                  <a:pt x="20779023" y="7077078"/>
                </a:lnTo>
                <a:cubicBezTo>
                  <a:pt x="20774791" y="7030509"/>
                  <a:pt x="20786227" y="7032278"/>
                  <a:pt x="20759975" y="7010404"/>
                </a:cubicBezTo>
                <a:cubicBezTo>
                  <a:pt x="20755579" y="7006736"/>
                  <a:pt x="20750451" y="7004054"/>
                  <a:pt x="20745687" y="7000878"/>
                </a:cubicBezTo>
                <a:cubicBezTo>
                  <a:pt x="20747275" y="6986592"/>
                  <a:pt x="20745111" y="6971362"/>
                  <a:pt x="20750451" y="6958014"/>
                </a:cubicBezTo>
                <a:cubicBezTo>
                  <a:pt x="20752315" y="6953353"/>
                  <a:pt x="20759719" y="6953251"/>
                  <a:pt x="20764739" y="6953251"/>
                </a:cubicBezTo>
                <a:close/>
                <a:moveTo>
                  <a:pt x="21482157" y="6922986"/>
                </a:moveTo>
                <a:cubicBezTo>
                  <a:pt x="21493425" y="6924079"/>
                  <a:pt x="21506059" y="6928114"/>
                  <a:pt x="21521971" y="6929441"/>
                </a:cubicBezTo>
                <a:cubicBezTo>
                  <a:pt x="21526735" y="6931028"/>
                  <a:pt x="21532339" y="6931068"/>
                  <a:pt x="21536259" y="6934201"/>
                </a:cubicBezTo>
                <a:cubicBezTo>
                  <a:pt x="21544653" y="6940917"/>
                  <a:pt x="21547411" y="6953367"/>
                  <a:pt x="21550547" y="6962776"/>
                </a:cubicBezTo>
                <a:cubicBezTo>
                  <a:pt x="21543519" y="6973321"/>
                  <a:pt x="21537735" y="6984018"/>
                  <a:pt x="21526735" y="6991353"/>
                </a:cubicBezTo>
                <a:cubicBezTo>
                  <a:pt x="21522559" y="6994138"/>
                  <a:pt x="21516937" y="6993870"/>
                  <a:pt x="21512447" y="6996117"/>
                </a:cubicBezTo>
                <a:cubicBezTo>
                  <a:pt x="21507327" y="6998676"/>
                  <a:pt x="21503131" y="7002801"/>
                  <a:pt x="21498159" y="7005640"/>
                </a:cubicBezTo>
                <a:cubicBezTo>
                  <a:pt x="21491995" y="7009164"/>
                  <a:pt x="21485275" y="7011645"/>
                  <a:pt x="21479111" y="7015165"/>
                </a:cubicBezTo>
                <a:cubicBezTo>
                  <a:pt x="21474143" y="7018009"/>
                  <a:pt x="21470327" y="7023118"/>
                  <a:pt x="21464823" y="7024687"/>
                </a:cubicBezTo>
                <a:cubicBezTo>
                  <a:pt x="21458715" y="7026436"/>
                  <a:pt x="21441011" y="7024687"/>
                  <a:pt x="21436247" y="7024687"/>
                </a:cubicBezTo>
                <a:cubicBezTo>
                  <a:pt x="21428311" y="7013579"/>
                  <a:pt x="21416755" y="7004308"/>
                  <a:pt x="21412435" y="6991353"/>
                </a:cubicBezTo>
                <a:cubicBezTo>
                  <a:pt x="21409583" y="6982793"/>
                  <a:pt x="21418887" y="6959522"/>
                  <a:pt x="21426723" y="6953251"/>
                </a:cubicBezTo>
                <a:cubicBezTo>
                  <a:pt x="21430643" y="6950117"/>
                  <a:pt x="21436247" y="6950078"/>
                  <a:pt x="21441011" y="6948491"/>
                </a:cubicBezTo>
                <a:cubicBezTo>
                  <a:pt x="21444185" y="6943728"/>
                  <a:pt x="21446487" y="6938249"/>
                  <a:pt x="21450535" y="6934201"/>
                </a:cubicBezTo>
                <a:cubicBezTo>
                  <a:pt x="21460987" y="6923752"/>
                  <a:pt x="21470889" y="6921898"/>
                  <a:pt x="21482157" y="6922986"/>
                </a:cubicBezTo>
                <a:close/>
                <a:moveTo>
                  <a:pt x="21717235" y="6762751"/>
                </a:moveTo>
                <a:cubicBezTo>
                  <a:pt x="21725267" y="6761749"/>
                  <a:pt x="21733111" y="6765927"/>
                  <a:pt x="21741047" y="6767515"/>
                </a:cubicBezTo>
                <a:cubicBezTo>
                  <a:pt x="21745959" y="6782250"/>
                  <a:pt x="21752223" y="6793613"/>
                  <a:pt x="21741047" y="6810377"/>
                </a:cubicBezTo>
                <a:cubicBezTo>
                  <a:pt x="21738407" y="6814342"/>
                  <a:pt x="21721203" y="6810377"/>
                  <a:pt x="21717235" y="6810377"/>
                </a:cubicBezTo>
                <a:cubicBezTo>
                  <a:pt x="21712471" y="6797678"/>
                  <a:pt x="21702947" y="6785841"/>
                  <a:pt x="21702947" y="6772277"/>
                </a:cubicBezTo>
                <a:cubicBezTo>
                  <a:pt x="21702947" y="6766554"/>
                  <a:pt x="21711555" y="6763462"/>
                  <a:pt x="21717235" y="6762751"/>
                </a:cubicBezTo>
                <a:close/>
                <a:moveTo>
                  <a:pt x="6091269" y="6672267"/>
                </a:moveTo>
                <a:cubicBezTo>
                  <a:pt x="6107147" y="6673852"/>
                  <a:pt x="6123351" y="6673442"/>
                  <a:pt x="6138891" y="6677028"/>
                </a:cubicBezTo>
                <a:cubicBezTo>
                  <a:pt x="6144469" y="6678313"/>
                  <a:pt x="6147949" y="6684228"/>
                  <a:pt x="6153180" y="6686553"/>
                </a:cubicBezTo>
                <a:cubicBezTo>
                  <a:pt x="6162359" y="6690631"/>
                  <a:pt x="6172773" y="6691587"/>
                  <a:pt x="6181755" y="6696078"/>
                </a:cubicBezTo>
                <a:cubicBezTo>
                  <a:pt x="6188103" y="6699253"/>
                  <a:pt x="6194277" y="6702806"/>
                  <a:pt x="6200810" y="6705604"/>
                </a:cubicBezTo>
                <a:cubicBezTo>
                  <a:pt x="6205420" y="6707581"/>
                  <a:pt x="6210602" y="6708121"/>
                  <a:pt x="6215091" y="6710365"/>
                </a:cubicBezTo>
                <a:cubicBezTo>
                  <a:pt x="6252012" y="6728828"/>
                  <a:pt x="6207766" y="6712686"/>
                  <a:pt x="6243666" y="6724653"/>
                </a:cubicBezTo>
                <a:cubicBezTo>
                  <a:pt x="6250881" y="6729458"/>
                  <a:pt x="6266621" y="6737311"/>
                  <a:pt x="6267480" y="6748466"/>
                </a:cubicBezTo>
                <a:cubicBezTo>
                  <a:pt x="6268706" y="6764373"/>
                  <a:pt x="6265657" y="6780408"/>
                  <a:pt x="6262719" y="6796089"/>
                </a:cubicBezTo>
                <a:cubicBezTo>
                  <a:pt x="6259704" y="6812168"/>
                  <a:pt x="6254017" y="6826532"/>
                  <a:pt x="6243666" y="6838952"/>
                </a:cubicBezTo>
                <a:cubicBezTo>
                  <a:pt x="6239354" y="6844126"/>
                  <a:pt x="6234144" y="6848477"/>
                  <a:pt x="6229385" y="6853241"/>
                </a:cubicBezTo>
                <a:cubicBezTo>
                  <a:pt x="6227790" y="6858003"/>
                  <a:pt x="6225142" y="6862539"/>
                  <a:pt x="6224616" y="6867527"/>
                </a:cubicBezTo>
                <a:cubicBezTo>
                  <a:pt x="6221952" y="6892838"/>
                  <a:pt x="6225101" y="6918823"/>
                  <a:pt x="6219852" y="6943728"/>
                </a:cubicBezTo>
                <a:cubicBezTo>
                  <a:pt x="6218465" y="6950320"/>
                  <a:pt x="6211176" y="6954281"/>
                  <a:pt x="6205569" y="6958014"/>
                </a:cubicBezTo>
                <a:cubicBezTo>
                  <a:pt x="6201389" y="6960802"/>
                  <a:pt x="6197631" y="6969923"/>
                  <a:pt x="6196041" y="6972303"/>
                </a:cubicBezTo>
                <a:cubicBezTo>
                  <a:pt x="6183342" y="6964366"/>
                  <a:pt x="6170884" y="6956037"/>
                  <a:pt x="6157941" y="6948491"/>
                </a:cubicBezTo>
                <a:cubicBezTo>
                  <a:pt x="6151816" y="6944914"/>
                  <a:pt x="6144983" y="6942620"/>
                  <a:pt x="6138891" y="6938963"/>
                </a:cubicBezTo>
                <a:cubicBezTo>
                  <a:pt x="6129079" y="6933074"/>
                  <a:pt x="6119844" y="6926265"/>
                  <a:pt x="6110316" y="6919915"/>
                </a:cubicBezTo>
                <a:lnTo>
                  <a:pt x="6096030" y="6910391"/>
                </a:lnTo>
                <a:cubicBezTo>
                  <a:pt x="6091269" y="6907213"/>
                  <a:pt x="6087171" y="6902675"/>
                  <a:pt x="6081741" y="6900865"/>
                </a:cubicBezTo>
                <a:lnTo>
                  <a:pt x="6067455" y="6896103"/>
                </a:lnTo>
                <a:cubicBezTo>
                  <a:pt x="6064278" y="6891342"/>
                  <a:pt x="6062396" y="6885392"/>
                  <a:pt x="6057935" y="6881816"/>
                </a:cubicBezTo>
                <a:cubicBezTo>
                  <a:pt x="6054007" y="6878679"/>
                  <a:pt x="6047192" y="6880602"/>
                  <a:pt x="6043641" y="6877052"/>
                </a:cubicBezTo>
                <a:cubicBezTo>
                  <a:pt x="6040095" y="6873503"/>
                  <a:pt x="6041123" y="6867256"/>
                  <a:pt x="6038880" y="6862767"/>
                </a:cubicBezTo>
                <a:cubicBezTo>
                  <a:pt x="6036318" y="6857647"/>
                  <a:pt x="6032530" y="6853241"/>
                  <a:pt x="6029360" y="6848477"/>
                </a:cubicBezTo>
                <a:cubicBezTo>
                  <a:pt x="6015517" y="6806970"/>
                  <a:pt x="6021455" y="6830586"/>
                  <a:pt x="6029360" y="6743702"/>
                </a:cubicBezTo>
                <a:cubicBezTo>
                  <a:pt x="6029811" y="6738704"/>
                  <a:pt x="6031870" y="6733906"/>
                  <a:pt x="6034121" y="6729413"/>
                </a:cubicBezTo>
                <a:cubicBezTo>
                  <a:pt x="6036677" y="6724297"/>
                  <a:pt x="6040468" y="6719891"/>
                  <a:pt x="6043641" y="6715128"/>
                </a:cubicBezTo>
                <a:cubicBezTo>
                  <a:pt x="6045228" y="6710365"/>
                  <a:pt x="6045618" y="6705019"/>
                  <a:pt x="6048402" y="6700842"/>
                </a:cubicBezTo>
                <a:cubicBezTo>
                  <a:pt x="6053668" y="6692942"/>
                  <a:pt x="6068193" y="6681419"/>
                  <a:pt x="6076977" y="6677028"/>
                </a:cubicBezTo>
                <a:cubicBezTo>
                  <a:pt x="6081469" y="6674783"/>
                  <a:pt x="6086510" y="6673852"/>
                  <a:pt x="6091269" y="6672267"/>
                </a:cubicBezTo>
                <a:close/>
                <a:moveTo>
                  <a:pt x="21852295" y="6648747"/>
                </a:moveTo>
                <a:cubicBezTo>
                  <a:pt x="21859027" y="6650089"/>
                  <a:pt x="21865967" y="6653716"/>
                  <a:pt x="21869619" y="6657974"/>
                </a:cubicBezTo>
                <a:cubicBezTo>
                  <a:pt x="21875905" y="6665309"/>
                  <a:pt x="21871035" y="6679136"/>
                  <a:pt x="21864857" y="6686553"/>
                </a:cubicBezTo>
                <a:cubicBezTo>
                  <a:pt x="21860791" y="6691429"/>
                  <a:pt x="21852951" y="6690520"/>
                  <a:pt x="21850571" y="6691317"/>
                </a:cubicBezTo>
                <a:cubicBezTo>
                  <a:pt x="21845807" y="6678617"/>
                  <a:pt x="21829567" y="6664992"/>
                  <a:pt x="21836283" y="6653216"/>
                </a:cubicBezTo>
                <a:cubicBezTo>
                  <a:pt x="21839063" y="6648343"/>
                  <a:pt x="21845571" y="6647402"/>
                  <a:pt x="21852295" y="6648747"/>
                </a:cubicBezTo>
                <a:close/>
                <a:moveTo>
                  <a:pt x="21955343" y="6515104"/>
                </a:moveTo>
                <a:cubicBezTo>
                  <a:pt x="21964863" y="6516692"/>
                  <a:pt x="21975275" y="6515549"/>
                  <a:pt x="21983919" y="6519865"/>
                </a:cubicBezTo>
                <a:cubicBezTo>
                  <a:pt x="21991303" y="6523560"/>
                  <a:pt x="21995947" y="6541676"/>
                  <a:pt x="21998205" y="6548440"/>
                </a:cubicBezTo>
                <a:cubicBezTo>
                  <a:pt x="21992195" y="6578480"/>
                  <a:pt x="21974391" y="6572253"/>
                  <a:pt x="21969631" y="6577015"/>
                </a:cubicBezTo>
                <a:cubicBezTo>
                  <a:pt x="21946429" y="6549952"/>
                  <a:pt x="21933459" y="6554104"/>
                  <a:pt x="21945815" y="6529391"/>
                </a:cubicBezTo>
                <a:cubicBezTo>
                  <a:pt x="21948379" y="6524271"/>
                  <a:pt x="21952167" y="6519865"/>
                  <a:pt x="21955343" y="6515104"/>
                </a:cubicBezTo>
                <a:close/>
                <a:moveTo>
                  <a:pt x="22188695" y="6334129"/>
                </a:moveTo>
                <a:cubicBezTo>
                  <a:pt x="22194779" y="6331696"/>
                  <a:pt x="22201399" y="6337302"/>
                  <a:pt x="22207751" y="6338890"/>
                </a:cubicBezTo>
                <a:cubicBezTo>
                  <a:pt x="22212511" y="6342064"/>
                  <a:pt x="22218463" y="6343947"/>
                  <a:pt x="22222039" y="6348415"/>
                </a:cubicBezTo>
                <a:cubicBezTo>
                  <a:pt x="22226799" y="6354369"/>
                  <a:pt x="22229975" y="6371037"/>
                  <a:pt x="22222039" y="6376990"/>
                </a:cubicBezTo>
                <a:cubicBezTo>
                  <a:pt x="22218227" y="6379850"/>
                  <a:pt x="22206163" y="6384929"/>
                  <a:pt x="22202991" y="6386517"/>
                </a:cubicBezTo>
                <a:cubicBezTo>
                  <a:pt x="22196633" y="6373815"/>
                  <a:pt x="22187671" y="6362113"/>
                  <a:pt x="22183935" y="6348415"/>
                </a:cubicBezTo>
                <a:cubicBezTo>
                  <a:pt x="22182619" y="6343573"/>
                  <a:pt x="22184039" y="6335991"/>
                  <a:pt x="22188695" y="6334129"/>
                </a:cubicBezTo>
                <a:close/>
                <a:moveTo>
                  <a:pt x="22261519" y="6218841"/>
                </a:moveTo>
                <a:cubicBezTo>
                  <a:pt x="22267227" y="6220756"/>
                  <a:pt x="22273443" y="6223797"/>
                  <a:pt x="22279003" y="6224589"/>
                </a:cubicBezTo>
                <a:cubicBezTo>
                  <a:pt x="22291879" y="6243899"/>
                  <a:pt x="22297627" y="6245782"/>
                  <a:pt x="22283771" y="6276978"/>
                </a:cubicBezTo>
                <a:cubicBezTo>
                  <a:pt x="22281207" y="6282744"/>
                  <a:pt x="22267895" y="6288885"/>
                  <a:pt x="22264899" y="6291266"/>
                </a:cubicBezTo>
                <a:cubicBezTo>
                  <a:pt x="22255223" y="6277720"/>
                  <a:pt x="22219175" y="6243169"/>
                  <a:pt x="22245845" y="6219829"/>
                </a:cubicBezTo>
                <a:cubicBezTo>
                  <a:pt x="22250073" y="6216134"/>
                  <a:pt x="22255625" y="6216926"/>
                  <a:pt x="22261519" y="6218841"/>
                </a:cubicBezTo>
                <a:close/>
                <a:moveTo>
                  <a:pt x="5195915" y="6172202"/>
                </a:moveTo>
                <a:cubicBezTo>
                  <a:pt x="5203853" y="6173790"/>
                  <a:pt x="5212706" y="6172950"/>
                  <a:pt x="5219729" y="6176965"/>
                </a:cubicBezTo>
                <a:cubicBezTo>
                  <a:pt x="5224697" y="6179805"/>
                  <a:pt x="5228966" y="6185535"/>
                  <a:pt x="5229253" y="6191253"/>
                </a:cubicBezTo>
                <a:cubicBezTo>
                  <a:pt x="5230587" y="6217881"/>
                  <a:pt x="5245625" y="6269934"/>
                  <a:pt x="5210209" y="6281741"/>
                </a:cubicBezTo>
                <a:cubicBezTo>
                  <a:pt x="5205687" y="6283247"/>
                  <a:pt x="5202271" y="6289677"/>
                  <a:pt x="5200678" y="6291266"/>
                </a:cubicBezTo>
                <a:cubicBezTo>
                  <a:pt x="5191154" y="6280153"/>
                  <a:pt x="5180503" y="6269919"/>
                  <a:pt x="5172103" y="6257927"/>
                </a:cubicBezTo>
                <a:cubicBezTo>
                  <a:pt x="5163099" y="6245059"/>
                  <a:pt x="5168814" y="6228240"/>
                  <a:pt x="5172103" y="6215065"/>
                </a:cubicBezTo>
                <a:cubicBezTo>
                  <a:pt x="5179875" y="6183987"/>
                  <a:pt x="5177134" y="6190984"/>
                  <a:pt x="5195915" y="6172202"/>
                </a:cubicBezTo>
                <a:close/>
                <a:moveTo>
                  <a:pt x="5896007" y="6134104"/>
                </a:moveTo>
                <a:cubicBezTo>
                  <a:pt x="5908704" y="6135691"/>
                  <a:pt x="5922413" y="6133669"/>
                  <a:pt x="5934102" y="6138864"/>
                </a:cubicBezTo>
                <a:cubicBezTo>
                  <a:pt x="5938691" y="6140905"/>
                  <a:pt x="5938867" y="6148132"/>
                  <a:pt x="5938867" y="6153152"/>
                </a:cubicBezTo>
                <a:cubicBezTo>
                  <a:pt x="5938867" y="6167081"/>
                  <a:pt x="5937967" y="6223562"/>
                  <a:pt x="5924580" y="6243640"/>
                </a:cubicBezTo>
                <a:lnTo>
                  <a:pt x="5915054" y="6257927"/>
                </a:lnTo>
                <a:lnTo>
                  <a:pt x="5900766" y="6300792"/>
                </a:lnTo>
                <a:cubicBezTo>
                  <a:pt x="5899184" y="6305554"/>
                  <a:pt x="5897220" y="6310206"/>
                  <a:pt x="5896007" y="6315077"/>
                </a:cubicBezTo>
                <a:cubicBezTo>
                  <a:pt x="5894417" y="6321428"/>
                  <a:pt x="5894492" y="6328445"/>
                  <a:pt x="5891246" y="6334129"/>
                </a:cubicBezTo>
                <a:cubicBezTo>
                  <a:pt x="5887905" y="6339975"/>
                  <a:pt x="5881717" y="6343652"/>
                  <a:pt x="5876952" y="6348415"/>
                </a:cubicBezTo>
                <a:cubicBezTo>
                  <a:pt x="5865630" y="6382385"/>
                  <a:pt x="5881685" y="6341315"/>
                  <a:pt x="5857904" y="6376990"/>
                </a:cubicBezTo>
                <a:cubicBezTo>
                  <a:pt x="5855117" y="6381169"/>
                  <a:pt x="5855387" y="6386787"/>
                  <a:pt x="5853142" y="6391278"/>
                </a:cubicBezTo>
                <a:cubicBezTo>
                  <a:pt x="5850587" y="6396397"/>
                  <a:pt x="5846180" y="6400445"/>
                  <a:pt x="5843616" y="6405566"/>
                </a:cubicBezTo>
                <a:cubicBezTo>
                  <a:pt x="5841372" y="6410053"/>
                  <a:pt x="5841298" y="6415465"/>
                  <a:pt x="5838857" y="6419853"/>
                </a:cubicBezTo>
                <a:cubicBezTo>
                  <a:pt x="5833293" y="6429859"/>
                  <a:pt x="5831137" y="6446809"/>
                  <a:pt x="5819802" y="6448427"/>
                </a:cubicBezTo>
                <a:lnTo>
                  <a:pt x="5786466" y="6453190"/>
                </a:lnTo>
                <a:cubicBezTo>
                  <a:pt x="5765831" y="6451604"/>
                  <a:pt x="5745099" y="6450994"/>
                  <a:pt x="5724557" y="6448427"/>
                </a:cubicBezTo>
                <a:cubicBezTo>
                  <a:pt x="5719572" y="6447804"/>
                  <a:pt x="5700743" y="6452398"/>
                  <a:pt x="5695982" y="6453190"/>
                </a:cubicBezTo>
                <a:cubicBezTo>
                  <a:pt x="5689628" y="6440488"/>
                  <a:pt x="5680665" y="6428790"/>
                  <a:pt x="5676927" y="6415088"/>
                </a:cubicBezTo>
                <a:cubicBezTo>
                  <a:pt x="5675606" y="6410249"/>
                  <a:pt x="5679715" y="6405416"/>
                  <a:pt x="5681690" y="6400802"/>
                </a:cubicBezTo>
                <a:cubicBezTo>
                  <a:pt x="5684489" y="6394278"/>
                  <a:pt x="5688426" y="6388278"/>
                  <a:pt x="5691221" y="6381753"/>
                </a:cubicBezTo>
                <a:cubicBezTo>
                  <a:pt x="5693200" y="6377139"/>
                  <a:pt x="5693200" y="6371643"/>
                  <a:pt x="5695982" y="6367466"/>
                </a:cubicBezTo>
                <a:cubicBezTo>
                  <a:pt x="5703313" y="6356466"/>
                  <a:pt x="5714014" y="6350682"/>
                  <a:pt x="5724557" y="6343652"/>
                </a:cubicBezTo>
                <a:cubicBezTo>
                  <a:pt x="5742151" y="6317255"/>
                  <a:pt x="5724011" y="6338136"/>
                  <a:pt x="5748371" y="6324604"/>
                </a:cubicBezTo>
                <a:cubicBezTo>
                  <a:pt x="5758372" y="6319042"/>
                  <a:pt x="5776946" y="6305554"/>
                  <a:pt x="5776946" y="6305554"/>
                </a:cubicBezTo>
                <a:cubicBezTo>
                  <a:pt x="5780117" y="6300792"/>
                  <a:pt x="5782803" y="6295661"/>
                  <a:pt x="5786466" y="6291266"/>
                </a:cubicBezTo>
                <a:cubicBezTo>
                  <a:pt x="5817022" y="6254598"/>
                  <a:pt x="5786630" y="6298163"/>
                  <a:pt x="5810282" y="6262691"/>
                </a:cubicBezTo>
                <a:cubicBezTo>
                  <a:pt x="5811866" y="6256340"/>
                  <a:pt x="5813623" y="6250031"/>
                  <a:pt x="5815041" y="6243640"/>
                </a:cubicBezTo>
                <a:cubicBezTo>
                  <a:pt x="5816802" y="6235737"/>
                  <a:pt x="5816453" y="6227197"/>
                  <a:pt x="5819802" y="6219829"/>
                </a:cubicBezTo>
                <a:cubicBezTo>
                  <a:pt x="5824541" y="6209406"/>
                  <a:pt x="5832503" y="6200778"/>
                  <a:pt x="5838857" y="6191253"/>
                </a:cubicBezTo>
                <a:lnTo>
                  <a:pt x="5857904" y="6162678"/>
                </a:lnTo>
                <a:cubicBezTo>
                  <a:pt x="5861080" y="6157916"/>
                  <a:pt x="5862671" y="6151566"/>
                  <a:pt x="5867432" y="6148391"/>
                </a:cubicBezTo>
                <a:cubicBezTo>
                  <a:pt x="5885900" y="6136081"/>
                  <a:pt x="5876285" y="6140677"/>
                  <a:pt x="5896007" y="6134104"/>
                </a:cubicBezTo>
                <a:close/>
                <a:moveTo>
                  <a:pt x="22412351" y="6096001"/>
                </a:moveTo>
                <a:cubicBezTo>
                  <a:pt x="22451559" y="6100905"/>
                  <a:pt x="22463635" y="6089515"/>
                  <a:pt x="22445687" y="6138864"/>
                </a:cubicBezTo>
                <a:cubicBezTo>
                  <a:pt x="22443387" y="6145196"/>
                  <a:pt x="22437291" y="6149884"/>
                  <a:pt x="22431399" y="6153152"/>
                </a:cubicBezTo>
                <a:cubicBezTo>
                  <a:pt x="22422627" y="6158030"/>
                  <a:pt x="22402831" y="6162678"/>
                  <a:pt x="22402831" y="6162678"/>
                </a:cubicBezTo>
                <a:lnTo>
                  <a:pt x="22374255" y="6181727"/>
                </a:lnTo>
                <a:cubicBezTo>
                  <a:pt x="22358645" y="6192132"/>
                  <a:pt x="22366317" y="6193635"/>
                  <a:pt x="22364727" y="6196017"/>
                </a:cubicBezTo>
                <a:cubicBezTo>
                  <a:pt x="22343531" y="6193660"/>
                  <a:pt x="22317107" y="6203855"/>
                  <a:pt x="22317107" y="6176965"/>
                </a:cubicBezTo>
                <a:cubicBezTo>
                  <a:pt x="22317107" y="6171945"/>
                  <a:pt x="22319623" y="6167167"/>
                  <a:pt x="22321867" y="6162678"/>
                </a:cubicBezTo>
                <a:cubicBezTo>
                  <a:pt x="22330731" y="6144943"/>
                  <a:pt x="22332519" y="6149899"/>
                  <a:pt x="22345679" y="6134104"/>
                </a:cubicBezTo>
                <a:cubicBezTo>
                  <a:pt x="22349343" y="6129705"/>
                  <a:pt x="22350735" y="6123391"/>
                  <a:pt x="22355199" y="6119814"/>
                </a:cubicBezTo>
                <a:cubicBezTo>
                  <a:pt x="22359123" y="6116681"/>
                  <a:pt x="22365001" y="6117297"/>
                  <a:pt x="22369487" y="6115052"/>
                </a:cubicBezTo>
                <a:cubicBezTo>
                  <a:pt x="22374611" y="6112495"/>
                  <a:pt x="22378545" y="6107854"/>
                  <a:pt x="22383775" y="6105527"/>
                </a:cubicBezTo>
                <a:cubicBezTo>
                  <a:pt x="22392955" y="6101450"/>
                  <a:pt x="22412351" y="6096001"/>
                  <a:pt x="22412351" y="6096001"/>
                </a:cubicBezTo>
                <a:close/>
                <a:moveTo>
                  <a:pt x="24972991" y="5856292"/>
                </a:moveTo>
                <a:cubicBezTo>
                  <a:pt x="24982847" y="5857386"/>
                  <a:pt x="25002555" y="5855147"/>
                  <a:pt x="25011091" y="5865815"/>
                </a:cubicBezTo>
                <a:cubicBezTo>
                  <a:pt x="25013179" y="5868430"/>
                  <a:pt x="25013207" y="5872166"/>
                  <a:pt x="25014263" y="5875341"/>
                </a:cubicBezTo>
                <a:cubicBezTo>
                  <a:pt x="25012147" y="5879572"/>
                  <a:pt x="25011263" y="5884695"/>
                  <a:pt x="25007915" y="5888040"/>
                </a:cubicBezTo>
                <a:cubicBezTo>
                  <a:pt x="25005547" y="5890409"/>
                  <a:pt x="25001383" y="5889722"/>
                  <a:pt x="24998391" y="5891217"/>
                </a:cubicBezTo>
                <a:cubicBezTo>
                  <a:pt x="24994975" y="5892924"/>
                  <a:pt x="24992279" y="5895860"/>
                  <a:pt x="24988863" y="5897566"/>
                </a:cubicBezTo>
                <a:cubicBezTo>
                  <a:pt x="24981175" y="5901409"/>
                  <a:pt x="24975635" y="5900213"/>
                  <a:pt x="24972991" y="5900741"/>
                </a:cubicBezTo>
                <a:cubicBezTo>
                  <a:pt x="24965583" y="5895448"/>
                  <a:pt x="24955447" y="5892672"/>
                  <a:pt x="24950763" y="5884867"/>
                </a:cubicBezTo>
                <a:cubicBezTo>
                  <a:pt x="24948199" y="5880587"/>
                  <a:pt x="24955535" y="5862634"/>
                  <a:pt x="24960291" y="5859465"/>
                </a:cubicBezTo>
                <a:cubicBezTo>
                  <a:pt x="24963919" y="5857045"/>
                  <a:pt x="24968755" y="5857349"/>
                  <a:pt x="24972991" y="5856292"/>
                </a:cubicBezTo>
                <a:close/>
                <a:moveTo>
                  <a:pt x="2043555" y="5847804"/>
                </a:moveTo>
                <a:cubicBezTo>
                  <a:pt x="2058873" y="5847530"/>
                  <a:pt x="2075336" y="5860282"/>
                  <a:pt x="2086015" y="5867403"/>
                </a:cubicBezTo>
                <a:cubicBezTo>
                  <a:pt x="2089193" y="5876930"/>
                  <a:pt x="2095539" y="5886453"/>
                  <a:pt x="2086015" y="5895978"/>
                </a:cubicBezTo>
                <a:cubicBezTo>
                  <a:pt x="2082469" y="5899527"/>
                  <a:pt x="2076495" y="5899152"/>
                  <a:pt x="2071725" y="5900741"/>
                </a:cubicBezTo>
                <a:cubicBezTo>
                  <a:pt x="2038727" y="5895240"/>
                  <a:pt x="2032044" y="5896771"/>
                  <a:pt x="2024105" y="5895978"/>
                </a:cubicBezTo>
                <a:cubicBezTo>
                  <a:pt x="2025688" y="5881691"/>
                  <a:pt x="2017640" y="5862097"/>
                  <a:pt x="2028865" y="5853115"/>
                </a:cubicBezTo>
                <a:cubicBezTo>
                  <a:pt x="2033462" y="5849437"/>
                  <a:pt x="2038441" y="5847898"/>
                  <a:pt x="2043555" y="5847804"/>
                </a:cubicBezTo>
                <a:close/>
                <a:moveTo>
                  <a:pt x="25217463" y="5846766"/>
                </a:moveTo>
                <a:cubicBezTo>
                  <a:pt x="25221699" y="5847824"/>
                  <a:pt x="25226879" y="5847068"/>
                  <a:pt x="25230163" y="5849940"/>
                </a:cubicBezTo>
                <a:cubicBezTo>
                  <a:pt x="25240439" y="5858930"/>
                  <a:pt x="25242327" y="5867382"/>
                  <a:pt x="25246039" y="5878517"/>
                </a:cubicBezTo>
                <a:lnTo>
                  <a:pt x="25239691" y="5897566"/>
                </a:lnTo>
                <a:cubicBezTo>
                  <a:pt x="25230163" y="5896508"/>
                  <a:pt x="25220123" y="5897666"/>
                  <a:pt x="25211115" y="5894390"/>
                </a:cubicBezTo>
                <a:cubicBezTo>
                  <a:pt x="25207527" y="5893083"/>
                  <a:pt x="25207463" y="5887565"/>
                  <a:pt x="25204763" y="5884867"/>
                </a:cubicBezTo>
                <a:cubicBezTo>
                  <a:pt x="25202067" y="5882167"/>
                  <a:pt x="25198415" y="5880632"/>
                  <a:pt x="25195239" y="5878517"/>
                </a:cubicBezTo>
                <a:cubicBezTo>
                  <a:pt x="25197891" y="5862605"/>
                  <a:pt x="25194743" y="5858737"/>
                  <a:pt x="25207939" y="5849940"/>
                </a:cubicBezTo>
                <a:cubicBezTo>
                  <a:pt x="25210723" y="5848085"/>
                  <a:pt x="25214291" y="5847824"/>
                  <a:pt x="25217463" y="5846766"/>
                </a:cubicBezTo>
                <a:close/>
                <a:moveTo>
                  <a:pt x="25309539" y="5821367"/>
                </a:moveTo>
                <a:cubicBezTo>
                  <a:pt x="25316639" y="5823142"/>
                  <a:pt x="25336651" y="5827798"/>
                  <a:pt x="25341291" y="5830889"/>
                </a:cubicBezTo>
                <a:lnTo>
                  <a:pt x="25350815" y="5837240"/>
                </a:lnTo>
                <a:cubicBezTo>
                  <a:pt x="25349755" y="5843590"/>
                  <a:pt x="25350835" y="5850702"/>
                  <a:pt x="25347639" y="5856292"/>
                </a:cubicBezTo>
                <a:cubicBezTo>
                  <a:pt x="25345251" y="5860468"/>
                  <a:pt x="25342347" y="5861584"/>
                  <a:pt x="25341291" y="5862640"/>
                </a:cubicBezTo>
                <a:cubicBezTo>
                  <a:pt x="25331763" y="5861584"/>
                  <a:pt x="25322011" y="5861788"/>
                  <a:pt x="25312715" y="5859465"/>
                </a:cubicBezTo>
                <a:cubicBezTo>
                  <a:pt x="25309011" y="5858540"/>
                  <a:pt x="25306603" y="5854823"/>
                  <a:pt x="25303191" y="5853115"/>
                </a:cubicBezTo>
                <a:cubicBezTo>
                  <a:pt x="25300195" y="5851619"/>
                  <a:pt x="25296839" y="5851001"/>
                  <a:pt x="25293663" y="5849940"/>
                </a:cubicBezTo>
                <a:cubicBezTo>
                  <a:pt x="25291547" y="5846766"/>
                  <a:pt x="25287943" y="5844179"/>
                  <a:pt x="25287315" y="5840416"/>
                </a:cubicBezTo>
                <a:cubicBezTo>
                  <a:pt x="25286763" y="5837114"/>
                  <a:pt x="25288399" y="5833504"/>
                  <a:pt x="25290491" y="5830889"/>
                </a:cubicBezTo>
                <a:cubicBezTo>
                  <a:pt x="25294967" y="5825297"/>
                  <a:pt x="25303263" y="5823459"/>
                  <a:pt x="25309539" y="5821367"/>
                </a:cubicBezTo>
                <a:close/>
                <a:moveTo>
                  <a:pt x="24760263" y="5815017"/>
                </a:moveTo>
                <a:cubicBezTo>
                  <a:pt x="24768871" y="5816737"/>
                  <a:pt x="24779435" y="5816753"/>
                  <a:pt x="24785663" y="5824540"/>
                </a:cubicBezTo>
                <a:cubicBezTo>
                  <a:pt x="24787755" y="5827154"/>
                  <a:pt x="24787783" y="5830889"/>
                  <a:pt x="24788839" y="5834067"/>
                </a:cubicBezTo>
                <a:cubicBezTo>
                  <a:pt x="24785407" y="5847793"/>
                  <a:pt x="24785663" y="5842402"/>
                  <a:pt x="24785663" y="5868991"/>
                </a:cubicBezTo>
                <a:lnTo>
                  <a:pt x="24760263" y="5859465"/>
                </a:lnTo>
                <a:cubicBezTo>
                  <a:pt x="24757119" y="5858322"/>
                  <a:pt x="24753351" y="5858383"/>
                  <a:pt x="24750739" y="5856292"/>
                </a:cubicBezTo>
                <a:cubicBezTo>
                  <a:pt x="24747759" y="5853905"/>
                  <a:pt x="24746507" y="5849940"/>
                  <a:pt x="24744391" y="5846766"/>
                </a:cubicBezTo>
                <a:cubicBezTo>
                  <a:pt x="24745447" y="5840416"/>
                  <a:pt x="24746167" y="5834000"/>
                  <a:pt x="24747563" y="5827717"/>
                </a:cubicBezTo>
                <a:cubicBezTo>
                  <a:pt x="24748291" y="5824448"/>
                  <a:pt x="24748371" y="5820558"/>
                  <a:pt x="24750739" y="5818189"/>
                </a:cubicBezTo>
                <a:cubicBezTo>
                  <a:pt x="24753107" y="5815825"/>
                  <a:pt x="24757091" y="5816073"/>
                  <a:pt x="24760263" y="5815017"/>
                </a:cubicBezTo>
                <a:close/>
                <a:moveTo>
                  <a:pt x="24325291" y="5815017"/>
                </a:moveTo>
                <a:cubicBezTo>
                  <a:pt x="24328575" y="5815838"/>
                  <a:pt x="24345827" y="5818639"/>
                  <a:pt x="24347515" y="5824540"/>
                </a:cubicBezTo>
                <a:cubicBezTo>
                  <a:pt x="24348999" y="5829728"/>
                  <a:pt x="24346751" y="5835588"/>
                  <a:pt x="24344339" y="5840416"/>
                </a:cubicBezTo>
                <a:cubicBezTo>
                  <a:pt x="24343283" y="5842534"/>
                  <a:pt x="24344339" y="5845709"/>
                  <a:pt x="24344339" y="5846766"/>
                </a:cubicBezTo>
                <a:cubicBezTo>
                  <a:pt x="24336915" y="5843982"/>
                  <a:pt x="24314863" y="5841356"/>
                  <a:pt x="24312591" y="5827717"/>
                </a:cubicBezTo>
                <a:cubicBezTo>
                  <a:pt x="24312039" y="5824414"/>
                  <a:pt x="24313399" y="5820558"/>
                  <a:pt x="24315763" y="5818189"/>
                </a:cubicBezTo>
                <a:cubicBezTo>
                  <a:pt x="24318131" y="5815825"/>
                  <a:pt x="24322115" y="5816073"/>
                  <a:pt x="24325291" y="5815017"/>
                </a:cubicBezTo>
                <a:close/>
                <a:moveTo>
                  <a:pt x="6110316" y="5805492"/>
                </a:moveTo>
                <a:cubicBezTo>
                  <a:pt x="6130953" y="5807080"/>
                  <a:pt x="6151693" y="5807685"/>
                  <a:pt x="6172235" y="5810253"/>
                </a:cubicBezTo>
                <a:cubicBezTo>
                  <a:pt x="6177212" y="5810877"/>
                  <a:pt x="6183598" y="5810929"/>
                  <a:pt x="6186516" y="5815017"/>
                </a:cubicBezTo>
                <a:cubicBezTo>
                  <a:pt x="6192352" y="5823186"/>
                  <a:pt x="6196041" y="5843590"/>
                  <a:pt x="6196041" y="5843590"/>
                </a:cubicBezTo>
                <a:cubicBezTo>
                  <a:pt x="6186970" y="5870804"/>
                  <a:pt x="6198764" y="5848126"/>
                  <a:pt x="6176994" y="5862640"/>
                </a:cubicBezTo>
                <a:cubicBezTo>
                  <a:pt x="6171389" y="5866377"/>
                  <a:pt x="6167884" y="5872615"/>
                  <a:pt x="6162702" y="5876927"/>
                </a:cubicBezTo>
                <a:cubicBezTo>
                  <a:pt x="6158308" y="5880592"/>
                  <a:pt x="6153180" y="5883277"/>
                  <a:pt x="6148419" y="5886453"/>
                </a:cubicBezTo>
                <a:cubicBezTo>
                  <a:pt x="6143455" y="5901341"/>
                  <a:pt x="6138640" y="5919959"/>
                  <a:pt x="6124605" y="5929315"/>
                </a:cubicBezTo>
                <a:lnTo>
                  <a:pt x="6096030" y="5948364"/>
                </a:lnTo>
                <a:cubicBezTo>
                  <a:pt x="6079977" y="5972449"/>
                  <a:pt x="6095219" y="5955913"/>
                  <a:pt x="6072216" y="5967415"/>
                </a:cubicBezTo>
                <a:cubicBezTo>
                  <a:pt x="6067101" y="5969975"/>
                  <a:pt x="6052371" y="5979320"/>
                  <a:pt x="6048402" y="5981705"/>
                </a:cubicBezTo>
                <a:cubicBezTo>
                  <a:pt x="6034121" y="5980114"/>
                  <a:pt x="6019050" y="5981855"/>
                  <a:pt x="6005546" y="5976941"/>
                </a:cubicBezTo>
                <a:cubicBezTo>
                  <a:pt x="6000163" y="5974985"/>
                  <a:pt x="5998344" y="5967884"/>
                  <a:pt x="5996017" y="5962651"/>
                </a:cubicBezTo>
                <a:cubicBezTo>
                  <a:pt x="5991939" y="5953476"/>
                  <a:pt x="5986491" y="5934079"/>
                  <a:pt x="5986491" y="5934079"/>
                </a:cubicBezTo>
                <a:cubicBezTo>
                  <a:pt x="5989355" y="5922639"/>
                  <a:pt x="5990501" y="5908963"/>
                  <a:pt x="6000785" y="5900741"/>
                </a:cubicBezTo>
                <a:cubicBezTo>
                  <a:pt x="6004700" y="5897605"/>
                  <a:pt x="6010305" y="5897566"/>
                  <a:pt x="6015066" y="5895978"/>
                </a:cubicBezTo>
                <a:lnTo>
                  <a:pt x="6029360" y="5853115"/>
                </a:lnTo>
                <a:cubicBezTo>
                  <a:pt x="6030942" y="5848352"/>
                  <a:pt x="6031331" y="5843005"/>
                  <a:pt x="6034121" y="5838829"/>
                </a:cubicBezTo>
                <a:cubicBezTo>
                  <a:pt x="6037298" y="5834067"/>
                  <a:pt x="6038675" y="5827382"/>
                  <a:pt x="6043641" y="5824540"/>
                </a:cubicBezTo>
                <a:cubicBezTo>
                  <a:pt x="6050670" y="5820524"/>
                  <a:pt x="6059645" y="5821909"/>
                  <a:pt x="6067455" y="5819779"/>
                </a:cubicBezTo>
                <a:cubicBezTo>
                  <a:pt x="6077139" y="5817135"/>
                  <a:pt x="6086510" y="5813428"/>
                  <a:pt x="6096030" y="5810253"/>
                </a:cubicBezTo>
                <a:lnTo>
                  <a:pt x="6110316" y="5805492"/>
                </a:lnTo>
                <a:close/>
                <a:moveTo>
                  <a:pt x="24198291" y="5783265"/>
                </a:moveTo>
                <a:cubicBezTo>
                  <a:pt x="24200235" y="5783655"/>
                  <a:pt x="24222167" y="5785945"/>
                  <a:pt x="24223691" y="5792792"/>
                </a:cubicBezTo>
                <a:cubicBezTo>
                  <a:pt x="24225311" y="5800096"/>
                  <a:pt x="24223555" y="5808177"/>
                  <a:pt x="24220515" y="5815017"/>
                </a:cubicBezTo>
                <a:cubicBezTo>
                  <a:pt x="24218963" y="5818502"/>
                  <a:pt x="24214403" y="5819660"/>
                  <a:pt x="24210991" y="5821367"/>
                </a:cubicBezTo>
                <a:cubicBezTo>
                  <a:pt x="24207995" y="5822864"/>
                  <a:pt x="24204571" y="5823295"/>
                  <a:pt x="24201463" y="5824540"/>
                </a:cubicBezTo>
                <a:cubicBezTo>
                  <a:pt x="24199267" y="5825418"/>
                  <a:pt x="24201463" y="5827187"/>
                  <a:pt x="24201463" y="5827717"/>
                </a:cubicBezTo>
                <a:cubicBezTo>
                  <a:pt x="24191939" y="5826656"/>
                  <a:pt x="24180103" y="5830851"/>
                  <a:pt x="24172891" y="5824540"/>
                </a:cubicBezTo>
                <a:cubicBezTo>
                  <a:pt x="24168043" y="5820303"/>
                  <a:pt x="24174667" y="5811775"/>
                  <a:pt x="24176063" y="5805492"/>
                </a:cubicBezTo>
                <a:cubicBezTo>
                  <a:pt x="24176791" y="5802225"/>
                  <a:pt x="24176871" y="5798333"/>
                  <a:pt x="24179239" y="5795966"/>
                </a:cubicBezTo>
                <a:cubicBezTo>
                  <a:pt x="24184635" y="5790569"/>
                  <a:pt x="24198291" y="5783265"/>
                  <a:pt x="24198291" y="5783265"/>
                </a:cubicBezTo>
                <a:close/>
                <a:moveTo>
                  <a:pt x="25592115" y="5761040"/>
                </a:moveTo>
                <a:cubicBezTo>
                  <a:pt x="25597407" y="5762100"/>
                  <a:pt x="25603303" y="5761538"/>
                  <a:pt x="25607991" y="5764216"/>
                </a:cubicBezTo>
                <a:cubicBezTo>
                  <a:pt x="25613059" y="5767113"/>
                  <a:pt x="25615883" y="5778376"/>
                  <a:pt x="25617515" y="5783265"/>
                </a:cubicBezTo>
                <a:cubicBezTo>
                  <a:pt x="25612999" y="5796807"/>
                  <a:pt x="25614867" y="5799142"/>
                  <a:pt x="25614339" y="5802316"/>
                </a:cubicBezTo>
                <a:cubicBezTo>
                  <a:pt x="25605871" y="5799142"/>
                  <a:pt x="25597171" y="5796530"/>
                  <a:pt x="25588939" y="5792792"/>
                </a:cubicBezTo>
                <a:cubicBezTo>
                  <a:pt x="25585467" y="5791212"/>
                  <a:pt x="25580339" y="5790142"/>
                  <a:pt x="25579415" y="5786441"/>
                </a:cubicBezTo>
                <a:cubicBezTo>
                  <a:pt x="25577855" y="5780195"/>
                  <a:pt x="25579711" y="5773147"/>
                  <a:pt x="25582591" y="5767391"/>
                </a:cubicBezTo>
                <a:cubicBezTo>
                  <a:pt x="25584295" y="5763979"/>
                  <a:pt x="25588939" y="5763159"/>
                  <a:pt x="25592115" y="5761040"/>
                </a:cubicBezTo>
                <a:close/>
                <a:moveTo>
                  <a:pt x="2115872" y="5741564"/>
                </a:moveTo>
                <a:lnTo>
                  <a:pt x="2124110" y="5753102"/>
                </a:lnTo>
                <a:cubicBezTo>
                  <a:pt x="2121729" y="5751515"/>
                  <a:pt x="2108288" y="5743964"/>
                  <a:pt x="2109830" y="5743578"/>
                </a:cubicBezTo>
                <a:lnTo>
                  <a:pt x="2115872" y="5741564"/>
                </a:lnTo>
                <a:close/>
                <a:moveTo>
                  <a:pt x="1914566" y="5738815"/>
                </a:moveTo>
                <a:cubicBezTo>
                  <a:pt x="1919381" y="5740419"/>
                  <a:pt x="1941659" y="5746455"/>
                  <a:pt x="1943141" y="5753102"/>
                </a:cubicBezTo>
                <a:cubicBezTo>
                  <a:pt x="1951598" y="5791155"/>
                  <a:pt x="1931234" y="5788823"/>
                  <a:pt x="1928850" y="5795966"/>
                </a:cubicBezTo>
                <a:cubicBezTo>
                  <a:pt x="1897599" y="5792493"/>
                  <a:pt x="1881231" y="5804232"/>
                  <a:pt x="1881231" y="5772151"/>
                </a:cubicBezTo>
                <a:cubicBezTo>
                  <a:pt x="1881231" y="5764059"/>
                  <a:pt x="1880263" y="5754063"/>
                  <a:pt x="1885992" y="5748340"/>
                </a:cubicBezTo>
                <a:cubicBezTo>
                  <a:pt x="1893086" y="5741240"/>
                  <a:pt x="1914566" y="5738815"/>
                  <a:pt x="1914566" y="5738815"/>
                </a:cubicBezTo>
                <a:close/>
                <a:moveTo>
                  <a:pt x="2105059" y="5705476"/>
                </a:moveTo>
                <a:cubicBezTo>
                  <a:pt x="2109557" y="5703234"/>
                  <a:pt x="2114590" y="5708653"/>
                  <a:pt x="2119350" y="5710242"/>
                </a:cubicBezTo>
                <a:cubicBezTo>
                  <a:pt x="2122528" y="5715003"/>
                  <a:pt x="2127932" y="5718881"/>
                  <a:pt x="2128873" y="5724527"/>
                </a:cubicBezTo>
                <a:cubicBezTo>
                  <a:pt x="2130144" y="5732148"/>
                  <a:pt x="2127921" y="5736276"/>
                  <a:pt x="2124110" y="5738815"/>
                </a:cubicBezTo>
                <a:lnTo>
                  <a:pt x="2115872" y="5741564"/>
                </a:lnTo>
                <a:lnTo>
                  <a:pt x="2100298" y="5719765"/>
                </a:lnTo>
                <a:cubicBezTo>
                  <a:pt x="2098441" y="5715105"/>
                  <a:pt x="2100570" y="5707721"/>
                  <a:pt x="2105059" y="5705476"/>
                </a:cubicBezTo>
                <a:close/>
                <a:moveTo>
                  <a:pt x="2005051" y="5681667"/>
                </a:moveTo>
                <a:cubicBezTo>
                  <a:pt x="2009811" y="5683251"/>
                  <a:pt x="2016418" y="5682343"/>
                  <a:pt x="2019336" y="5686427"/>
                </a:cubicBezTo>
                <a:cubicBezTo>
                  <a:pt x="2025172" y="5694599"/>
                  <a:pt x="2028865" y="5715003"/>
                  <a:pt x="2028865" y="5715003"/>
                </a:cubicBezTo>
                <a:cubicBezTo>
                  <a:pt x="2009293" y="5728048"/>
                  <a:pt x="1997113" y="5730879"/>
                  <a:pt x="1990761" y="5734053"/>
                </a:cubicBezTo>
                <a:cubicBezTo>
                  <a:pt x="1977663" y="5699102"/>
                  <a:pt x="1963846" y="5699887"/>
                  <a:pt x="1990761" y="5686427"/>
                </a:cubicBezTo>
                <a:cubicBezTo>
                  <a:pt x="1995258" y="5684183"/>
                  <a:pt x="2000291" y="5683251"/>
                  <a:pt x="2005051" y="5681667"/>
                </a:cubicBezTo>
                <a:close/>
                <a:moveTo>
                  <a:pt x="25973115" y="5665789"/>
                </a:moveTo>
                <a:cubicBezTo>
                  <a:pt x="25983443" y="5669233"/>
                  <a:pt x="25983995" y="5667251"/>
                  <a:pt x="25988991" y="5678490"/>
                </a:cubicBezTo>
                <a:cubicBezTo>
                  <a:pt x="25991707" y="5684608"/>
                  <a:pt x="25995339" y="5697541"/>
                  <a:pt x="25995339" y="5697541"/>
                </a:cubicBezTo>
                <a:cubicBezTo>
                  <a:pt x="25994283" y="5703892"/>
                  <a:pt x="25995043" y="5710831"/>
                  <a:pt x="25992163" y="5716592"/>
                </a:cubicBezTo>
                <a:cubicBezTo>
                  <a:pt x="25990459" y="5720004"/>
                  <a:pt x="25986051" y="5721235"/>
                  <a:pt x="25982639" y="5722942"/>
                </a:cubicBezTo>
                <a:cubicBezTo>
                  <a:pt x="25979647" y="5724438"/>
                  <a:pt x="25979995" y="5725587"/>
                  <a:pt x="25979463" y="5726115"/>
                </a:cubicBezTo>
                <a:cubicBezTo>
                  <a:pt x="25970999" y="5722942"/>
                  <a:pt x="25961819" y="5721242"/>
                  <a:pt x="25954063" y="5716592"/>
                </a:cubicBezTo>
                <a:cubicBezTo>
                  <a:pt x="25947567" y="5712692"/>
                  <a:pt x="25947423" y="5703311"/>
                  <a:pt x="25944539" y="5697541"/>
                </a:cubicBezTo>
                <a:cubicBezTo>
                  <a:pt x="25942831" y="5694127"/>
                  <a:pt x="25940307" y="5691191"/>
                  <a:pt x="25938191" y="5688017"/>
                </a:cubicBezTo>
                <a:cubicBezTo>
                  <a:pt x="25939247" y="5683782"/>
                  <a:pt x="25938051" y="5678155"/>
                  <a:pt x="25941363" y="5675315"/>
                </a:cubicBezTo>
                <a:cubicBezTo>
                  <a:pt x="25944547" y="5672589"/>
                  <a:pt x="25966963" y="5667329"/>
                  <a:pt x="25973115" y="5665789"/>
                </a:cubicBezTo>
                <a:close/>
                <a:moveTo>
                  <a:pt x="20926663" y="5591177"/>
                </a:moveTo>
                <a:cubicBezTo>
                  <a:pt x="20936187" y="5594352"/>
                  <a:pt x="20952063" y="5591177"/>
                  <a:pt x="20955235" y="5600701"/>
                </a:cubicBezTo>
                <a:lnTo>
                  <a:pt x="20964763" y="5629279"/>
                </a:lnTo>
                <a:lnTo>
                  <a:pt x="20969523" y="5643564"/>
                </a:lnTo>
                <a:cubicBezTo>
                  <a:pt x="20962483" y="5763279"/>
                  <a:pt x="20961735" y="5736252"/>
                  <a:pt x="20969523" y="5895978"/>
                </a:cubicBezTo>
                <a:cubicBezTo>
                  <a:pt x="20969919" y="5904064"/>
                  <a:pt x="20972699" y="5911853"/>
                  <a:pt x="20974287" y="5919791"/>
                </a:cubicBezTo>
                <a:cubicBezTo>
                  <a:pt x="20975875" y="5940429"/>
                  <a:pt x="20977087" y="5961098"/>
                  <a:pt x="20979051" y="5981705"/>
                </a:cubicBezTo>
                <a:cubicBezTo>
                  <a:pt x="20980951" y="6001655"/>
                  <a:pt x="20984771" y="6028097"/>
                  <a:pt x="20988575" y="6048375"/>
                </a:cubicBezTo>
                <a:cubicBezTo>
                  <a:pt x="20991559" y="6064291"/>
                  <a:pt x="20994175" y="6080297"/>
                  <a:pt x="20998099" y="6096001"/>
                </a:cubicBezTo>
                <a:cubicBezTo>
                  <a:pt x="20999687" y="6102354"/>
                  <a:pt x="21000981" y="6108782"/>
                  <a:pt x="21002863" y="6115052"/>
                </a:cubicBezTo>
                <a:cubicBezTo>
                  <a:pt x="21007191" y="6129478"/>
                  <a:pt x="21012387" y="6143627"/>
                  <a:pt x="21017151" y="6157916"/>
                </a:cubicBezTo>
                <a:cubicBezTo>
                  <a:pt x="21017155" y="6157929"/>
                  <a:pt x="21026671" y="6186478"/>
                  <a:pt x="21026675" y="6186491"/>
                </a:cubicBezTo>
                <a:cubicBezTo>
                  <a:pt x="21037899" y="6242608"/>
                  <a:pt x="21024385" y="6172754"/>
                  <a:pt x="21036199" y="6243640"/>
                </a:cubicBezTo>
                <a:cubicBezTo>
                  <a:pt x="21037899" y="6253826"/>
                  <a:pt x="21042515" y="6275810"/>
                  <a:pt x="21045723" y="6286503"/>
                </a:cubicBezTo>
                <a:cubicBezTo>
                  <a:pt x="21048609" y="6296120"/>
                  <a:pt x="21052075" y="6305554"/>
                  <a:pt x="21055251" y="6315077"/>
                </a:cubicBezTo>
                <a:cubicBezTo>
                  <a:pt x="21056839" y="6319841"/>
                  <a:pt x="21057227" y="6325187"/>
                  <a:pt x="21060011" y="6329364"/>
                </a:cubicBezTo>
                <a:lnTo>
                  <a:pt x="21079063" y="6357941"/>
                </a:lnTo>
                <a:lnTo>
                  <a:pt x="21088587" y="6372227"/>
                </a:lnTo>
                <a:lnTo>
                  <a:pt x="21098111" y="6400802"/>
                </a:lnTo>
                <a:lnTo>
                  <a:pt x="21102875" y="6415088"/>
                </a:lnTo>
                <a:lnTo>
                  <a:pt x="21074299" y="6424616"/>
                </a:lnTo>
                <a:lnTo>
                  <a:pt x="21060011" y="6429379"/>
                </a:lnTo>
                <a:cubicBezTo>
                  <a:pt x="21050487" y="6427789"/>
                  <a:pt x="21040863" y="6426712"/>
                  <a:pt x="21031439" y="6424616"/>
                </a:cubicBezTo>
                <a:cubicBezTo>
                  <a:pt x="21026535" y="6423527"/>
                  <a:pt x="21021975" y="6421232"/>
                  <a:pt x="21017151" y="6419853"/>
                </a:cubicBezTo>
                <a:cubicBezTo>
                  <a:pt x="20966771" y="6405459"/>
                  <a:pt x="21037427" y="6428201"/>
                  <a:pt x="20969523" y="6405566"/>
                </a:cubicBezTo>
                <a:lnTo>
                  <a:pt x="20955235" y="6400802"/>
                </a:lnTo>
                <a:lnTo>
                  <a:pt x="20940951" y="6396041"/>
                </a:lnTo>
                <a:cubicBezTo>
                  <a:pt x="20929839" y="6397629"/>
                  <a:pt x="20918619" y="6398603"/>
                  <a:pt x="20907615" y="6400802"/>
                </a:cubicBezTo>
                <a:cubicBezTo>
                  <a:pt x="20902691" y="6401788"/>
                  <a:pt x="20896875" y="6402016"/>
                  <a:pt x="20893323" y="6405566"/>
                </a:cubicBezTo>
                <a:cubicBezTo>
                  <a:pt x="20889775" y="6409116"/>
                  <a:pt x="20890807" y="6415364"/>
                  <a:pt x="20888563" y="6419853"/>
                </a:cubicBezTo>
                <a:cubicBezTo>
                  <a:pt x="20886003" y="6424973"/>
                  <a:pt x="20881363" y="6428909"/>
                  <a:pt x="20879039" y="6434139"/>
                </a:cubicBezTo>
                <a:cubicBezTo>
                  <a:pt x="20874959" y="6443314"/>
                  <a:pt x="20869511" y="6462718"/>
                  <a:pt x="20869511" y="6462718"/>
                </a:cubicBezTo>
                <a:cubicBezTo>
                  <a:pt x="20871099" y="6483353"/>
                  <a:pt x="20872403" y="6504016"/>
                  <a:pt x="20874275" y="6524629"/>
                </a:cubicBezTo>
                <a:cubicBezTo>
                  <a:pt x="20878263" y="6568490"/>
                  <a:pt x="20874959" y="6555243"/>
                  <a:pt x="20883799" y="6581778"/>
                </a:cubicBezTo>
                <a:cubicBezTo>
                  <a:pt x="20885387" y="6610356"/>
                  <a:pt x="20885011" y="6639106"/>
                  <a:pt x="20888563" y="6667502"/>
                </a:cubicBezTo>
                <a:cubicBezTo>
                  <a:pt x="20889807" y="6677465"/>
                  <a:pt x="20888563" y="6692904"/>
                  <a:pt x="20898087" y="6696078"/>
                </a:cubicBezTo>
                <a:lnTo>
                  <a:pt x="20926663" y="6705604"/>
                </a:lnTo>
                <a:cubicBezTo>
                  <a:pt x="20943839" y="6717054"/>
                  <a:pt x="20956475" y="6724131"/>
                  <a:pt x="20969523" y="6743702"/>
                </a:cubicBezTo>
                <a:cubicBezTo>
                  <a:pt x="20972699" y="6748466"/>
                  <a:pt x="20976723" y="6752762"/>
                  <a:pt x="20979051" y="6757992"/>
                </a:cubicBezTo>
                <a:cubicBezTo>
                  <a:pt x="20983127" y="6767166"/>
                  <a:pt x="20988575" y="6786566"/>
                  <a:pt x="20988575" y="6786566"/>
                </a:cubicBezTo>
                <a:cubicBezTo>
                  <a:pt x="20986987" y="6797678"/>
                  <a:pt x="20986015" y="6808895"/>
                  <a:pt x="20983811" y="6819903"/>
                </a:cubicBezTo>
                <a:cubicBezTo>
                  <a:pt x="20982827" y="6824825"/>
                  <a:pt x="20982185" y="6830270"/>
                  <a:pt x="20979051" y="6834192"/>
                </a:cubicBezTo>
                <a:cubicBezTo>
                  <a:pt x="20975475" y="6838659"/>
                  <a:pt x="20969523" y="6840540"/>
                  <a:pt x="20964763" y="6843716"/>
                </a:cubicBezTo>
                <a:cubicBezTo>
                  <a:pt x="20958667" y="6842192"/>
                  <a:pt x="20938255" y="6837604"/>
                  <a:pt x="20931423" y="6834192"/>
                </a:cubicBezTo>
                <a:cubicBezTo>
                  <a:pt x="20926307" y="6831631"/>
                  <a:pt x="20921899" y="6827840"/>
                  <a:pt x="20917139" y="6824664"/>
                </a:cubicBezTo>
                <a:cubicBezTo>
                  <a:pt x="20902851" y="6781802"/>
                  <a:pt x="20918723" y="6804029"/>
                  <a:pt x="20893323" y="6791328"/>
                </a:cubicBezTo>
                <a:cubicBezTo>
                  <a:pt x="20888207" y="6788767"/>
                  <a:pt x="20883799" y="6784980"/>
                  <a:pt x="20879039" y="6781802"/>
                </a:cubicBezTo>
                <a:cubicBezTo>
                  <a:pt x="20874275" y="6784980"/>
                  <a:pt x="20869871" y="6788767"/>
                  <a:pt x="20864751" y="6791328"/>
                </a:cubicBezTo>
                <a:cubicBezTo>
                  <a:pt x="20860259" y="6793573"/>
                  <a:pt x="20854639" y="6793305"/>
                  <a:pt x="20850463" y="6796089"/>
                </a:cubicBezTo>
                <a:cubicBezTo>
                  <a:pt x="20844859" y="6799828"/>
                  <a:pt x="20841491" y="6806244"/>
                  <a:pt x="20836175" y="6810377"/>
                </a:cubicBezTo>
                <a:cubicBezTo>
                  <a:pt x="20827139" y="6817404"/>
                  <a:pt x="20817127" y="6823076"/>
                  <a:pt x="20807599" y="6829426"/>
                </a:cubicBezTo>
                <a:lnTo>
                  <a:pt x="20793311" y="6838952"/>
                </a:lnTo>
                <a:cubicBezTo>
                  <a:pt x="20784391" y="6835979"/>
                  <a:pt x="20769499" y="6834266"/>
                  <a:pt x="20769499" y="6819903"/>
                </a:cubicBezTo>
                <a:cubicBezTo>
                  <a:pt x="20769499" y="6816728"/>
                  <a:pt x="20773471" y="6819903"/>
                  <a:pt x="20774263" y="6819903"/>
                </a:cubicBezTo>
                <a:cubicBezTo>
                  <a:pt x="20775851" y="6778626"/>
                  <a:pt x="20775171" y="6737200"/>
                  <a:pt x="20779023" y="6696078"/>
                </a:cubicBezTo>
                <a:cubicBezTo>
                  <a:pt x="20781859" y="6665832"/>
                  <a:pt x="20787827" y="6673712"/>
                  <a:pt x="20798075" y="6653216"/>
                </a:cubicBezTo>
                <a:cubicBezTo>
                  <a:pt x="20817791" y="6613785"/>
                  <a:pt x="20785067" y="6665585"/>
                  <a:pt x="20812363" y="6624640"/>
                </a:cubicBezTo>
                <a:cubicBezTo>
                  <a:pt x="20815539" y="6615116"/>
                  <a:pt x="20822515" y="6606088"/>
                  <a:pt x="20821887" y="6596066"/>
                </a:cubicBezTo>
                <a:cubicBezTo>
                  <a:pt x="20820299" y="6570666"/>
                  <a:pt x="20819791" y="6545175"/>
                  <a:pt x="20817127" y="6519865"/>
                </a:cubicBezTo>
                <a:cubicBezTo>
                  <a:pt x="20816599" y="6514874"/>
                  <a:pt x="20813683" y="6510419"/>
                  <a:pt x="20812363" y="6505578"/>
                </a:cubicBezTo>
                <a:cubicBezTo>
                  <a:pt x="20808919" y="6492948"/>
                  <a:pt x="20806015" y="6480178"/>
                  <a:pt x="20802839" y="6467477"/>
                </a:cubicBezTo>
                <a:cubicBezTo>
                  <a:pt x="20801251" y="6461127"/>
                  <a:pt x="20800143" y="6454636"/>
                  <a:pt x="20798075" y="6448427"/>
                </a:cubicBezTo>
                <a:lnTo>
                  <a:pt x="20793311" y="6434139"/>
                </a:lnTo>
                <a:cubicBezTo>
                  <a:pt x="20795507" y="6418768"/>
                  <a:pt x="20798091" y="6386491"/>
                  <a:pt x="20807599" y="6372227"/>
                </a:cubicBezTo>
                <a:cubicBezTo>
                  <a:pt x="20810775" y="6367466"/>
                  <a:pt x="20814799" y="6363169"/>
                  <a:pt x="20817127" y="6357941"/>
                </a:cubicBezTo>
                <a:cubicBezTo>
                  <a:pt x="20821203" y="6348767"/>
                  <a:pt x="20823475" y="6338890"/>
                  <a:pt x="20826651" y="6329364"/>
                </a:cubicBezTo>
                <a:lnTo>
                  <a:pt x="20831413" y="6315077"/>
                </a:lnTo>
                <a:cubicBezTo>
                  <a:pt x="20832999" y="6302378"/>
                  <a:pt x="20833495" y="6289494"/>
                  <a:pt x="20836175" y="6276978"/>
                </a:cubicBezTo>
                <a:cubicBezTo>
                  <a:pt x="20838279" y="6267159"/>
                  <a:pt x="20842523" y="6257927"/>
                  <a:pt x="20845699" y="6248404"/>
                </a:cubicBezTo>
                <a:cubicBezTo>
                  <a:pt x="20847287" y="6243640"/>
                  <a:pt x="20847679" y="6238294"/>
                  <a:pt x="20850463" y="6234116"/>
                </a:cubicBezTo>
                <a:lnTo>
                  <a:pt x="20859987" y="6219829"/>
                </a:lnTo>
                <a:cubicBezTo>
                  <a:pt x="20873223" y="6180123"/>
                  <a:pt x="20872635" y="6194874"/>
                  <a:pt x="20864751" y="6143627"/>
                </a:cubicBezTo>
                <a:cubicBezTo>
                  <a:pt x="20863987" y="6138666"/>
                  <a:pt x="20862231" y="6133831"/>
                  <a:pt x="20859987" y="6129341"/>
                </a:cubicBezTo>
                <a:cubicBezTo>
                  <a:pt x="20857427" y="6124221"/>
                  <a:pt x="20852787" y="6120283"/>
                  <a:pt x="20850463" y="6115052"/>
                </a:cubicBezTo>
                <a:cubicBezTo>
                  <a:pt x="20846383" y="6105879"/>
                  <a:pt x="20844111" y="6096001"/>
                  <a:pt x="20840939" y="6086478"/>
                </a:cubicBezTo>
                <a:lnTo>
                  <a:pt x="20836175" y="6072191"/>
                </a:lnTo>
                <a:cubicBezTo>
                  <a:pt x="20834587" y="6015039"/>
                  <a:pt x="20834071" y="5957852"/>
                  <a:pt x="20831413" y="5900741"/>
                </a:cubicBezTo>
                <a:cubicBezTo>
                  <a:pt x="20830891" y="5889529"/>
                  <a:pt x="20826651" y="5878630"/>
                  <a:pt x="20826651" y="5867403"/>
                </a:cubicBezTo>
                <a:cubicBezTo>
                  <a:pt x="20826651" y="5826097"/>
                  <a:pt x="20828571" y="5784784"/>
                  <a:pt x="20831413" y="5743578"/>
                </a:cubicBezTo>
                <a:cubicBezTo>
                  <a:pt x="20831987" y="5735258"/>
                  <a:pt x="20840231" y="5720474"/>
                  <a:pt x="20845699" y="5715003"/>
                </a:cubicBezTo>
                <a:cubicBezTo>
                  <a:pt x="20849747" y="5710956"/>
                  <a:pt x="20855227" y="5708653"/>
                  <a:pt x="20859987" y="5705476"/>
                </a:cubicBezTo>
                <a:lnTo>
                  <a:pt x="20879039" y="5676903"/>
                </a:lnTo>
                <a:lnTo>
                  <a:pt x="20888563" y="5662616"/>
                </a:lnTo>
                <a:lnTo>
                  <a:pt x="20898087" y="5634039"/>
                </a:lnTo>
                <a:cubicBezTo>
                  <a:pt x="20902863" y="5619716"/>
                  <a:pt x="20902115" y="5617778"/>
                  <a:pt x="20912375" y="5605466"/>
                </a:cubicBezTo>
                <a:cubicBezTo>
                  <a:pt x="20916687" y="5600290"/>
                  <a:pt x="20921899" y="5595942"/>
                  <a:pt x="20926663" y="5591177"/>
                </a:cubicBezTo>
                <a:close/>
                <a:moveTo>
                  <a:pt x="26195363" y="5548315"/>
                </a:moveTo>
                <a:cubicBezTo>
                  <a:pt x="26204891" y="5549373"/>
                  <a:pt x="26215043" y="5547933"/>
                  <a:pt x="26223939" y="5551491"/>
                </a:cubicBezTo>
                <a:cubicBezTo>
                  <a:pt x="26227047" y="5552734"/>
                  <a:pt x="26227115" y="5557669"/>
                  <a:pt x="26227115" y="5561014"/>
                </a:cubicBezTo>
                <a:cubicBezTo>
                  <a:pt x="26227115" y="5569549"/>
                  <a:pt x="26225727" y="5578073"/>
                  <a:pt x="26223939" y="5586415"/>
                </a:cubicBezTo>
                <a:cubicBezTo>
                  <a:pt x="26222539" y="5592960"/>
                  <a:pt x="26219707" y="5599114"/>
                  <a:pt x="26217591" y="5605466"/>
                </a:cubicBezTo>
                <a:cubicBezTo>
                  <a:pt x="26215007" y="5613214"/>
                  <a:pt x="26214219" y="5618359"/>
                  <a:pt x="26208063" y="5624517"/>
                </a:cubicBezTo>
                <a:cubicBezTo>
                  <a:pt x="26205367" y="5627214"/>
                  <a:pt x="26202047" y="5629362"/>
                  <a:pt x="26198539" y="5630864"/>
                </a:cubicBezTo>
                <a:cubicBezTo>
                  <a:pt x="26194527" y="5632584"/>
                  <a:pt x="26190071" y="5632984"/>
                  <a:pt x="26185839" y="5634039"/>
                </a:cubicBezTo>
                <a:cubicBezTo>
                  <a:pt x="26182663" y="5636157"/>
                  <a:pt x="26179823" y="5638888"/>
                  <a:pt x="26176315" y="5640390"/>
                </a:cubicBezTo>
                <a:cubicBezTo>
                  <a:pt x="26172303" y="5642110"/>
                  <a:pt x="26167811" y="5642368"/>
                  <a:pt x="26163615" y="5643564"/>
                </a:cubicBezTo>
                <a:cubicBezTo>
                  <a:pt x="26160395" y="5644484"/>
                  <a:pt x="26157263" y="5645683"/>
                  <a:pt x="26154091" y="5646740"/>
                </a:cubicBezTo>
                <a:cubicBezTo>
                  <a:pt x="26149855" y="5645683"/>
                  <a:pt x="26145019" y="5645986"/>
                  <a:pt x="26141391" y="5643564"/>
                </a:cubicBezTo>
                <a:cubicBezTo>
                  <a:pt x="26133279" y="5638159"/>
                  <a:pt x="26144035" y="5635629"/>
                  <a:pt x="26144563" y="5634039"/>
                </a:cubicBezTo>
                <a:cubicBezTo>
                  <a:pt x="26143507" y="5624517"/>
                  <a:pt x="26140595" y="5615017"/>
                  <a:pt x="26141391" y="5605466"/>
                </a:cubicBezTo>
                <a:cubicBezTo>
                  <a:pt x="26141707" y="5601662"/>
                  <a:pt x="26145295" y="5598871"/>
                  <a:pt x="26147739" y="5595942"/>
                </a:cubicBezTo>
                <a:cubicBezTo>
                  <a:pt x="26150615" y="5592489"/>
                  <a:pt x="26154391" y="5589863"/>
                  <a:pt x="26157263" y="5586415"/>
                </a:cubicBezTo>
                <a:cubicBezTo>
                  <a:pt x="26170495" y="5570539"/>
                  <a:pt x="26155679" y="5582184"/>
                  <a:pt x="26173139" y="5570539"/>
                </a:cubicBezTo>
                <a:cubicBezTo>
                  <a:pt x="26174199" y="5567366"/>
                  <a:pt x="26173947" y="5563383"/>
                  <a:pt x="26176315" y="5561014"/>
                </a:cubicBezTo>
                <a:cubicBezTo>
                  <a:pt x="26181711" y="5555621"/>
                  <a:pt x="26195363" y="5548315"/>
                  <a:pt x="26195363" y="5548315"/>
                </a:cubicBezTo>
                <a:close/>
                <a:moveTo>
                  <a:pt x="30575279" y="5531647"/>
                </a:moveTo>
                <a:cubicBezTo>
                  <a:pt x="30578507" y="5529762"/>
                  <a:pt x="30599503" y="5534390"/>
                  <a:pt x="30606235" y="5536411"/>
                </a:cubicBezTo>
                <a:cubicBezTo>
                  <a:pt x="30611043" y="5537853"/>
                  <a:pt x="30615759" y="5539587"/>
                  <a:pt x="30620519" y="5541171"/>
                </a:cubicBezTo>
                <a:lnTo>
                  <a:pt x="30627663" y="5543554"/>
                </a:lnTo>
                <a:cubicBezTo>
                  <a:pt x="30630047" y="5545140"/>
                  <a:pt x="30632247" y="5547036"/>
                  <a:pt x="30634807" y="5548315"/>
                </a:cubicBezTo>
                <a:cubicBezTo>
                  <a:pt x="30638811" y="5550317"/>
                  <a:pt x="30647663" y="5551933"/>
                  <a:pt x="30651479" y="5553079"/>
                </a:cubicBezTo>
                <a:cubicBezTo>
                  <a:pt x="30656287" y="5554520"/>
                  <a:pt x="30661003" y="5556251"/>
                  <a:pt x="30665763" y="5557840"/>
                </a:cubicBezTo>
                <a:lnTo>
                  <a:pt x="30672907" y="5560222"/>
                </a:lnTo>
                <a:cubicBezTo>
                  <a:pt x="30675291" y="5561808"/>
                  <a:pt x="30677423" y="5563857"/>
                  <a:pt x="30680051" y="5564986"/>
                </a:cubicBezTo>
                <a:cubicBezTo>
                  <a:pt x="30683059" y="5566273"/>
                  <a:pt x="30686443" y="5566426"/>
                  <a:pt x="30689579" y="5567366"/>
                </a:cubicBezTo>
                <a:cubicBezTo>
                  <a:pt x="30694387" y="5568806"/>
                  <a:pt x="30699103" y="5570539"/>
                  <a:pt x="30703863" y="5572126"/>
                </a:cubicBezTo>
                <a:cubicBezTo>
                  <a:pt x="30706247" y="5572921"/>
                  <a:pt x="30708919" y="5573117"/>
                  <a:pt x="30711007" y="5574508"/>
                </a:cubicBezTo>
                <a:cubicBezTo>
                  <a:pt x="30713391" y="5576097"/>
                  <a:pt x="30715539" y="5578110"/>
                  <a:pt x="30718151" y="5579273"/>
                </a:cubicBezTo>
                <a:cubicBezTo>
                  <a:pt x="30725611" y="5582585"/>
                  <a:pt x="30734043" y="5584436"/>
                  <a:pt x="30741963" y="5586415"/>
                </a:cubicBezTo>
                <a:cubicBezTo>
                  <a:pt x="30753283" y="5593960"/>
                  <a:pt x="30746395" y="5590274"/>
                  <a:pt x="30763395" y="5595942"/>
                </a:cubicBezTo>
                <a:lnTo>
                  <a:pt x="30770539" y="5598322"/>
                </a:lnTo>
                <a:cubicBezTo>
                  <a:pt x="30791007" y="5611969"/>
                  <a:pt x="30765115" y="5595609"/>
                  <a:pt x="30784827" y="5605466"/>
                </a:cubicBezTo>
                <a:cubicBezTo>
                  <a:pt x="30787387" y="5606745"/>
                  <a:pt x="30789411" y="5608948"/>
                  <a:pt x="30791971" y="5610226"/>
                </a:cubicBezTo>
                <a:cubicBezTo>
                  <a:pt x="30794331" y="5611409"/>
                  <a:pt x="30806963" y="5614916"/>
                  <a:pt x="30808639" y="5614992"/>
                </a:cubicBezTo>
                <a:cubicBezTo>
                  <a:pt x="30841159" y="5616435"/>
                  <a:pt x="30873727" y="5616578"/>
                  <a:pt x="30906271" y="5617372"/>
                </a:cubicBezTo>
                <a:cubicBezTo>
                  <a:pt x="30909447" y="5622135"/>
                  <a:pt x="30913987" y="5626227"/>
                  <a:pt x="30915795" y="5631658"/>
                </a:cubicBezTo>
                <a:lnTo>
                  <a:pt x="30920559" y="5645946"/>
                </a:lnTo>
                <a:cubicBezTo>
                  <a:pt x="30918923" y="5660659"/>
                  <a:pt x="30915655" y="5676482"/>
                  <a:pt x="30920559" y="5691191"/>
                </a:cubicBezTo>
                <a:cubicBezTo>
                  <a:pt x="30921463" y="5693904"/>
                  <a:pt x="30925087" y="5694790"/>
                  <a:pt x="30927703" y="5695952"/>
                </a:cubicBezTo>
                <a:cubicBezTo>
                  <a:pt x="30940091" y="5701457"/>
                  <a:pt x="30945095" y="5701159"/>
                  <a:pt x="30958659" y="5703097"/>
                </a:cubicBezTo>
                <a:lnTo>
                  <a:pt x="30980091" y="5710242"/>
                </a:lnTo>
                <a:lnTo>
                  <a:pt x="30987235" y="5712621"/>
                </a:lnTo>
                <a:cubicBezTo>
                  <a:pt x="31007699" y="5726267"/>
                  <a:pt x="30981811" y="5709912"/>
                  <a:pt x="31001519" y="5719765"/>
                </a:cubicBezTo>
                <a:cubicBezTo>
                  <a:pt x="31004079" y="5721046"/>
                  <a:pt x="31006035" y="5723402"/>
                  <a:pt x="31008663" y="5724527"/>
                </a:cubicBezTo>
                <a:cubicBezTo>
                  <a:pt x="31011671" y="5725817"/>
                  <a:pt x="31015055" y="5725970"/>
                  <a:pt x="31018191" y="5726910"/>
                </a:cubicBezTo>
                <a:cubicBezTo>
                  <a:pt x="31022999" y="5728354"/>
                  <a:pt x="31027715" y="5730085"/>
                  <a:pt x="31032479" y="5731671"/>
                </a:cubicBezTo>
                <a:lnTo>
                  <a:pt x="31039619" y="5734053"/>
                </a:lnTo>
                <a:cubicBezTo>
                  <a:pt x="31050943" y="5741601"/>
                  <a:pt x="31044047" y="5737909"/>
                  <a:pt x="31061051" y="5743578"/>
                </a:cubicBezTo>
                <a:lnTo>
                  <a:pt x="31068195" y="5745961"/>
                </a:lnTo>
                <a:lnTo>
                  <a:pt x="31075339" y="5748340"/>
                </a:lnTo>
                <a:cubicBezTo>
                  <a:pt x="31076135" y="5750722"/>
                  <a:pt x="31076599" y="5753240"/>
                  <a:pt x="31077719" y="5755485"/>
                </a:cubicBezTo>
                <a:cubicBezTo>
                  <a:pt x="31078999" y="5758042"/>
                  <a:pt x="31081323" y="5760013"/>
                  <a:pt x="31082483" y="5762628"/>
                </a:cubicBezTo>
                <a:cubicBezTo>
                  <a:pt x="31084523" y="5767216"/>
                  <a:pt x="31087247" y="5776914"/>
                  <a:pt x="31087247" y="5776914"/>
                </a:cubicBezTo>
                <a:cubicBezTo>
                  <a:pt x="31085815" y="5782634"/>
                  <a:pt x="31085239" y="5789472"/>
                  <a:pt x="31080103" y="5793585"/>
                </a:cubicBezTo>
                <a:cubicBezTo>
                  <a:pt x="31078143" y="5795153"/>
                  <a:pt x="31075203" y="5794843"/>
                  <a:pt x="31072959" y="5795966"/>
                </a:cubicBezTo>
                <a:cubicBezTo>
                  <a:pt x="31070399" y="5797245"/>
                  <a:pt x="31068375" y="5799449"/>
                  <a:pt x="31065815" y="5800727"/>
                </a:cubicBezTo>
                <a:cubicBezTo>
                  <a:pt x="31063571" y="5801852"/>
                  <a:pt x="31061107" y="5802499"/>
                  <a:pt x="31058671" y="5803110"/>
                </a:cubicBezTo>
                <a:cubicBezTo>
                  <a:pt x="31041507" y="5807403"/>
                  <a:pt x="31031807" y="5806487"/>
                  <a:pt x="31011047" y="5807871"/>
                </a:cubicBezTo>
                <a:cubicBezTo>
                  <a:pt x="30975607" y="5806861"/>
                  <a:pt x="30933723" y="5807002"/>
                  <a:pt x="30896747" y="5803110"/>
                </a:cubicBezTo>
                <a:cubicBezTo>
                  <a:pt x="30891943" y="5802605"/>
                  <a:pt x="30887171" y="5801774"/>
                  <a:pt x="30882459" y="5800727"/>
                </a:cubicBezTo>
                <a:cubicBezTo>
                  <a:pt x="30880007" y="5800183"/>
                  <a:pt x="30877811" y="5798597"/>
                  <a:pt x="30875315" y="5798344"/>
                </a:cubicBezTo>
                <a:cubicBezTo>
                  <a:pt x="30861863" y="5797001"/>
                  <a:pt x="30848327" y="5796760"/>
                  <a:pt x="30834835" y="5795966"/>
                </a:cubicBezTo>
                <a:cubicBezTo>
                  <a:pt x="30832451" y="5795171"/>
                  <a:pt x="30829463" y="5795359"/>
                  <a:pt x="30827691" y="5793585"/>
                </a:cubicBezTo>
                <a:cubicBezTo>
                  <a:pt x="30823643" y="5789539"/>
                  <a:pt x="30818163" y="5779297"/>
                  <a:pt x="30818163" y="5779297"/>
                </a:cubicBezTo>
                <a:cubicBezTo>
                  <a:pt x="30812499" y="5762295"/>
                  <a:pt x="30816187" y="5769187"/>
                  <a:pt x="30808639" y="5757868"/>
                </a:cubicBezTo>
                <a:cubicBezTo>
                  <a:pt x="30807847" y="5755485"/>
                  <a:pt x="30806671" y="5753197"/>
                  <a:pt x="30806259" y="5750722"/>
                </a:cubicBezTo>
                <a:cubicBezTo>
                  <a:pt x="30802875" y="5730424"/>
                  <a:pt x="30804035" y="5717543"/>
                  <a:pt x="30801495" y="5695952"/>
                </a:cubicBezTo>
                <a:cubicBezTo>
                  <a:pt x="30801115" y="5692728"/>
                  <a:pt x="30795819" y="5680748"/>
                  <a:pt x="30794351" y="5679284"/>
                </a:cubicBezTo>
                <a:cubicBezTo>
                  <a:pt x="30792579" y="5677508"/>
                  <a:pt x="30789591" y="5677697"/>
                  <a:pt x="30787207" y="5676903"/>
                </a:cubicBezTo>
                <a:cubicBezTo>
                  <a:pt x="30784827" y="5674523"/>
                  <a:pt x="30782219" y="5672347"/>
                  <a:pt x="30780063" y="5669761"/>
                </a:cubicBezTo>
                <a:cubicBezTo>
                  <a:pt x="30778231" y="5667560"/>
                  <a:pt x="30777731" y="5664132"/>
                  <a:pt x="30775303" y="5662616"/>
                </a:cubicBezTo>
                <a:cubicBezTo>
                  <a:pt x="30771047" y="5659956"/>
                  <a:pt x="30761015" y="5657854"/>
                  <a:pt x="30761015" y="5657854"/>
                </a:cubicBezTo>
                <a:cubicBezTo>
                  <a:pt x="30759427" y="5655473"/>
                  <a:pt x="30758275" y="5652731"/>
                  <a:pt x="30756251" y="5650710"/>
                </a:cubicBezTo>
                <a:cubicBezTo>
                  <a:pt x="30751635" y="5646091"/>
                  <a:pt x="30747775" y="5645502"/>
                  <a:pt x="30741963" y="5643564"/>
                </a:cubicBezTo>
                <a:cubicBezTo>
                  <a:pt x="30721499" y="5629922"/>
                  <a:pt x="30747387" y="5646276"/>
                  <a:pt x="30727679" y="5636422"/>
                </a:cubicBezTo>
                <a:cubicBezTo>
                  <a:pt x="30725119" y="5635143"/>
                  <a:pt x="30723095" y="5632939"/>
                  <a:pt x="30720535" y="5631658"/>
                </a:cubicBezTo>
                <a:cubicBezTo>
                  <a:pt x="30718287" y="5630537"/>
                  <a:pt x="30715635" y="5630399"/>
                  <a:pt x="30713391" y="5629279"/>
                </a:cubicBezTo>
                <a:cubicBezTo>
                  <a:pt x="30710831" y="5627998"/>
                  <a:pt x="30708859" y="5625678"/>
                  <a:pt x="30706247" y="5624517"/>
                </a:cubicBezTo>
                <a:cubicBezTo>
                  <a:pt x="30701659" y="5622476"/>
                  <a:pt x="30696719" y="5621340"/>
                  <a:pt x="30691959" y="5619752"/>
                </a:cubicBezTo>
                <a:cubicBezTo>
                  <a:pt x="30674851" y="5614049"/>
                  <a:pt x="30696191" y="5620961"/>
                  <a:pt x="30675291" y="5614992"/>
                </a:cubicBezTo>
                <a:cubicBezTo>
                  <a:pt x="30664703" y="5611966"/>
                  <a:pt x="30671019" y="5612707"/>
                  <a:pt x="30658619" y="5610226"/>
                </a:cubicBezTo>
                <a:cubicBezTo>
                  <a:pt x="30653887" y="5609281"/>
                  <a:pt x="30649019" y="5609019"/>
                  <a:pt x="30644335" y="5607846"/>
                </a:cubicBezTo>
                <a:cubicBezTo>
                  <a:pt x="30644287" y="5607836"/>
                  <a:pt x="30626495" y="5601901"/>
                  <a:pt x="30622903" y="5600701"/>
                </a:cubicBezTo>
                <a:cubicBezTo>
                  <a:pt x="30620523" y="5599910"/>
                  <a:pt x="30617847" y="5599714"/>
                  <a:pt x="30615759" y="5598322"/>
                </a:cubicBezTo>
                <a:cubicBezTo>
                  <a:pt x="30613379" y="5596735"/>
                  <a:pt x="30611243" y="5594685"/>
                  <a:pt x="30608615" y="5593559"/>
                </a:cubicBezTo>
                <a:cubicBezTo>
                  <a:pt x="30605607" y="5592271"/>
                  <a:pt x="30602235" y="5592078"/>
                  <a:pt x="30599091" y="5591177"/>
                </a:cubicBezTo>
                <a:cubicBezTo>
                  <a:pt x="30596675" y="5590488"/>
                  <a:pt x="30594327" y="5589591"/>
                  <a:pt x="30591947" y="5588796"/>
                </a:cubicBezTo>
                <a:cubicBezTo>
                  <a:pt x="30577659" y="5579273"/>
                  <a:pt x="30576071" y="5580857"/>
                  <a:pt x="30568135" y="5564986"/>
                </a:cubicBezTo>
                <a:cubicBezTo>
                  <a:pt x="30566547" y="5561808"/>
                  <a:pt x="30566547" y="5557047"/>
                  <a:pt x="30563371" y="5555460"/>
                </a:cubicBezTo>
                <a:cubicBezTo>
                  <a:pt x="30559111" y="5553329"/>
                  <a:pt x="30567339" y="5551491"/>
                  <a:pt x="30568135" y="5550696"/>
                </a:cubicBezTo>
                <a:cubicBezTo>
                  <a:pt x="30570515" y="5544346"/>
                  <a:pt x="30569419" y="5535066"/>
                  <a:pt x="30575279" y="5531647"/>
                </a:cubicBezTo>
                <a:close/>
                <a:moveTo>
                  <a:pt x="23610919" y="5503865"/>
                </a:moveTo>
                <a:cubicBezTo>
                  <a:pt x="23616211" y="5504923"/>
                  <a:pt x="23622107" y="5504365"/>
                  <a:pt x="23626791" y="5507042"/>
                </a:cubicBezTo>
                <a:cubicBezTo>
                  <a:pt x="23635991" y="5512295"/>
                  <a:pt x="23634099" y="5525212"/>
                  <a:pt x="23629971" y="5532441"/>
                </a:cubicBezTo>
                <a:cubicBezTo>
                  <a:pt x="23628075" y="5535755"/>
                  <a:pt x="23623855" y="5537085"/>
                  <a:pt x="23620443" y="5538792"/>
                </a:cubicBezTo>
                <a:cubicBezTo>
                  <a:pt x="23612755" y="5542634"/>
                  <a:pt x="23609859" y="5541436"/>
                  <a:pt x="23607743" y="5541965"/>
                </a:cubicBezTo>
                <a:cubicBezTo>
                  <a:pt x="23600531" y="5527543"/>
                  <a:pt x="23586891" y="5518641"/>
                  <a:pt x="23601395" y="5507042"/>
                </a:cubicBezTo>
                <a:cubicBezTo>
                  <a:pt x="23604007" y="5504949"/>
                  <a:pt x="23607743" y="5504923"/>
                  <a:pt x="23610919" y="5503865"/>
                </a:cubicBezTo>
                <a:close/>
                <a:moveTo>
                  <a:pt x="23410891" y="5497516"/>
                </a:moveTo>
                <a:cubicBezTo>
                  <a:pt x="23415123" y="5498572"/>
                  <a:pt x="23420183" y="5497964"/>
                  <a:pt x="23423591" y="5500690"/>
                </a:cubicBezTo>
                <a:cubicBezTo>
                  <a:pt x="23426203" y="5502780"/>
                  <a:pt x="23426767" y="5506870"/>
                  <a:pt x="23426767" y="5510217"/>
                </a:cubicBezTo>
                <a:cubicBezTo>
                  <a:pt x="23426767" y="5518831"/>
                  <a:pt x="23425847" y="5535080"/>
                  <a:pt x="23417239" y="5541965"/>
                </a:cubicBezTo>
                <a:cubicBezTo>
                  <a:pt x="23414627" y="5544056"/>
                  <a:pt x="23410823" y="5543897"/>
                  <a:pt x="23407715" y="5545140"/>
                </a:cubicBezTo>
                <a:cubicBezTo>
                  <a:pt x="23405519" y="5546019"/>
                  <a:pt x="23402423" y="5550433"/>
                  <a:pt x="23401367" y="5551491"/>
                </a:cubicBezTo>
                <a:cubicBezTo>
                  <a:pt x="23393959" y="5546200"/>
                  <a:pt x="23383215" y="5543759"/>
                  <a:pt x="23379139" y="5535615"/>
                </a:cubicBezTo>
                <a:cubicBezTo>
                  <a:pt x="23375795" y="5528923"/>
                  <a:pt x="23378299" y="5519705"/>
                  <a:pt x="23382315" y="5513392"/>
                </a:cubicBezTo>
                <a:cubicBezTo>
                  <a:pt x="23388195" y="5504154"/>
                  <a:pt x="23401123" y="5500771"/>
                  <a:pt x="23410891" y="5497516"/>
                </a:cubicBezTo>
                <a:close/>
                <a:moveTo>
                  <a:pt x="26344591" y="5421317"/>
                </a:moveTo>
                <a:cubicBezTo>
                  <a:pt x="26360323" y="5423282"/>
                  <a:pt x="26371387" y="5419386"/>
                  <a:pt x="26379515" y="5434017"/>
                </a:cubicBezTo>
                <a:cubicBezTo>
                  <a:pt x="26382767" y="5439865"/>
                  <a:pt x="26383747" y="5446716"/>
                  <a:pt x="26385863" y="5453066"/>
                </a:cubicBezTo>
                <a:lnTo>
                  <a:pt x="26389039" y="5462589"/>
                </a:lnTo>
                <a:cubicBezTo>
                  <a:pt x="26387927" y="5474841"/>
                  <a:pt x="26386331" y="5502004"/>
                  <a:pt x="26382691" y="5516566"/>
                </a:cubicBezTo>
                <a:cubicBezTo>
                  <a:pt x="26378551" y="5533113"/>
                  <a:pt x="26379959" y="5535394"/>
                  <a:pt x="26366815" y="5541965"/>
                </a:cubicBezTo>
                <a:cubicBezTo>
                  <a:pt x="26359795" y="5545475"/>
                  <a:pt x="26361523" y="5547258"/>
                  <a:pt x="26360463" y="5548315"/>
                </a:cubicBezTo>
                <a:cubicBezTo>
                  <a:pt x="26332843" y="5520694"/>
                  <a:pt x="26344051" y="5534807"/>
                  <a:pt x="26325539" y="5507042"/>
                </a:cubicBezTo>
                <a:lnTo>
                  <a:pt x="26319191" y="5497516"/>
                </a:lnTo>
                <a:cubicBezTo>
                  <a:pt x="26317071" y="5494341"/>
                  <a:pt x="26314047" y="5491612"/>
                  <a:pt x="26312839" y="5487990"/>
                </a:cubicBezTo>
                <a:lnTo>
                  <a:pt x="26309663" y="5478466"/>
                </a:lnTo>
                <a:cubicBezTo>
                  <a:pt x="26310723" y="5468940"/>
                  <a:pt x="26309807" y="5458984"/>
                  <a:pt x="26312839" y="5449888"/>
                </a:cubicBezTo>
                <a:cubicBezTo>
                  <a:pt x="26316651" y="5438462"/>
                  <a:pt x="26324691" y="5429677"/>
                  <a:pt x="26335063" y="5424492"/>
                </a:cubicBezTo>
                <a:cubicBezTo>
                  <a:pt x="26338059" y="5422994"/>
                  <a:pt x="26341415" y="5422374"/>
                  <a:pt x="26344591" y="5421317"/>
                </a:cubicBezTo>
                <a:close/>
                <a:moveTo>
                  <a:pt x="26525563" y="5278441"/>
                </a:moveTo>
                <a:cubicBezTo>
                  <a:pt x="26544615" y="5279499"/>
                  <a:pt x="26563715" y="5279889"/>
                  <a:pt x="26582715" y="5281614"/>
                </a:cubicBezTo>
                <a:cubicBezTo>
                  <a:pt x="26587059" y="5282010"/>
                  <a:pt x="26591235" y="5283537"/>
                  <a:pt x="26595415" y="5284791"/>
                </a:cubicBezTo>
                <a:cubicBezTo>
                  <a:pt x="26601827" y="5286714"/>
                  <a:pt x="26614463" y="5291141"/>
                  <a:pt x="26614463" y="5291141"/>
                </a:cubicBezTo>
                <a:cubicBezTo>
                  <a:pt x="26629019" y="5312977"/>
                  <a:pt x="26624751" y="5302950"/>
                  <a:pt x="26630339" y="5319716"/>
                </a:cubicBezTo>
                <a:cubicBezTo>
                  <a:pt x="26628839" y="5325716"/>
                  <a:pt x="26627311" y="5337879"/>
                  <a:pt x="26620815" y="5341941"/>
                </a:cubicBezTo>
                <a:cubicBezTo>
                  <a:pt x="26615139" y="5345490"/>
                  <a:pt x="26608115" y="5346174"/>
                  <a:pt x="26601763" y="5348290"/>
                </a:cubicBezTo>
                <a:cubicBezTo>
                  <a:pt x="26590819" y="5351939"/>
                  <a:pt x="26591183" y="5345645"/>
                  <a:pt x="26589063" y="5345114"/>
                </a:cubicBezTo>
                <a:cubicBezTo>
                  <a:pt x="26581655" y="5339824"/>
                  <a:pt x="26574855" y="5333555"/>
                  <a:pt x="26566839" y="5329240"/>
                </a:cubicBezTo>
                <a:cubicBezTo>
                  <a:pt x="26549735" y="5320032"/>
                  <a:pt x="26527739" y="5321220"/>
                  <a:pt x="26509691" y="5319716"/>
                </a:cubicBezTo>
                <a:cubicBezTo>
                  <a:pt x="26506723" y="5310815"/>
                  <a:pt x="26498611" y="5297843"/>
                  <a:pt x="26506515" y="5287966"/>
                </a:cubicBezTo>
                <a:cubicBezTo>
                  <a:pt x="26508607" y="5285352"/>
                  <a:pt x="26513047" y="5286287"/>
                  <a:pt x="26516039" y="5284791"/>
                </a:cubicBezTo>
                <a:cubicBezTo>
                  <a:pt x="26519451" y="5283082"/>
                  <a:pt x="26522391" y="5280558"/>
                  <a:pt x="26525563" y="5278441"/>
                </a:cubicBezTo>
                <a:close/>
                <a:moveTo>
                  <a:pt x="29977583" y="5241135"/>
                </a:moveTo>
                <a:cubicBezTo>
                  <a:pt x="29995839" y="5241927"/>
                  <a:pt x="30014131" y="5242114"/>
                  <a:pt x="30032351" y="5243516"/>
                </a:cubicBezTo>
                <a:cubicBezTo>
                  <a:pt x="30034855" y="5243708"/>
                  <a:pt x="30037251" y="5244775"/>
                  <a:pt x="30039495" y="5245895"/>
                </a:cubicBezTo>
                <a:cubicBezTo>
                  <a:pt x="30042055" y="5247177"/>
                  <a:pt x="30044079" y="5249378"/>
                  <a:pt x="30046639" y="5250661"/>
                </a:cubicBezTo>
                <a:cubicBezTo>
                  <a:pt x="30048883" y="5251783"/>
                  <a:pt x="30051539" y="5251918"/>
                  <a:pt x="30053783" y="5253039"/>
                </a:cubicBezTo>
                <a:cubicBezTo>
                  <a:pt x="30056343" y="5254322"/>
                  <a:pt x="30058311" y="5256641"/>
                  <a:pt x="30060927" y="5257804"/>
                </a:cubicBezTo>
                <a:cubicBezTo>
                  <a:pt x="30065515" y="5259843"/>
                  <a:pt x="30075215" y="5262566"/>
                  <a:pt x="30075215" y="5262566"/>
                </a:cubicBezTo>
                <a:cubicBezTo>
                  <a:pt x="30076803" y="5264946"/>
                  <a:pt x="30077823" y="5267824"/>
                  <a:pt x="30079979" y="5269710"/>
                </a:cubicBezTo>
                <a:cubicBezTo>
                  <a:pt x="30084283" y="5273479"/>
                  <a:pt x="30094263" y="5279233"/>
                  <a:pt x="30094263" y="5279233"/>
                </a:cubicBezTo>
                <a:lnTo>
                  <a:pt x="30099027" y="5293521"/>
                </a:lnTo>
                <a:lnTo>
                  <a:pt x="30101407" y="5300667"/>
                </a:lnTo>
                <a:cubicBezTo>
                  <a:pt x="30100615" y="5303048"/>
                  <a:pt x="30100803" y="5306034"/>
                  <a:pt x="30099027" y="5307810"/>
                </a:cubicBezTo>
                <a:cubicBezTo>
                  <a:pt x="30097251" y="5309585"/>
                  <a:pt x="30094299" y="5309500"/>
                  <a:pt x="30091883" y="5310193"/>
                </a:cubicBezTo>
                <a:cubicBezTo>
                  <a:pt x="30070951" y="5316168"/>
                  <a:pt x="30092343" y="5309244"/>
                  <a:pt x="30075215" y="5314953"/>
                </a:cubicBezTo>
                <a:cubicBezTo>
                  <a:pt x="30048467" y="5312895"/>
                  <a:pt x="30050915" y="5318161"/>
                  <a:pt x="30037115" y="5307810"/>
                </a:cubicBezTo>
                <a:cubicBezTo>
                  <a:pt x="30036215" y="5307134"/>
                  <a:pt x="30047035" y="5311777"/>
                  <a:pt x="30049019" y="5312571"/>
                </a:cubicBezTo>
                <a:cubicBezTo>
                  <a:pt x="30043463" y="5308602"/>
                  <a:pt x="30038363" y="5303903"/>
                  <a:pt x="30032351" y="5300667"/>
                </a:cubicBezTo>
                <a:cubicBezTo>
                  <a:pt x="30027931" y="5298285"/>
                  <a:pt x="30022243" y="5298688"/>
                  <a:pt x="30018063" y="5295903"/>
                </a:cubicBezTo>
                <a:cubicBezTo>
                  <a:pt x="30015683" y="5294317"/>
                  <a:pt x="30013119" y="5292974"/>
                  <a:pt x="30010919" y="5291141"/>
                </a:cubicBezTo>
                <a:cubicBezTo>
                  <a:pt x="30008335" y="5288982"/>
                  <a:pt x="30006579" y="5285865"/>
                  <a:pt x="30003779" y="5283997"/>
                </a:cubicBezTo>
                <a:cubicBezTo>
                  <a:pt x="30001687" y="5282605"/>
                  <a:pt x="29998939" y="5282605"/>
                  <a:pt x="29996635" y="5281614"/>
                </a:cubicBezTo>
                <a:cubicBezTo>
                  <a:pt x="29993371" y="5280219"/>
                  <a:pt x="29990283" y="5278441"/>
                  <a:pt x="29987107" y="5276854"/>
                </a:cubicBezTo>
                <a:cubicBezTo>
                  <a:pt x="29985519" y="5274473"/>
                  <a:pt x="29984579" y="5271499"/>
                  <a:pt x="29982347" y="5269710"/>
                </a:cubicBezTo>
                <a:cubicBezTo>
                  <a:pt x="29965915" y="5256565"/>
                  <a:pt x="29984091" y="5280655"/>
                  <a:pt x="29970439" y="5260184"/>
                </a:cubicBezTo>
                <a:cubicBezTo>
                  <a:pt x="29968507" y="5254387"/>
                  <a:pt x="29965515" y="5249672"/>
                  <a:pt x="29970439" y="5243516"/>
                </a:cubicBezTo>
                <a:cubicBezTo>
                  <a:pt x="29972007" y="5241555"/>
                  <a:pt x="29975203" y="5241927"/>
                  <a:pt x="29977583" y="5241135"/>
                </a:cubicBezTo>
                <a:close/>
                <a:moveTo>
                  <a:pt x="23690295" y="5138741"/>
                </a:moveTo>
                <a:cubicBezTo>
                  <a:pt x="23696643" y="5139798"/>
                  <a:pt x="23704787" y="5137364"/>
                  <a:pt x="23709339" y="5141914"/>
                </a:cubicBezTo>
                <a:cubicBezTo>
                  <a:pt x="23713907" y="5146483"/>
                  <a:pt x="23711987" y="5181601"/>
                  <a:pt x="23712515" y="5189540"/>
                </a:cubicBezTo>
                <a:cubicBezTo>
                  <a:pt x="23706163" y="5182134"/>
                  <a:pt x="23699563" y="5174936"/>
                  <a:pt x="23693467" y="5167315"/>
                </a:cubicBezTo>
                <a:cubicBezTo>
                  <a:pt x="23691083" y="5164336"/>
                  <a:pt x="23687539" y="5161581"/>
                  <a:pt x="23687119" y="5157791"/>
                </a:cubicBezTo>
                <a:cubicBezTo>
                  <a:pt x="23686407" y="5151393"/>
                  <a:pt x="23689235" y="5145092"/>
                  <a:pt x="23690295" y="5138741"/>
                </a:cubicBezTo>
                <a:close/>
                <a:moveTo>
                  <a:pt x="29903763" y="5095877"/>
                </a:moveTo>
                <a:cubicBezTo>
                  <a:pt x="29958871" y="5100119"/>
                  <a:pt x="29919651" y="5094582"/>
                  <a:pt x="29941863" y="5100641"/>
                </a:cubicBezTo>
                <a:cubicBezTo>
                  <a:pt x="29948179" y="5102361"/>
                  <a:pt x="29960915" y="5105402"/>
                  <a:pt x="29960915" y="5105402"/>
                </a:cubicBezTo>
                <a:cubicBezTo>
                  <a:pt x="29965679" y="5108578"/>
                  <a:pt x="29972027" y="5110164"/>
                  <a:pt x="29975203" y="5114928"/>
                </a:cubicBezTo>
                <a:lnTo>
                  <a:pt x="29984727" y="5129217"/>
                </a:lnTo>
                <a:cubicBezTo>
                  <a:pt x="29985523" y="5131596"/>
                  <a:pt x="29985987" y="5134113"/>
                  <a:pt x="29987107" y="5136361"/>
                </a:cubicBezTo>
                <a:cubicBezTo>
                  <a:pt x="29988387" y="5138921"/>
                  <a:pt x="29991611" y="5140651"/>
                  <a:pt x="29991871" y="5143503"/>
                </a:cubicBezTo>
                <a:cubicBezTo>
                  <a:pt x="29992123" y="5146270"/>
                  <a:pt x="29990359" y="5163847"/>
                  <a:pt x="29987107" y="5169698"/>
                </a:cubicBezTo>
                <a:cubicBezTo>
                  <a:pt x="29984327" y="5174701"/>
                  <a:pt x="29982347" y="5180809"/>
                  <a:pt x="29977583" y="5183984"/>
                </a:cubicBezTo>
                <a:cubicBezTo>
                  <a:pt x="29975203" y="5185573"/>
                  <a:pt x="29973055" y="5187584"/>
                  <a:pt x="29970439" y="5188747"/>
                </a:cubicBezTo>
                <a:cubicBezTo>
                  <a:pt x="29965851" y="5190785"/>
                  <a:pt x="29956151" y="5193509"/>
                  <a:pt x="29956151" y="5193509"/>
                </a:cubicBezTo>
                <a:cubicBezTo>
                  <a:pt x="29942507" y="5190780"/>
                  <a:pt x="29948215" y="5201449"/>
                  <a:pt x="29946627" y="5203035"/>
                </a:cubicBezTo>
                <a:cubicBezTo>
                  <a:pt x="29942659" y="5197479"/>
                  <a:pt x="29939255" y="5191471"/>
                  <a:pt x="29934719" y="5186366"/>
                </a:cubicBezTo>
                <a:cubicBezTo>
                  <a:pt x="29929115" y="5180059"/>
                  <a:pt x="29920271" y="5180333"/>
                  <a:pt x="29913291" y="5176841"/>
                </a:cubicBezTo>
                <a:cubicBezTo>
                  <a:pt x="29910115" y="5175250"/>
                  <a:pt x="29906807" y="5173902"/>
                  <a:pt x="29903763" y="5172079"/>
                </a:cubicBezTo>
                <a:cubicBezTo>
                  <a:pt x="29898855" y="5169134"/>
                  <a:pt x="29894239" y="5165727"/>
                  <a:pt x="29889479" y="5162552"/>
                </a:cubicBezTo>
                <a:cubicBezTo>
                  <a:pt x="29887095" y="5160964"/>
                  <a:pt x="29885047" y="5158696"/>
                  <a:pt x="29882335" y="5157791"/>
                </a:cubicBezTo>
                <a:lnTo>
                  <a:pt x="29875191" y="5155411"/>
                </a:lnTo>
                <a:cubicBezTo>
                  <a:pt x="29872807" y="5153822"/>
                  <a:pt x="29869835" y="5152881"/>
                  <a:pt x="29868047" y="5150647"/>
                </a:cubicBezTo>
                <a:cubicBezTo>
                  <a:pt x="29866479" y="5148686"/>
                  <a:pt x="29865663" y="5146011"/>
                  <a:pt x="29865663" y="5143503"/>
                </a:cubicBezTo>
                <a:cubicBezTo>
                  <a:pt x="29865663" y="5135196"/>
                  <a:pt x="29864043" y="5117833"/>
                  <a:pt x="29872807" y="5110166"/>
                </a:cubicBezTo>
                <a:cubicBezTo>
                  <a:pt x="29877115" y="5106395"/>
                  <a:pt x="29881543" y="5102028"/>
                  <a:pt x="29887095" y="5100641"/>
                </a:cubicBezTo>
                <a:cubicBezTo>
                  <a:pt x="29899055" y="5097652"/>
                  <a:pt x="29893515" y="5099295"/>
                  <a:pt x="29903763" y="5095877"/>
                </a:cubicBezTo>
                <a:close/>
                <a:moveTo>
                  <a:pt x="37806251" y="5049598"/>
                </a:moveTo>
                <a:cubicBezTo>
                  <a:pt x="37825799" y="5048456"/>
                  <a:pt x="37844847" y="5049253"/>
                  <a:pt x="37861903" y="5057779"/>
                </a:cubicBezTo>
                <a:cubicBezTo>
                  <a:pt x="37876383" y="5065019"/>
                  <a:pt x="37857139" y="5089928"/>
                  <a:pt x="37852375" y="5105402"/>
                </a:cubicBezTo>
                <a:cubicBezTo>
                  <a:pt x="37847099" y="5122554"/>
                  <a:pt x="37842115" y="5119034"/>
                  <a:pt x="37828563" y="5124454"/>
                </a:cubicBezTo>
                <a:cubicBezTo>
                  <a:pt x="37825267" y="5125768"/>
                  <a:pt x="37816659" y="5132389"/>
                  <a:pt x="37814275" y="5133977"/>
                </a:cubicBezTo>
                <a:cubicBezTo>
                  <a:pt x="37811319" y="5134635"/>
                  <a:pt x="37769931" y="5151547"/>
                  <a:pt x="37757127" y="5138741"/>
                </a:cubicBezTo>
                <a:cubicBezTo>
                  <a:pt x="37753575" y="5135191"/>
                  <a:pt x="37754803" y="5128841"/>
                  <a:pt x="37752363" y="5124454"/>
                </a:cubicBezTo>
                <a:cubicBezTo>
                  <a:pt x="37746803" y="5114446"/>
                  <a:pt x="37733315" y="5095877"/>
                  <a:pt x="37733315" y="5095877"/>
                </a:cubicBezTo>
                <a:cubicBezTo>
                  <a:pt x="37728763" y="5082229"/>
                  <a:pt x="37723099" y="5073102"/>
                  <a:pt x="37733315" y="5057779"/>
                </a:cubicBezTo>
                <a:cubicBezTo>
                  <a:pt x="37736099" y="5053601"/>
                  <a:pt x="37742839" y="5054604"/>
                  <a:pt x="37747603" y="5053017"/>
                </a:cubicBezTo>
                <a:cubicBezTo>
                  <a:pt x="37766651" y="5053811"/>
                  <a:pt x="37786699" y="5050737"/>
                  <a:pt x="37806251" y="5049598"/>
                </a:cubicBezTo>
                <a:close/>
                <a:moveTo>
                  <a:pt x="37466615" y="5024441"/>
                </a:moveTo>
                <a:cubicBezTo>
                  <a:pt x="37484075" y="5026029"/>
                  <a:pt x="37501855" y="5025530"/>
                  <a:pt x="37519003" y="5029203"/>
                </a:cubicBezTo>
                <a:cubicBezTo>
                  <a:pt x="37524599" y="5030403"/>
                  <a:pt x="37528171" y="5036170"/>
                  <a:pt x="37533287" y="5038728"/>
                </a:cubicBezTo>
                <a:cubicBezTo>
                  <a:pt x="37572723" y="5058447"/>
                  <a:pt x="37520919" y="5025721"/>
                  <a:pt x="37561863" y="5053017"/>
                </a:cubicBezTo>
                <a:cubicBezTo>
                  <a:pt x="37563451" y="5057779"/>
                  <a:pt x="37564383" y="5062813"/>
                  <a:pt x="37566627" y="5067304"/>
                </a:cubicBezTo>
                <a:cubicBezTo>
                  <a:pt x="37569187" y="5072424"/>
                  <a:pt x="37582503" y="5087148"/>
                  <a:pt x="37585675" y="5091115"/>
                </a:cubicBezTo>
                <a:cubicBezTo>
                  <a:pt x="37533287" y="5089526"/>
                  <a:pt x="37480843" y="5089261"/>
                  <a:pt x="37428515" y="5086353"/>
                </a:cubicBezTo>
                <a:cubicBezTo>
                  <a:pt x="37423503" y="5086074"/>
                  <a:pt x="37417143" y="5085677"/>
                  <a:pt x="37414227" y="5081590"/>
                </a:cubicBezTo>
                <a:cubicBezTo>
                  <a:pt x="37408391" y="5073421"/>
                  <a:pt x="37404703" y="5053017"/>
                  <a:pt x="37404703" y="5053017"/>
                </a:cubicBezTo>
                <a:cubicBezTo>
                  <a:pt x="37430279" y="5035964"/>
                  <a:pt x="37425563" y="5035490"/>
                  <a:pt x="37447563" y="5029203"/>
                </a:cubicBezTo>
                <a:cubicBezTo>
                  <a:pt x="37453859" y="5027404"/>
                  <a:pt x="37460263" y="5026029"/>
                  <a:pt x="37466615" y="5024441"/>
                </a:cubicBezTo>
                <a:close/>
                <a:moveTo>
                  <a:pt x="29637063" y="4781551"/>
                </a:moveTo>
                <a:cubicBezTo>
                  <a:pt x="29645043" y="4781551"/>
                  <a:pt x="29652939" y="4783141"/>
                  <a:pt x="29660879" y="4783935"/>
                </a:cubicBezTo>
                <a:cubicBezTo>
                  <a:pt x="29664051" y="4784729"/>
                  <a:pt x="29667267" y="4785377"/>
                  <a:pt x="29670403" y="4786314"/>
                </a:cubicBezTo>
                <a:cubicBezTo>
                  <a:pt x="29670475" y="4786338"/>
                  <a:pt x="29688227" y="4792258"/>
                  <a:pt x="29691835" y="4793458"/>
                </a:cubicBezTo>
                <a:lnTo>
                  <a:pt x="29698979" y="4795841"/>
                </a:lnTo>
                <a:lnTo>
                  <a:pt x="29706119" y="4798223"/>
                </a:lnTo>
                <a:cubicBezTo>
                  <a:pt x="29722499" y="4809140"/>
                  <a:pt x="29714979" y="4805936"/>
                  <a:pt x="29727551" y="4810126"/>
                </a:cubicBezTo>
                <a:cubicBezTo>
                  <a:pt x="29745299" y="4821960"/>
                  <a:pt x="29723491" y="4806746"/>
                  <a:pt x="29741839" y="4822035"/>
                </a:cubicBezTo>
                <a:cubicBezTo>
                  <a:pt x="29744039" y="4823867"/>
                  <a:pt x="29746783" y="4824965"/>
                  <a:pt x="29748983" y="4826795"/>
                </a:cubicBezTo>
                <a:cubicBezTo>
                  <a:pt x="29751571" y="4828950"/>
                  <a:pt x="29753471" y="4831873"/>
                  <a:pt x="29756127" y="4833941"/>
                </a:cubicBezTo>
                <a:cubicBezTo>
                  <a:pt x="29760647" y="4837454"/>
                  <a:pt x="29765651" y="4840289"/>
                  <a:pt x="29770415" y="4843467"/>
                </a:cubicBezTo>
                <a:lnTo>
                  <a:pt x="29777559" y="4848229"/>
                </a:lnTo>
                <a:lnTo>
                  <a:pt x="29784703" y="4852990"/>
                </a:lnTo>
                <a:cubicBezTo>
                  <a:pt x="29796527" y="4870728"/>
                  <a:pt x="29781331" y="4848943"/>
                  <a:pt x="29796607" y="4867276"/>
                </a:cubicBezTo>
                <a:cubicBezTo>
                  <a:pt x="29798439" y="4869476"/>
                  <a:pt x="29799135" y="4872634"/>
                  <a:pt x="29801371" y="4874422"/>
                </a:cubicBezTo>
                <a:cubicBezTo>
                  <a:pt x="29803331" y="4875990"/>
                  <a:pt x="29806135" y="4876009"/>
                  <a:pt x="29808515" y="4876804"/>
                </a:cubicBezTo>
                <a:cubicBezTo>
                  <a:pt x="29810895" y="4879182"/>
                  <a:pt x="29812999" y="4881877"/>
                  <a:pt x="29815659" y="4883950"/>
                </a:cubicBezTo>
                <a:cubicBezTo>
                  <a:pt x="29820175" y="4887462"/>
                  <a:pt x="29829947" y="4893472"/>
                  <a:pt x="29829947" y="4893472"/>
                </a:cubicBezTo>
                <a:cubicBezTo>
                  <a:pt x="29834583" y="4907380"/>
                  <a:pt x="29828699" y="4894607"/>
                  <a:pt x="29839471" y="4905376"/>
                </a:cubicBezTo>
                <a:cubicBezTo>
                  <a:pt x="29841495" y="4907400"/>
                  <a:pt x="29842079" y="4910635"/>
                  <a:pt x="29844235" y="4912520"/>
                </a:cubicBezTo>
                <a:cubicBezTo>
                  <a:pt x="29848539" y="4916291"/>
                  <a:pt x="29854475" y="4917999"/>
                  <a:pt x="29858519" y="4922046"/>
                </a:cubicBezTo>
                <a:lnTo>
                  <a:pt x="29865663" y="4929191"/>
                </a:lnTo>
                <a:lnTo>
                  <a:pt x="29872807" y="4950621"/>
                </a:lnTo>
                <a:lnTo>
                  <a:pt x="29875191" y="4957764"/>
                </a:lnTo>
                <a:cubicBezTo>
                  <a:pt x="29872231" y="4969599"/>
                  <a:pt x="29865267" y="4967688"/>
                  <a:pt x="29863283" y="4969672"/>
                </a:cubicBezTo>
                <a:cubicBezTo>
                  <a:pt x="29855595" y="4960700"/>
                  <a:pt x="29851775" y="4953202"/>
                  <a:pt x="29841851" y="4948241"/>
                </a:cubicBezTo>
                <a:cubicBezTo>
                  <a:pt x="29839607" y="4947118"/>
                  <a:pt x="29837091" y="4946653"/>
                  <a:pt x="29834707" y="4945861"/>
                </a:cubicBezTo>
                <a:cubicBezTo>
                  <a:pt x="29832327" y="4944271"/>
                  <a:pt x="29830123" y="4942376"/>
                  <a:pt x="29827563" y="4941097"/>
                </a:cubicBezTo>
                <a:cubicBezTo>
                  <a:pt x="29825319" y="4939975"/>
                  <a:pt x="29822599" y="4939962"/>
                  <a:pt x="29820419" y="4938713"/>
                </a:cubicBezTo>
                <a:cubicBezTo>
                  <a:pt x="29816975" y="4936746"/>
                  <a:pt x="29814447" y="4933346"/>
                  <a:pt x="29810895" y="4931570"/>
                </a:cubicBezTo>
                <a:cubicBezTo>
                  <a:pt x="29806407" y="4929327"/>
                  <a:pt x="29796607" y="4926810"/>
                  <a:pt x="29796607" y="4926810"/>
                </a:cubicBezTo>
                <a:cubicBezTo>
                  <a:pt x="29794227" y="4925219"/>
                  <a:pt x="29792079" y="4923209"/>
                  <a:pt x="29789463" y="4922046"/>
                </a:cubicBezTo>
                <a:cubicBezTo>
                  <a:pt x="29784879" y="4920010"/>
                  <a:pt x="29775179" y="4917284"/>
                  <a:pt x="29775179" y="4917284"/>
                </a:cubicBezTo>
                <a:cubicBezTo>
                  <a:pt x="29772795" y="4915698"/>
                  <a:pt x="29770663" y="4913648"/>
                  <a:pt x="29768035" y="4912520"/>
                </a:cubicBezTo>
                <a:cubicBezTo>
                  <a:pt x="29765027" y="4911233"/>
                  <a:pt x="29761655" y="4911040"/>
                  <a:pt x="29758507" y="4910140"/>
                </a:cubicBezTo>
                <a:cubicBezTo>
                  <a:pt x="29756095" y="4909450"/>
                  <a:pt x="29753747" y="4908555"/>
                  <a:pt x="29751363" y="4907760"/>
                </a:cubicBezTo>
                <a:cubicBezTo>
                  <a:pt x="29730887" y="4894109"/>
                  <a:pt x="29756795" y="4910475"/>
                  <a:pt x="29737079" y="4900617"/>
                </a:cubicBezTo>
                <a:cubicBezTo>
                  <a:pt x="29734519" y="4899336"/>
                  <a:pt x="29732495" y="4897134"/>
                  <a:pt x="29729935" y="4895853"/>
                </a:cubicBezTo>
                <a:cubicBezTo>
                  <a:pt x="29727687" y="4894729"/>
                  <a:pt x="29725035" y="4894595"/>
                  <a:pt x="29722791" y="4893472"/>
                </a:cubicBezTo>
                <a:cubicBezTo>
                  <a:pt x="29704315" y="4884236"/>
                  <a:pt x="29726467" y="4892319"/>
                  <a:pt x="29708503" y="4886327"/>
                </a:cubicBezTo>
                <a:cubicBezTo>
                  <a:pt x="29705327" y="4883950"/>
                  <a:pt x="29702527" y="4880958"/>
                  <a:pt x="29698979" y="4879182"/>
                </a:cubicBezTo>
                <a:cubicBezTo>
                  <a:pt x="29696051" y="4877721"/>
                  <a:pt x="29692175" y="4878618"/>
                  <a:pt x="29689451" y="4876804"/>
                </a:cubicBezTo>
                <a:cubicBezTo>
                  <a:pt x="29687071" y="4875215"/>
                  <a:pt x="29686843" y="4871545"/>
                  <a:pt x="29684691" y="4869661"/>
                </a:cubicBezTo>
                <a:cubicBezTo>
                  <a:pt x="29680383" y="4865891"/>
                  <a:pt x="29670403" y="4860134"/>
                  <a:pt x="29670403" y="4860134"/>
                </a:cubicBezTo>
                <a:cubicBezTo>
                  <a:pt x="29668815" y="4857754"/>
                  <a:pt x="29667795" y="4854876"/>
                  <a:pt x="29665639" y="4852990"/>
                </a:cubicBezTo>
                <a:cubicBezTo>
                  <a:pt x="29661331" y="4849220"/>
                  <a:pt x="29655399" y="4847513"/>
                  <a:pt x="29651351" y="4843467"/>
                </a:cubicBezTo>
                <a:lnTo>
                  <a:pt x="29644207" y="4836322"/>
                </a:lnTo>
                <a:cubicBezTo>
                  <a:pt x="29643415" y="4833941"/>
                  <a:pt x="29643395" y="4831139"/>
                  <a:pt x="29641827" y="4829178"/>
                </a:cubicBezTo>
                <a:cubicBezTo>
                  <a:pt x="29640039" y="4826942"/>
                  <a:pt x="29636199" y="4826842"/>
                  <a:pt x="29634683" y="4824416"/>
                </a:cubicBezTo>
                <a:cubicBezTo>
                  <a:pt x="29632023" y="4820157"/>
                  <a:pt x="29631507" y="4814892"/>
                  <a:pt x="29629919" y="4810126"/>
                </a:cubicBezTo>
                <a:lnTo>
                  <a:pt x="29627539" y="4802985"/>
                </a:lnTo>
                <a:lnTo>
                  <a:pt x="29625159" y="4795841"/>
                </a:lnTo>
                <a:cubicBezTo>
                  <a:pt x="29625951" y="4791873"/>
                  <a:pt x="29624947" y="4787044"/>
                  <a:pt x="29627539" y="4783935"/>
                </a:cubicBezTo>
                <a:cubicBezTo>
                  <a:pt x="29629635" y="4781421"/>
                  <a:pt x="29633791" y="4781551"/>
                  <a:pt x="29637063" y="4781551"/>
                </a:cubicBezTo>
                <a:close/>
                <a:moveTo>
                  <a:pt x="23198167" y="4754564"/>
                </a:moveTo>
                <a:cubicBezTo>
                  <a:pt x="23203459" y="4755624"/>
                  <a:pt x="23209551" y="4754748"/>
                  <a:pt x="23214039" y="4757739"/>
                </a:cubicBezTo>
                <a:cubicBezTo>
                  <a:pt x="23216827" y="4759598"/>
                  <a:pt x="23216295" y="4764049"/>
                  <a:pt x="23217215" y="4767264"/>
                </a:cubicBezTo>
                <a:cubicBezTo>
                  <a:pt x="23218415" y="4771462"/>
                  <a:pt x="23219331" y="4775733"/>
                  <a:pt x="23220391" y="4779968"/>
                </a:cubicBezTo>
                <a:cubicBezTo>
                  <a:pt x="23219331" y="4794784"/>
                  <a:pt x="23218771" y="4809644"/>
                  <a:pt x="23217215" y="4824416"/>
                </a:cubicBezTo>
                <a:cubicBezTo>
                  <a:pt x="23215835" y="4837532"/>
                  <a:pt x="23211895" y="4846731"/>
                  <a:pt x="23207691" y="4859340"/>
                </a:cubicBezTo>
                <a:lnTo>
                  <a:pt x="23204515" y="4868866"/>
                </a:lnTo>
                <a:lnTo>
                  <a:pt x="23201343" y="4878392"/>
                </a:lnTo>
                <a:cubicBezTo>
                  <a:pt x="23200283" y="4881565"/>
                  <a:pt x="23201343" y="4886858"/>
                  <a:pt x="23198167" y="4887915"/>
                </a:cubicBezTo>
                <a:cubicBezTo>
                  <a:pt x="23174975" y="4895647"/>
                  <a:pt x="23185611" y="4892642"/>
                  <a:pt x="23166415" y="4897441"/>
                </a:cubicBezTo>
                <a:cubicBezTo>
                  <a:pt x="23152687" y="4894009"/>
                  <a:pt x="23163771" y="4892150"/>
                  <a:pt x="23163243" y="4891091"/>
                </a:cubicBezTo>
                <a:cubicBezTo>
                  <a:pt x="23155831" y="4884741"/>
                  <a:pt x="23147499" y="4879333"/>
                  <a:pt x="23141015" y="4872039"/>
                </a:cubicBezTo>
                <a:cubicBezTo>
                  <a:pt x="23138791" y="4869540"/>
                  <a:pt x="23137843" y="4865863"/>
                  <a:pt x="23137843" y="4862516"/>
                </a:cubicBezTo>
                <a:cubicBezTo>
                  <a:pt x="23137843" y="4809322"/>
                  <a:pt x="23136227" y="4819735"/>
                  <a:pt x="23147367" y="4786314"/>
                </a:cubicBezTo>
                <a:cubicBezTo>
                  <a:pt x="23155347" y="4762375"/>
                  <a:pt x="23144583" y="4791885"/>
                  <a:pt x="23156891" y="4767264"/>
                </a:cubicBezTo>
                <a:cubicBezTo>
                  <a:pt x="23158387" y="4764274"/>
                  <a:pt x="23156867" y="4758724"/>
                  <a:pt x="23160067" y="4757739"/>
                </a:cubicBezTo>
                <a:cubicBezTo>
                  <a:pt x="23172247" y="4753994"/>
                  <a:pt x="23185467" y="4755624"/>
                  <a:pt x="23198167" y="4754564"/>
                </a:cubicBezTo>
                <a:close/>
                <a:moveTo>
                  <a:pt x="29629519" y="4697212"/>
                </a:moveTo>
                <a:cubicBezTo>
                  <a:pt x="29634267" y="4698305"/>
                  <a:pt x="29637559" y="4700923"/>
                  <a:pt x="29644207" y="4705353"/>
                </a:cubicBezTo>
                <a:cubicBezTo>
                  <a:pt x="29645003" y="4707734"/>
                  <a:pt x="29646591" y="4709988"/>
                  <a:pt x="29646591" y="4712498"/>
                </a:cubicBezTo>
                <a:cubicBezTo>
                  <a:pt x="29646591" y="4718896"/>
                  <a:pt x="29645891" y="4725373"/>
                  <a:pt x="29644207" y="4731547"/>
                </a:cubicBezTo>
                <a:cubicBezTo>
                  <a:pt x="29643455" y="4734308"/>
                  <a:pt x="29641471" y="4736666"/>
                  <a:pt x="29639447" y="4738692"/>
                </a:cubicBezTo>
                <a:cubicBezTo>
                  <a:pt x="29636155" y="4741980"/>
                  <a:pt x="29629807" y="4745061"/>
                  <a:pt x="29625159" y="4745835"/>
                </a:cubicBezTo>
                <a:lnTo>
                  <a:pt x="29610871" y="4748215"/>
                </a:lnTo>
                <a:cubicBezTo>
                  <a:pt x="29605315" y="4744247"/>
                  <a:pt x="29599031" y="4741138"/>
                  <a:pt x="29594203" y="4736309"/>
                </a:cubicBezTo>
                <a:cubicBezTo>
                  <a:pt x="29588939" y="4731046"/>
                  <a:pt x="29593695" y="4711385"/>
                  <a:pt x="29594203" y="4710117"/>
                </a:cubicBezTo>
                <a:cubicBezTo>
                  <a:pt x="29595267" y="4707458"/>
                  <a:pt x="29598963" y="4706940"/>
                  <a:pt x="29601347" y="4705353"/>
                </a:cubicBezTo>
                <a:cubicBezTo>
                  <a:pt x="29602935" y="4702973"/>
                  <a:pt x="29603271" y="4698589"/>
                  <a:pt x="29606107" y="4698209"/>
                </a:cubicBezTo>
                <a:cubicBezTo>
                  <a:pt x="29618571" y="4696547"/>
                  <a:pt x="29624771" y="4696118"/>
                  <a:pt x="29629519" y="4697212"/>
                </a:cubicBezTo>
                <a:close/>
                <a:moveTo>
                  <a:pt x="29396559" y="4648202"/>
                </a:moveTo>
                <a:cubicBezTo>
                  <a:pt x="29408203" y="4649098"/>
                  <a:pt x="29433131" y="4650525"/>
                  <a:pt x="29446563" y="4652967"/>
                </a:cubicBezTo>
                <a:cubicBezTo>
                  <a:pt x="29449035" y="4653415"/>
                  <a:pt x="29451327" y="4654556"/>
                  <a:pt x="29453707" y="4655347"/>
                </a:cubicBezTo>
                <a:cubicBezTo>
                  <a:pt x="29456091" y="4656936"/>
                  <a:pt x="29458291" y="4658828"/>
                  <a:pt x="29460851" y="4660113"/>
                </a:cubicBezTo>
                <a:cubicBezTo>
                  <a:pt x="29463099" y="4661232"/>
                  <a:pt x="29465907" y="4661100"/>
                  <a:pt x="29467995" y="4662490"/>
                </a:cubicBezTo>
                <a:cubicBezTo>
                  <a:pt x="29474295" y="4666691"/>
                  <a:pt x="29474739" y="4668835"/>
                  <a:pt x="29477519" y="4674397"/>
                </a:cubicBezTo>
                <a:lnTo>
                  <a:pt x="29491807" y="4695827"/>
                </a:lnTo>
                <a:cubicBezTo>
                  <a:pt x="29495779" y="4701383"/>
                  <a:pt x="29501919" y="4705909"/>
                  <a:pt x="29503715" y="4712498"/>
                </a:cubicBezTo>
                <a:cubicBezTo>
                  <a:pt x="29505659" y="4719635"/>
                  <a:pt x="29495467" y="4724045"/>
                  <a:pt x="29491807" y="4726784"/>
                </a:cubicBezTo>
                <a:cubicBezTo>
                  <a:pt x="29490911" y="4727457"/>
                  <a:pt x="29489823" y="4730753"/>
                  <a:pt x="29489427" y="4731547"/>
                </a:cubicBezTo>
                <a:cubicBezTo>
                  <a:pt x="29476727" y="4730753"/>
                  <a:pt x="29463735" y="4731985"/>
                  <a:pt x="29451327" y="4729166"/>
                </a:cubicBezTo>
                <a:cubicBezTo>
                  <a:pt x="29445747" y="4727896"/>
                  <a:pt x="29437039" y="4719640"/>
                  <a:pt x="29437039" y="4719640"/>
                </a:cubicBezTo>
                <a:lnTo>
                  <a:pt x="29427515" y="4705353"/>
                </a:lnTo>
                <a:cubicBezTo>
                  <a:pt x="29422751" y="4698209"/>
                  <a:pt x="29423547" y="4697415"/>
                  <a:pt x="29415607" y="4693447"/>
                </a:cubicBezTo>
                <a:cubicBezTo>
                  <a:pt x="29413363" y="4692323"/>
                  <a:pt x="29410847" y="4691861"/>
                  <a:pt x="29408463" y="4691066"/>
                </a:cubicBezTo>
                <a:cubicBezTo>
                  <a:pt x="29406083" y="4689477"/>
                  <a:pt x="29403879" y="4687584"/>
                  <a:pt x="29401319" y="4686303"/>
                </a:cubicBezTo>
                <a:cubicBezTo>
                  <a:pt x="29399075" y="4685182"/>
                  <a:pt x="29396139" y="4685490"/>
                  <a:pt x="29394179" y="4683922"/>
                </a:cubicBezTo>
                <a:cubicBezTo>
                  <a:pt x="29391943" y="4682135"/>
                  <a:pt x="29391003" y="4679157"/>
                  <a:pt x="29389415" y="4676777"/>
                </a:cubicBezTo>
                <a:cubicBezTo>
                  <a:pt x="29386367" y="4667630"/>
                  <a:pt x="29384203" y="4664690"/>
                  <a:pt x="29389415" y="4652967"/>
                </a:cubicBezTo>
                <a:cubicBezTo>
                  <a:pt x="29390575" y="4650351"/>
                  <a:pt x="29394179" y="4649790"/>
                  <a:pt x="29396559" y="4648202"/>
                </a:cubicBezTo>
                <a:close/>
                <a:moveTo>
                  <a:pt x="29439419" y="4531521"/>
                </a:moveTo>
                <a:cubicBezTo>
                  <a:pt x="29452147" y="4531521"/>
                  <a:pt x="29464819" y="4533109"/>
                  <a:pt x="29477519" y="4533903"/>
                </a:cubicBezTo>
                <a:cubicBezTo>
                  <a:pt x="29495483" y="4539893"/>
                  <a:pt x="29473335" y="4531810"/>
                  <a:pt x="29491807" y="4541047"/>
                </a:cubicBezTo>
                <a:cubicBezTo>
                  <a:pt x="29494055" y="4542169"/>
                  <a:pt x="29496571" y="4542635"/>
                  <a:pt x="29498951" y="4543427"/>
                </a:cubicBezTo>
                <a:lnTo>
                  <a:pt x="29503715" y="4557715"/>
                </a:lnTo>
                <a:lnTo>
                  <a:pt x="29506095" y="4564860"/>
                </a:lnTo>
                <a:cubicBezTo>
                  <a:pt x="29505303" y="4569622"/>
                  <a:pt x="29504887" y="4574463"/>
                  <a:pt x="29503715" y="4579147"/>
                </a:cubicBezTo>
                <a:cubicBezTo>
                  <a:pt x="29501763" y="4586947"/>
                  <a:pt x="29501011" y="4595898"/>
                  <a:pt x="29491807" y="4598197"/>
                </a:cubicBezTo>
                <a:cubicBezTo>
                  <a:pt x="29487959" y="4599157"/>
                  <a:pt x="29485855" y="4602165"/>
                  <a:pt x="29484663" y="4602959"/>
                </a:cubicBezTo>
                <a:cubicBezTo>
                  <a:pt x="29478315" y="4598991"/>
                  <a:pt x="29471211" y="4596027"/>
                  <a:pt x="29465615" y="4591051"/>
                </a:cubicBezTo>
                <a:cubicBezTo>
                  <a:pt x="29463739" y="4589386"/>
                  <a:pt x="29464803" y="4585870"/>
                  <a:pt x="29463235" y="4583908"/>
                </a:cubicBezTo>
                <a:cubicBezTo>
                  <a:pt x="29461447" y="4581674"/>
                  <a:pt x="29458471" y="4580735"/>
                  <a:pt x="29456091" y="4579147"/>
                </a:cubicBezTo>
                <a:cubicBezTo>
                  <a:pt x="29455295" y="4576763"/>
                  <a:pt x="29455483" y="4573778"/>
                  <a:pt x="29453707" y="4572004"/>
                </a:cubicBezTo>
                <a:cubicBezTo>
                  <a:pt x="29451935" y="4570226"/>
                  <a:pt x="29448811" y="4570744"/>
                  <a:pt x="29446563" y="4569622"/>
                </a:cubicBezTo>
                <a:cubicBezTo>
                  <a:pt x="29444003" y="4568343"/>
                  <a:pt x="29441803" y="4566446"/>
                  <a:pt x="29439419" y="4564860"/>
                </a:cubicBezTo>
                <a:cubicBezTo>
                  <a:pt x="29438627" y="4562479"/>
                  <a:pt x="29438163" y="4559962"/>
                  <a:pt x="29437039" y="4557715"/>
                </a:cubicBezTo>
                <a:cubicBezTo>
                  <a:pt x="29427803" y="4539241"/>
                  <a:pt x="29435887" y="4561393"/>
                  <a:pt x="29429895" y="4543427"/>
                </a:cubicBezTo>
                <a:cubicBezTo>
                  <a:pt x="29430691" y="4540253"/>
                  <a:pt x="29430231" y="4536457"/>
                  <a:pt x="29432279" y="4533903"/>
                </a:cubicBezTo>
                <a:cubicBezTo>
                  <a:pt x="29433847" y="4531942"/>
                  <a:pt x="29436911" y="4531521"/>
                  <a:pt x="29439419" y="4531521"/>
                </a:cubicBezTo>
                <a:close/>
                <a:moveTo>
                  <a:pt x="37057039" y="4529141"/>
                </a:moveTo>
                <a:cubicBezTo>
                  <a:pt x="37098315" y="4530728"/>
                  <a:pt x="37139739" y="4530048"/>
                  <a:pt x="37180863" y="4533903"/>
                </a:cubicBezTo>
                <a:cubicBezTo>
                  <a:pt x="37190859" y="4534837"/>
                  <a:pt x="37209439" y="4543427"/>
                  <a:pt x="37209439" y="4543427"/>
                </a:cubicBezTo>
                <a:cubicBezTo>
                  <a:pt x="37214203" y="4546603"/>
                  <a:pt x="37219679" y="4548906"/>
                  <a:pt x="37223727" y="4552953"/>
                </a:cubicBezTo>
                <a:cubicBezTo>
                  <a:pt x="37227775" y="4556998"/>
                  <a:pt x="37228783" y="4563664"/>
                  <a:pt x="37233251" y="4567240"/>
                </a:cubicBezTo>
                <a:cubicBezTo>
                  <a:pt x="37237171" y="4570376"/>
                  <a:pt x="37242775" y="4570415"/>
                  <a:pt x="37247539" y="4572004"/>
                </a:cubicBezTo>
                <a:cubicBezTo>
                  <a:pt x="37249127" y="4576763"/>
                  <a:pt x="37250055" y="4581800"/>
                  <a:pt x="37252303" y="4586290"/>
                </a:cubicBezTo>
                <a:cubicBezTo>
                  <a:pt x="37254863" y="4591410"/>
                  <a:pt x="37260439" y="4595025"/>
                  <a:pt x="37261827" y="4600578"/>
                </a:cubicBezTo>
                <a:cubicBezTo>
                  <a:pt x="37263751" y="4608279"/>
                  <a:pt x="37265795" y="4624389"/>
                  <a:pt x="37266587" y="4629153"/>
                </a:cubicBezTo>
                <a:cubicBezTo>
                  <a:pt x="37252303" y="4630742"/>
                  <a:pt x="37238103" y="4633917"/>
                  <a:pt x="37223727" y="4633917"/>
                </a:cubicBezTo>
                <a:cubicBezTo>
                  <a:pt x="37193523" y="4633917"/>
                  <a:pt x="37163283" y="4632260"/>
                  <a:pt x="37133239" y="4629153"/>
                </a:cubicBezTo>
                <a:cubicBezTo>
                  <a:pt x="37124683" y="4628267"/>
                  <a:pt x="37082931" y="4619543"/>
                  <a:pt x="37066563" y="4614866"/>
                </a:cubicBezTo>
                <a:cubicBezTo>
                  <a:pt x="37038635" y="4606885"/>
                  <a:pt x="37065815" y="4614491"/>
                  <a:pt x="37037987" y="4600578"/>
                </a:cubicBezTo>
                <a:cubicBezTo>
                  <a:pt x="37033499" y="4598334"/>
                  <a:pt x="37028463" y="4597402"/>
                  <a:pt x="37023703" y="4595815"/>
                </a:cubicBezTo>
                <a:cubicBezTo>
                  <a:pt x="37020527" y="4591051"/>
                  <a:pt x="37016735" y="4586649"/>
                  <a:pt x="37014175" y="4581529"/>
                </a:cubicBezTo>
                <a:cubicBezTo>
                  <a:pt x="37008667" y="4570510"/>
                  <a:pt x="37006471" y="4559751"/>
                  <a:pt x="37014175" y="4548192"/>
                </a:cubicBezTo>
                <a:cubicBezTo>
                  <a:pt x="37017351" y="4543427"/>
                  <a:pt x="37023235" y="4540990"/>
                  <a:pt x="37028463" y="4538666"/>
                </a:cubicBezTo>
                <a:cubicBezTo>
                  <a:pt x="37037639" y="4534586"/>
                  <a:pt x="37057039" y="4529141"/>
                  <a:pt x="37057039" y="4529141"/>
                </a:cubicBezTo>
                <a:close/>
                <a:moveTo>
                  <a:pt x="29289403" y="4474372"/>
                </a:moveTo>
                <a:cubicBezTo>
                  <a:pt x="29293935" y="4475278"/>
                  <a:pt x="29303567" y="4476691"/>
                  <a:pt x="29308451" y="4479136"/>
                </a:cubicBezTo>
                <a:cubicBezTo>
                  <a:pt x="29326911" y="4488364"/>
                  <a:pt x="29304787" y="4480294"/>
                  <a:pt x="29322739" y="4486277"/>
                </a:cubicBezTo>
                <a:cubicBezTo>
                  <a:pt x="29327503" y="4489454"/>
                  <a:pt x="29331599" y="4493989"/>
                  <a:pt x="29337027" y="4495803"/>
                </a:cubicBezTo>
                <a:cubicBezTo>
                  <a:pt x="29339407" y="4496596"/>
                  <a:pt x="29341975" y="4496965"/>
                  <a:pt x="29344171" y="4498184"/>
                </a:cubicBezTo>
                <a:cubicBezTo>
                  <a:pt x="29349175" y="4500964"/>
                  <a:pt x="29358459" y="4507710"/>
                  <a:pt x="29358459" y="4507710"/>
                </a:cubicBezTo>
                <a:cubicBezTo>
                  <a:pt x="29360047" y="4512470"/>
                  <a:pt x="29363775" y="4517006"/>
                  <a:pt x="29363219" y="4521996"/>
                </a:cubicBezTo>
                <a:cubicBezTo>
                  <a:pt x="29362467" y="4528784"/>
                  <a:pt x="29362447" y="4542596"/>
                  <a:pt x="29358459" y="4550574"/>
                </a:cubicBezTo>
                <a:cubicBezTo>
                  <a:pt x="29357179" y="4553133"/>
                  <a:pt x="29355283" y="4555334"/>
                  <a:pt x="29353695" y="4557715"/>
                </a:cubicBezTo>
                <a:cubicBezTo>
                  <a:pt x="29352903" y="4560097"/>
                  <a:pt x="29352883" y="4562898"/>
                  <a:pt x="29351315" y="4564860"/>
                </a:cubicBezTo>
                <a:cubicBezTo>
                  <a:pt x="29345743" y="4571823"/>
                  <a:pt x="29331471" y="4570812"/>
                  <a:pt x="29327503" y="4572004"/>
                </a:cubicBezTo>
                <a:cubicBezTo>
                  <a:pt x="29320359" y="4570415"/>
                  <a:pt x="29313067" y="4569391"/>
                  <a:pt x="29306071" y="4567240"/>
                </a:cubicBezTo>
                <a:cubicBezTo>
                  <a:pt x="29300463" y="4565516"/>
                  <a:pt x="29294279" y="4560966"/>
                  <a:pt x="29289403" y="4557715"/>
                </a:cubicBezTo>
                <a:cubicBezTo>
                  <a:pt x="29281855" y="4546392"/>
                  <a:pt x="29285547" y="4553290"/>
                  <a:pt x="29279879" y="4536285"/>
                </a:cubicBezTo>
                <a:lnTo>
                  <a:pt x="29277495" y="4529141"/>
                </a:lnTo>
                <a:cubicBezTo>
                  <a:pt x="29278291" y="4514852"/>
                  <a:pt x="29278519" y="4500523"/>
                  <a:pt x="29279879" y="4486277"/>
                </a:cubicBezTo>
                <a:cubicBezTo>
                  <a:pt x="29280115" y="4483781"/>
                  <a:pt x="29280691" y="4481095"/>
                  <a:pt x="29282259" y="4479136"/>
                </a:cubicBezTo>
                <a:cubicBezTo>
                  <a:pt x="29284047" y="4476899"/>
                  <a:pt x="29287023" y="4475960"/>
                  <a:pt x="29289403" y="4474372"/>
                </a:cubicBezTo>
                <a:close/>
                <a:moveTo>
                  <a:pt x="35082983" y="4443417"/>
                </a:moveTo>
                <a:cubicBezTo>
                  <a:pt x="35082983" y="4443020"/>
                  <a:pt x="35082247" y="4444036"/>
                  <a:pt x="35081879" y="4444050"/>
                </a:cubicBezTo>
                <a:lnTo>
                  <a:pt x="35081899" y="4443961"/>
                </a:lnTo>
                <a:lnTo>
                  <a:pt x="35082983" y="4443417"/>
                </a:lnTo>
                <a:close/>
                <a:moveTo>
                  <a:pt x="26027091" y="4408493"/>
                </a:moveTo>
                <a:cubicBezTo>
                  <a:pt x="26029231" y="4408849"/>
                  <a:pt x="26058463" y="4413508"/>
                  <a:pt x="26062015" y="4414842"/>
                </a:cubicBezTo>
                <a:cubicBezTo>
                  <a:pt x="26065587" y="4416181"/>
                  <a:pt x="26068127" y="4419485"/>
                  <a:pt x="26071539" y="4421192"/>
                </a:cubicBezTo>
                <a:cubicBezTo>
                  <a:pt x="26074531" y="4422688"/>
                  <a:pt x="26077891" y="4423307"/>
                  <a:pt x="26081063" y="4424366"/>
                </a:cubicBezTo>
                <a:cubicBezTo>
                  <a:pt x="26083183" y="4427542"/>
                  <a:pt x="26084543" y="4431378"/>
                  <a:pt x="26087415" y="4433891"/>
                </a:cubicBezTo>
                <a:cubicBezTo>
                  <a:pt x="26093159" y="4438916"/>
                  <a:pt x="26100115" y="4442358"/>
                  <a:pt x="26106463" y="4446592"/>
                </a:cubicBezTo>
                <a:lnTo>
                  <a:pt x="26125515" y="4459290"/>
                </a:lnTo>
                <a:lnTo>
                  <a:pt x="26135039" y="4465638"/>
                </a:lnTo>
                <a:lnTo>
                  <a:pt x="26144563" y="4471989"/>
                </a:lnTo>
                <a:cubicBezTo>
                  <a:pt x="26148799" y="4478339"/>
                  <a:pt x="26154851" y="4483801"/>
                  <a:pt x="26157263" y="4491040"/>
                </a:cubicBezTo>
                <a:cubicBezTo>
                  <a:pt x="26164823" y="4513712"/>
                  <a:pt x="26159903" y="4504522"/>
                  <a:pt x="26169963" y="4519617"/>
                </a:cubicBezTo>
                <a:cubicBezTo>
                  <a:pt x="26167847" y="4522790"/>
                  <a:pt x="26166311" y="4526442"/>
                  <a:pt x="26163615" y="4529141"/>
                </a:cubicBezTo>
                <a:cubicBezTo>
                  <a:pt x="26151395" y="4541361"/>
                  <a:pt x="26147739" y="4534432"/>
                  <a:pt x="26144563" y="4535491"/>
                </a:cubicBezTo>
                <a:cubicBezTo>
                  <a:pt x="26126571" y="4534432"/>
                  <a:pt x="26108411" y="4534988"/>
                  <a:pt x="26090591" y="4532317"/>
                </a:cubicBezTo>
                <a:cubicBezTo>
                  <a:pt x="26086815" y="4531750"/>
                  <a:pt x="26084479" y="4527674"/>
                  <a:pt x="26081063" y="4525965"/>
                </a:cubicBezTo>
                <a:cubicBezTo>
                  <a:pt x="26078071" y="4524470"/>
                  <a:pt x="26074467" y="4524415"/>
                  <a:pt x="26071539" y="4522790"/>
                </a:cubicBezTo>
                <a:cubicBezTo>
                  <a:pt x="26064867" y="4519085"/>
                  <a:pt x="26052491" y="4510090"/>
                  <a:pt x="26052491" y="4510090"/>
                </a:cubicBezTo>
                <a:cubicBezTo>
                  <a:pt x="26050371" y="4506918"/>
                  <a:pt x="26049119" y="4502951"/>
                  <a:pt x="26046139" y="4500566"/>
                </a:cubicBezTo>
                <a:cubicBezTo>
                  <a:pt x="26043527" y="4498474"/>
                  <a:pt x="26038983" y="4499759"/>
                  <a:pt x="26036615" y="4497390"/>
                </a:cubicBezTo>
                <a:cubicBezTo>
                  <a:pt x="26034247" y="4495023"/>
                  <a:pt x="26035063" y="4490792"/>
                  <a:pt x="26033439" y="4487866"/>
                </a:cubicBezTo>
                <a:lnTo>
                  <a:pt x="26014391" y="4459290"/>
                </a:lnTo>
                <a:cubicBezTo>
                  <a:pt x="26012271" y="4456117"/>
                  <a:pt x="26009247" y="4453384"/>
                  <a:pt x="26008039" y="4449767"/>
                </a:cubicBezTo>
                <a:lnTo>
                  <a:pt x="26004863" y="4440241"/>
                </a:lnTo>
                <a:cubicBezTo>
                  <a:pt x="26005923" y="4433891"/>
                  <a:pt x="26004347" y="4426465"/>
                  <a:pt x="26008039" y="4421192"/>
                </a:cubicBezTo>
                <a:cubicBezTo>
                  <a:pt x="26012415" y="4414940"/>
                  <a:pt x="26027091" y="4408493"/>
                  <a:pt x="26027091" y="4408493"/>
                </a:cubicBezTo>
                <a:close/>
                <a:moveTo>
                  <a:pt x="35052027" y="4388648"/>
                </a:moveTo>
                <a:cubicBezTo>
                  <a:pt x="35063139" y="4389441"/>
                  <a:pt x="35074291" y="4389798"/>
                  <a:pt x="35085363" y="4391027"/>
                </a:cubicBezTo>
                <a:cubicBezTo>
                  <a:pt x="35125163" y="4395449"/>
                  <a:pt x="35070431" y="4391275"/>
                  <a:pt x="35102031" y="4395791"/>
                </a:cubicBezTo>
                <a:cubicBezTo>
                  <a:pt x="35110711" y="4397031"/>
                  <a:pt x="35119495" y="4397379"/>
                  <a:pt x="35128227" y="4398173"/>
                </a:cubicBezTo>
                <a:cubicBezTo>
                  <a:pt x="35129815" y="4400552"/>
                  <a:pt x="35132703" y="4402466"/>
                  <a:pt x="35132987" y="4405316"/>
                </a:cubicBezTo>
                <a:cubicBezTo>
                  <a:pt x="35133387" y="4409314"/>
                  <a:pt x="35132099" y="4425222"/>
                  <a:pt x="35125843" y="4429128"/>
                </a:cubicBezTo>
                <a:cubicBezTo>
                  <a:pt x="35121587" y="4431789"/>
                  <a:pt x="35116319" y="4432302"/>
                  <a:pt x="35111559" y="4433891"/>
                </a:cubicBezTo>
                <a:cubicBezTo>
                  <a:pt x="35097599" y="4438545"/>
                  <a:pt x="35106899" y="4435994"/>
                  <a:pt x="35082983" y="4438652"/>
                </a:cubicBezTo>
                <a:lnTo>
                  <a:pt x="35081899" y="4443961"/>
                </a:lnTo>
                <a:lnTo>
                  <a:pt x="35063931" y="4452940"/>
                </a:lnTo>
                <a:cubicBezTo>
                  <a:pt x="35045803" y="4455962"/>
                  <a:pt x="35043695" y="4452946"/>
                  <a:pt x="35032975" y="4445795"/>
                </a:cubicBezTo>
                <a:cubicBezTo>
                  <a:pt x="35031387" y="4443417"/>
                  <a:pt x="35029495" y="4441214"/>
                  <a:pt x="35028215" y="4438652"/>
                </a:cubicBezTo>
                <a:cubicBezTo>
                  <a:pt x="35022563" y="4427353"/>
                  <a:pt x="35026563" y="4415308"/>
                  <a:pt x="35028215" y="4402936"/>
                </a:cubicBezTo>
                <a:cubicBezTo>
                  <a:pt x="35028547" y="4400446"/>
                  <a:pt x="35028551" y="4397248"/>
                  <a:pt x="35030595" y="4395791"/>
                </a:cubicBezTo>
                <a:cubicBezTo>
                  <a:pt x="35034679" y="4392872"/>
                  <a:pt x="35040119" y="4392615"/>
                  <a:pt x="35044883" y="4391027"/>
                </a:cubicBezTo>
                <a:lnTo>
                  <a:pt x="35052027" y="4388648"/>
                </a:lnTo>
                <a:close/>
                <a:moveTo>
                  <a:pt x="37614251" y="4086227"/>
                </a:moveTo>
                <a:cubicBezTo>
                  <a:pt x="37648255" y="4097563"/>
                  <a:pt x="37637259" y="4087400"/>
                  <a:pt x="37652351" y="4110041"/>
                </a:cubicBezTo>
                <a:cubicBezTo>
                  <a:pt x="37668423" y="4158253"/>
                  <a:pt x="37662647" y="4128605"/>
                  <a:pt x="37657115" y="4200528"/>
                </a:cubicBezTo>
                <a:cubicBezTo>
                  <a:pt x="37659439" y="4214469"/>
                  <a:pt x="37658523" y="4233087"/>
                  <a:pt x="37671403" y="4243392"/>
                </a:cubicBezTo>
                <a:cubicBezTo>
                  <a:pt x="37675323" y="4246528"/>
                  <a:pt x="37680927" y="4246567"/>
                  <a:pt x="37685687" y="4248152"/>
                </a:cubicBezTo>
                <a:cubicBezTo>
                  <a:pt x="37689483" y="4251947"/>
                  <a:pt x="37708599" y="4269194"/>
                  <a:pt x="37709503" y="4276728"/>
                </a:cubicBezTo>
                <a:cubicBezTo>
                  <a:pt x="37724567" y="4402288"/>
                  <a:pt x="37693227" y="4349947"/>
                  <a:pt x="37723787" y="4395791"/>
                </a:cubicBezTo>
                <a:cubicBezTo>
                  <a:pt x="37733315" y="4392615"/>
                  <a:pt x="37744011" y="4391834"/>
                  <a:pt x="37752363" y="4386265"/>
                </a:cubicBezTo>
                <a:cubicBezTo>
                  <a:pt x="37757127" y="4383091"/>
                  <a:pt x="37761531" y="4379301"/>
                  <a:pt x="37766651" y="4376740"/>
                </a:cubicBezTo>
                <a:cubicBezTo>
                  <a:pt x="37771143" y="4374496"/>
                  <a:pt x="37776551" y="4374416"/>
                  <a:pt x="37780939" y="4371979"/>
                </a:cubicBezTo>
                <a:cubicBezTo>
                  <a:pt x="37790947" y="4366417"/>
                  <a:pt x="37809515" y="4352928"/>
                  <a:pt x="37809515" y="4352928"/>
                </a:cubicBezTo>
                <a:cubicBezTo>
                  <a:pt x="37817451" y="4354513"/>
                  <a:pt x="37826299" y="4353676"/>
                  <a:pt x="37833327" y="4357692"/>
                </a:cubicBezTo>
                <a:cubicBezTo>
                  <a:pt x="37840931" y="4362035"/>
                  <a:pt x="37845171" y="4378932"/>
                  <a:pt x="37847615" y="4386265"/>
                </a:cubicBezTo>
                <a:cubicBezTo>
                  <a:pt x="37835647" y="4422167"/>
                  <a:pt x="37851787" y="4377920"/>
                  <a:pt x="37833327" y="4414842"/>
                </a:cubicBezTo>
                <a:cubicBezTo>
                  <a:pt x="37813607" y="4454275"/>
                  <a:pt x="37846335" y="4402466"/>
                  <a:pt x="37819039" y="4443417"/>
                </a:cubicBezTo>
                <a:cubicBezTo>
                  <a:pt x="37823803" y="4445003"/>
                  <a:pt x="37828375" y="4449003"/>
                  <a:pt x="37833327" y="4448179"/>
                </a:cubicBezTo>
                <a:cubicBezTo>
                  <a:pt x="37838971" y="4447237"/>
                  <a:pt x="37842495" y="4441214"/>
                  <a:pt x="37847615" y="4438652"/>
                </a:cubicBezTo>
                <a:cubicBezTo>
                  <a:pt x="37852103" y="4436408"/>
                  <a:pt x="37857139" y="4435477"/>
                  <a:pt x="37861903" y="4433891"/>
                </a:cubicBezTo>
                <a:lnTo>
                  <a:pt x="37890475" y="4414842"/>
                </a:lnTo>
                <a:cubicBezTo>
                  <a:pt x="37895239" y="4411666"/>
                  <a:pt x="37899335" y="4407123"/>
                  <a:pt x="37904763" y="4405316"/>
                </a:cubicBezTo>
                <a:lnTo>
                  <a:pt x="37933339" y="4395791"/>
                </a:lnTo>
                <a:cubicBezTo>
                  <a:pt x="37969851" y="4397379"/>
                  <a:pt x="38006523" y="4396792"/>
                  <a:pt x="38042875" y="4400552"/>
                </a:cubicBezTo>
                <a:cubicBezTo>
                  <a:pt x="38052863" y="4401587"/>
                  <a:pt x="38071451" y="4410078"/>
                  <a:pt x="38071451" y="4410078"/>
                </a:cubicBezTo>
                <a:cubicBezTo>
                  <a:pt x="38079831" y="4435227"/>
                  <a:pt x="38073431" y="4420190"/>
                  <a:pt x="38095263" y="4452940"/>
                </a:cubicBezTo>
                <a:lnTo>
                  <a:pt x="38104787" y="4467227"/>
                </a:lnTo>
                <a:cubicBezTo>
                  <a:pt x="38106375" y="4475164"/>
                  <a:pt x="38107587" y="4483189"/>
                  <a:pt x="38109551" y="4491040"/>
                </a:cubicBezTo>
                <a:cubicBezTo>
                  <a:pt x="38110771" y="4495911"/>
                  <a:pt x="38113331" y="4500405"/>
                  <a:pt x="38114315" y="4505325"/>
                </a:cubicBezTo>
                <a:cubicBezTo>
                  <a:pt x="38118099" y="4524269"/>
                  <a:pt x="38117731" y="4544157"/>
                  <a:pt x="38123839" y="4562479"/>
                </a:cubicBezTo>
                <a:lnTo>
                  <a:pt x="38133363" y="4591051"/>
                </a:lnTo>
                <a:cubicBezTo>
                  <a:pt x="38134951" y="4595815"/>
                  <a:pt x="38133363" y="4603754"/>
                  <a:pt x="38138127" y="4605343"/>
                </a:cubicBezTo>
                <a:lnTo>
                  <a:pt x="38152415" y="4610102"/>
                </a:lnTo>
                <a:cubicBezTo>
                  <a:pt x="38157175" y="4606927"/>
                  <a:pt x="38161583" y="4603136"/>
                  <a:pt x="38166703" y="4600578"/>
                </a:cubicBezTo>
                <a:cubicBezTo>
                  <a:pt x="38171191" y="4598334"/>
                  <a:pt x="38176599" y="4598252"/>
                  <a:pt x="38180987" y="4595815"/>
                </a:cubicBezTo>
                <a:cubicBezTo>
                  <a:pt x="38190995" y="4590257"/>
                  <a:pt x="38209563" y="4576763"/>
                  <a:pt x="38209563" y="4576763"/>
                </a:cubicBezTo>
                <a:cubicBezTo>
                  <a:pt x="38231787" y="4543427"/>
                  <a:pt x="38219087" y="4554541"/>
                  <a:pt x="38242903" y="4538666"/>
                </a:cubicBezTo>
                <a:cubicBezTo>
                  <a:pt x="38244487" y="4543427"/>
                  <a:pt x="38247663" y="4547934"/>
                  <a:pt x="38247663" y="4552953"/>
                </a:cubicBezTo>
                <a:cubicBezTo>
                  <a:pt x="38247663" y="4572194"/>
                  <a:pt x="38239287" y="4592369"/>
                  <a:pt x="38233375" y="4610102"/>
                </a:cubicBezTo>
                <a:lnTo>
                  <a:pt x="38228615" y="4624389"/>
                </a:lnTo>
                <a:lnTo>
                  <a:pt x="38223851" y="4638679"/>
                </a:lnTo>
                <a:cubicBezTo>
                  <a:pt x="38246207" y="4646130"/>
                  <a:pt x="38249099" y="4649311"/>
                  <a:pt x="38281003" y="4638679"/>
                </a:cubicBezTo>
                <a:cubicBezTo>
                  <a:pt x="38287391" y="4636548"/>
                  <a:pt x="38289403" y="4627663"/>
                  <a:pt x="38295287" y="4624389"/>
                </a:cubicBezTo>
                <a:cubicBezTo>
                  <a:pt x="38304067" y="4619514"/>
                  <a:pt x="38323863" y="4614866"/>
                  <a:pt x="38323863" y="4614866"/>
                </a:cubicBezTo>
                <a:cubicBezTo>
                  <a:pt x="38368535" y="4621248"/>
                  <a:pt x="38350975" y="4610289"/>
                  <a:pt x="38376251" y="4648202"/>
                </a:cubicBezTo>
                <a:lnTo>
                  <a:pt x="38385775" y="4662490"/>
                </a:lnTo>
                <a:lnTo>
                  <a:pt x="38395303" y="4676777"/>
                </a:lnTo>
                <a:cubicBezTo>
                  <a:pt x="38406635" y="4710783"/>
                  <a:pt x="38399259" y="4696997"/>
                  <a:pt x="38414351" y="4719640"/>
                </a:cubicBezTo>
                <a:cubicBezTo>
                  <a:pt x="38415939" y="4724403"/>
                  <a:pt x="38416675" y="4729539"/>
                  <a:pt x="38419115" y="4733928"/>
                </a:cubicBezTo>
                <a:cubicBezTo>
                  <a:pt x="38424671" y="4743936"/>
                  <a:pt x="38434543" y="4751643"/>
                  <a:pt x="38438163" y="4762504"/>
                </a:cubicBezTo>
                <a:cubicBezTo>
                  <a:pt x="38449499" y="4796508"/>
                  <a:pt x="38442119" y="4782724"/>
                  <a:pt x="38457215" y="4805365"/>
                </a:cubicBezTo>
                <a:cubicBezTo>
                  <a:pt x="38452919" y="4856915"/>
                  <a:pt x="38470667" y="4873351"/>
                  <a:pt x="38423875" y="4857754"/>
                </a:cubicBezTo>
                <a:cubicBezTo>
                  <a:pt x="38418447" y="4855943"/>
                  <a:pt x="38414351" y="4851404"/>
                  <a:pt x="38409587" y="4848229"/>
                </a:cubicBezTo>
                <a:cubicBezTo>
                  <a:pt x="38408003" y="4843467"/>
                  <a:pt x="38407071" y="4838431"/>
                  <a:pt x="38404827" y="4833941"/>
                </a:cubicBezTo>
                <a:cubicBezTo>
                  <a:pt x="38402267" y="4828821"/>
                  <a:pt x="38397627" y="4824884"/>
                  <a:pt x="38395303" y="4819653"/>
                </a:cubicBezTo>
                <a:cubicBezTo>
                  <a:pt x="38372635" y="4768648"/>
                  <a:pt x="38397807" y="4809124"/>
                  <a:pt x="38376251" y="4776790"/>
                </a:cubicBezTo>
                <a:cubicBezTo>
                  <a:pt x="38371487" y="4778379"/>
                  <a:pt x="38366323" y="4779061"/>
                  <a:pt x="38361963" y="4781551"/>
                </a:cubicBezTo>
                <a:cubicBezTo>
                  <a:pt x="38321595" y="4804621"/>
                  <a:pt x="38361387" y="4789683"/>
                  <a:pt x="38328627" y="4800602"/>
                </a:cubicBezTo>
                <a:cubicBezTo>
                  <a:pt x="38323863" y="4799014"/>
                  <a:pt x="38318259" y="4798977"/>
                  <a:pt x="38314339" y="4795841"/>
                </a:cubicBezTo>
                <a:cubicBezTo>
                  <a:pt x="38304047" y="4787607"/>
                  <a:pt x="38298199" y="4761708"/>
                  <a:pt x="38295287" y="4752977"/>
                </a:cubicBezTo>
                <a:cubicBezTo>
                  <a:pt x="38293703" y="4748215"/>
                  <a:pt x="38293311" y="4742867"/>
                  <a:pt x="38290527" y="4738692"/>
                </a:cubicBezTo>
                <a:cubicBezTo>
                  <a:pt x="38287351" y="4733928"/>
                  <a:pt x="38283327" y="4729632"/>
                  <a:pt x="38281003" y="4724403"/>
                </a:cubicBezTo>
                <a:cubicBezTo>
                  <a:pt x="38276923" y="4715229"/>
                  <a:pt x="38281219" y="4698263"/>
                  <a:pt x="38271475" y="4695827"/>
                </a:cubicBezTo>
                <a:lnTo>
                  <a:pt x="38252427" y="4691066"/>
                </a:lnTo>
                <a:cubicBezTo>
                  <a:pt x="38227279" y="4699447"/>
                  <a:pt x="38240923" y="4691651"/>
                  <a:pt x="38219087" y="4724403"/>
                </a:cubicBezTo>
                <a:lnTo>
                  <a:pt x="38209563" y="4738692"/>
                </a:lnTo>
                <a:cubicBezTo>
                  <a:pt x="38206387" y="4748215"/>
                  <a:pt x="38200663" y="4757244"/>
                  <a:pt x="38200039" y="4767264"/>
                </a:cubicBezTo>
                <a:cubicBezTo>
                  <a:pt x="38194963" y="4848476"/>
                  <a:pt x="38203327" y="4819324"/>
                  <a:pt x="38190515" y="4857754"/>
                </a:cubicBezTo>
                <a:cubicBezTo>
                  <a:pt x="38180987" y="4856167"/>
                  <a:pt x="38170763" y="4856911"/>
                  <a:pt x="38161939" y="4852990"/>
                </a:cubicBezTo>
                <a:cubicBezTo>
                  <a:pt x="38151339" y="4848278"/>
                  <a:pt x="38131363" y="4814270"/>
                  <a:pt x="38128603" y="4810126"/>
                </a:cubicBezTo>
                <a:lnTo>
                  <a:pt x="38119075" y="4795841"/>
                </a:lnTo>
                <a:cubicBezTo>
                  <a:pt x="38115903" y="4791078"/>
                  <a:pt x="38114315" y="4784729"/>
                  <a:pt x="38109551" y="4781551"/>
                </a:cubicBezTo>
                <a:lnTo>
                  <a:pt x="38095263" y="4772028"/>
                </a:lnTo>
                <a:cubicBezTo>
                  <a:pt x="38073963" y="4740078"/>
                  <a:pt x="38099055" y="4771380"/>
                  <a:pt x="38071451" y="4752977"/>
                </a:cubicBezTo>
                <a:cubicBezTo>
                  <a:pt x="38035779" y="4729196"/>
                  <a:pt x="38076847" y="4745252"/>
                  <a:pt x="38042875" y="4733928"/>
                </a:cubicBezTo>
                <a:cubicBezTo>
                  <a:pt x="38034939" y="4735515"/>
                  <a:pt x="38025799" y="4734202"/>
                  <a:pt x="38019063" y="4738692"/>
                </a:cubicBezTo>
                <a:cubicBezTo>
                  <a:pt x="38014887" y="4741476"/>
                  <a:pt x="38016739" y="4748590"/>
                  <a:pt x="38014303" y="4752977"/>
                </a:cubicBezTo>
                <a:cubicBezTo>
                  <a:pt x="38012475" y="4756270"/>
                  <a:pt x="37994579" y="4790227"/>
                  <a:pt x="37980963" y="4791078"/>
                </a:cubicBezTo>
                <a:cubicBezTo>
                  <a:pt x="37909647" y="4795534"/>
                  <a:pt x="37838087" y="4794251"/>
                  <a:pt x="37766651" y="4795841"/>
                </a:cubicBezTo>
                <a:cubicBezTo>
                  <a:pt x="37758715" y="4794251"/>
                  <a:pt x="37745399" y="4798758"/>
                  <a:pt x="37742839" y="4791078"/>
                </a:cubicBezTo>
                <a:cubicBezTo>
                  <a:pt x="37737815" y="4776002"/>
                  <a:pt x="37749019" y="4734939"/>
                  <a:pt x="37752363" y="4714877"/>
                </a:cubicBezTo>
                <a:cubicBezTo>
                  <a:pt x="37752623" y="4713311"/>
                  <a:pt x="37760299" y="4710908"/>
                  <a:pt x="37761887" y="4710117"/>
                </a:cubicBezTo>
                <a:cubicBezTo>
                  <a:pt x="37750775" y="4700590"/>
                  <a:pt x="37739979" y="4690683"/>
                  <a:pt x="37728551" y="4681539"/>
                </a:cubicBezTo>
                <a:cubicBezTo>
                  <a:pt x="37724083" y="4677966"/>
                  <a:pt x="37719911" y="4672956"/>
                  <a:pt x="37714263" y="4672015"/>
                </a:cubicBezTo>
                <a:cubicBezTo>
                  <a:pt x="37690723" y="4668091"/>
                  <a:pt x="37666639" y="4668840"/>
                  <a:pt x="37642827" y="4667254"/>
                </a:cubicBezTo>
                <a:cubicBezTo>
                  <a:pt x="37644415" y="4646616"/>
                  <a:pt x="37642255" y="4625339"/>
                  <a:pt x="37647587" y="4605343"/>
                </a:cubicBezTo>
                <a:cubicBezTo>
                  <a:pt x="37649063" y="4599811"/>
                  <a:pt x="37658299" y="4600285"/>
                  <a:pt x="37661875" y="4595815"/>
                </a:cubicBezTo>
                <a:cubicBezTo>
                  <a:pt x="37665011" y="4591896"/>
                  <a:pt x="37664199" y="4585916"/>
                  <a:pt x="37666639" y="4581529"/>
                </a:cubicBezTo>
                <a:cubicBezTo>
                  <a:pt x="37693935" y="4532391"/>
                  <a:pt x="37679671" y="4570998"/>
                  <a:pt x="37690451" y="4538666"/>
                </a:cubicBezTo>
                <a:cubicBezTo>
                  <a:pt x="37688863" y="4530728"/>
                  <a:pt x="37687651" y="4522707"/>
                  <a:pt x="37685687" y="4514852"/>
                </a:cubicBezTo>
                <a:cubicBezTo>
                  <a:pt x="37684471" y="4509983"/>
                  <a:pt x="37684475" y="4504116"/>
                  <a:pt x="37680927" y="4500566"/>
                </a:cubicBezTo>
                <a:cubicBezTo>
                  <a:pt x="37672831" y="4492472"/>
                  <a:pt x="37652351" y="4481516"/>
                  <a:pt x="37652351" y="4481516"/>
                </a:cubicBezTo>
                <a:cubicBezTo>
                  <a:pt x="37631047" y="4449559"/>
                  <a:pt x="37656143" y="4480869"/>
                  <a:pt x="37628539" y="4462465"/>
                </a:cubicBezTo>
                <a:cubicBezTo>
                  <a:pt x="37622935" y="4458729"/>
                  <a:pt x="37619567" y="4452313"/>
                  <a:pt x="37614251" y="4448179"/>
                </a:cubicBezTo>
                <a:cubicBezTo>
                  <a:pt x="37605215" y="4441149"/>
                  <a:pt x="37585675" y="4429128"/>
                  <a:pt x="37585675" y="4429128"/>
                </a:cubicBezTo>
                <a:cubicBezTo>
                  <a:pt x="37563451" y="4395791"/>
                  <a:pt x="37576151" y="4406902"/>
                  <a:pt x="37552339" y="4391027"/>
                </a:cubicBezTo>
                <a:lnTo>
                  <a:pt x="37542815" y="4362454"/>
                </a:lnTo>
                <a:cubicBezTo>
                  <a:pt x="37541227" y="4357692"/>
                  <a:pt x="37540835" y="4352343"/>
                  <a:pt x="37538051" y="4348167"/>
                </a:cubicBezTo>
                <a:lnTo>
                  <a:pt x="37528527" y="4333877"/>
                </a:lnTo>
                <a:cubicBezTo>
                  <a:pt x="37530243" y="4301242"/>
                  <a:pt x="37531115" y="4243432"/>
                  <a:pt x="37538051" y="4205291"/>
                </a:cubicBezTo>
                <a:cubicBezTo>
                  <a:pt x="37538951" y="4200353"/>
                  <a:pt x="37541435" y="4195831"/>
                  <a:pt x="37542815" y="4191002"/>
                </a:cubicBezTo>
                <a:cubicBezTo>
                  <a:pt x="37544847" y="4183885"/>
                  <a:pt x="37548535" y="4165275"/>
                  <a:pt x="37552339" y="4157664"/>
                </a:cubicBezTo>
                <a:cubicBezTo>
                  <a:pt x="37554899" y="4152545"/>
                  <a:pt x="37559303" y="4148497"/>
                  <a:pt x="37561863" y="4143377"/>
                </a:cubicBezTo>
                <a:cubicBezTo>
                  <a:pt x="37564107" y="4138887"/>
                  <a:pt x="37564187" y="4133478"/>
                  <a:pt x="37566627" y="4129089"/>
                </a:cubicBezTo>
                <a:cubicBezTo>
                  <a:pt x="37577615" y="4109309"/>
                  <a:pt x="37581767" y="4100088"/>
                  <a:pt x="37599963" y="4090990"/>
                </a:cubicBezTo>
                <a:cubicBezTo>
                  <a:pt x="37604455" y="4088746"/>
                  <a:pt x="37609487" y="4087816"/>
                  <a:pt x="37614251" y="4086227"/>
                </a:cubicBezTo>
                <a:close/>
                <a:moveTo>
                  <a:pt x="25439715" y="3948117"/>
                </a:moveTo>
                <a:lnTo>
                  <a:pt x="25519091" y="3951291"/>
                </a:lnTo>
                <a:cubicBezTo>
                  <a:pt x="25562475" y="3952607"/>
                  <a:pt x="25605903" y="3952540"/>
                  <a:pt x="25649263" y="3954467"/>
                </a:cubicBezTo>
                <a:cubicBezTo>
                  <a:pt x="25651499" y="3954566"/>
                  <a:pt x="25668343" y="3959242"/>
                  <a:pt x="25671491" y="3960814"/>
                </a:cubicBezTo>
                <a:cubicBezTo>
                  <a:pt x="25674903" y="3962519"/>
                  <a:pt x="25677839" y="3965049"/>
                  <a:pt x="25681015" y="3967164"/>
                </a:cubicBezTo>
                <a:cubicBezTo>
                  <a:pt x="25682071" y="3970342"/>
                  <a:pt x="25682563" y="3973765"/>
                  <a:pt x="25684191" y="3976692"/>
                </a:cubicBezTo>
                <a:cubicBezTo>
                  <a:pt x="25687895" y="3983362"/>
                  <a:pt x="25696891" y="3995741"/>
                  <a:pt x="25696891" y="3995741"/>
                </a:cubicBezTo>
                <a:cubicBezTo>
                  <a:pt x="25695883" y="4004794"/>
                  <a:pt x="25695859" y="4023203"/>
                  <a:pt x="25690539" y="4033842"/>
                </a:cubicBezTo>
                <a:cubicBezTo>
                  <a:pt x="25688831" y="4037253"/>
                  <a:pt x="25687427" y="4041344"/>
                  <a:pt x="25684191" y="4043367"/>
                </a:cubicBezTo>
                <a:lnTo>
                  <a:pt x="25655615" y="4052892"/>
                </a:lnTo>
                <a:lnTo>
                  <a:pt x="25646091" y="4056066"/>
                </a:lnTo>
                <a:cubicBezTo>
                  <a:pt x="25636563" y="4055008"/>
                  <a:pt x="25626911" y="4054770"/>
                  <a:pt x="25617515" y="4052892"/>
                </a:cubicBezTo>
                <a:cubicBezTo>
                  <a:pt x="25610951" y="4051578"/>
                  <a:pt x="25604815" y="4048658"/>
                  <a:pt x="25598463" y="4046541"/>
                </a:cubicBezTo>
                <a:cubicBezTo>
                  <a:pt x="25595291" y="4045483"/>
                  <a:pt x="25591723" y="4045221"/>
                  <a:pt x="25588939" y="4043367"/>
                </a:cubicBezTo>
                <a:cubicBezTo>
                  <a:pt x="25582395" y="4039003"/>
                  <a:pt x="25577979" y="4034852"/>
                  <a:pt x="25569891" y="4033842"/>
                </a:cubicBezTo>
                <a:cubicBezTo>
                  <a:pt x="25564639" y="4033186"/>
                  <a:pt x="25569891" y="4041780"/>
                  <a:pt x="25569891" y="4043367"/>
                </a:cubicBezTo>
                <a:cubicBezTo>
                  <a:pt x="25518463" y="4020510"/>
                  <a:pt x="25559323" y="4036704"/>
                  <a:pt x="25528615" y="4027492"/>
                </a:cubicBezTo>
                <a:cubicBezTo>
                  <a:pt x="25518027" y="4024314"/>
                  <a:pt x="25507843" y="4019797"/>
                  <a:pt x="25496863" y="4017966"/>
                </a:cubicBezTo>
                <a:cubicBezTo>
                  <a:pt x="25475923" y="4014476"/>
                  <a:pt x="25450619" y="4013187"/>
                  <a:pt x="25430191" y="4011616"/>
                </a:cubicBezTo>
                <a:lnTo>
                  <a:pt x="25411139" y="4005266"/>
                </a:lnTo>
                <a:lnTo>
                  <a:pt x="25401615" y="4002090"/>
                </a:lnTo>
                <a:cubicBezTo>
                  <a:pt x="25400555" y="3998915"/>
                  <a:pt x="25398439" y="3995912"/>
                  <a:pt x="25398439" y="3992562"/>
                </a:cubicBezTo>
                <a:cubicBezTo>
                  <a:pt x="25398439" y="3986127"/>
                  <a:pt x="25399579" y="3979623"/>
                  <a:pt x="25401615" y="3973515"/>
                </a:cubicBezTo>
                <a:cubicBezTo>
                  <a:pt x="25402823" y="3969896"/>
                  <a:pt x="25405091" y="3966504"/>
                  <a:pt x="25407963" y="3963992"/>
                </a:cubicBezTo>
                <a:cubicBezTo>
                  <a:pt x="25423087" y="3950760"/>
                  <a:pt x="25423935" y="3952059"/>
                  <a:pt x="25439715" y="3948117"/>
                </a:cubicBezTo>
                <a:close/>
                <a:moveTo>
                  <a:pt x="4510121" y="3938590"/>
                </a:moveTo>
                <a:cubicBezTo>
                  <a:pt x="4520921" y="3938590"/>
                  <a:pt x="4531287" y="3942821"/>
                  <a:pt x="4541871" y="3944941"/>
                </a:cubicBezTo>
                <a:cubicBezTo>
                  <a:pt x="4546103" y="3951291"/>
                  <a:pt x="4553316" y="3956461"/>
                  <a:pt x="4554570" y="3963992"/>
                </a:cubicBezTo>
                <a:cubicBezTo>
                  <a:pt x="4557775" y="3983212"/>
                  <a:pt x="4542907" y="3987102"/>
                  <a:pt x="4529172" y="3989391"/>
                </a:cubicBezTo>
                <a:cubicBezTo>
                  <a:pt x="4516475" y="3974573"/>
                  <a:pt x="4497925" y="3963213"/>
                  <a:pt x="4491077" y="3944941"/>
                </a:cubicBezTo>
                <a:cubicBezTo>
                  <a:pt x="4488720" y="3938674"/>
                  <a:pt x="4503435" y="3938590"/>
                  <a:pt x="4510121" y="3938590"/>
                </a:cubicBezTo>
                <a:close/>
                <a:moveTo>
                  <a:pt x="8061456" y="3910654"/>
                </a:moveTo>
                <a:cubicBezTo>
                  <a:pt x="8066418" y="3911399"/>
                  <a:pt x="8071518" y="3912600"/>
                  <a:pt x="8075651" y="3913189"/>
                </a:cubicBezTo>
                <a:cubicBezTo>
                  <a:pt x="8078826" y="3915308"/>
                  <a:pt x="8082792" y="3916562"/>
                  <a:pt x="8085176" y="3919539"/>
                </a:cubicBezTo>
                <a:cubicBezTo>
                  <a:pt x="8089850" y="3925381"/>
                  <a:pt x="8089008" y="3936020"/>
                  <a:pt x="8085176" y="3941767"/>
                </a:cubicBezTo>
                <a:cubicBezTo>
                  <a:pt x="8083059" y="3944941"/>
                  <a:pt x="8079064" y="3946409"/>
                  <a:pt x="8075651" y="3948117"/>
                </a:cubicBezTo>
                <a:cubicBezTo>
                  <a:pt x="8065122" y="3953380"/>
                  <a:pt x="8075651" y="3953408"/>
                  <a:pt x="8075651" y="3954467"/>
                </a:cubicBezTo>
                <a:cubicBezTo>
                  <a:pt x="8067184" y="3951291"/>
                  <a:pt x="8054295" y="3953027"/>
                  <a:pt x="8050251" y="3944941"/>
                </a:cubicBezTo>
                <a:cubicBezTo>
                  <a:pt x="8032914" y="3910270"/>
                  <a:pt x="8046570" y="3908417"/>
                  <a:pt x="8061456" y="3910654"/>
                </a:cubicBezTo>
                <a:close/>
                <a:moveTo>
                  <a:pt x="7600648" y="3833400"/>
                </a:moveTo>
                <a:lnTo>
                  <a:pt x="7605753" y="3836992"/>
                </a:lnTo>
                <a:cubicBezTo>
                  <a:pt x="7603107" y="3836992"/>
                  <a:pt x="7588932" y="3837463"/>
                  <a:pt x="7589878" y="3836992"/>
                </a:cubicBezTo>
                <a:lnTo>
                  <a:pt x="7600648" y="3833400"/>
                </a:lnTo>
                <a:close/>
                <a:moveTo>
                  <a:pt x="7675604" y="3795715"/>
                </a:moveTo>
                <a:cubicBezTo>
                  <a:pt x="7692454" y="3793734"/>
                  <a:pt x="7709471" y="3797834"/>
                  <a:pt x="7726404" y="3798890"/>
                </a:cubicBezTo>
                <a:cubicBezTo>
                  <a:pt x="7729579" y="3799950"/>
                  <a:pt x="7732936" y="3800568"/>
                  <a:pt x="7735929" y="3802067"/>
                </a:cubicBezTo>
                <a:cubicBezTo>
                  <a:pt x="7743065" y="3805635"/>
                  <a:pt x="7749963" y="3811921"/>
                  <a:pt x="7754979" y="3817941"/>
                </a:cubicBezTo>
                <a:cubicBezTo>
                  <a:pt x="7757422" y="3820872"/>
                  <a:pt x="7759779" y="3823979"/>
                  <a:pt x="7761329" y="3827465"/>
                </a:cubicBezTo>
                <a:cubicBezTo>
                  <a:pt x="7764047" y="3833583"/>
                  <a:pt x="7767679" y="3846516"/>
                  <a:pt x="7767679" y="3846516"/>
                </a:cubicBezTo>
                <a:cubicBezTo>
                  <a:pt x="7766621" y="3853924"/>
                  <a:pt x="7767543" y="3861901"/>
                  <a:pt x="7764504" y="3868740"/>
                </a:cubicBezTo>
                <a:cubicBezTo>
                  <a:pt x="7762954" y="3872226"/>
                  <a:pt x="7758466" y="3873541"/>
                  <a:pt x="7754979" y="3875090"/>
                </a:cubicBezTo>
                <a:cubicBezTo>
                  <a:pt x="7741365" y="3881142"/>
                  <a:pt x="7728540" y="3883476"/>
                  <a:pt x="7713704" y="3884616"/>
                </a:cubicBezTo>
                <a:cubicBezTo>
                  <a:pt x="7707373" y="3885104"/>
                  <a:pt x="7703121" y="3884616"/>
                  <a:pt x="7701004" y="3884616"/>
                </a:cubicBezTo>
                <a:cubicBezTo>
                  <a:pt x="7692537" y="3881439"/>
                  <a:pt x="7682742" y="3880641"/>
                  <a:pt x="7675604" y="3875090"/>
                </a:cubicBezTo>
                <a:cubicBezTo>
                  <a:pt x="7672160" y="3872410"/>
                  <a:pt x="7673285" y="3866670"/>
                  <a:pt x="7672429" y="3862390"/>
                </a:cubicBezTo>
                <a:cubicBezTo>
                  <a:pt x="7671166" y="3856078"/>
                  <a:pt x="7670312" y="3849692"/>
                  <a:pt x="7669254" y="3843342"/>
                </a:cubicBezTo>
                <a:cubicBezTo>
                  <a:pt x="7670312" y="3830642"/>
                  <a:pt x="7670745" y="3817874"/>
                  <a:pt x="7672429" y="3805241"/>
                </a:cubicBezTo>
                <a:cubicBezTo>
                  <a:pt x="7672871" y="3801924"/>
                  <a:pt x="7672280" y="3796107"/>
                  <a:pt x="7675604" y="3795715"/>
                </a:cubicBezTo>
                <a:close/>
                <a:moveTo>
                  <a:pt x="7597150" y="3795057"/>
                </a:moveTo>
                <a:cubicBezTo>
                  <a:pt x="7601076" y="3796337"/>
                  <a:pt x="7605224" y="3798364"/>
                  <a:pt x="7608928" y="3798890"/>
                </a:cubicBezTo>
                <a:cubicBezTo>
                  <a:pt x="7612384" y="3809260"/>
                  <a:pt x="7615058" y="3812028"/>
                  <a:pt x="7608928" y="3824292"/>
                </a:cubicBezTo>
                <a:cubicBezTo>
                  <a:pt x="7605918" y="3830310"/>
                  <a:pt x="7603508" y="3832309"/>
                  <a:pt x="7600674" y="3833391"/>
                </a:cubicBezTo>
                <a:lnTo>
                  <a:pt x="7600648" y="3833400"/>
                </a:lnTo>
                <a:lnTo>
                  <a:pt x="7584161" y="3821801"/>
                </a:lnTo>
                <a:cubicBezTo>
                  <a:pt x="7577520" y="3814829"/>
                  <a:pt x="7574902" y="3806041"/>
                  <a:pt x="7586703" y="3795715"/>
                </a:cubicBezTo>
                <a:cubicBezTo>
                  <a:pt x="7589519" y="3793252"/>
                  <a:pt x="7593224" y="3793781"/>
                  <a:pt x="7597150" y="3795057"/>
                </a:cubicBezTo>
                <a:close/>
                <a:moveTo>
                  <a:pt x="34828187" y="3783810"/>
                </a:moveTo>
                <a:cubicBezTo>
                  <a:pt x="34832715" y="3784717"/>
                  <a:pt x="34842359" y="3786131"/>
                  <a:pt x="34847239" y="3788571"/>
                </a:cubicBezTo>
                <a:cubicBezTo>
                  <a:pt x="34849799" y="3789852"/>
                  <a:pt x="34852003" y="3791748"/>
                  <a:pt x="34854383" y="3793336"/>
                </a:cubicBezTo>
                <a:cubicBezTo>
                  <a:pt x="34866203" y="3811069"/>
                  <a:pt x="34851011" y="3789291"/>
                  <a:pt x="34866287" y="3807624"/>
                </a:cubicBezTo>
                <a:cubicBezTo>
                  <a:pt x="34868119" y="3809821"/>
                  <a:pt x="34869463" y="3812385"/>
                  <a:pt x="34871051" y="3814766"/>
                </a:cubicBezTo>
                <a:lnTo>
                  <a:pt x="34875815" y="3829052"/>
                </a:lnTo>
                <a:cubicBezTo>
                  <a:pt x="34876607" y="3831435"/>
                  <a:pt x="34877587" y="3833762"/>
                  <a:pt x="34878195" y="3836196"/>
                </a:cubicBezTo>
                <a:lnTo>
                  <a:pt x="34880575" y="3845722"/>
                </a:lnTo>
                <a:cubicBezTo>
                  <a:pt x="34878727" y="3882734"/>
                  <a:pt x="34886891" y="3882548"/>
                  <a:pt x="34873431" y="3900492"/>
                </a:cubicBezTo>
                <a:cubicBezTo>
                  <a:pt x="34872759" y="3901389"/>
                  <a:pt x="34869463" y="3906444"/>
                  <a:pt x="34868671" y="3907633"/>
                </a:cubicBezTo>
                <a:cubicBezTo>
                  <a:pt x="34864439" y="3905754"/>
                  <a:pt x="34844947" y="3897479"/>
                  <a:pt x="34837715" y="3893347"/>
                </a:cubicBezTo>
                <a:cubicBezTo>
                  <a:pt x="34835227" y="3891928"/>
                  <a:pt x="34832951" y="3890173"/>
                  <a:pt x="34830571" y="3888586"/>
                </a:cubicBezTo>
                <a:lnTo>
                  <a:pt x="34821043" y="3874296"/>
                </a:lnTo>
                <a:cubicBezTo>
                  <a:pt x="34819459" y="3871916"/>
                  <a:pt x="34817187" y="3869867"/>
                  <a:pt x="34816283" y="3867152"/>
                </a:cubicBezTo>
                <a:cubicBezTo>
                  <a:pt x="34812867" y="3856904"/>
                  <a:pt x="34814511" y="3862446"/>
                  <a:pt x="34811519" y="3850485"/>
                </a:cubicBezTo>
                <a:cubicBezTo>
                  <a:pt x="34808995" y="3830299"/>
                  <a:pt x="34807447" y="3829350"/>
                  <a:pt x="34811519" y="3807624"/>
                </a:cubicBezTo>
                <a:cubicBezTo>
                  <a:pt x="34812227" y="3803857"/>
                  <a:pt x="34816327" y="3789965"/>
                  <a:pt x="34821043" y="3786191"/>
                </a:cubicBezTo>
                <a:cubicBezTo>
                  <a:pt x="34823003" y="3784622"/>
                  <a:pt x="34825807" y="3784603"/>
                  <a:pt x="34828187" y="3783810"/>
                </a:cubicBezTo>
                <a:close/>
                <a:moveTo>
                  <a:pt x="8567809" y="3715879"/>
                </a:moveTo>
                <a:lnTo>
                  <a:pt x="8567776" y="3716341"/>
                </a:lnTo>
                <a:cubicBezTo>
                  <a:pt x="8567249" y="3716341"/>
                  <a:pt x="8563550" y="3716471"/>
                  <a:pt x="8564603" y="3716341"/>
                </a:cubicBezTo>
                <a:lnTo>
                  <a:pt x="8567809" y="3715879"/>
                </a:lnTo>
                <a:close/>
                <a:moveTo>
                  <a:pt x="8713827" y="3573462"/>
                </a:moveTo>
                <a:cubicBezTo>
                  <a:pt x="8717100" y="3583284"/>
                  <a:pt x="8720177" y="3590862"/>
                  <a:pt x="8720177" y="3602038"/>
                </a:cubicBezTo>
                <a:cubicBezTo>
                  <a:pt x="8720177" y="3608475"/>
                  <a:pt x="8720695" y="3615814"/>
                  <a:pt x="8717001" y="3621088"/>
                </a:cubicBezTo>
                <a:cubicBezTo>
                  <a:pt x="8712626" y="3627340"/>
                  <a:pt x="8703349" y="3628396"/>
                  <a:pt x="8697950" y="3633789"/>
                </a:cubicBezTo>
                <a:cubicBezTo>
                  <a:pt x="8694777" y="3636966"/>
                  <a:pt x="8692164" y="3640825"/>
                  <a:pt x="8688428" y="3643316"/>
                </a:cubicBezTo>
                <a:cubicBezTo>
                  <a:pt x="8685643" y="3645172"/>
                  <a:pt x="8681893" y="3644994"/>
                  <a:pt x="8678903" y="3646492"/>
                </a:cubicBezTo>
                <a:cubicBezTo>
                  <a:pt x="8675487" y="3648197"/>
                  <a:pt x="8672725" y="3651013"/>
                  <a:pt x="8669375" y="3652840"/>
                </a:cubicBezTo>
                <a:cubicBezTo>
                  <a:pt x="8661068" y="3657374"/>
                  <a:pt x="8650671" y="3658847"/>
                  <a:pt x="8643975" y="3665540"/>
                </a:cubicBezTo>
                <a:cubicBezTo>
                  <a:pt x="8632083" y="3677432"/>
                  <a:pt x="8638711" y="3673645"/>
                  <a:pt x="8624926" y="3678240"/>
                </a:cubicBezTo>
                <a:cubicBezTo>
                  <a:pt x="8622809" y="3681416"/>
                  <a:pt x="8621555" y="3685381"/>
                  <a:pt x="8618575" y="3687765"/>
                </a:cubicBezTo>
                <a:cubicBezTo>
                  <a:pt x="8615963" y="3689857"/>
                  <a:pt x="8611420" y="3688574"/>
                  <a:pt x="8609050" y="3690938"/>
                </a:cubicBezTo>
                <a:cubicBezTo>
                  <a:pt x="8606683" y="3693308"/>
                  <a:pt x="8608243" y="3698098"/>
                  <a:pt x="8605877" y="3700466"/>
                </a:cubicBezTo>
                <a:cubicBezTo>
                  <a:pt x="8598361" y="3707981"/>
                  <a:pt x="8592977" y="3711332"/>
                  <a:pt x="8587003" y="3713113"/>
                </a:cubicBezTo>
                <a:lnTo>
                  <a:pt x="8567809" y="3715879"/>
                </a:lnTo>
                <a:lnTo>
                  <a:pt x="8570951" y="3671890"/>
                </a:lnTo>
                <a:cubicBezTo>
                  <a:pt x="8572179" y="3661455"/>
                  <a:pt x="8575865" y="3662062"/>
                  <a:pt x="8580475" y="3652840"/>
                </a:cubicBezTo>
                <a:cubicBezTo>
                  <a:pt x="8581973" y="3649847"/>
                  <a:pt x="8581559" y="3645927"/>
                  <a:pt x="8583651" y="3643316"/>
                </a:cubicBezTo>
                <a:cubicBezTo>
                  <a:pt x="8586035" y="3640335"/>
                  <a:pt x="8590323" y="3639501"/>
                  <a:pt x="8593176" y="3636966"/>
                </a:cubicBezTo>
                <a:cubicBezTo>
                  <a:pt x="8599887" y="3631001"/>
                  <a:pt x="8603707" y="3620752"/>
                  <a:pt x="8612225" y="3617915"/>
                </a:cubicBezTo>
                <a:cubicBezTo>
                  <a:pt x="8615403" y="3616854"/>
                  <a:pt x="8618825" y="3616363"/>
                  <a:pt x="8621753" y="3614737"/>
                </a:cubicBezTo>
                <a:cubicBezTo>
                  <a:pt x="8652679" y="3597556"/>
                  <a:pt x="8628683" y="3605067"/>
                  <a:pt x="8653501" y="3598862"/>
                </a:cubicBezTo>
                <a:cubicBezTo>
                  <a:pt x="8656677" y="3595687"/>
                  <a:pt x="8659103" y="3591518"/>
                  <a:pt x="8663027" y="3589337"/>
                </a:cubicBezTo>
                <a:cubicBezTo>
                  <a:pt x="8668877" y="3586087"/>
                  <a:pt x="8675725" y="3585105"/>
                  <a:pt x="8682076" y="3582987"/>
                </a:cubicBezTo>
                <a:cubicBezTo>
                  <a:pt x="8685251" y="3581929"/>
                  <a:pt x="8688353" y="3580625"/>
                  <a:pt x="8691601" y="3579812"/>
                </a:cubicBezTo>
                <a:cubicBezTo>
                  <a:pt x="8707550" y="3575827"/>
                  <a:pt x="8700160" y="3578018"/>
                  <a:pt x="8713827" y="3573462"/>
                </a:cubicBezTo>
                <a:close/>
                <a:moveTo>
                  <a:pt x="9190075" y="3548062"/>
                </a:moveTo>
                <a:cubicBezTo>
                  <a:pt x="9194307" y="3549120"/>
                  <a:pt x="9199368" y="3548511"/>
                  <a:pt x="9202777" y="3551238"/>
                </a:cubicBezTo>
                <a:cubicBezTo>
                  <a:pt x="9205389" y="3553328"/>
                  <a:pt x="9205949" y="3557417"/>
                  <a:pt x="9205949" y="3560762"/>
                </a:cubicBezTo>
                <a:cubicBezTo>
                  <a:pt x="9205949" y="3570346"/>
                  <a:pt x="9204353" y="3579884"/>
                  <a:pt x="9202777" y="3589337"/>
                </a:cubicBezTo>
                <a:cubicBezTo>
                  <a:pt x="9202227" y="3592638"/>
                  <a:pt x="9201657" y="3596220"/>
                  <a:pt x="9199599" y="3598862"/>
                </a:cubicBezTo>
                <a:cubicBezTo>
                  <a:pt x="9186438" y="3615787"/>
                  <a:pt x="9178435" y="3619324"/>
                  <a:pt x="9161502" y="3630616"/>
                </a:cubicBezTo>
                <a:cubicBezTo>
                  <a:pt x="9158325" y="3632733"/>
                  <a:pt x="9155595" y="3635760"/>
                  <a:pt x="9151977" y="3636966"/>
                </a:cubicBezTo>
                <a:cubicBezTo>
                  <a:pt x="9148799" y="3638024"/>
                  <a:pt x="9145378" y="3638517"/>
                  <a:pt x="9142449" y="3640142"/>
                </a:cubicBezTo>
                <a:cubicBezTo>
                  <a:pt x="9103029" y="3662042"/>
                  <a:pt x="9140375" y="3647112"/>
                  <a:pt x="9110701" y="3656016"/>
                </a:cubicBezTo>
                <a:cubicBezTo>
                  <a:pt x="9104291" y="3657940"/>
                  <a:pt x="9098000" y="3660248"/>
                  <a:pt x="9091649" y="3662367"/>
                </a:cubicBezTo>
                <a:cubicBezTo>
                  <a:pt x="9081121" y="3665875"/>
                  <a:pt x="9104879" y="3654429"/>
                  <a:pt x="9107525" y="3652840"/>
                </a:cubicBezTo>
                <a:cubicBezTo>
                  <a:pt x="9088477" y="3651782"/>
                  <a:pt x="9069367" y="3651474"/>
                  <a:pt x="9050375" y="3649667"/>
                </a:cubicBezTo>
                <a:cubicBezTo>
                  <a:pt x="9047044" y="3649350"/>
                  <a:pt x="9043636" y="3648345"/>
                  <a:pt x="9040850" y="3646492"/>
                </a:cubicBezTo>
                <a:cubicBezTo>
                  <a:pt x="9037114" y="3644001"/>
                  <a:pt x="9034499" y="3640142"/>
                  <a:pt x="9031327" y="3636966"/>
                </a:cubicBezTo>
                <a:cubicBezTo>
                  <a:pt x="9030268" y="3633789"/>
                  <a:pt x="9028149" y="3630787"/>
                  <a:pt x="9028149" y="3627442"/>
                </a:cubicBezTo>
                <a:cubicBezTo>
                  <a:pt x="9028149" y="3622836"/>
                  <a:pt x="9034465" y="3610955"/>
                  <a:pt x="9037677" y="3608388"/>
                </a:cubicBezTo>
                <a:cubicBezTo>
                  <a:pt x="9040287" y="3606296"/>
                  <a:pt x="9044208" y="3606710"/>
                  <a:pt x="9047202" y="3605212"/>
                </a:cubicBezTo>
                <a:cubicBezTo>
                  <a:pt x="9069127" y="3594249"/>
                  <a:pt x="9042995" y="3602295"/>
                  <a:pt x="9069425" y="3595687"/>
                </a:cubicBezTo>
                <a:cubicBezTo>
                  <a:pt x="9072601" y="3593571"/>
                  <a:pt x="9075539" y="3591044"/>
                  <a:pt x="9078951" y="3589337"/>
                </a:cubicBezTo>
                <a:cubicBezTo>
                  <a:pt x="9084027" y="3586800"/>
                  <a:pt x="9096427" y="3584344"/>
                  <a:pt x="9101175" y="3582987"/>
                </a:cubicBezTo>
                <a:cubicBezTo>
                  <a:pt x="9104393" y="3582068"/>
                  <a:pt x="9107709" y="3581309"/>
                  <a:pt x="9110701" y="3579812"/>
                </a:cubicBezTo>
                <a:cubicBezTo>
                  <a:pt x="9114115" y="3578105"/>
                  <a:pt x="9116717" y="3574966"/>
                  <a:pt x="9120227" y="3573462"/>
                </a:cubicBezTo>
                <a:cubicBezTo>
                  <a:pt x="9124238" y="3571744"/>
                  <a:pt x="9128746" y="3571543"/>
                  <a:pt x="9132925" y="3570287"/>
                </a:cubicBezTo>
                <a:cubicBezTo>
                  <a:pt x="9139335" y="3568364"/>
                  <a:pt x="9145627" y="3566054"/>
                  <a:pt x="9151977" y="3563939"/>
                </a:cubicBezTo>
                <a:lnTo>
                  <a:pt x="9161502" y="3560762"/>
                </a:lnTo>
                <a:cubicBezTo>
                  <a:pt x="9164675" y="3559704"/>
                  <a:pt x="9168241" y="3559445"/>
                  <a:pt x="9171026" y="3557588"/>
                </a:cubicBezTo>
                <a:cubicBezTo>
                  <a:pt x="9183335" y="3549382"/>
                  <a:pt x="9176929" y="3552444"/>
                  <a:pt x="9190075" y="3548062"/>
                </a:cubicBezTo>
                <a:close/>
                <a:moveTo>
                  <a:pt x="5852933" y="3449689"/>
                </a:moveTo>
                <a:cubicBezTo>
                  <a:pt x="5874770" y="3452241"/>
                  <a:pt x="5877552" y="3469082"/>
                  <a:pt x="5904142" y="3471634"/>
                </a:cubicBezTo>
                <a:cubicBezTo>
                  <a:pt x="5938276" y="3485864"/>
                  <a:pt x="5962886" y="3459612"/>
                  <a:pt x="6006554" y="3464318"/>
                </a:cubicBezTo>
                <a:cubicBezTo>
                  <a:pt x="6033144" y="3471748"/>
                  <a:pt x="6043074" y="3469652"/>
                  <a:pt x="6057758" y="3491371"/>
                </a:cubicBezTo>
                <a:cubicBezTo>
                  <a:pt x="6074370" y="3536168"/>
                  <a:pt x="6067168" y="3590493"/>
                  <a:pt x="6040918" y="3635297"/>
                </a:cubicBezTo>
                <a:cubicBezTo>
                  <a:pt x="6005251" y="3675839"/>
                  <a:pt x="5976725" y="3647319"/>
                  <a:pt x="5943437" y="3661663"/>
                </a:cubicBezTo>
                <a:cubicBezTo>
                  <a:pt x="5842226" y="3744061"/>
                  <a:pt x="5781480" y="3874082"/>
                  <a:pt x="5694551" y="3930287"/>
                </a:cubicBezTo>
                <a:cubicBezTo>
                  <a:pt x="5596958" y="3959203"/>
                  <a:pt x="5499367" y="3980980"/>
                  <a:pt x="5399389" y="3983703"/>
                </a:cubicBezTo>
                <a:cubicBezTo>
                  <a:pt x="5362811" y="3986026"/>
                  <a:pt x="5321481" y="3990730"/>
                  <a:pt x="5289660" y="3976385"/>
                </a:cubicBezTo>
                <a:cubicBezTo>
                  <a:pt x="5256153" y="3958806"/>
                  <a:pt x="5246463" y="3910264"/>
                  <a:pt x="5267721" y="3859342"/>
                </a:cubicBezTo>
                <a:cubicBezTo>
                  <a:pt x="5299700" y="3837916"/>
                  <a:pt x="5355497" y="3859342"/>
                  <a:pt x="5399389" y="3859342"/>
                </a:cubicBezTo>
                <a:cubicBezTo>
                  <a:pt x="5404273" y="3832523"/>
                  <a:pt x="5418668" y="3815224"/>
                  <a:pt x="5414026" y="3778878"/>
                </a:cubicBezTo>
                <a:cubicBezTo>
                  <a:pt x="5426846" y="3739920"/>
                  <a:pt x="5503953" y="3715251"/>
                  <a:pt x="5531067" y="3669150"/>
                </a:cubicBezTo>
                <a:cubicBezTo>
                  <a:pt x="5540643" y="3644707"/>
                  <a:pt x="5524031" y="3632173"/>
                  <a:pt x="5538379" y="3588677"/>
                </a:cubicBezTo>
                <a:cubicBezTo>
                  <a:pt x="5565670" y="3557379"/>
                  <a:pt x="5631045" y="3549891"/>
                  <a:pt x="5677365" y="3544785"/>
                </a:cubicBezTo>
                <a:cubicBezTo>
                  <a:pt x="5703907" y="3552274"/>
                  <a:pt x="5682813" y="3583571"/>
                  <a:pt x="5721257" y="3588677"/>
                </a:cubicBezTo>
                <a:cubicBezTo>
                  <a:pt x="5750527" y="3585840"/>
                  <a:pt x="5784543" y="3556805"/>
                  <a:pt x="5809041" y="3530158"/>
                </a:cubicBezTo>
                <a:lnTo>
                  <a:pt x="5809041" y="3486264"/>
                </a:lnTo>
                <a:cubicBezTo>
                  <a:pt x="5821289" y="3462166"/>
                  <a:pt x="5824017" y="3452356"/>
                  <a:pt x="5852933" y="3449689"/>
                </a:cubicBezTo>
                <a:close/>
                <a:moveTo>
                  <a:pt x="9072601" y="3205162"/>
                </a:moveTo>
                <a:cubicBezTo>
                  <a:pt x="9081065" y="3206220"/>
                  <a:pt x="9089767" y="3206094"/>
                  <a:pt x="9098000" y="3208338"/>
                </a:cubicBezTo>
                <a:cubicBezTo>
                  <a:pt x="9110393" y="3211718"/>
                  <a:pt x="9106243" y="3215300"/>
                  <a:pt x="9110701" y="3224213"/>
                </a:cubicBezTo>
                <a:cubicBezTo>
                  <a:pt x="9112406" y="3227626"/>
                  <a:pt x="9114935" y="3230563"/>
                  <a:pt x="9117049" y="3233737"/>
                </a:cubicBezTo>
                <a:cubicBezTo>
                  <a:pt x="9115991" y="3236913"/>
                  <a:pt x="9116243" y="3240895"/>
                  <a:pt x="9113874" y="3243262"/>
                </a:cubicBezTo>
                <a:cubicBezTo>
                  <a:pt x="9110527" y="3246610"/>
                  <a:pt x="9105567" y="3247854"/>
                  <a:pt x="9101173" y="3249612"/>
                </a:cubicBezTo>
                <a:cubicBezTo>
                  <a:pt x="9083626" y="3256631"/>
                  <a:pt x="9095881" y="3249612"/>
                  <a:pt x="9094825" y="3249612"/>
                </a:cubicBezTo>
                <a:cubicBezTo>
                  <a:pt x="9086347" y="3243556"/>
                  <a:pt x="9069423" y="3238051"/>
                  <a:pt x="9069423" y="3224213"/>
                </a:cubicBezTo>
                <a:cubicBezTo>
                  <a:pt x="9069423" y="3217774"/>
                  <a:pt x="9071542" y="3211512"/>
                  <a:pt x="9072601" y="3205162"/>
                </a:cubicBezTo>
                <a:close/>
                <a:moveTo>
                  <a:pt x="6748220" y="3001966"/>
                </a:moveTo>
                <a:cubicBezTo>
                  <a:pt x="6764573" y="3003379"/>
                  <a:pt x="6780736" y="3006951"/>
                  <a:pt x="6796591" y="3013500"/>
                </a:cubicBezTo>
                <a:cubicBezTo>
                  <a:pt x="6820754" y="3029775"/>
                  <a:pt x="6835376" y="3048430"/>
                  <a:pt x="6828576" y="3071851"/>
                </a:cubicBezTo>
                <a:cubicBezTo>
                  <a:pt x="6792902" y="3112338"/>
                  <a:pt x="6600071" y="3148061"/>
                  <a:pt x="6642976" y="3179024"/>
                </a:cubicBezTo>
                <a:cubicBezTo>
                  <a:pt x="6687093" y="3195922"/>
                  <a:pt x="6740738" y="3160431"/>
                  <a:pt x="6803909" y="3208285"/>
                </a:cubicBezTo>
                <a:cubicBezTo>
                  <a:pt x="6795740" y="3268848"/>
                  <a:pt x="6704218" y="3319881"/>
                  <a:pt x="6660326" y="3325672"/>
                </a:cubicBezTo>
                <a:cubicBezTo>
                  <a:pt x="6626984" y="3326295"/>
                  <a:pt x="6600789" y="3300725"/>
                  <a:pt x="6569827" y="3318013"/>
                </a:cubicBezTo>
                <a:cubicBezTo>
                  <a:pt x="6541021" y="3347161"/>
                  <a:pt x="6559843" y="3364401"/>
                  <a:pt x="6578659" y="3386404"/>
                </a:cubicBezTo>
                <a:cubicBezTo>
                  <a:pt x="6563525" y="3409936"/>
                  <a:pt x="6538857" y="3428707"/>
                  <a:pt x="6533247" y="3457004"/>
                </a:cubicBezTo>
                <a:cubicBezTo>
                  <a:pt x="6523725" y="3488645"/>
                  <a:pt x="6535626" y="3522668"/>
                  <a:pt x="6528486" y="3556691"/>
                </a:cubicBezTo>
                <a:cubicBezTo>
                  <a:pt x="6512774" y="3603586"/>
                  <a:pt x="6456580" y="3626668"/>
                  <a:pt x="6445640" y="3664041"/>
                </a:cubicBezTo>
                <a:cubicBezTo>
                  <a:pt x="6417065" y="3706874"/>
                  <a:pt x="6467067" y="3928299"/>
                  <a:pt x="6452778" y="4056853"/>
                </a:cubicBezTo>
                <a:cubicBezTo>
                  <a:pt x="6425782" y="4138903"/>
                  <a:pt x="6389267" y="4163800"/>
                  <a:pt x="6350367" y="4195842"/>
                </a:cubicBezTo>
                <a:cubicBezTo>
                  <a:pt x="6318669" y="4219940"/>
                  <a:pt x="6308398" y="4215464"/>
                  <a:pt x="6276700" y="4237182"/>
                </a:cubicBezTo>
                <a:cubicBezTo>
                  <a:pt x="6235704" y="4274724"/>
                  <a:pt x="6230426" y="4317026"/>
                  <a:pt x="6196580" y="4352186"/>
                </a:cubicBezTo>
                <a:cubicBezTo>
                  <a:pt x="6160969" y="4374581"/>
                  <a:pt x="6125356" y="4366021"/>
                  <a:pt x="6089743" y="4364606"/>
                </a:cubicBezTo>
                <a:cubicBezTo>
                  <a:pt x="6032811" y="4347194"/>
                  <a:pt x="5971120" y="4303589"/>
                  <a:pt x="5926087" y="4290941"/>
                </a:cubicBezTo>
                <a:cubicBezTo>
                  <a:pt x="5886964" y="4278977"/>
                  <a:pt x="5838303" y="4286064"/>
                  <a:pt x="5794419" y="4283625"/>
                </a:cubicBezTo>
                <a:cubicBezTo>
                  <a:pt x="5701758" y="4293378"/>
                  <a:pt x="5530510" y="4350757"/>
                  <a:pt x="5516432" y="4312885"/>
                </a:cubicBezTo>
                <a:cubicBezTo>
                  <a:pt x="5524894" y="4280845"/>
                  <a:pt x="5628602" y="4210703"/>
                  <a:pt x="5691828" y="4185803"/>
                </a:cubicBezTo>
                <a:cubicBezTo>
                  <a:pt x="5723413" y="4177245"/>
                  <a:pt x="5740310" y="4192494"/>
                  <a:pt x="5765149" y="4195842"/>
                </a:cubicBezTo>
                <a:cubicBezTo>
                  <a:pt x="5789986" y="4199188"/>
                  <a:pt x="5814033" y="4219998"/>
                  <a:pt x="5840853" y="4205882"/>
                </a:cubicBezTo>
                <a:cubicBezTo>
                  <a:pt x="5856902" y="4194992"/>
                  <a:pt x="5868187" y="4167432"/>
                  <a:pt x="5867568" y="4144635"/>
                </a:cubicBezTo>
                <a:cubicBezTo>
                  <a:pt x="5847428" y="4113050"/>
                  <a:pt x="5755860" y="4131471"/>
                  <a:pt x="5728580" y="4064166"/>
                </a:cubicBezTo>
                <a:cubicBezTo>
                  <a:pt x="5719338" y="4027933"/>
                  <a:pt x="5736289" y="4013135"/>
                  <a:pt x="5765149" y="3998328"/>
                </a:cubicBezTo>
                <a:cubicBezTo>
                  <a:pt x="5809041" y="3978995"/>
                  <a:pt x="5852933" y="3985854"/>
                  <a:pt x="5896825" y="3961756"/>
                </a:cubicBezTo>
                <a:cubicBezTo>
                  <a:pt x="5928525" y="3922742"/>
                  <a:pt x="5950701" y="3883728"/>
                  <a:pt x="5991919" y="3844713"/>
                </a:cubicBezTo>
                <a:cubicBezTo>
                  <a:pt x="6033547" y="3832749"/>
                  <a:pt x="6087082" y="3854124"/>
                  <a:pt x="6131084" y="3823111"/>
                </a:cubicBezTo>
                <a:cubicBezTo>
                  <a:pt x="6150418" y="3805468"/>
                  <a:pt x="6136417" y="3749729"/>
                  <a:pt x="6150989" y="3713037"/>
                </a:cubicBezTo>
                <a:cubicBezTo>
                  <a:pt x="6186037" y="3666939"/>
                  <a:pt x="6252040" y="3654174"/>
                  <a:pt x="6291840" y="3603307"/>
                </a:cubicBezTo>
                <a:cubicBezTo>
                  <a:pt x="6289179" y="3586352"/>
                  <a:pt x="6286511" y="3571780"/>
                  <a:pt x="6255271" y="3566730"/>
                </a:cubicBezTo>
                <a:cubicBezTo>
                  <a:pt x="6218868" y="3567016"/>
                  <a:pt x="6196746" y="3600640"/>
                  <a:pt x="6167487" y="3603307"/>
                </a:cubicBezTo>
                <a:cubicBezTo>
                  <a:pt x="6148270" y="3588620"/>
                  <a:pt x="6140952" y="3578695"/>
                  <a:pt x="6145542" y="3552100"/>
                </a:cubicBezTo>
                <a:cubicBezTo>
                  <a:pt x="6168286" y="3515180"/>
                  <a:pt x="6298196" y="3447306"/>
                  <a:pt x="6313800" y="3408006"/>
                </a:cubicBezTo>
                <a:cubicBezTo>
                  <a:pt x="6288784" y="3390715"/>
                  <a:pt x="6201848" y="3437718"/>
                  <a:pt x="6160177" y="3420428"/>
                </a:cubicBezTo>
                <a:cubicBezTo>
                  <a:pt x="6160400" y="3398654"/>
                  <a:pt x="6172535" y="3393546"/>
                  <a:pt x="6189434" y="3376535"/>
                </a:cubicBezTo>
                <a:cubicBezTo>
                  <a:pt x="6235992" y="3349884"/>
                  <a:pt x="6325502" y="3342313"/>
                  <a:pt x="6343398" y="3320395"/>
                </a:cubicBezTo>
                <a:cubicBezTo>
                  <a:pt x="6361283" y="3298477"/>
                  <a:pt x="6287709" y="3290791"/>
                  <a:pt x="6296778" y="3245035"/>
                </a:cubicBezTo>
                <a:cubicBezTo>
                  <a:pt x="6327468" y="3216344"/>
                  <a:pt x="6412911" y="3249568"/>
                  <a:pt x="6465028" y="3230402"/>
                </a:cubicBezTo>
                <a:cubicBezTo>
                  <a:pt x="6482548" y="3200970"/>
                  <a:pt x="6433390" y="3171539"/>
                  <a:pt x="6462816" y="3127821"/>
                </a:cubicBezTo>
                <a:cubicBezTo>
                  <a:pt x="6489983" y="3084157"/>
                  <a:pt x="6538580" y="3052403"/>
                  <a:pt x="6599084" y="3025406"/>
                </a:cubicBezTo>
                <a:cubicBezTo>
                  <a:pt x="6648460" y="3012905"/>
                  <a:pt x="6699185" y="2997724"/>
                  <a:pt x="6748220" y="3001966"/>
                </a:cubicBezTo>
                <a:close/>
                <a:moveTo>
                  <a:pt x="23355331" y="3000374"/>
                </a:moveTo>
                <a:cubicBezTo>
                  <a:pt x="23360095" y="3001963"/>
                  <a:pt x="23365127" y="3002892"/>
                  <a:pt x="23369619" y="3005137"/>
                </a:cubicBezTo>
                <a:cubicBezTo>
                  <a:pt x="23374739" y="3007697"/>
                  <a:pt x="23379507" y="3010998"/>
                  <a:pt x="23383907" y="3014662"/>
                </a:cubicBezTo>
                <a:cubicBezTo>
                  <a:pt x="23392931" y="3022186"/>
                  <a:pt x="23402363" y="3032536"/>
                  <a:pt x="23407715" y="3043237"/>
                </a:cubicBezTo>
                <a:cubicBezTo>
                  <a:pt x="23427431" y="3082673"/>
                  <a:pt x="23394707" y="3030863"/>
                  <a:pt x="23422003" y="3071812"/>
                </a:cubicBezTo>
                <a:cubicBezTo>
                  <a:pt x="23423591" y="3076575"/>
                  <a:pt x="23424519" y="3081609"/>
                  <a:pt x="23426767" y="3086101"/>
                </a:cubicBezTo>
                <a:cubicBezTo>
                  <a:pt x="23429327" y="3091219"/>
                  <a:pt x="23437415" y="3094774"/>
                  <a:pt x="23436291" y="3100387"/>
                </a:cubicBezTo>
                <a:cubicBezTo>
                  <a:pt x="23435167" y="3106000"/>
                  <a:pt x="23427123" y="3107352"/>
                  <a:pt x="23422003" y="3109912"/>
                </a:cubicBezTo>
                <a:cubicBezTo>
                  <a:pt x="23417515" y="3112158"/>
                  <a:pt x="23412379" y="3112810"/>
                  <a:pt x="23407715" y="3114674"/>
                </a:cubicBezTo>
                <a:cubicBezTo>
                  <a:pt x="23404419" y="3115992"/>
                  <a:pt x="23420415" y="3129756"/>
                  <a:pt x="23407715" y="3119438"/>
                </a:cubicBezTo>
                <a:cubicBezTo>
                  <a:pt x="23395019" y="3109118"/>
                  <a:pt x="23356919" y="3074987"/>
                  <a:pt x="23331515" y="3052763"/>
                </a:cubicBezTo>
                <a:cubicBezTo>
                  <a:pt x="23329927" y="3038475"/>
                  <a:pt x="23320803" y="3022987"/>
                  <a:pt x="23326755" y="3009899"/>
                </a:cubicBezTo>
                <a:cubicBezTo>
                  <a:pt x="23330907" y="3000761"/>
                  <a:pt x="23355331" y="3000374"/>
                  <a:pt x="23355331" y="3000374"/>
                </a:cubicBezTo>
                <a:close/>
                <a:moveTo>
                  <a:pt x="34044759" y="2983706"/>
                </a:moveTo>
                <a:cubicBezTo>
                  <a:pt x="34057507" y="2984983"/>
                  <a:pt x="34065267" y="2983992"/>
                  <a:pt x="34075715" y="2988469"/>
                </a:cubicBezTo>
                <a:cubicBezTo>
                  <a:pt x="34078975" y="2989867"/>
                  <a:pt x="34082195" y="2991405"/>
                  <a:pt x="34085239" y="2993233"/>
                </a:cubicBezTo>
                <a:cubicBezTo>
                  <a:pt x="34090147" y="2996176"/>
                  <a:pt x="34094095" y="3000947"/>
                  <a:pt x="34099527" y="3002756"/>
                </a:cubicBezTo>
                <a:lnTo>
                  <a:pt x="34106671" y="3005137"/>
                </a:lnTo>
                <a:cubicBezTo>
                  <a:pt x="34108259" y="3007518"/>
                  <a:pt x="34109199" y="3010494"/>
                  <a:pt x="34111431" y="3012281"/>
                </a:cubicBezTo>
                <a:cubicBezTo>
                  <a:pt x="34113391" y="3013851"/>
                  <a:pt x="34116803" y="3012887"/>
                  <a:pt x="34118575" y="3014662"/>
                </a:cubicBezTo>
                <a:cubicBezTo>
                  <a:pt x="34120351" y="3016439"/>
                  <a:pt x="34119835" y="3019562"/>
                  <a:pt x="34120959" y="3021807"/>
                </a:cubicBezTo>
                <a:cubicBezTo>
                  <a:pt x="34122239" y="3024366"/>
                  <a:pt x="34124131" y="3026568"/>
                  <a:pt x="34125719" y="3028949"/>
                </a:cubicBezTo>
                <a:cubicBezTo>
                  <a:pt x="34122787" y="3058291"/>
                  <a:pt x="34103891" y="3046810"/>
                  <a:pt x="34099527" y="3050381"/>
                </a:cubicBezTo>
                <a:cubicBezTo>
                  <a:pt x="34095227" y="3049904"/>
                  <a:pt x="34075787" y="3048712"/>
                  <a:pt x="34068571" y="3045618"/>
                </a:cubicBezTo>
                <a:cubicBezTo>
                  <a:pt x="34065939" y="3044491"/>
                  <a:pt x="34063987" y="3042136"/>
                  <a:pt x="34061427" y="3040856"/>
                </a:cubicBezTo>
                <a:cubicBezTo>
                  <a:pt x="34059183" y="3039733"/>
                  <a:pt x="34056475" y="3039693"/>
                  <a:pt x="34054283" y="3038475"/>
                </a:cubicBezTo>
                <a:cubicBezTo>
                  <a:pt x="34049279" y="3035695"/>
                  <a:pt x="34039995" y="3028949"/>
                  <a:pt x="34039995" y="3028949"/>
                </a:cubicBezTo>
                <a:cubicBezTo>
                  <a:pt x="34030259" y="3014348"/>
                  <a:pt x="34030327" y="3017610"/>
                  <a:pt x="34037615" y="2988469"/>
                </a:cubicBezTo>
                <a:cubicBezTo>
                  <a:pt x="34038307" y="2985693"/>
                  <a:pt x="34042375" y="2985294"/>
                  <a:pt x="34044759" y="2983706"/>
                </a:cubicBezTo>
                <a:close/>
                <a:moveTo>
                  <a:pt x="33732815" y="2959894"/>
                </a:moveTo>
                <a:cubicBezTo>
                  <a:pt x="33739887" y="2958607"/>
                  <a:pt x="33747099" y="2961482"/>
                  <a:pt x="33754243" y="2962276"/>
                </a:cubicBezTo>
                <a:cubicBezTo>
                  <a:pt x="33771255" y="2973614"/>
                  <a:pt x="33767143" y="2966246"/>
                  <a:pt x="33770915" y="2981324"/>
                </a:cubicBezTo>
                <a:cubicBezTo>
                  <a:pt x="33770119" y="2999580"/>
                  <a:pt x="33770627" y="3017940"/>
                  <a:pt x="33768531" y="3036093"/>
                </a:cubicBezTo>
                <a:cubicBezTo>
                  <a:pt x="33768203" y="3038937"/>
                  <a:pt x="33766003" y="3041450"/>
                  <a:pt x="33763771" y="3043237"/>
                </a:cubicBezTo>
                <a:cubicBezTo>
                  <a:pt x="33761811" y="3044806"/>
                  <a:pt x="33759803" y="3047205"/>
                  <a:pt x="33759007" y="3048000"/>
                </a:cubicBezTo>
                <a:cubicBezTo>
                  <a:pt x="33751863" y="3047205"/>
                  <a:pt x="33744331" y="3048074"/>
                  <a:pt x="33737575" y="3045618"/>
                </a:cubicBezTo>
                <a:cubicBezTo>
                  <a:pt x="33734887" y="3044640"/>
                  <a:pt x="33733975" y="3041090"/>
                  <a:pt x="33732815" y="3038475"/>
                </a:cubicBezTo>
                <a:cubicBezTo>
                  <a:pt x="33730775" y="3033887"/>
                  <a:pt x="33729639" y="3028949"/>
                  <a:pt x="33728051" y="3024188"/>
                </a:cubicBezTo>
                <a:lnTo>
                  <a:pt x="33725671" y="3017044"/>
                </a:lnTo>
                <a:cubicBezTo>
                  <a:pt x="33726463" y="3000374"/>
                  <a:pt x="33725983" y="2983596"/>
                  <a:pt x="33728051" y="2967037"/>
                </a:cubicBezTo>
                <a:cubicBezTo>
                  <a:pt x="33728407" y="2964198"/>
                  <a:pt x="33729999" y="2960405"/>
                  <a:pt x="33732815" y="2959894"/>
                </a:cubicBezTo>
                <a:close/>
                <a:moveTo>
                  <a:pt x="24463195" y="2789928"/>
                </a:moveTo>
                <a:cubicBezTo>
                  <a:pt x="24477191" y="2790586"/>
                  <a:pt x="24498135" y="2794716"/>
                  <a:pt x="24550715" y="2800350"/>
                </a:cubicBezTo>
                <a:cubicBezTo>
                  <a:pt x="24556407" y="2800960"/>
                  <a:pt x="24560239" y="2806699"/>
                  <a:pt x="24565003" y="2809874"/>
                </a:cubicBezTo>
                <a:cubicBezTo>
                  <a:pt x="24563415" y="2827337"/>
                  <a:pt x="24572639" y="2849864"/>
                  <a:pt x="24560239" y="2862262"/>
                </a:cubicBezTo>
                <a:cubicBezTo>
                  <a:pt x="24550075" y="2872428"/>
                  <a:pt x="24531475" y="2860318"/>
                  <a:pt x="24517379" y="2857500"/>
                </a:cubicBezTo>
                <a:cubicBezTo>
                  <a:pt x="24507531" y="2855532"/>
                  <a:pt x="24488803" y="2847974"/>
                  <a:pt x="24488803" y="2847974"/>
                </a:cubicBezTo>
                <a:cubicBezTo>
                  <a:pt x="24482451" y="2849563"/>
                  <a:pt x="24474679" y="2848427"/>
                  <a:pt x="24469751" y="2852738"/>
                </a:cubicBezTo>
                <a:cubicBezTo>
                  <a:pt x="24461139" y="2860276"/>
                  <a:pt x="24462135" y="2880711"/>
                  <a:pt x="24450703" y="2881312"/>
                </a:cubicBezTo>
                <a:lnTo>
                  <a:pt x="24360215" y="2886075"/>
                </a:lnTo>
                <a:lnTo>
                  <a:pt x="24288779" y="2881312"/>
                </a:lnTo>
                <a:cubicBezTo>
                  <a:pt x="24274491" y="2879724"/>
                  <a:pt x="24259423" y="2881462"/>
                  <a:pt x="24245915" y="2876549"/>
                </a:cubicBezTo>
                <a:cubicBezTo>
                  <a:pt x="24234335" y="2872339"/>
                  <a:pt x="24233939" y="2855190"/>
                  <a:pt x="24241151" y="2847974"/>
                </a:cubicBezTo>
                <a:cubicBezTo>
                  <a:pt x="24244703" y="2844424"/>
                  <a:pt x="24250679" y="2844801"/>
                  <a:pt x="24255439" y="2843213"/>
                </a:cubicBezTo>
                <a:cubicBezTo>
                  <a:pt x="24260203" y="2840037"/>
                  <a:pt x="24264607" y="2836247"/>
                  <a:pt x="24269727" y="2833687"/>
                </a:cubicBezTo>
                <a:cubicBezTo>
                  <a:pt x="24274219" y="2831442"/>
                  <a:pt x="24279171" y="2830246"/>
                  <a:pt x="24284015" y="2828926"/>
                </a:cubicBezTo>
                <a:cubicBezTo>
                  <a:pt x="24296643" y="2825480"/>
                  <a:pt x="24309695" y="2823540"/>
                  <a:pt x="24322115" y="2819399"/>
                </a:cubicBezTo>
                <a:cubicBezTo>
                  <a:pt x="24331639" y="2816224"/>
                  <a:pt x="24340787" y="2811525"/>
                  <a:pt x="24350691" y="2809874"/>
                </a:cubicBezTo>
                <a:cubicBezTo>
                  <a:pt x="24391891" y="2803008"/>
                  <a:pt x="24369683" y="2806310"/>
                  <a:pt x="24417363" y="2800350"/>
                </a:cubicBezTo>
                <a:cubicBezTo>
                  <a:pt x="24442155" y="2792088"/>
                  <a:pt x="24449203" y="2789271"/>
                  <a:pt x="24463195" y="2789928"/>
                </a:cubicBezTo>
                <a:close/>
                <a:moveTo>
                  <a:pt x="34039995" y="2717006"/>
                </a:moveTo>
                <a:cubicBezTo>
                  <a:pt x="34058671" y="2715674"/>
                  <a:pt x="34065039" y="2719002"/>
                  <a:pt x="34080475" y="2724150"/>
                </a:cubicBezTo>
                <a:cubicBezTo>
                  <a:pt x="34082859" y="2724943"/>
                  <a:pt x="34085531" y="2725139"/>
                  <a:pt x="34087619" y="2726531"/>
                </a:cubicBezTo>
                <a:cubicBezTo>
                  <a:pt x="34096851" y="2732685"/>
                  <a:pt x="34092047" y="2730389"/>
                  <a:pt x="34101907" y="2733674"/>
                </a:cubicBezTo>
                <a:cubicBezTo>
                  <a:pt x="34107575" y="2750677"/>
                  <a:pt x="34103883" y="2743786"/>
                  <a:pt x="34111431" y="2755106"/>
                </a:cubicBezTo>
                <a:cubicBezTo>
                  <a:pt x="34112227" y="2757487"/>
                  <a:pt x="34114227" y="2759773"/>
                  <a:pt x="34113815" y="2762249"/>
                </a:cubicBezTo>
                <a:cubicBezTo>
                  <a:pt x="34112547" y="2769853"/>
                  <a:pt x="34107479" y="2769918"/>
                  <a:pt x="34101907" y="2771776"/>
                </a:cubicBezTo>
                <a:cubicBezTo>
                  <a:pt x="34100319" y="2774155"/>
                  <a:pt x="34099379" y="2777131"/>
                  <a:pt x="34097143" y="2778918"/>
                </a:cubicBezTo>
                <a:cubicBezTo>
                  <a:pt x="34095183" y="2780487"/>
                  <a:pt x="34092415" y="2780612"/>
                  <a:pt x="34090003" y="2781299"/>
                </a:cubicBezTo>
                <a:cubicBezTo>
                  <a:pt x="34075599" y="2785414"/>
                  <a:pt x="34058251" y="2781299"/>
                  <a:pt x="34051903" y="2781299"/>
                </a:cubicBezTo>
                <a:cubicBezTo>
                  <a:pt x="34044759" y="2782094"/>
                  <a:pt x="34037659" y="2783681"/>
                  <a:pt x="34030471" y="2783681"/>
                </a:cubicBezTo>
                <a:cubicBezTo>
                  <a:pt x="34014523" y="2783681"/>
                  <a:pt x="34013071" y="2782643"/>
                  <a:pt x="34001895" y="2778918"/>
                </a:cubicBezTo>
                <a:cubicBezTo>
                  <a:pt x="34001099" y="2776540"/>
                  <a:pt x="34000635" y="2774019"/>
                  <a:pt x="33999515" y="2771776"/>
                </a:cubicBezTo>
                <a:cubicBezTo>
                  <a:pt x="33998235" y="2769215"/>
                  <a:pt x="33995035" y="2767480"/>
                  <a:pt x="33994751" y="2764632"/>
                </a:cubicBezTo>
                <a:cubicBezTo>
                  <a:pt x="33994195" y="2759046"/>
                  <a:pt x="33995871" y="2753432"/>
                  <a:pt x="33997131" y="2747963"/>
                </a:cubicBezTo>
                <a:cubicBezTo>
                  <a:pt x="33998263" y="2743070"/>
                  <a:pt x="33997131" y="2735261"/>
                  <a:pt x="34001895" y="2733674"/>
                </a:cubicBezTo>
                <a:cubicBezTo>
                  <a:pt x="34004275" y="2732881"/>
                  <a:pt x="34006795" y="2732415"/>
                  <a:pt x="34009039" y="2731293"/>
                </a:cubicBezTo>
                <a:cubicBezTo>
                  <a:pt x="34011599" y="2730014"/>
                  <a:pt x="34013551" y="2727658"/>
                  <a:pt x="34016183" y="2726531"/>
                </a:cubicBezTo>
                <a:cubicBezTo>
                  <a:pt x="34019191" y="2725243"/>
                  <a:pt x="34022559" y="2725048"/>
                  <a:pt x="34025707" y="2724150"/>
                </a:cubicBezTo>
                <a:cubicBezTo>
                  <a:pt x="34028123" y="2723463"/>
                  <a:pt x="34030471" y="2722562"/>
                  <a:pt x="34032851" y="2721768"/>
                </a:cubicBezTo>
                <a:cubicBezTo>
                  <a:pt x="34035231" y="2720181"/>
                  <a:pt x="34037139" y="2717211"/>
                  <a:pt x="34039995" y="2717006"/>
                </a:cubicBezTo>
                <a:close/>
                <a:moveTo>
                  <a:pt x="7196182" y="2700337"/>
                </a:moveTo>
                <a:cubicBezTo>
                  <a:pt x="7204648" y="2701396"/>
                  <a:pt x="7213349" y="2701267"/>
                  <a:pt x="7221582" y="2703512"/>
                </a:cubicBezTo>
                <a:cubicBezTo>
                  <a:pt x="7225263" y="2704516"/>
                  <a:pt x="7230278" y="2706137"/>
                  <a:pt x="7231107" y="2709862"/>
                </a:cubicBezTo>
                <a:cubicBezTo>
                  <a:pt x="7232730" y="2717167"/>
                  <a:pt x="7231279" y="2725394"/>
                  <a:pt x="7227931" y="2732088"/>
                </a:cubicBezTo>
                <a:cubicBezTo>
                  <a:pt x="7225508" y="2736936"/>
                  <a:pt x="7204118" y="2737380"/>
                  <a:pt x="7199356" y="2738438"/>
                </a:cubicBezTo>
                <a:cubicBezTo>
                  <a:pt x="7192412" y="2728715"/>
                  <a:pt x="7176604" y="2719252"/>
                  <a:pt x="7186657" y="2706687"/>
                </a:cubicBezTo>
                <a:cubicBezTo>
                  <a:pt x="7189040" y="2703708"/>
                  <a:pt x="7193007" y="2702454"/>
                  <a:pt x="7196182" y="2700337"/>
                </a:cubicBezTo>
                <a:close/>
                <a:moveTo>
                  <a:pt x="6825774" y="2635310"/>
                </a:moveTo>
                <a:cubicBezTo>
                  <a:pt x="6831763" y="2635820"/>
                  <a:pt x="6839522" y="2638956"/>
                  <a:pt x="6850093" y="2640013"/>
                </a:cubicBezTo>
                <a:cubicBezTo>
                  <a:pt x="6851334" y="2642492"/>
                  <a:pt x="6859618" y="2657565"/>
                  <a:pt x="6859618" y="2662238"/>
                </a:cubicBezTo>
                <a:cubicBezTo>
                  <a:pt x="6859618" y="2666601"/>
                  <a:pt x="6859849" y="2672212"/>
                  <a:pt x="6856449" y="2674937"/>
                </a:cubicBezTo>
                <a:cubicBezTo>
                  <a:pt x="6853136" y="2677582"/>
                  <a:pt x="6851157" y="2672291"/>
                  <a:pt x="6850093" y="2671762"/>
                </a:cubicBezTo>
                <a:cubicBezTo>
                  <a:pt x="6840573" y="2672821"/>
                  <a:pt x="6831107" y="2674937"/>
                  <a:pt x="6821518" y="2674937"/>
                </a:cubicBezTo>
                <a:cubicBezTo>
                  <a:pt x="6818177" y="2674937"/>
                  <a:pt x="6814359" y="2674130"/>
                  <a:pt x="6811998" y="2671762"/>
                </a:cubicBezTo>
                <a:cubicBezTo>
                  <a:pt x="6809624" y="2669396"/>
                  <a:pt x="6809875" y="2665412"/>
                  <a:pt x="6808819" y="2662238"/>
                </a:cubicBezTo>
                <a:cubicBezTo>
                  <a:pt x="6809875" y="2656945"/>
                  <a:pt x="6810101" y="2651415"/>
                  <a:pt x="6811998" y="2646363"/>
                </a:cubicBezTo>
                <a:cubicBezTo>
                  <a:pt x="6815534" y="2636920"/>
                  <a:pt x="6819772" y="2634801"/>
                  <a:pt x="6825774" y="2635310"/>
                </a:cubicBezTo>
                <a:close/>
                <a:moveTo>
                  <a:pt x="33089875" y="2569368"/>
                </a:moveTo>
                <a:cubicBezTo>
                  <a:pt x="33121075" y="2572204"/>
                  <a:pt x="33107751" y="2568976"/>
                  <a:pt x="33130359" y="2576512"/>
                </a:cubicBezTo>
                <a:lnTo>
                  <a:pt x="33137503" y="2578894"/>
                </a:lnTo>
                <a:lnTo>
                  <a:pt x="33144643" y="2581274"/>
                </a:lnTo>
                <a:lnTo>
                  <a:pt x="33158931" y="2590800"/>
                </a:lnTo>
                <a:cubicBezTo>
                  <a:pt x="33164955" y="2594813"/>
                  <a:pt x="33166175" y="2596535"/>
                  <a:pt x="33173219" y="2597943"/>
                </a:cubicBezTo>
                <a:cubicBezTo>
                  <a:pt x="33182687" y="2599837"/>
                  <a:pt x="33201795" y="2602707"/>
                  <a:pt x="33201795" y="2602707"/>
                </a:cubicBezTo>
                <a:cubicBezTo>
                  <a:pt x="33213699" y="2601912"/>
                  <a:pt x="33225699" y="2602012"/>
                  <a:pt x="33237515" y="2600324"/>
                </a:cubicBezTo>
                <a:cubicBezTo>
                  <a:pt x="33237515" y="2600324"/>
                  <a:pt x="33255371" y="2594372"/>
                  <a:pt x="33258943" y="2593181"/>
                </a:cubicBezTo>
                <a:cubicBezTo>
                  <a:pt x="33261327" y="2592387"/>
                  <a:pt x="33263999" y="2592191"/>
                  <a:pt x="33266087" y="2590800"/>
                </a:cubicBezTo>
                <a:cubicBezTo>
                  <a:pt x="33268471" y="2589212"/>
                  <a:pt x="33270619" y="2587200"/>
                  <a:pt x="33273231" y="2586037"/>
                </a:cubicBezTo>
                <a:cubicBezTo>
                  <a:pt x="33273247" y="2586031"/>
                  <a:pt x="33291083" y="2580087"/>
                  <a:pt x="33294663" y="2578894"/>
                </a:cubicBezTo>
                <a:lnTo>
                  <a:pt x="33301807" y="2576512"/>
                </a:lnTo>
                <a:cubicBezTo>
                  <a:pt x="33305419" y="2574104"/>
                  <a:pt x="33311167" y="2569368"/>
                  <a:pt x="33316095" y="2569368"/>
                </a:cubicBezTo>
                <a:cubicBezTo>
                  <a:pt x="33321847" y="2569368"/>
                  <a:pt x="33329503" y="2572250"/>
                  <a:pt x="33335143" y="2574132"/>
                </a:cubicBezTo>
                <a:cubicBezTo>
                  <a:pt x="33338319" y="2578894"/>
                  <a:pt x="33339907" y="2585243"/>
                  <a:pt x="33344671" y="2588418"/>
                </a:cubicBezTo>
                <a:lnTo>
                  <a:pt x="33358959" y="2597943"/>
                </a:lnTo>
                <a:cubicBezTo>
                  <a:pt x="33361339" y="2599531"/>
                  <a:pt x="33364079" y="2600683"/>
                  <a:pt x="33366103" y="2602707"/>
                </a:cubicBezTo>
                <a:cubicBezTo>
                  <a:pt x="33368483" y="2605087"/>
                  <a:pt x="33370443" y="2607982"/>
                  <a:pt x="33373243" y="2609849"/>
                </a:cubicBezTo>
                <a:cubicBezTo>
                  <a:pt x="33375335" y="2611241"/>
                  <a:pt x="33378143" y="2611109"/>
                  <a:pt x="33380387" y="2612235"/>
                </a:cubicBezTo>
                <a:cubicBezTo>
                  <a:pt x="33382947" y="2613511"/>
                  <a:pt x="33384919" y="2615832"/>
                  <a:pt x="33387531" y="2616993"/>
                </a:cubicBezTo>
                <a:cubicBezTo>
                  <a:pt x="33392119" y="2619034"/>
                  <a:pt x="33401819" y="2621756"/>
                  <a:pt x="33401819" y="2621756"/>
                </a:cubicBezTo>
                <a:lnTo>
                  <a:pt x="33428015" y="2619375"/>
                </a:lnTo>
                <a:cubicBezTo>
                  <a:pt x="33434379" y="2618706"/>
                  <a:pt x="33440663" y="2616993"/>
                  <a:pt x="33447063" y="2616993"/>
                </a:cubicBezTo>
                <a:cubicBezTo>
                  <a:pt x="33466131" y="2616993"/>
                  <a:pt x="33485163" y="2618581"/>
                  <a:pt x="33504215" y="2619375"/>
                </a:cubicBezTo>
                <a:cubicBezTo>
                  <a:pt x="33508183" y="2620168"/>
                  <a:pt x="33512215" y="2620692"/>
                  <a:pt x="33516119" y="2621756"/>
                </a:cubicBezTo>
                <a:cubicBezTo>
                  <a:pt x="33520963" y="2623079"/>
                  <a:pt x="33530407" y="2626520"/>
                  <a:pt x="33530407" y="2626520"/>
                </a:cubicBezTo>
                <a:cubicBezTo>
                  <a:pt x="33532787" y="2628107"/>
                  <a:pt x="33535667" y="2629128"/>
                  <a:pt x="33537551" y="2631282"/>
                </a:cubicBezTo>
                <a:cubicBezTo>
                  <a:pt x="33556999" y="2653508"/>
                  <a:pt x="33538147" y="2639613"/>
                  <a:pt x="33554219" y="2650331"/>
                </a:cubicBezTo>
                <a:cubicBezTo>
                  <a:pt x="33556155" y="2656139"/>
                  <a:pt x="33556751" y="2660003"/>
                  <a:pt x="33561363" y="2664620"/>
                </a:cubicBezTo>
                <a:cubicBezTo>
                  <a:pt x="33563387" y="2666642"/>
                  <a:pt x="33566127" y="2667794"/>
                  <a:pt x="33568507" y="2669382"/>
                </a:cubicBezTo>
                <a:cubicBezTo>
                  <a:pt x="33581207" y="2688427"/>
                  <a:pt x="33564539" y="2665413"/>
                  <a:pt x="33580415" y="2681287"/>
                </a:cubicBezTo>
                <a:cubicBezTo>
                  <a:pt x="33582439" y="2683312"/>
                  <a:pt x="33582751" y="2686914"/>
                  <a:pt x="33585175" y="2688431"/>
                </a:cubicBezTo>
                <a:cubicBezTo>
                  <a:pt x="33589435" y="2691093"/>
                  <a:pt x="33599463" y="2693194"/>
                  <a:pt x="33599463" y="2693194"/>
                </a:cubicBezTo>
                <a:cubicBezTo>
                  <a:pt x="33610783" y="2700741"/>
                  <a:pt x="33603891" y="2697052"/>
                  <a:pt x="33620895" y="2702718"/>
                </a:cubicBezTo>
                <a:lnTo>
                  <a:pt x="33628039" y="2705099"/>
                </a:lnTo>
                <a:cubicBezTo>
                  <a:pt x="33630419" y="2705894"/>
                  <a:pt x="33632687" y="2707205"/>
                  <a:pt x="33635183" y="2707482"/>
                </a:cubicBezTo>
                <a:cubicBezTo>
                  <a:pt x="33662975" y="2710571"/>
                  <a:pt x="33649483" y="2708972"/>
                  <a:pt x="33675663" y="2712244"/>
                </a:cubicBezTo>
                <a:lnTo>
                  <a:pt x="33697095" y="2719388"/>
                </a:lnTo>
                <a:lnTo>
                  <a:pt x="33704239" y="2721768"/>
                </a:lnTo>
                <a:lnTo>
                  <a:pt x="33711383" y="2724150"/>
                </a:lnTo>
                <a:cubicBezTo>
                  <a:pt x="33734379" y="2739480"/>
                  <a:pt x="33698067" y="2716581"/>
                  <a:pt x="33730431" y="2731293"/>
                </a:cubicBezTo>
                <a:cubicBezTo>
                  <a:pt x="33735643" y="2733661"/>
                  <a:pt x="33744719" y="2740819"/>
                  <a:pt x="33744719" y="2740819"/>
                </a:cubicBezTo>
                <a:cubicBezTo>
                  <a:pt x="33745515" y="2743199"/>
                  <a:pt x="33745979" y="2745717"/>
                  <a:pt x="33747103" y="2747963"/>
                </a:cubicBezTo>
                <a:cubicBezTo>
                  <a:pt x="33748383" y="2750522"/>
                  <a:pt x="33751579" y="2752259"/>
                  <a:pt x="33751863" y="2755106"/>
                </a:cubicBezTo>
                <a:cubicBezTo>
                  <a:pt x="33752423" y="2760692"/>
                  <a:pt x="33752495" y="2767039"/>
                  <a:pt x="33749483" y="2771776"/>
                </a:cubicBezTo>
                <a:cubicBezTo>
                  <a:pt x="33743475" y="2781214"/>
                  <a:pt x="33732571" y="2781826"/>
                  <a:pt x="33723287" y="2783681"/>
                </a:cubicBezTo>
                <a:cubicBezTo>
                  <a:pt x="33639035" y="2782202"/>
                  <a:pt x="33591387" y="2779113"/>
                  <a:pt x="33513739" y="2783681"/>
                </a:cubicBezTo>
                <a:cubicBezTo>
                  <a:pt x="33511231" y="2783829"/>
                  <a:pt x="33508975" y="2785268"/>
                  <a:pt x="33506595" y="2786062"/>
                </a:cubicBezTo>
                <a:lnTo>
                  <a:pt x="33497071" y="2800350"/>
                </a:lnTo>
                <a:cubicBezTo>
                  <a:pt x="33495483" y="2802730"/>
                  <a:pt x="33493211" y="2804779"/>
                  <a:pt x="33492307" y="2807493"/>
                </a:cubicBezTo>
                <a:cubicBezTo>
                  <a:pt x="33489023" y="2817353"/>
                  <a:pt x="33491319" y="2812549"/>
                  <a:pt x="33485163" y="2821781"/>
                </a:cubicBezTo>
                <a:cubicBezTo>
                  <a:pt x="33479495" y="2838783"/>
                  <a:pt x="33483187" y="2831891"/>
                  <a:pt x="33475639" y="2843213"/>
                </a:cubicBezTo>
                <a:lnTo>
                  <a:pt x="33468495" y="2864643"/>
                </a:lnTo>
                <a:lnTo>
                  <a:pt x="33466115" y="2871787"/>
                </a:lnTo>
                <a:cubicBezTo>
                  <a:pt x="33464183" y="2887239"/>
                  <a:pt x="33464847" y="2888129"/>
                  <a:pt x="33461351" y="2900362"/>
                </a:cubicBezTo>
                <a:cubicBezTo>
                  <a:pt x="33459803" y="2905783"/>
                  <a:pt x="33458379" y="2910477"/>
                  <a:pt x="33454207" y="2914650"/>
                </a:cubicBezTo>
                <a:cubicBezTo>
                  <a:pt x="33452183" y="2916673"/>
                  <a:pt x="33449263" y="2917581"/>
                  <a:pt x="33447063" y="2919412"/>
                </a:cubicBezTo>
                <a:cubicBezTo>
                  <a:pt x="33444475" y="2921568"/>
                  <a:pt x="33442843" y="2924886"/>
                  <a:pt x="33439919" y="2926557"/>
                </a:cubicBezTo>
                <a:cubicBezTo>
                  <a:pt x="33437079" y="2928180"/>
                  <a:pt x="33433543" y="2928038"/>
                  <a:pt x="33430395" y="2928938"/>
                </a:cubicBezTo>
                <a:cubicBezTo>
                  <a:pt x="33406483" y="2935769"/>
                  <a:pt x="33443507" y="2926255"/>
                  <a:pt x="33413727" y="2933700"/>
                </a:cubicBezTo>
                <a:cubicBezTo>
                  <a:pt x="33408963" y="2932906"/>
                  <a:pt x="33404063" y="2932705"/>
                  <a:pt x="33399439" y="2931318"/>
                </a:cubicBezTo>
                <a:cubicBezTo>
                  <a:pt x="33388999" y="2928189"/>
                  <a:pt x="33391539" y="2926178"/>
                  <a:pt x="33382771" y="2921794"/>
                </a:cubicBezTo>
                <a:cubicBezTo>
                  <a:pt x="33380523" y="2920671"/>
                  <a:pt x="33378007" y="2920206"/>
                  <a:pt x="33375627" y="2919412"/>
                </a:cubicBezTo>
                <a:cubicBezTo>
                  <a:pt x="33369463" y="2913248"/>
                  <a:pt x="33362739" y="2905591"/>
                  <a:pt x="33354195" y="2902744"/>
                </a:cubicBezTo>
                <a:lnTo>
                  <a:pt x="33339907" y="2897981"/>
                </a:lnTo>
                <a:cubicBezTo>
                  <a:pt x="33336859" y="2898744"/>
                  <a:pt x="33326655" y="2901035"/>
                  <a:pt x="33323239" y="2902744"/>
                </a:cubicBezTo>
                <a:cubicBezTo>
                  <a:pt x="33320679" y="2904024"/>
                  <a:pt x="33317375" y="2904947"/>
                  <a:pt x="33316095" y="2907506"/>
                </a:cubicBezTo>
                <a:lnTo>
                  <a:pt x="33308951" y="2912269"/>
                </a:lnTo>
                <a:cubicBezTo>
                  <a:pt x="33305827" y="2911574"/>
                  <a:pt x="33278543" y="2906286"/>
                  <a:pt x="33273231" y="2902744"/>
                </a:cubicBezTo>
                <a:lnTo>
                  <a:pt x="33258943" y="2893219"/>
                </a:lnTo>
                <a:lnTo>
                  <a:pt x="33251803" y="2871787"/>
                </a:lnTo>
                <a:lnTo>
                  <a:pt x="33249419" y="2864643"/>
                </a:lnTo>
                <a:cubicBezTo>
                  <a:pt x="33248627" y="2854324"/>
                  <a:pt x="33248651" y="2843911"/>
                  <a:pt x="33247039" y="2833687"/>
                </a:cubicBezTo>
                <a:cubicBezTo>
                  <a:pt x="33246255" y="2828729"/>
                  <a:pt x="33247039" y="2820986"/>
                  <a:pt x="33242275" y="2819399"/>
                </a:cubicBezTo>
                <a:lnTo>
                  <a:pt x="33235131" y="2817018"/>
                </a:lnTo>
                <a:cubicBezTo>
                  <a:pt x="33233543" y="2814638"/>
                  <a:pt x="33231651" y="2812434"/>
                  <a:pt x="33230371" y="2809874"/>
                </a:cubicBezTo>
                <a:cubicBezTo>
                  <a:pt x="33229247" y="2807629"/>
                  <a:pt x="33229763" y="2804506"/>
                  <a:pt x="33227987" y="2802731"/>
                </a:cubicBezTo>
                <a:cubicBezTo>
                  <a:pt x="33226215" y="2800958"/>
                  <a:pt x="33223227" y="2801143"/>
                  <a:pt x="33220843" y="2800350"/>
                </a:cubicBezTo>
                <a:cubicBezTo>
                  <a:pt x="33212907" y="2788444"/>
                  <a:pt x="33218463" y="2794795"/>
                  <a:pt x="33201795" y="2783681"/>
                </a:cubicBezTo>
                <a:lnTo>
                  <a:pt x="33194651" y="2778918"/>
                </a:lnTo>
                <a:cubicBezTo>
                  <a:pt x="33173747" y="2747566"/>
                  <a:pt x="33194771" y="2777071"/>
                  <a:pt x="33177983" y="2757487"/>
                </a:cubicBezTo>
                <a:cubicBezTo>
                  <a:pt x="33172691" y="2751314"/>
                  <a:pt x="33165415" y="2739826"/>
                  <a:pt x="33161315" y="2733674"/>
                </a:cubicBezTo>
                <a:cubicBezTo>
                  <a:pt x="33159727" y="2731293"/>
                  <a:pt x="33158575" y="2728555"/>
                  <a:pt x="33156551" y="2726531"/>
                </a:cubicBezTo>
                <a:cubicBezTo>
                  <a:pt x="33154171" y="2724151"/>
                  <a:pt x="33151475" y="2722045"/>
                  <a:pt x="33149407" y="2719388"/>
                </a:cubicBezTo>
                <a:cubicBezTo>
                  <a:pt x="33145895" y="2714869"/>
                  <a:pt x="33143059" y="2709862"/>
                  <a:pt x="33139883" y="2705099"/>
                </a:cubicBezTo>
                <a:lnTo>
                  <a:pt x="33135119" y="2697957"/>
                </a:lnTo>
                <a:lnTo>
                  <a:pt x="33120831" y="2676524"/>
                </a:lnTo>
                <a:cubicBezTo>
                  <a:pt x="33119247" y="2674143"/>
                  <a:pt x="33118091" y="2671406"/>
                  <a:pt x="33116071" y="2669382"/>
                </a:cubicBezTo>
                <a:cubicBezTo>
                  <a:pt x="33113687" y="2667001"/>
                  <a:pt x="33110995" y="2664896"/>
                  <a:pt x="33108927" y="2662238"/>
                </a:cubicBezTo>
                <a:cubicBezTo>
                  <a:pt x="33105411" y="2657721"/>
                  <a:pt x="33102575" y="2652712"/>
                  <a:pt x="33099403" y="2647950"/>
                </a:cubicBezTo>
                <a:cubicBezTo>
                  <a:pt x="33097815" y="2645568"/>
                  <a:pt x="33097019" y="2642395"/>
                  <a:pt x="33094639" y="2640807"/>
                </a:cubicBezTo>
                <a:lnTo>
                  <a:pt x="33087495" y="2636044"/>
                </a:lnTo>
                <a:cubicBezTo>
                  <a:pt x="33085907" y="2633664"/>
                  <a:pt x="33084755" y="2630923"/>
                  <a:pt x="33082731" y="2628899"/>
                </a:cubicBezTo>
                <a:cubicBezTo>
                  <a:pt x="33080707" y="2626875"/>
                  <a:pt x="33077375" y="2626374"/>
                  <a:pt x="33075587" y="2624137"/>
                </a:cubicBezTo>
                <a:cubicBezTo>
                  <a:pt x="33074019" y="2622178"/>
                  <a:pt x="33074331" y="2619238"/>
                  <a:pt x="33073207" y="2616993"/>
                </a:cubicBezTo>
                <a:cubicBezTo>
                  <a:pt x="33071927" y="2614433"/>
                  <a:pt x="33070031" y="2612230"/>
                  <a:pt x="33068443" y="2609849"/>
                </a:cubicBezTo>
                <a:cubicBezTo>
                  <a:pt x="33064875" y="2599137"/>
                  <a:pt x="33061103" y="2597347"/>
                  <a:pt x="33066063" y="2588418"/>
                </a:cubicBezTo>
                <a:cubicBezTo>
                  <a:pt x="33068843" y="2583416"/>
                  <a:pt x="33070159" y="2575941"/>
                  <a:pt x="33075587" y="2574132"/>
                </a:cubicBezTo>
                <a:lnTo>
                  <a:pt x="33089875" y="2569368"/>
                </a:lnTo>
                <a:close/>
                <a:moveTo>
                  <a:pt x="6758017" y="2516187"/>
                </a:moveTo>
                <a:cubicBezTo>
                  <a:pt x="6766483" y="2519009"/>
                  <a:pt x="6770718" y="2517599"/>
                  <a:pt x="6770718" y="2528888"/>
                </a:cubicBezTo>
                <a:cubicBezTo>
                  <a:pt x="6770718" y="2537421"/>
                  <a:pt x="6768078" y="2547408"/>
                  <a:pt x="6767547" y="2551114"/>
                </a:cubicBezTo>
                <a:cubicBezTo>
                  <a:pt x="6754153" y="2541549"/>
                  <a:pt x="6735698" y="2538565"/>
                  <a:pt x="6748492" y="2519362"/>
                </a:cubicBezTo>
                <a:cubicBezTo>
                  <a:pt x="6750346" y="2516578"/>
                  <a:pt x="6754848" y="2517245"/>
                  <a:pt x="6758017" y="2516187"/>
                </a:cubicBezTo>
                <a:close/>
                <a:moveTo>
                  <a:pt x="7850232" y="2443163"/>
                </a:moveTo>
                <a:cubicBezTo>
                  <a:pt x="7853996" y="2443789"/>
                  <a:pt x="7856583" y="2447395"/>
                  <a:pt x="7859757" y="2449514"/>
                </a:cubicBezTo>
                <a:cubicBezTo>
                  <a:pt x="7859920" y="2449757"/>
                  <a:pt x="7884017" y="2473202"/>
                  <a:pt x="7866106" y="2478087"/>
                </a:cubicBezTo>
                <a:cubicBezTo>
                  <a:pt x="7856919" y="2480593"/>
                  <a:pt x="7842296" y="2480733"/>
                  <a:pt x="7837531" y="2481262"/>
                </a:cubicBezTo>
                <a:cubicBezTo>
                  <a:pt x="7837786" y="2478469"/>
                  <a:pt x="7830540" y="2439880"/>
                  <a:pt x="7850232" y="2443163"/>
                </a:cubicBezTo>
                <a:close/>
                <a:moveTo>
                  <a:pt x="6827874" y="2354262"/>
                </a:moveTo>
                <a:cubicBezTo>
                  <a:pt x="6835350" y="2354262"/>
                  <a:pt x="6842686" y="2356380"/>
                  <a:pt x="6850093" y="2357437"/>
                </a:cubicBezTo>
                <a:cubicBezTo>
                  <a:pt x="6852208" y="2360612"/>
                  <a:pt x="6854736" y="2363549"/>
                  <a:pt x="6856449" y="2366962"/>
                </a:cubicBezTo>
                <a:cubicBezTo>
                  <a:pt x="6857939" y="2369956"/>
                  <a:pt x="6858700" y="2373270"/>
                  <a:pt x="6859618" y="2376489"/>
                </a:cubicBezTo>
                <a:cubicBezTo>
                  <a:pt x="6863310" y="2389397"/>
                  <a:pt x="6867553" y="2389716"/>
                  <a:pt x="6869148" y="2392363"/>
                </a:cubicBezTo>
                <a:cubicBezTo>
                  <a:pt x="6866856" y="2392618"/>
                  <a:pt x="6835922" y="2399410"/>
                  <a:pt x="6827874" y="2392363"/>
                </a:cubicBezTo>
                <a:cubicBezTo>
                  <a:pt x="6822125" y="2387337"/>
                  <a:pt x="6815169" y="2373313"/>
                  <a:pt x="6815169" y="2373313"/>
                </a:cubicBezTo>
                <a:cubicBezTo>
                  <a:pt x="6816226" y="2368021"/>
                  <a:pt x="6815352" y="2361928"/>
                  <a:pt x="6818341" y="2357437"/>
                </a:cubicBezTo>
                <a:cubicBezTo>
                  <a:pt x="6820199" y="2354653"/>
                  <a:pt x="6824520" y="2354262"/>
                  <a:pt x="6827874" y="2354262"/>
                </a:cubicBezTo>
                <a:close/>
                <a:moveTo>
                  <a:pt x="7999459" y="2297112"/>
                </a:moveTo>
                <a:cubicBezTo>
                  <a:pt x="8006866" y="2298170"/>
                  <a:pt x="8014845" y="2297249"/>
                  <a:pt x="8021684" y="2300287"/>
                </a:cubicBezTo>
                <a:cubicBezTo>
                  <a:pt x="8026500" y="2302428"/>
                  <a:pt x="8029800" y="2315111"/>
                  <a:pt x="8031207" y="2319338"/>
                </a:cubicBezTo>
                <a:cubicBezTo>
                  <a:pt x="8030149" y="2325687"/>
                  <a:pt x="8032584" y="2333835"/>
                  <a:pt x="8028034" y="2338389"/>
                </a:cubicBezTo>
                <a:cubicBezTo>
                  <a:pt x="8025533" y="2340887"/>
                  <a:pt x="8012158" y="2333095"/>
                  <a:pt x="8008983" y="2332037"/>
                </a:cubicBezTo>
                <a:cubicBezTo>
                  <a:pt x="7995887" y="2322685"/>
                  <a:pt x="7978472" y="2320654"/>
                  <a:pt x="7989933" y="2303462"/>
                </a:cubicBezTo>
                <a:cubicBezTo>
                  <a:pt x="7992049" y="2300287"/>
                  <a:pt x="7996282" y="2299229"/>
                  <a:pt x="7999459" y="2297112"/>
                </a:cubicBezTo>
                <a:close/>
                <a:moveTo>
                  <a:pt x="21460123" y="2238374"/>
                </a:moveTo>
                <a:cubicBezTo>
                  <a:pt x="21480759" y="2239963"/>
                  <a:pt x="21501479" y="2240720"/>
                  <a:pt x="21522035" y="2243137"/>
                </a:cubicBezTo>
                <a:cubicBezTo>
                  <a:pt x="21528535" y="2243902"/>
                  <a:pt x="21534583" y="2247135"/>
                  <a:pt x="21541083" y="2247901"/>
                </a:cubicBezTo>
                <a:cubicBezTo>
                  <a:pt x="21561639" y="2250317"/>
                  <a:pt x="21582359" y="2251074"/>
                  <a:pt x="21602995" y="2252663"/>
                </a:cubicBezTo>
                <a:cubicBezTo>
                  <a:pt x="21607759" y="2254249"/>
                  <a:pt x="21612793" y="2255179"/>
                  <a:pt x="21617283" y="2257425"/>
                </a:cubicBezTo>
                <a:cubicBezTo>
                  <a:pt x="21631111" y="2264338"/>
                  <a:pt x="21630207" y="2269871"/>
                  <a:pt x="21645859" y="2271712"/>
                </a:cubicBezTo>
                <a:cubicBezTo>
                  <a:pt x="21667987" y="2274315"/>
                  <a:pt x="21690311" y="2274888"/>
                  <a:pt x="21712535" y="2276476"/>
                </a:cubicBezTo>
                <a:cubicBezTo>
                  <a:pt x="21734367" y="2309227"/>
                  <a:pt x="21727963" y="2294190"/>
                  <a:pt x="21736347" y="2319338"/>
                </a:cubicBezTo>
                <a:cubicBezTo>
                  <a:pt x="21731583" y="2324100"/>
                  <a:pt x="21727663" y="2329889"/>
                  <a:pt x="21722059" y="2333625"/>
                </a:cubicBezTo>
                <a:cubicBezTo>
                  <a:pt x="21717879" y="2336411"/>
                  <a:pt x="21712387" y="2336411"/>
                  <a:pt x="21707771" y="2338389"/>
                </a:cubicBezTo>
                <a:cubicBezTo>
                  <a:pt x="21701247" y="2341184"/>
                  <a:pt x="21695071" y="2344738"/>
                  <a:pt x="21688719" y="2347913"/>
                </a:cubicBezTo>
                <a:cubicBezTo>
                  <a:pt x="21666499" y="2346325"/>
                  <a:pt x="21644083" y="2346455"/>
                  <a:pt x="21622047" y="2343149"/>
                </a:cubicBezTo>
                <a:cubicBezTo>
                  <a:pt x="21612119" y="2341660"/>
                  <a:pt x="21594263" y="2319338"/>
                  <a:pt x="21588709" y="2314574"/>
                </a:cubicBezTo>
                <a:cubicBezTo>
                  <a:pt x="21574423" y="2316162"/>
                  <a:pt x="21560223" y="2319338"/>
                  <a:pt x="21545847" y="2319338"/>
                </a:cubicBezTo>
                <a:cubicBezTo>
                  <a:pt x="21488675" y="2319338"/>
                  <a:pt x="21491859" y="2318938"/>
                  <a:pt x="21455359" y="2309812"/>
                </a:cubicBezTo>
                <a:cubicBezTo>
                  <a:pt x="21450595" y="2305050"/>
                  <a:pt x="21446675" y="2299260"/>
                  <a:pt x="21441071" y="2295524"/>
                </a:cubicBezTo>
                <a:cubicBezTo>
                  <a:pt x="21436895" y="2292740"/>
                  <a:pt x="21431275" y="2293008"/>
                  <a:pt x="21426783" y="2290762"/>
                </a:cubicBezTo>
                <a:cubicBezTo>
                  <a:pt x="21421667" y="2288202"/>
                  <a:pt x="21417259" y="2284413"/>
                  <a:pt x="21412495" y="2281237"/>
                </a:cubicBezTo>
                <a:cubicBezTo>
                  <a:pt x="21409823" y="2273215"/>
                  <a:pt x="21402471" y="2260684"/>
                  <a:pt x="21412495" y="2252663"/>
                </a:cubicBezTo>
                <a:cubicBezTo>
                  <a:pt x="21417607" y="2248575"/>
                  <a:pt x="21425277" y="2249780"/>
                  <a:pt x="21431547" y="2247901"/>
                </a:cubicBezTo>
                <a:cubicBezTo>
                  <a:pt x="21441163" y="2245014"/>
                  <a:pt x="21460123" y="2238374"/>
                  <a:pt x="21460123" y="2238374"/>
                </a:cubicBezTo>
                <a:close/>
                <a:moveTo>
                  <a:pt x="31557303" y="2185990"/>
                </a:moveTo>
                <a:cubicBezTo>
                  <a:pt x="31582703" y="2188529"/>
                  <a:pt x="31608275" y="2189726"/>
                  <a:pt x="31633503" y="2193608"/>
                </a:cubicBezTo>
                <a:cubicBezTo>
                  <a:pt x="31661171" y="2197863"/>
                  <a:pt x="31654107" y="2203909"/>
                  <a:pt x="31679223" y="2216467"/>
                </a:cubicBezTo>
                <a:cubicBezTo>
                  <a:pt x="31686407" y="2220060"/>
                  <a:pt x="31694899" y="2220496"/>
                  <a:pt x="31702083" y="2224088"/>
                </a:cubicBezTo>
                <a:cubicBezTo>
                  <a:pt x="31710275" y="2228183"/>
                  <a:pt x="31716755" y="2235234"/>
                  <a:pt x="31724943" y="2239328"/>
                </a:cubicBezTo>
                <a:cubicBezTo>
                  <a:pt x="31732127" y="2242920"/>
                  <a:pt x="31740619" y="2243355"/>
                  <a:pt x="31747803" y="2246947"/>
                </a:cubicBezTo>
                <a:cubicBezTo>
                  <a:pt x="31820259" y="2283174"/>
                  <a:pt x="31698431" y="2238110"/>
                  <a:pt x="31816383" y="2277427"/>
                </a:cubicBezTo>
                <a:lnTo>
                  <a:pt x="31839243" y="2285047"/>
                </a:lnTo>
                <a:cubicBezTo>
                  <a:pt x="31844323" y="2292667"/>
                  <a:pt x="31852979" y="2298875"/>
                  <a:pt x="31854483" y="2307908"/>
                </a:cubicBezTo>
                <a:cubicBezTo>
                  <a:pt x="31855803" y="2315832"/>
                  <a:pt x="31851883" y="2324495"/>
                  <a:pt x="31846863" y="2330768"/>
                </a:cubicBezTo>
                <a:cubicBezTo>
                  <a:pt x="31828979" y="2353125"/>
                  <a:pt x="31794007" y="2350293"/>
                  <a:pt x="31770663" y="2353628"/>
                </a:cubicBezTo>
                <a:lnTo>
                  <a:pt x="31572543" y="2361247"/>
                </a:lnTo>
                <a:cubicBezTo>
                  <a:pt x="31564175" y="2351483"/>
                  <a:pt x="31522875" y="2307631"/>
                  <a:pt x="31511583" y="2285047"/>
                </a:cubicBezTo>
                <a:cubicBezTo>
                  <a:pt x="31507991" y="2277863"/>
                  <a:pt x="31506503" y="2269808"/>
                  <a:pt x="31503963" y="2262188"/>
                </a:cubicBezTo>
                <a:cubicBezTo>
                  <a:pt x="31506503" y="2241867"/>
                  <a:pt x="31499843" y="2218004"/>
                  <a:pt x="31511583" y="2201228"/>
                </a:cubicBezTo>
                <a:cubicBezTo>
                  <a:pt x="31520795" y="2188068"/>
                  <a:pt x="31557303" y="2185990"/>
                  <a:pt x="31557303" y="2185990"/>
                </a:cubicBezTo>
                <a:close/>
                <a:moveTo>
                  <a:pt x="21036259" y="2124075"/>
                </a:moveTo>
                <a:cubicBezTo>
                  <a:pt x="21058485" y="2125662"/>
                  <a:pt x="21080899" y="2125532"/>
                  <a:pt x="21102935" y="2128838"/>
                </a:cubicBezTo>
                <a:cubicBezTo>
                  <a:pt x="21112863" y="2130327"/>
                  <a:pt x="21131511" y="2138364"/>
                  <a:pt x="21131511" y="2138364"/>
                </a:cubicBezTo>
                <a:cubicBezTo>
                  <a:pt x="21133099" y="2143126"/>
                  <a:pt x="21132723" y="2149100"/>
                  <a:pt x="21136271" y="2152650"/>
                </a:cubicBezTo>
                <a:cubicBezTo>
                  <a:pt x="21139823" y="2156199"/>
                  <a:pt x="21146071" y="2155169"/>
                  <a:pt x="21150559" y="2157412"/>
                </a:cubicBezTo>
                <a:cubicBezTo>
                  <a:pt x="21155679" y="2159972"/>
                  <a:pt x="21159727" y="2164377"/>
                  <a:pt x="21164847" y="2166939"/>
                </a:cubicBezTo>
                <a:cubicBezTo>
                  <a:pt x="21171679" y="2170354"/>
                  <a:pt x="21192087" y="2174938"/>
                  <a:pt x="21198183" y="2176462"/>
                </a:cubicBezTo>
                <a:cubicBezTo>
                  <a:pt x="21239135" y="2203762"/>
                  <a:pt x="21187323" y="2171032"/>
                  <a:pt x="21226759" y="2190750"/>
                </a:cubicBezTo>
                <a:cubicBezTo>
                  <a:pt x="21231879" y="2193309"/>
                  <a:pt x="21236287" y="2197099"/>
                  <a:pt x="21241047" y="2200275"/>
                </a:cubicBezTo>
                <a:cubicBezTo>
                  <a:pt x="21245863" y="2207499"/>
                  <a:pt x="21255335" y="2218990"/>
                  <a:pt x="21255335" y="2228850"/>
                </a:cubicBezTo>
                <a:cubicBezTo>
                  <a:pt x="21255335" y="2235395"/>
                  <a:pt x="21252371" y="2241605"/>
                  <a:pt x="21250571" y="2247901"/>
                </a:cubicBezTo>
                <a:cubicBezTo>
                  <a:pt x="21249195" y="2252726"/>
                  <a:pt x="21249359" y="2258638"/>
                  <a:pt x="21245811" y="2262188"/>
                </a:cubicBezTo>
                <a:cubicBezTo>
                  <a:pt x="21242259" y="2265738"/>
                  <a:pt x="21236287" y="2265362"/>
                  <a:pt x="21231523" y="2266952"/>
                </a:cubicBezTo>
                <a:cubicBezTo>
                  <a:pt x="21210219" y="2298906"/>
                  <a:pt x="21235315" y="2267595"/>
                  <a:pt x="21207711" y="2285999"/>
                </a:cubicBezTo>
                <a:cubicBezTo>
                  <a:pt x="21202107" y="2289736"/>
                  <a:pt x="21199311" y="2297016"/>
                  <a:pt x="21193423" y="2300288"/>
                </a:cubicBezTo>
                <a:cubicBezTo>
                  <a:pt x="21184647" y="2305163"/>
                  <a:pt x="21164847" y="2309812"/>
                  <a:pt x="21164847" y="2309812"/>
                </a:cubicBezTo>
                <a:cubicBezTo>
                  <a:pt x="21164687" y="2309773"/>
                  <a:pt x="21133787" y="2302563"/>
                  <a:pt x="21131511" y="2300288"/>
                </a:cubicBezTo>
                <a:cubicBezTo>
                  <a:pt x="21127959" y="2296737"/>
                  <a:pt x="21128995" y="2290489"/>
                  <a:pt x="21126751" y="2285999"/>
                </a:cubicBezTo>
                <a:cubicBezTo>
                  <a:pt x="21118131" y="2268766"/>
                  <a:pt x="21119415" y="2272442"/>
                  <a:pt x="21102935" y="2266952"/>
                </a:cubicBezTo>
                <a:cubicBezTo>
                  <a:pt x="21101347" y="2262188"/>
                  <a:pt x="21101311" y="2256582"/>
                  <a:pt x="21098171" y="2252663"/>
                </a:cubicBezTo>
                <a:cubicBezTo>
                  <a:pt x="21091459" y="2244270"/>
                  <a:pt x="21079011" y="2241512"/>
                  <a:pt x="21069599" y="2238374"/>
                </a:cubicBezTo>
                <a:cubicBezTo>
                  <a:pt x="21068011" y="2265362"/>
                  <a:pt x="21067527" y="2292437"/>
                  <a:pt x="21064835" y="2319338"/>
                </a:cubicBezTo>
                <a:cubicBezTo>
                  <a:pt x="21064335" y="2324333"/>
                  <a:pt x="21063207" y="2329705"/>
                  <a:pt x="21060071" y="2333625"/>
                </a:cubicBezTo>
                <a:cubicBezTo>
                  <a:pt x="21052123" y="2343563"/>
                  <a:pt x="21037863" y="2345439"/>
                  <a:pt x="21026735" y="2347913"/>
                </a:cubicBezTo>
                <a:cubicBezTo>
                  <a:pt x="21018835" y="2349668"/>
                  <a:pt x="21010907" y="2351343"/>
                  <a:pt x="21002923" y="2352674"/>
                </a:cubicBezTo>
                <a:cubicBezTo>
                  <a:pt x="20991851" y="2354519"/>
                  <a:pt x="20980699" y="2355849"/>
                  <a:pt x="20969583" y="2357437"/>
                </a:cubicBezTo>
                <a:cubicBezTo>
                  <a:pt x="20953231" y="2354166"/>
                  <a:pt x="20942407" y="2352395"/>
                  <a:pt x="20926723" y="2347913"/>
                </a:cubicBezTo>
                <a:cubicBezTo>
                  <a:pt x="20921897" y="2346533"/>
                  <a:pt x="20916825" y="2345589"/>
                  <a:pt x="20912435" y="2343149"/>
                </a:cubicBezTo>
                <a:cubicBezTo>
                  <a:pt x="20902427" y="2337592"/>
                  <a:pt x="20883859" y="2324100"/>
                  <a:pt x="20883859" y="2324100"/>
                </a:cubicBezTo>
                <a:cubicBezTo>
                  <a:pt x="20778055" y="2329390"/>
                  <a:pt x="20780487" y="2332081"/>
                  <a:pt x="20664787" y="2324100"/>
                </a:cubicBezTo>
                <a:cubicBezTo>
                  <a:pt x="20638931" y="2322316"/>
                  <a:pt x="20637003" y="2296318"/>
                  <a:pt x="20631447" y="2290762"/>
                </a:cubicBezTo>
                <a:cubicBezTo>
                  <a:pt x="20628275" y="2276476"/>
                  <a:pt x="20622967" y="2262500"/>
                  <a:pt x="20621923" y="2247901"/>
                </a:cubicBezTo>
                <a:cubicBezTo>
                  <a:pt x="20621123" y="2236711"/>
                  <a:pt x="20626923" y="2217928"/>
                  <a:pt x="20636211" y="2209799"/>
                </a:cubicBezTo>
                <a:cubicBezTo>
                  <a:pt x="20644827" y="2202262"/>
                  <a:pt x="20655259" y="2197099"/>
                  <a:pt x="20664787" y="2190750"/>
                </a:cubicBezTo>
                <a:cubicBezTo>
                  <a:pt x="20683251" y="2178440"/>
                  <a:pt x="20673647" y="2183034"/>
                  <a:pt x="20693359" y="2176462"/>
                </a:cubicBezTo>
                <a:cubicBezTo>
                  <a:pt x="20698123" y="2173288"/>
                  <a:pt x="20702419" y="2169262"/>
                  <a:pt x="20707649" y="2166939"/>
                </a:cubicBezTo>
                <a:cubicBezTo>
                  <a:pt x="20716823" y="2162861"/>
                  <a:pt x="20726699" y="2160589"/>
                  <a:pt x="20736223" y="2157412"/>
                </a:cubicBezTo>
                <a:lnTo>
                  <a:pt x="20764799" y="2147889"/>
                </a:lnTo>
                <a:lnTo>
                  <a:pt x="20793375" y="2138364"/>
                </a:lnTo>
                <a:lnTo>
                  <a:pt x="20807659" y="2133599"/>
                </a:lnTo>
                <a:cubicBezTo>
                  <a:pt x="20829885" y="2135190"/>
                  <a:pt x="20852393" y="2134491"/>
                  <a:pt x="20874335" y="2138364"/>
                </a:cubicBezTo>
                <a:cubicBezTo>
                  <a:pt x="20879971" y="2139357"/>
                  <a:pt x="20883503" y="2145327"/>
                  <a:pt x="20888623" y="2147889"/>
                </a:cubicBezTo>
                <a:cubicBezTo>
                  <a:pt x="20893115" y="2150132"/>
                  <a:pt x="20898147" y="2151063"/>
                  <a:pt x="20902911" y="2152650"/>
                </a:cubicBezTo>
                <a:cubicBezTo>
                  <a:pt x="20928311" y="2151063"/>
                  <a:pt x="20953971" y="2151856"/>
                  <a:pt x="20979111" y="2147889"/>
                </a:cubicBezTo>
                <a:cubicBezTo>
                  <a:pt x="20984763" y="2146995"/>
                  <a:pt x="20988167" y="2140688"/>
                  <a:pt x="20993399" y="2138364"/>
                </a:cubicBezTo>
                <a:cubicBezTo>
                  <a:pt x="21002575" y="2134285"/>
                  <a:pt x="21012447" y="2132012"/>
                  <a:pt x="21021975" y="2128838"/>
                </a:cubicBezTo>
                <a:lnTo>
                  <a:pt x="21036259" y="2124075"/>
                </a:lnTo>
                <a:close/>
                <a:moveTo>
                  <a:pt x="14861412" y="2050256"/>
                </a:moveTo>
                <a:cubicBezTo>
                  <a:pt x="14873386" y="2051453"/>
                  <a:pt x="14887431" y="2052333"/>
                  <a:pt x="14899514" y="2055019"/>
                </a:cubicBezTo>
                <a:cubicBezTo>
                  <a:pt x="14901961" y="2055562"/>
                  <a:pt x="14904276" y="2056605"/>
                  <a:pt x="14906655" y="2057399"/>
                </a:cubicBezTo>
                <a:cubicBezTo>
                  <a:pt x="14909038" y="2058987"/>
                  <a:pt x="14912214" y="2059781"/>
                  <a:pt x="14913799" y="2062164"/>
                </a:cubicBezTo>
                <a:cubicBezTo>
                  <a:pt x="14915614" y="2064886"/>
                  <a:pt x="14915283" y="2068541"/>
                  <a:pt x="14916182" y="2071688"/>
                </a:cubicBezTo>
                <a:cubicBezTo>
                  <a:pt x="14916870" y="2074102"/>
                  <a:pt x="14917768" y="2076450"/>
                  <a:pt x="14918562" y="2078832"/>
                </a:cubicBezTo>
                <a:cubicBezTo>
                  <a:pt x="14917768" y="2087562"/>
                  <a:pt x="14917422" y="2096345"/>
                  <a:pt x="14916182" y="2105024"/>
                </a:cubicBezTo>
                <a:cubicBezTo>
                  <a:pt x="14915827" y="2107510"/>
                  <a:pt x="14914921" y="2109923"/>
                  <a:pt x="14913799" y="2112168"/>
                </a:cubicBezTo>
                <a:cubicBezTo>
                  <a:pt x="14912519" y="2114730"/>
                  <a:pt x="14911193" y="2117427"/>
                  <a:pt x="14909038" y="2119313"/>
                </a:cubicBezTo>
                <a:cubicBezTo>
                  <a:pt x="14902032" y="2125442"/>
                  <a:pt x="14897156" y="2127636"/>
                  <a:pt x="14892371" y="2138362"/>
                </a:cubicBezTo>
                <a:lnTo>
                  <a:pt x="14873317" y="2131218"/>
                </a:lnTo>
                <a:cubicBezTo>
                  <a:pt x="14868592" y="2129531"/>
                  <a:pt x="14863795" y="2128044"/>
                  <a:pt x="14859032" y="2126456"/>
                </a:cubicBezTo>
                <a:cubicBezTo>
                  <a:pt x="14856649" y="2125662"/>
                  <a:pt x="14854134" y="2125196"/>
                  <a:pt x="14851889" y="2124075"/>
                </a:cubicBezTo>
                <a:cubicBezTo>
                  <a:pt x="14839804" y="2118033"/>
                  <a:pt x="14845314" y="2121282"/>
                  <a:pt x="14835221" y="2114549"/>
                </a:cubicBezTo>
                <a:cubicBezTo>
                  <a:pt x="14828866" y="2095493"/>
                  <a:pt x="14828922" y="2102317"/>
                  <a:pt x="14832837" y="2078832"/>
                </a:cubicBezTo>
                <a:cubicBezTo>
                  <a:pt x="14833543" y="2074607"/>
                  <a:pt x="14836771" y="2067354"/>
                  <a:pt x="14839981" y="2064543"/>
                </a:cubicBezTo>
                <a:cubicBezTo>
                  <a:pt x="14844290" y="2060776"/>
                  <a:pt x="14849505" y="2058193"/>
                  <a:pt x="14854270" y="2055019"/>
                </a:cubicBezTo>
                <a:lnTo>
                  <a:pt x="14861412" y="2050256"/>
                </a:lnTo>
                <a:close/>
                <a:moveTo>
                  <a:pt x="33516119" y="2031208"/>
                </a:moveTo>
                <a:cubicBezTo>
                  <a:pt x="33535963" y="2032000"/>
                  <a:pt x="33555843" y="2032173"/>
                  <a:pt x="33575651" y="2033590"/>
                </a:cubicBezTo>
                <a:cubicBezTo>
                  <a:pt x="33578155" y="2033766"/>
                  <a:pt x="33580599" y="2034750"/>
                  <a:pt x="33582795" y="2035970"/>
                </a:cubicBezTo>
                <a:cubicBezTo>
                  <a:pt x="33587799" y="2038748"/>
                  <a:pt x="33597083" y="2045493"/>
                  <a:pt x="33597083" y="2045493"/>
                </a:cubicBezTo>
                <a:lnTo>
                  <a:pt x="33606607" y="2059781"/>
                </a:lnTo>
                <a:cubicBezTo>
                  <a:pt x="33608195" y="2062164"/>
                  <a:pt x="33610463" y="2064210"/>
                  <a:pt x="33611371" y="2066924"/>
                </a:cubicBezTo>
                <a:cubicBezTo>
                  <a:pt x="33614655" y="2076783"/>
                  <a:pt x="33612359" y="2071979"/>
                  <a:pt x="33618515" y="2081212"/>
                </a:cubicBezTo>
                <a:cubicBezTo>
                  <a:pt x="33617719" y="2093119"/>
                  <a:pt x="33617383" y="2105064"/>
                  <a:pt x="33616131" y="2116931"/>
                </a:cubicBezTo>
                <a:cubicBezTo>
                  <a:pt x="33615791" y="2120188"/>
                  <a:pt x="33614691" y="2123321"/>
                  <a:pt x="33613751" y="2126456"/>
                </a:cubicBezTo>
                <a:cubicBezTo>
                  <a:pt x="33612307" y="2131264"/>
                  <a:pt x="33610575" y="2135981"/>
                  <a:pt x="33608987" y="2140743"/>
                </a:cubicBezTo>
                <a:cubicBezTo>
                  <a:pt x="33608195" y="2143126"/>
                  <a:pt x="33607999" y="2145799"/>
                  <a:pt x="33606607" y="2147889"/>
                </a:cubicBezTo>
                <a:lnTo>
                  <a:pt x="33601843" y="2155031"/>
                </a:lnTo>
                <a:cubicBezTo>
                  <a:pt x="33601051" y="2157412"/>
                  <a:pt x="33600587" y="2159929"/>
                  <a:pt x="33599463" y="2162174"/>
                </a:cubicBezTo>
                <a:lnTo>
                  <a:pt x="33594703" y="2171700"/>
                </a:lnTo>
                <a:cubicBezTo>
                  <a:pt x="33587559" y="2173288"/>
                  <a:pt x="33580583" y="2176159"/>
                  <a:pt x="33573271" y="2176462"/>
                </a:cubicBezTo>
                <a:cubicBezTo>
                  <a:pt x="33548763" y="2177484"/>
                  <a:pt x="33545159" y="2175985"/>
                  <a:pt x="33528027" y="2171700"/>
                </a:cubicBezTo>
                <a:cubicBezTo>
                  <a:pt x="33525647" y="2170112"/>
                  <a:pt x="33523563" y="2167943"/>
                  <a:pt x="33520883" y="2166939"/>
                </a:cubicBezTo>
                <a:cubicBezTo>
                  <a:pt x="33510655" y="2163103"/>
                  <a:pt x="33504627" y="2166419"/>
                  <a:pt x="33494687" y="2159794"/>
                </a:cubicBezTo>
                <a:cubicBezTo>
                  <a:pt x="33484175" y="2152787"/>
                  <a:pt x="33490351" y="2155592"/>
                  <a:pt x="33475639" y="2152650"/>
                </a:cubicBezTo>
                <a:cubicBezTo>
                  <a:pt x="33455155" y="2138995"/>
                  <a:pt x="33481079" y="2155370"/>
                  <a:pt x="33461351" y="2145509"/>
                </a:cubicBezTo>
                <a:cubicBezTo>
                  <a:pt x="33442891" y="2136276"/>
                  <a:pt x="33465015" y="2144346"/>
                  <a:pt x="33447063" y="2138364"/>
                </a:cubicBezTo>
                <a:lnTo>
                  <a:pt x="33432775" y="2128838"/>
                </a:lnTo>
                <a:cubicBezTo>
                  <a:pt x="33430395" y="2127252"/>
                  <a:pt x="33428347" y="2124979"/>
                  <a:pt x="33425631" y="2124075"/>
                </a:cubicBezTo>
                <a:cubicBezTo>
                  <a:pt x="33423251" y="2123280"/>
                  <a:pt x="33420683" y="2122913"/>
                  <a:pt x="33418487" y="2121694"/>
                </a:cubicBezTo>
                <a:cubicBezTo>
                  <a:pt x="33413487" y="2118913"/>
                  <a:pt x="33404203" y="2112169"/>
                  <a:pt x="33404203" y="2112169"/>
                </a:cubicBezTo>
                <a:cubicBezTo>
                  <a:pt x="33403407" y="2109788"/>
                  <a:pt x="33403039" y="2107220"/>
                  <a:pt x="33401819" y="2105024"/>
                </a:cubicBezTo>
                <a:cubicBezTo>
                  <a:pt x="33399039" y="2100023"/>
                  <a:pt x="33392295" y="2090737"/>
                  <a:pt x="33392295" y="2090737"/>
                </a:cubicBezTo>
                <a:cubicBezTo>
                  <a:pt x="33391499" y="2088357"/>
                  <a:pt x="33389915" y="2086103"/>
                  <a:pt x="33389915" y="2083594"/>
                </a:cubicBezTo>
                <a:cubicBezTo>
                  <a:pt x="33389915" y="2074597"/>
                  <a:pt x="33390603" y="2066237"/>
                  <a:pt x="33397059" y="2059781"/>
                </a:cubicBezTo>
                <a:cubicBezTo>
                  <a:pt x="33399083" y="2057759"/>
                  <a:pt x="33401643" y="2056300"/>
                  <a:pt x="33404203" y="2055020"/>
                </a:cubicBezTo>
                <a:cubicBezTo>
                  <a:pt x="33406447" y="2053899"/>
                  <a:pt x="33408963" y="2053432"/>
                  <a:pt x="33411343" y="2052637"/>
                </a:cubicBezTo>
                <a:cubicBezTo>
                  <a:pt x="33413727" y="2051050"/>
                  <a:pt x="33415875" y="2049037"/>
                  <a:pt x="33418487" y="2047874"/>
                </a:cubicBezTo>
                <a:cubicBezTo>
                  <a:pt x="33428679" y="2043345"/>
                  <a:pt x="33432603" y="2043504"/>
                  <a:pt x="33442303" y="2040731"/>
                </a:cubicBezTo>
                <a:cubicBezTo>
                  <a:pt x="33444715" y="2040041"/>
                  <a:pt x="33446951" y="2038642"/>
                  <a:pt x="33449443" y="2038351"/>
                </a:cubicBezTo>
                <a:cubicBezTo>
                  <a:pt x="33460511" y="2037048"/>
                  <a:pt x="33471683" y="2036933"/>
                  <a:pt x="33482783" y="2035970"/>
                </a:cubicBezTo>
                <a:cubicBezTo>
                  <a:pt x="33502799" y="2034228"/>
                  <a:pt x="33500227" y="2034384"/>
                  <a:pt x="33516119" y="2031208"/>
                </a:cubicBezTo>
                <a:close/>
                <a:moveTo>
                  <a:pt x="34838903" y="1927683"/>
                </a:moveTo>
                <a:cubicBezTo>
                  <a:pt x="34841571" y="1928339"/>
                  <a:pt x="34846147" y="1929720"/>
                  <a:pt x="34851251" y="1931633"/>
                </a:cubicBezTo>
                <a:lnTo>
                  <a:pt x="34854283" y="1933040"/>
                </a:lnTo>
                <a:lnTo>
                  <a:pt x="34838039" y="1928060"/>
                </a:lnTo>
                <a:cubicBezTo>
                  <a:pt x="34835487" y="1927089"/>
                  <a:pt x="34836239" y="1927025"/>
                  <a:pt x="34838903" y="1927683"/>
                </a:cubicBezTo>
                <a:close/>
                <a:moveTo>
                  <a:pt x="13463900" y="1906588"/>
                </a:moveTo>
                <a:cubicBezTo>
                  <a:pt x="13478717" y="1908705"/>
                  <a:pt x="13494013" y="1908636"/>
                  <a:pt x="13508349" y="1912937"/>
                </a:cubicBezTo>
                <a:cubicBezTo>
                  <a:pt x="13515659" y="1915130"/>
                  <a:pt x="13520251" y="1922958"/>
                  <a:pt x="13527397" y="1925638"/>
                </a:cubicBezTo>
                <a:cubicBezTo>
                  <a:pt x="13537503" y="1929428"/>
                  <a:pt x="13548736" y="1929147"/>
                  <a:pt x="13559147" y="1931988"/>
                </a:cubicBezTo>
                <a:cubicBezTo>
                  <a:pt x="13572065" y="1935510"/>
                  <a:pt x="13597250" y="1944688"/>
                  <a:pt x="13597250" y="1944688"/>
                </a:cubicBezTo>
                <a:cubicBezTo>
                  <a:pt x="13603691" y="1964013"/>
                  <a:pt x="13609957" y="1966109"/>
                  <a:pt x="13590898" y="1982789"/>
                </a:cubicBezTo>
                <a:cubicBezTo>
                  <a:pt x="13579412" y="1992838"/>
                  <a:pt x="13552799" y="2008188"/>
                  <a:pt x="13552799" y="2008188"/>
                </a:cubicBezTo>
                <a:lnTo>
                  <a:pt x="13514699" y="2065338"/>
                </a:lnTo>
                <a:cubicBezTo>
                  <a:pt x="13510467" y="2071689"/>
                  <a:pt x="13504413" y="2077149"/>
                  <a:pt x="13501997" y="2084388"/>
                </a:cubicBezTo>
                <a:lnTo>
                  <a:pt x="13495649" y="2103437"/>
                </a:lnTo>
                <a:cubicBezTo>
                  <a:pt x="13493530" y="2118254"/>
                  <a:pt x="13489299" y="2132920"/>
                  <a:pt x="13489299" y="2147889"/>
                </a:cubicBezTo>
                <a:cubicBezTo>
                  <a:pt x="13489299" y="2216521"/>
                  <a:pt x="13488587" y="2209250"/>
                  <a:pt x="13501997" y="2249489"/>
                </a:cubicBezTo>
                <a:cubicBezTo>
                  <a:pt x="13499883" y="2260070"/>
                  <a:pt x="13501005" y="2271867"/>
                  <a:pt x="13495649" y="2281237"/>
                </a:cubicBezTo>
                <a:cubicBezTo>
                  <a:pt x="13491863" y="2287864"/>
                  <a:pt x="13481366" y="2287978"/>
                  <a:pt x="13476598" y="2293938"/>
                </a:cubicBezTo>
                <a:cubicBezTo>
                  <a:pt x="13472416" y="2299165"/>
                  <a:pt x="13472364" y="2306639"/>
                  <a:pt x="13470247" y="2312988"/>
                </a:cubicBezTo>
                <a:cubicBezTo>
                  <a:pt x="13459665" y="2310870"/>
                  <a:pt x="13449267" y="2307332"/>
                  <a:pt x="13438497" y="2306639"/>
                </a:cubicBezTo>
                <a:cubicBezTo>
                  <a:pt x="13258300" y="2295012"/>
                  <a:pt x="13320260" y="2331527"/>
                  <a:pt x="13254347" y="2287588"/>
                </a:cubicBezTo>
                <a:cubicBezTo>
                  <a:pt x="13252231" y="2262188"/>
                  <a:pt x="13254820" y="2235945"/>
                  <a:pt x="13248000" y="2211388"/>
                </a:cubicBezTo>
                <a:cubicBezTo>
                  <a:pt x="13243913" y="2196680"/>
                  <a:pt x="13227424" y="2187767"/>
                  <a:pt x="13222596" y="2173288"/>
                </a:cubicBezTo>
                <a:cubicBezTo>
                  <a:pt x="13220481" y="2166939"/>
                  <a:pt x="13219961" y="2159806"/>
                  <a:pt x="13216247" y="2154238"/>
                </a:cubicBezTo>
                <a:cubicBezTo>
                  <a:pt x="13206471" y="2139569"/>
                  <a:pt x="13192207" y="2131858"/>
                  <a:pt x="13178150" y="2122488"/>
                </a:cubicBezTo>
                <a:cubicBezTo>
                  <a:pt x="13170302" y="2098947"/>
                  <a:pt x="13162275" y="2069570"/>
                  <a:pt x="13159097" y="2058988"/>
                </a:cubicBezTo>
                <a:cubicBezTo>
                  <a:pt x="13173915" y="2046288"/>
                  <a:pt x="13185336" y="2027893"/>
                  <a:pt x="13203549" y="2020888"/>
                </a:cubicBezTo>
                <a:cubicBezTo>
                  <a:pt x="13213926" y="2016896"/>
                  <a:pt x="13247279" y="2029115"/>
                  <a:pt x="13260700" y="2033590"/>
                </a:cubicBezTo>
                <a:cubicBezTo>
                  <a:pt x="13261090" y="2033522"/>
                  <a:pt x="13309622" y="2027471"/>
                  <a:pt x="13317849" y="2020888"/>
                </a:cubicBezTo>
                <a:cubicBezTo>
                  <a:pt x="13323808" y="2016122"/>
                  <a:pt x="13324591" y="2006605"/>
                  <a:pt x="13330547" y="2001837"/>
                </a:cubicBezTo>
                <a:cubicBezTo>
                  <a:pt x="13335775" y="1997657"/>
                  <a:pt x="13343612" y="1998480"/>
                  <a:pt x="13349599" y="1995489"/>
                </a:cubicBezTo>
                <a:cubicBezTo>
                  <a:pt x="13356425" y="1992074"/>
                  <a:pt x="13362298" y="1987021"/>
                  <a:pt x="13368648" y="1982789"/>
                </a:cubicBezTo>
                <a:cubicBezTo>
                  <a:pt x="13370765" y="1976437"/>
                  <a:pt x="13372004" y="1969724"/>
                  <a:pt x="13374999" y="1963738"/>
                </a:cubicBezTo>
                <a:cubicBezTo>
                  <a:pt x="13385370" y="1942996"/>
                  <a:pt x="13402937" y="1926907"/>
                  <a:pt x="13425796" y="1919288"/>
                </a:cubicBezTo>
                <a:lnTo>
                  <a:pt x="13463900" y="1906588"/>
                </a:lnTo>
                <a:close/>
                <a:moveTo>
                  <a:pt x="30864211" y="1864211"/>
                </a:moveTo>
                <a:lnTo>
                  <a:pt x="30868375" y="1865232"/>
                </a:lnTo>
                <a:lnTo>
                  <a:pt x="30868279" y="1865214"/>
                </a:lnTo>
                <a:cubicBezTo>
                  <a:pt x="30864207" y="1864263"/>
                  <a:pt x="30860723" y="1863374"/>
                  <a:pt x="30864211" y="1864211"/>
                </a:cubicBezTo>
                <a:close/>
                <a:moveTo>
                  <a:pt x="31633503" y="1850708"/>
                </a:moveTo>
                <a:cubicBezTo>
                  <a:pt x="31663983" y="1861343"/>
                  <a:pt x="31665891" y="1891030"/>
                  <a:pt x="31703515" y="1906431"/>
                </a:cubicBezTo>
                <a:cubicBezTo>
                  <a:pt x="31760347" y="1917541"/>
                  <a:pt x="31838611" y="1895315"/>
                  <a:pt x="31916875" y="1908809"/>
                </a:cubicBezTo>
                <a:cubicBezTo>
                  <a:pt x="31956563" y="1922464"/>
                  <a:pt x="31974819" y="1940877"/>
                  <a:pt x="31990691" y="1985486"/>
                </a:cubicBezTo>
                <a:cubicBezTo>
                  <a:pt x="31980215" y="2025968"/>
                  <a:pt x="31936399" y="2035493"/>
                  <a:pt x="31930683" y="2064067"/>
                </a:cubicBezTo>
                <a:cubicBezTo>
                  <a:pt x="31946243" y="2076609"/>
                  <a:pt x="31976087" y="2077248"/>
                  <a:pt x="32005931" y="2082641"/>
                </a:cubicBezTo>
                <a:cubicBezTo>
                  <a:pt x="32049431" y="2081530"/>
                  <a:pt x="32059587" y="2066131"/>
                  <a:pt x="32122135" y="2079308"/>
                </a:cubicBezTo>
                <a:cubicBezTo>
                  <a:pt x="32191191" y="2099469"/>
                  <a:pt x="32296023" y="2264947"/>
                  <a:pt x="32365023" y="2246947"/>
                </a:cubicBezTo>
                <a:cubicBezTo>
                  <a:pt x="32394235" y="2239328"/>
                  <a:pt x="32385343" y="2155507"/>
                  <a:pt x="32395503" y="2109788"/>
                </a:cubicBezTo>
                <a:cubicBezTo>
                  <a:pt x="32413283" y="2090578"/>
                  <a:pt x="32428683" y="2095183"/>
                  <a:pt x="32448843" y="2102167"/>
                </a:cubicBezTo>
                <a:cubicBezTo>
                  <a:pt x="32509803" y="2152016"/>
                  <a:pt x="32546951" y="2228056"/>
                  <a:pt x="32622199" y="2294572"/>
                </a:cubicBezTo>
                <a:cubicBezTo>
                  <a:pt x="32686491" y="2338864"/>
                  <a:pt x="32750787" y="2390299"/>
                  <a:pt x="32784123" y="2372678"/>
                </a:cubicBezTo>
                <a:cubicBezTo>
                  <a:pt x="32797299" y="2340610"/>
                  <a:pt x="32748563" y="2287110"/>
                  <a:pt x="32740307" y="2250280"/>
                </a:cubicBezTo>
                <a:cubicBezTo>
                  <a:pt x="32732531" y="2208688"/>
                  <a:pt x="32753327" y="2183767"/>
                  <a:pt x="32740783" y="2144554"/>
                </a:cubicBezTo>
                <a:cubicBezTo>
                  <a:pt x="32721419" y="2099548"/>
                  <a:pt x="32577987" y="2020649"/>
                  <a:pt x="32616959" y="1994536"/>
                </a:cubicBezTo>
                <a:cubicBezTo>
                  <a:pt x="32657599" y="1956593"/>
                  <a:pt x="32905407" y="1968660"/>
                  <a:pt x="32974623" y="1987867"/>
                </a:cubicBezTo>
                <a:cubicBezTo>
                  <a:pt x="33035743" y="2041526"/>
                  <a:pt x="33023043" y="2107090"/>
                  <a:pt x="33050823" y="2163128"/>
                </a:cubicBezTo>
                <a:cubicBezTo>
                  <a:pt x="33071143" y="2185990"/>
                  <a:pt x="33072415" y="2206467"/>
                  <a:pt x="33111783" y="2231707"/>
                </a:cubicBezTo>
                <a:cubicBezTo>
                  <a:pt x="33144803" y="2231707"/>
                  <a:pt x="33163535" y="2217419"/>
                  <a:pt x="33210843" y="2231707"/>
                </a:cubicBezTo>
                <a:cubicBezTo>
                  <a:pt x="33246563" y="2275365"/>
                  <a:pt x="33227511" y="2340451"/>
                  <a:pt x="33210843" y="2384108"/>
                </a:cubicBezTo>
                <a:cubicBezTo>
                  <a:pt x="33175443" y="2388870"/>
                  <a:pt x="33142423" y="2360294"/>
                  <a:pt x="33111783" y="2384108"/>
                </a:cubicBezTo>
                <a:lnTo>
                  <a:pt x="33096543" y="2429827"/>
                </a:lnTo>
                <a:cubicBezTo>
                  <a:pt x="33042411" y="2446972"/>
                  <a:pt x="32964463" y="2445067"/>
                  <a:pt x="32898423" y="2452687"/>
                </a:cubicBezTo>
                <a:cubicBezTo>
                  <a:pt x="32916203" y="2493327"/>
                  <a:pt x="32943507" y="2526824"/>
                  <a:pt x="32951763" y="2574607"/>
                </a:cubicBezTo>
                <a:cubicBezTo>
                  <a:pt x="32951127" y="2597308"/>
                  <a:pt x="32952875" y="2610484"/>
                  <a:pt x="32930807" y="2628423"/>
                </a:cubicBezTo>
                <a:lnTo>
                  <a:pt x="32685063" y="2612708"/>
                </a:lnTo>
                <a:cubicBezTo>
                  <a:pt x="32707923" y="2631599"/>
                  <a:pt x="32723639" y="2650492"/>
                  <a:pt x="32753643" y="2669382"/>
                </a:cubicBezTo>
                <a:cubicBezTo>
                  <a:pt x="32828099" y="2686367"/>
                  <a:pt x="32933507" y="2655728"/>
                  <a:pt x="33012723" y="2696527"/>
                </a:cubicBezTo>
                <a:cubicBezTo>
                  <a:pt x="33053999" y="2742724"/>
                  <a:pt x="33052411" y="2810352"/>
                  <a:pt x="33050823" y="2856547"/>
                </a:cubicBezTo>
                <a:cubicBezTo>
                  <a:pt x="33037807" y="2895919"/>
                  <a:pt x="33027171" y="2911476"/>
                  <a:pt x="32997483" y="2917507"/>
                </a:cubicBezTo>
                <a:lnTo>
                  <a:pt x="32936523" y="2947987"/>
                </a:lnTo>
                <a:lnTo>
                  <a:pt x="32931955" y="2955167"/>
                </a:lnTo>
                <a:lnTo>
                  <a:pt x="32938967" y="2986237"/>
                </a:lnTo>
                <a:cubicBezTo>
                  <a:pt x="32952807" y="3025381"/>
                  <a:pt x="32977367" y="3065859"/>
                  <a:pt x="32968435" y="3095627"/>
                </a:cubicBezTo>
                <a:cubicBezTo>
                  <a:pt x="32948591" y="3163094"/>
                  <a:pt x="32876359" y="3187700"/>
                  <a:pt x="32866039" y="3240881"/>
                </a:cubicBezTo>
                <a:cubicBezTo>
                  <a:pt x="32865247" y="3298031"/>
                  <a:pt x="32928747" y="3324225"/>
                  <a:pt x="32944623" y="3405187"/>
                </a:cubicBezTo>
                <a:cubicBezTo>
                  <a:pt x="32940655" y="3479006"/>
                  <a:pt x="32896203" y="3493295"/>
                  <a:pt x="32899379" y="3533774"/>
                </a:cubicBezTo>
                <a:cubicBezTo>
                  <a:pt x="32912079" y="3564730"/>
                  <a:pt x="32974783" y="3538537"/>
                  <a:pt x="33018439" y="3567112"/>
                </a:cubicBezTo>
                <a:cubicBezTo>
                  <a:pt x="33068447" y="3623468"/>
                  <a:pt x="33094639" y="3675067"/>
                  <a:pt x="33132739" y="3729044"/>
                </a:cubicBezTo>
                <a:lnTo>
                  <a:pt x="33299427" y="3748096"/>
                </a:lnTo>
                <a:cubicBezTo>
                  <a:pt x="33347847" y="3770320"/>
                  <a:pt x="33389123" y="3799689"/>
                  <a:pt x="33413727" y="3838581"/>
                </a:cubicBezTo>
                <a:cubicBezTo>
                  <a:pt x="33457383" y="3891763"/>
                  <a:pt x="33486751" y="3949707"/>
                  <a:pt x="33523267" y="4005269"/>
                </a:cubicBezTo>
                <a:cubicBezTo>
                  <a:pt x="33547871" y="3983837"/>
                  <a:pt x="33548667" y="3967169"/>
                  <a:pt x="33561367" y="3948117"/>
                </a:cubicBezTo>
                <a:cubicBezTo>
                  <a:pt x="33608195" y="3931450"/>
                  <a:pt x="33688367" y="3948117"/>
                  <a:pt x="33751867" y="3948117"/>
                </a:cubicBezTo>
                <a:cubicBezTo>
                  <a:pt x="33832035" y="3948915"/>
                  <a:pt x="33912203" y="3937800"/>
                  <a:pt x="33992371" y="3950503"/>
                </a:cubicBezTo>
                <a:cubicBezTo>
                  <a:pt x="34039995" y="3971933"/>
                  <a:pt x="34073335" y="4012412"/>
                  <a:pt x="34113815" y="4043370"/>
                </a:cubicBezTo>
                <a:cubicBezTo>
                  <a:pt x="34179695" y="4044956"/>
                  <a:pt x="34247959" y="4037018"/>
                  <a:pt x="34311459" y="4048129"/>
                </a:cubicBezTo>
                <a:cubicBezTo>
                  <a:pt x="34369403" y="4060035"/>
                  <a:pt x="34420203" y="4071942"/>
                  <a:pt x="34494815" y="4100521"/>
                </a:cubicBezTo>
                <a:cubicBezTo>
                  <a:pt x="34534503" y="4110837"/>
                  <a:pt x="34555139" y="4092580"/>
                  <a:pt x="34585303" y="4088612"/>
                </a:cubicBezTo>
                <a:cubicBezTo>
                  <a:pt x="34661503" y="4101313"/>
                  <a:pt x="34706747" y="4114013"/>
                  <a:pt x="34768659" y="4155284"/>
                </a:cubicBezTo>
                <a:cubicBezTo>
                  <a:pt x="34844067" y="4250540"/>
                  <a:pt x="34883751" y="4338645"/>
                  <a:pt x="34956779" y="4433895"/>
                </a:cubicBezTo>
                <a:cubicBezTo>
                  <a:pt x="35039327" y="4502951"/>
                  <a:pt x="35126639" y="4538669"/>
                  <a:pt x="35211571" y="4591057"/>
                </a:cubicBezTo>
                <a:cubicBezTo>
                  <a:pt x="35271895" y="4625980"/>
                  <a:pt x="35328251" y="4637491"/>
                  <a:pt x="35371115" y="4643441"/>
                </a:cubicBezTo>
                <a:cubicBezTo>
                  <a:pt x="35413979" y="4649396"/>
                  <a:pt x="35436203" y="4641858"/>
                  <a:pt x="35468747" y="4626776"/>
                </a:cubicBezTo>
                <a:cubicBezTo>
                  <a:pt x="35478271" y="4585499"/>
                  <a:pt x="35452079" y="4541843"/>
                  <a:pt x="35425883" y="4500566"/>
                </a:cubicBezTo>
                <a:cubicBezTo>
                  <a:pt x="35349683" y="4405319"/>
                  <a:pt x="35280627" y="4395795"/>
                  <a:pt x="35225859" y="4336264"/>
                </a:cubicBezTo>
                <a:lnTo>
                  <a:pt x="35190139" y="4252919"/>
                </a:lnTo>
                <a:cubicBezTo>
                  <a:pt x="35150455" y="4189420"/>
                  <a:pt x="35084571" y="4168780"/>
                  <a:pt x="35056791" y="4119570"/>
                </a:cubicBezTo>
                <a:cubicBezTo>
                  <a:pt x="35044883" y="4025907"/>
                  <a:pt x="35090127" y="3929860"/>
                  <a:pt x="35085367" y="3831439"/>
                </a:cubicBezTo>
                <a:cubicBezTo>
                  <a:pt x="35068695" y="3772702"/>
                  <a:pt x="35054411" y="3763969"/>
                  <a:pt x="34994879" y="3700466"/>
                </a:cubicBezTo>
                <a:cubicBezTo>
                  <a:pt x="34854383" y="3575051"/>
                  <a:pt x="34599591" y="3490118"/>
                  <a:pt x="34568635" y="3421856"/>
                </a:cubicBezTo>
                <a:cubicBezTo>
                  <a:pt x="34565459" y="3372644"/>
                  <a:pt x="34612291" y="3306763"/>
                  <a:pt x="34599591" y="3252787"/>
                </a:cubicBezTo>
                <a:cubicBezTo>
                  <a:pt x="34567047" y="3233737"/>
                  <a:pt x="34524979" y="3257550"/>
                  <a:pt x="34494815" y="3231357"/>
                </a:cubicBezTo>
                <a:cubicBezTo>
                  <a:pt x="34378927" y="3142456"/>
                  <a:pt x="34153503" y="2960688"/>
                  <a:pt x="34159059" y="2888457"/>
                </a:cubicBezTo>
                <a:cubicBezTo>
                  <a:pt x="34192399" y="2835274"/>
                  <a:pt x="34254311" y="2853531"/>
                  <a:pt x="34311459" y="2859883"/>
                </a:cubicBezTo>
                <a:cubicBezTo>
                  <a:pt x="34365435" y="2879725"/>
                  <a:pt x="34388451" y="2885281"/>
                  <a:pt x="34447191" y="2900362"/>
                </a:cubicBezTo>
                <a:cubicBezTo>
                  <a:pt x="34495611" y="2891631"/>
                  <a:pt x="34505927" y="2863850"/>
                  <a:pt x="34571015" y="2852738"/>
                </a:cubicBezTo>
                <a:cubicBezTo>
                  <a:pt x="34628167" y="2854324"/>
                  <a:pt x="34640071" y="2853531"/>
                  <a:pt x="34692459" y="2871787"/>
                </a:cubicBezTo>
                <a:lnTo>
                  <a:pt x="34866291" y="2967037"/>
                </a:lnTo>
                <a:cubicBezTo>
                  <a:pt x="34930583" y="3001169"/>
                  <a:pt x="34999639" y="3035299"/>
                  <a:pt x="35066315" y="3005137"/>
                </a:cubicBezTo>
                <a:cubicBezTo>
                  <a:pt x="35075839" y="2972593"/>
                  <a:pt x="35059171" y="2923381"/>
                  <a:pt x="35094891" y="2907505"/>
                </a:cubicBezTo>
                <a:cubicBezTo>
                  <a:pt x="35138547" y="2928142"/>
                  <a:pt x="35191727" y="2986882"/>
                  <a:pt x="35202047" y="3040856"/>
                </a:cubicBezTo>
                <a:cubicBezTo>
                  <a:pt x="35192523" y="3085306"/>
                  <a:pt x="35144895" y="3110706"/>
                  <a:pt x="35152039" y="3148012"/>
                </a:cubicBezTo>
                <a:cubicBezTo>
                  <a:pt x="35176647" y="3182937"/>
                  <a:pt x="35322699" y="3163094"/>
                  <a:pt x="35390167" y="3224213"/>
                </a:cubicBezTo>
                <a:cubicBezTo>
                  <a:pt x="35406835" y="3255170"/>
                  <a:pt x="35368735" y="3278981"/>
                  <a:pt x="35390167" y="3309938"/>
                </a:cubicBezTo>
                <a:cubicBezTo>
                  <a:pt x="35438583" y="3328193"/>
                  <a:pt x="35491767" y="3305969"/>
                  <a:pt x="35542567" y="3312320"/>
                </a:cubicBezTo>
                <a:cubicBezTo>
                  <a:pt x="35602099" y="3336925"/>
                  <a:pt x="35630671" y="3385345"/>
                  <a:pt x="35685439" y="3395664"/>
                </a:cubicBezTo>
                <a:cubicBezTo>
                  <a:pt x="35705283" y="3383758"/>
                  <a:pt x="35701315" y="3357563"/>
                  <a:pt x="35723539" y="3338513"/>
                </a:cubicBezTo>
                <a:cubicBezTo>
                  <a:pt x="35746559" y="3319464"/>
                  <a:pt x="35769579" y="3338513"/>
                  <a:pt x="35799739" y="3309938"/>
                </a:cubicBezTo>
                <a:cubicBezTo>
                  <a:pt x="35801327" y="3274218"/>
                  <a:pt x="35660039" y="3100387"/>
                  <a:pt x="35590191" y="2995613"/>
                </a:cubicBezTo>
                <a:cubicBezTo>
                  <a:pt x="35589399" y="2974975"/>
                  <a:pt x="35583839" y="2959100"/>
                  <a:pt x="35609239" y="2947987"/>
                </a:cubicBezTo>
                <a:cubicBezTo>
                  <a:pt x="35665595" y="2936081"/>
                  <a:pt x="35741003" y="2969418"/>
                  <a:pt x="35806883" y="3005137"/>
                </a:cubicBezTo>
                <a:cubicBezTo>
                  <a:pt x="35861655" y="3049587"/>
                  <a:pt x="35878323" y="3079750"/>
                  <a:pt x="35935471" y="3124199"/>
                </a:cubicBezTo>
                <a:cubicBezTo>
                  <a:pt x="35998179" y="3170240"/>
                  <a:pt x="36141847" y="3225799"/>
                  <a:pt x="36245035" y="3276600"/>
                </a:cubicBezTo>
                <a:cubicBezTo>
                  <a:pt x="36302979" y="3309146"/>
                  <a:pt x="36334727" y="3327399"/>
                  <a:pt x="36361715" y="3386137"/>
                </a:cubicBezTo>
                <a:cubicBezTo>
                  <a:pt x="36355367" y="3415506"/>
                  <a:pt x="36334727" y="3411538"/>
                  <a:pt x="36321235" y="3424239"/>
                </a:cubicBezTo>
                <a:lnTo>
                  <a:pt x="36368859" y="3467103"/>
                </a:lnTo>
                <a:cubicBezTo>
                  <a:pt x="36415691" y="3471070"/>
                  <a:pt x="36467283" y="3451226"/>
                  <a:pt x="36516495" y="3483769"/>
                </a:cubicBezTo>
                <a:cubicBezTo>
                  <a:pt x="36582379" y="3546476"/>
                  <a:pt x="36629211" y="3649669"/>
                  <a:pt x="36685567" y="3664751"/>
                </a:cubicBezTo>
                <a:cubicBezTo>
                  <a:pt x="36723667" y="3652047"/>
                  <a:pt x="36714139" y="3617915"/>
                  <a:pt x="36759383" y="3598068"/>
                </a:cubicBezTo>
                <a:cubicBezTo>
                  <a:pt x="36800659" y="3594099"/>
                  <a:pt x="36837171" y="3618706"/>
                  <a:pt x="36876067" y="3629031"/>
                </a:cubicBezTo>
                <a:cubicBezTo>
                  <a:pt x="36934007" y="3651257"/>
                  <a:pt x="37020527" y="3666338"/>
                  <a:pt x="37047515" y="3700466"/>
                </a:cubicBezTo>
                <a:cubicBezTo>
                  <a:pt x="37023703" y="3749680"/>
                  <a:pt x="36971315" y="3770320"/>
                  <a:pt x="36933215" y="3805241"/>
                </a:cubicBezTo>
                <a:cubicBezTo>
                  <a:pt x="36914167" y="3860805"/>
                  <a:pt x="36942739" y="3930658"/>
                  <a:pt x="36990367" y="3957644"/>
                </a:cubicBezTo>
                <a:cubicBezTo>
                  <a:pt x="37016559" y="3931450"/>
                  <a:pt x="37014179" y="3890971"/>
                  <a:pt x="37026083" y="3857631"/>
                </a:cubicBezTo>
                <a:cubicBezTo>
                  <a:pt x="37048311" y="3809212"/>
                  <a:pt x="37084823" y="3734600"/>
                  <a:pt x="37133239" y="3729044"/>
                </a:cubicBezTo>
                <a:cubicBezTo>
                  <a:pt x="37177691" y="3744918"/>
                  <a:pt x="37145939" y="3846521"/>
                  <a:pt x="37180867" y="3869534"/>
                </a:cubicBezTo>
                <a:cubicBezTo>
                  <a:pt x="37228491" y="3871123"/>
                  <a:pt x="37249923" y="3791748"/>
                  <a:pt x="37299927" y="3779052"/>
                </a:cubicBezTo>
                <a:cubicBezTo>
                  <a:pt x="37376923" y="3784609"/>
                  <a:pt x="37461059" y="3890173"/>
                  <a:pt x="37504715" y="3960023"/>
                </a:cubicBezTo>
                <a:cubicBezTo>
                  <a:pt x="37512651" y="4009239"/>
                  <a:pt x="37511067" y="4037018"/>
                  <a:pt x="37495191" y="4081468"/>
                </a:cubicBezTo>
                <a:cubicBezTo>
                  <a:pt x="37473759" y="4120362"/>
                  <a:pt x="37430895" y="4142588"/>
                  <a:pt x="37409467" y="4176719"/>
                </a:cubicBezTo>
                <a:cubicBezTo>
                  <a:pt x="37380099" y="4256887"/>
                  <a:pt x="37434071" y="4348961"/>
                  <a:pt x="37385655" y="4410082"/>
                </a:cubicBezTo>
                <a:cubicBezTo>
                  <a:pt x="37309455" y="4465645"/>
                  <a:pt x="37226111" y="4409287"/>
                  <a:pt x="37164195" y="4417223"/>
                </a:cubicBezTo>
                <a:cubicBezTo>
                  <a:pt x="37114983" y="4425956"/>
                  <a:pt x="37089583" y="4444213"/>
                  <a:pt x="37052279" y="4457705"/>
                </a:cubicBezTo>
                <a:cubicBezTo>
                  <a:pt x="36956235" y="4487867"/>
                  <a:pt x="36879239" y="4479931"/>
                  <a:pt x="36828439" y="4502951"/>
                </a:cubicBezTo>
                <a:cubicBezTo>
                  <a:pt x="36795103" y="4523588"/>
                  <a:pt x="36787959" y="4529937"/>
                  <a:pt x="36771291" y="4567245"/>
                </a:cubicBezTo>
                <a:cubicBezTo>
                  <a:pt x="36763355" y="4606929"/>
                  <a:pt x="36769703" y="4637097"/>
                  <a:pt x="36761767" y="4672018"/>
                </a:cubicBezTo>
                <a:cubicBezTo>
                  <a:pt x="36740335" y="4727580"/>
                  <a:pt x="36699851" y="4745041"/>
                  <a:pt x="36685567" y="4795843"/>
                </a:cubicBezTo>
                <a:cubicBezTo>
                  <a:pt x="36680803" y="4883950"/>
                  <a:pt x="36695091" y="4907765"/>
                  <a:pt x="36704615" y="4955387"/>
                </a:cubicBezTo>
                <a:cubicBezTo>
                  <a:pt x="36714139" y="5028412"/>
                  <a:pt x="36702235" y="5151445"/>
                  <a:pt x="36742715" y="5157797"/>
                </a:cubicBezTo>
                <a:cubicBezTo>
                  <a:pt x="36780815" y="5149063"/>
                  <a:pt x="36757003" y="4930780"/>
                  <a:pt x="36764147" y="4817271"/>
                </a:cubicBezTo>
                <a:cubicBezTo>
                  <a:pt x="36857811" y="4726784"/>
                  <a:pt x="36982427" y="4691067"/>
                  <a:pt x="37078471" y="4700594"/>
                </a:cubicBezTo>
                <a:cubicBezTo>
                  <a:pt x="37137211" y="4720439"/>
                  <a:pt x="37148323" y="4740281"/>
                  <a:pt x="37161815" y="4791082"/>
                </a:cubicBezTo>
                <a:cubicBezTo>
                  <a:pt x="37146735" y="4844262"/>
                  <a:pt x="37050691" y="4866488"/>
                  <a:pt x="37047515" y="4898237"/>
                </a:cubicBezTo>
                <a:cubicBezTo>
                  <a:pt x="37076883" y="4925224"/>
                  <a:pt x="37151495" y="4897441"/>
                  <a:pt x="37204679" y="4926812"/>
                </a:cubicBezTo>
                <a:cubicBezTo>
                  <a:pt x="37228491" y="4953003"/>
                  <a:pt x="37204679" y="5005393"/>
                  <a:pt x="37221347" y="5038728"/>
                </a:cubicBezTo>
                <a:cubicBezTo>
                  <a:pt x="37258651" y="5053815"/>
                  <a:pt x="37274527" y="5009363"/>
                  <a:pt x="37316599" y="5026826"/>
                </a:cubicBezTo>
                <a:cubicBezTo>
                  <a:pt x="37342791" y="5062541"/>
                  <a:pt x="37311835" y="5117315"/>
                  <a:pt x="37347555" y="5153028"/>
                </a:cubicBezTo>
                <a:cubicBezTo>
                  <a:pt x="37383271" y="5159381"/>
                  <a:pt x="37423755" y="5106201"/>
                  <a:pt x="37457091" y="5110169"/>
                </a:cubicBezTo>
                <a:cubicBezTo>
                  <a:pt x="37490427" y="5128426"/>
                  <a:pt x="37480903" y="5158586"/>
                  <a:pt x="37521383" y="5179225"/>
                </a:cubicBezTo>
                <a:cubicBezTo>
                  <a:pt x="37601551" y="5191129"/>
                  <a:pt x="37700771" y="5131598"/>
                  <a:pt x="37749983" y="5169698"/>
                </a:cubicBezTo>
                <a:cubicBezTo>
                  <a:pt x="37779351" y="5198276"/>
                  <a:pt x="37763479" y="5264952"/>
                  <a:pt x="37742839" y="5310193"/>
                </a:cubicBezTo>
                <a:cubicBezTo>
                  <a:pt x="37700771" y="5403856"/>
                  <a:pt x="37658703" y="5499901"/>
                  <a:pt x="37588059" y="5576892"/>
                </a:cubicBezTo>
                <a:cubicBezTo>
                  <a:pt x="37560279" y="5597531"/>
                  <a:pt x="37514927" y="5619969"/>
                  <a:pt x="37485667" y="5595943"/>
                </a:cubicBezTo>
                <a:cubicBezTo>
                  <a:pt x="37468995" y="5541175"/>
                  <a:pt x="37473759" y="5491173"/>
                  <a:pt x="37485667" y="5424494"/>
                </a:cubicBezTo>
                <a:cubicBezTo>
                  <a:pt x="37486459" y="5376868"/>
                  <a:pt x="37520591" y="5348293"/>
                  <a:pt x="37523767" y="5310193"/>
                </a:cubicBezTo>
                <a:cubicBezTo>
                  <a:pt x="37530115" y="5284001"/>
                  <a:pt x="37526939" y="5276856"/>
                  <a:pt x="37499951" y="5260188"/>
                </a:cubicBezTo>
                <a:cubicBezTo>
                  <a:pt x="37446771" y="5248281"/>
                  <a:pt x="37426927" y="5274474"/>
                  <a:pt x="37388035" y="5300669"/>
                </a:cubicBezTo>
                <a:cubicBezTo>
                  <a:pt x="37318975" y="5357027"/>
                  <a:pt x="37311835" y="5375284"/>
                  <a:pt x="37283259" y="5426876"/>
                </a:cubicBezTo>
                <a:cubicBezTo>
                  <a:pt x="37216583" y="5507042"/>
                  <a:pt x="37147527" y="5537205"/>
                  <a:pt x="37114191" y="5593560"/>
                </a:cubicBezTo>
                <a:cubicBezTo>
                  <a:pt x="37091967" y="5635630"/>
                  <a:pt x="37086411" y="5644363"/>
                  <a:pt x="37090379" y="5686431"/>
                </a:cubicBezTo>
                <a:cubicBezTo>
                  <a:pt x="37079267" y="5757072"/>
                  <a:pt x="37056247" y="5825337"/>
                  <a:pt x="37085615" y="5886458"/>
                </a:cubicBezTo>
                <a:cubicBezTo>
                  <a:pt x="37112603" y="5919794"/>
                  <a:pt x="37153879" y="5888837"/>
                  <a:pt x="37195151" y="5912647"/>
                </a:cubicBezTo>
                <a:cubicBezTo>
                  <a:pt x="37226107" y="5933285"/>
                  <a:pt x="37257067" y="5968212"/>
                  <a:pt x="37261827" y="6019805"/>
                </a:cubicBezTo>
                <a:cubicBezTo>
                  <a:pt x="37238015" y="6053939"/>
                  <a:pt x="37188011" y="6026156"/>
                  <a:pt x="37161815" y="6048382"/>
                </a:cubicBezTo>
                <a:cubicBezTo>
                  <a:pt x="37150703" y="6084894"/>
                  <a:pt x="37172927" y="6111882"/>
                  <a:pt x="37157051" y="6134108"/>
                </a:cubicBezTo>
                <a:cubicBezTo>
                  <a:pt x="37130859" y="6157919"/>
                  <a:pt x="37095139" y="6143631"/>
                  <a:pt x="37057039" y="6148395"/>
                </a:cubicBezTo>
                <a:cubicBezTo>
                  <a:pt x="37031639" y="6150774"/>
                  <a:pt x="36984811" y="6138868"/>
                  <a:pt x="36980839" y="6176971"/>
                </a:cubicBezTo>
                <a:cubicBezTo>
                  <a:pt x="37004651" y="6221419"/>
                  <a:pt x="37066567" y="6220622"/>
                  <a:pt x="37123715" y="6224592"/>
                </a:cubicBezTo>
                <a:cubicBezTo>
                  <a:pt x="37165783" y="6242849"/>
                  <a:pt x="37181659" y="6253964"/>
                  <a:pt x="37171339" y="6300794"/>
                </a:cubicBezTo>
                <a:cubicBezTo>
                  <a:pt x="37125303" y="6330956"/>
                  <a:pt x="37081647" y="6294444"/>
                  <a:pt x="37054659" y="6305556"/>
                </a:cubicBezTo>
                <a:cubicBezTo>
                  <a:pt x="37026083" y="6319051"/>
                  <a:pt x="37021323" y="6311112"/>
                  <a:pt x="37014179" y="6338892"/>
                </a:cubicBezTo>
                <a:cubicBezTo>
                  <a:pt x="37017351" y="6397633"/>
                  <a:pt x="37075299" y="6484942"/>
                  <a:pt x="37066567" y="6512724"/>
                </a:cubicBezTo>
                <a:cubicBezTo>
                  <a:pt x="37034815" y="6516694"/>
                  <a:pt x="36984015" y="6465894"/>
                  <a:pt x="36961791" y="6462720"/>
                </a:cubicBezTo>
                <a:cubicBezTo>
                  <a:pt x="36953059" y="6480183"/>
                  <a:pt x="36968139" y="6488119"/>
                  <a:pt x="36971315" y="6500816"/>
                </a:cubicBezTo>
                <a:lnTo>
                  <a:pt x="37047515" y="6629407"/>
                </a:lnTo>
                <a:cubicBezTo>
                  <a:pt x="37069739" y="6676239"/>
                  <a:pt x="37094347" y="6715930"/>
                  <a:pt x="37095139" y="6757992"/>
                </a:cubicBezTo>
                <a:cubicBezTo>
                  <a:pt x="37097523" y="6804029"/>
                  <a:pt x="37097523" y="6831021"/>
                  <a:pt x="37073711" y="6846101"/>
                </a:cubicBezTo>
                <a:cubicBezTo>
                  <a:pt x="37029259" y="6830227"/>
                  <a:pt x="37008623" y="6800062"/>
                  <a:pt x="36978459" y="6753232"/>
                </a:cubicBezTo>
                <a:cubicBezTo>
                  <a:pt x="36919723" y="6676239"/>
                  <a:pt x="36887179" y="6515902"/>
                  <a:pt x="36857015" y="6510344"/>
                </a:cubicBezTo>
                <a:cubicBezTo>
                  <a:pt x="36827647" y="6520662"/>
                  <a:pt x="36838759" y="6550031"/>
                  <a:pt x="36847491" y="6577019"/>
                </a:cubicBezTo>
                <a:cubicBezTo>
                  <a:pt x="36854635" y="6621469"/>
                  <a:pt x="36897495" y="6644488"/>
                  <a:pt x="36904639" y="6681795"/>
                </a:cubicBezTo>
                <a:cubicBezTo>
                  <a:pt x="36887971" y="6717513"/>
                  <a:pt x="36866539" y="6719894"/>
                  <a:pt x="36847491" y="6738943"/>
                </a:cubicBezTo>
                <a:cubicBezTo>
                  <a:pt x="36848283" y="6765931"/>
                  <a:pt x="36891939" y="6764344"/>
                  <a:pt x="36914167" y="6777043"/>
                </a:cubicBezTo>
                <a:cubicBezTo>
                  <a:pt x="36946711" y="6789744"/>
                  <a:pt x="36967347" y="6816730"/>
                  <a:pt x="36990367" y="6843718"/>
                </a:cubicBezTo>
                <a:cubicBezTo>
                  <a:pt x="37010211" y="6878645"/>
                  <a:pt x="37003859" y="6915952"/>
                  <a:pt x="37028467" y="6948491"/>
                </a:cubicBezTo>
                <a:cubicBezTo>
                  <a:pt x="37064979" y="6967542"/>
                  <a:pt x="37099111" y="6960399"/>
                  <a:pt x="37133239" y="6984213"/>
                </a:cubicBezTo>
                <a:cubicBezTo>
                  <a:pt x="37161815" y="7011993"/>
                  <a:pt x="37223727" y="7051684"/>
                  <a:pt x="37230871" y="7165190"/>
                </a:cubicBezTo>
                <a:cubicBezTo>
                  <a:pt x="37214203" y="7208050"/>
                  <a:pt x="37143955" y="7230278"/>
                  <a:pt x="37152291" y="7260437"/>
                </a:cubicBezTo>
                <a:cubicBezTo>
                  <a:pt x="37157795" y="7280363"/>
                  <a:pt x="37213411" y="7252502"/>
                  <a:pt x="37223727" y="7289012"/>
                </a:cubicBezTo>
                <a:cubicBezTo>
                  <a:pt x="37221347" y="7351521"/>
                  <a:pt x="37189499" y="7396616"/>
                  <a:pt x="37160327" y="7447401"/>
                </a:cubicBezTo>
                <a:lnTo>
                  <a:pt x="37134599" y="7498254"/>
                </a:lnTo>
                <a:lnTo>
                  <a:pt x="37131751" y="7557204"/>
                </a:lnTo>
                <a:cubicBezTo>
                  <a:pt x="37133635" y="7591430"/>
                  <a:pt x="37138795" y="7617626"/>
                  <a:pt x="37121331" y="7650965"/>
                </a:cubicBezTo>
                <a:cubicBezTo>
                  <a:pt x="37066563" y="7762882"/>
                  <a:pt x="36935595" y="7889243"/>
                  <a:pt x="36928451" y="7948773"/>
                </a:cubicBezTo>
                <a:cubicBezTo>
                  <a:pt x="36948295" y="8002749"/>
                  <a:pt x="37006239" y="7992429"/>
                  <a:pt x="37023703" y="8024972"/>
                </a:cubicBezTo>
                <a:cubicBezTo>
                  <a:pt x="37045131" y="8063867"/>
                  <a:pt x="37042751" y="8117049"/>
                  <a:pt x="37052275" y="8163083"/>
                </a:cubicBezTo>
                <a:cubicBezTo>
                  <a:pt x="37068151" y="8221822"/>
                  <a:pt x="37079263" y="8242460"/>
                  <a:pt x="37114187" y="8291675"/>
                </a:cubicBezTo>
                <a:cubicBezTo>
                  <a:pt x="37168163" y="8382952"/>
                  <a:pt x="37267383" y="8481377"/>
                  <a:pt x="37304687" y="8558374"/>
                </a:cubicBezTo>
                <a:cubicBezTo>
                  <a:pt x="37317387" y="8605201"/>
                  <a:pt x="37289607" y="8618696"/>
                  <a:pt x="37299927" y="8648860"/>
                </a:cubicBezTo>
                <a:cubicBezTo>
                  <a:pt x="37304687" y="8701246"/>
                  <a:pt x="37328503" y="8710771"/>
                  <a:pt x="37342787" y="8741729"/>
                </a:cubicBezTo>
                <a:cubicBezTo>
                  <a:pt x="37387239" y="8817928"/>
                  <a:pt x="37469787" y="8872698"/>
                  <a:pt x="37499951" y="8953660"/>
                </a:cubicBezTo>
                <a:cubicBezTo>
                  <a:pt x="37516619" y="9007634"/>
                  <a:pt x="37516619" y="9085422"/>
                  <a:pt x="37457087" y="9087011"/>
                </a:cubicBezTo>
                <a:cubicBezTo>
                  <a:pt x="37370571" y="9074310"/>
                  <a:pt x="37257859" y="8823484"/>
                  <a:pt x="37164195" y="8708392"/>
                </a:cubicBezTo>
                <a:cubicBezTo>
                  <a:pt x="37126095" y="8678228"/>
                  <a:pt x="37078471" y="8671878"/>
                  <a:pt x="37052275" y="8625047"/>
                </a:cubicBezTo>
                <a:cubicBezTo>
                  <a:pt x="37029259" y="8580598"/>
                  <a:pt x="37049103" y="8548056"/>
                  <a:pt x="37028463" y="8498840"/>
                </a:cubicBezTo>
                <a:cubicBezTo>
                  <a:pt x="36976867" y="8409940"/>
                  <a:pt x="36825263" y="8228172"/>
                  <a:pt x="36756999" y="8229761"/>
                </a:cubicBezTo>
                <a:cubicBezTo>
                  <a:pt x="36730011" y="8241666"/>
                  <a:pt x="36743507" y="8296434"/>
                  <a:pt x="36718899" y="8315485"/>
                </a:cubicBezTo>
                <a:cubicBezTo>
                  <a:pt x="36693499" y="8330567"/>
                  <a:pt x="36675243" y="8333740"/>
                  <a:pt x="36652227" y="8325008"/>
                </a:cubicBezTo>
                <a:cubicBezTo>
                  <a:pt x="36608571" y="8296433"/>
                  <a:pt x="36595871" y="8251193"/>
                  <a:pt x="36542687" y="8224998"/>
                </a:cubicBezTo>
                <a:cubicBezTo>
                  <a:pt x="36471251" y="8210709"/>
                  <a:pt x="36368859" y="8208331"/>
                  <a:pt x="36299803" y="8224998"/>
                </a:cubicBezTo>
                <a:cubicBezTo>
                  <a:pt x="36218047" y="8250396"/>
                  <a:pt x="36133907" y="8304373"/>
                  <a:pt x="36104539" y="8344060"/>
                </a:cubicBezTo>
                <a:cubicBezTo>
                  <a:pt x="36106127" y="8388511"/>
                  <a:pt x="36174387" y="8399622"/>
                  <a:pt x="36209315" y="8427403"/>
                </a:cubicBezTo>
                <a:cubicBezTo>
                  <a:pt x="36222015" y="8447245"/>
                  <a:pt x="36225187" y="8464711"/>
                  <a:pt x="36218839" y="8482171"/>
                </a:cubicBezTo>
                <a:cubicBezTo>
                  <a:pt x="36178359" y="8503604"/>
                  <a:pt x="36095015" y="8517892"/>
                  <a:pt x="36033103" y="8510748"/>
                </a:cubicBezTo>
                <a:cubicBezTo>
                  <a:pt x="35975951" y="8514716"/>
                  <a:pt x="35942615" y="8435342"/>
                  <a:pt x="35904515" y="8429784"/>
                </a:cubicBezTo>
                <a:cubicBezTo>
                  <a:pt x="35870383" y="8442486"/>
                  <a:pt x="35869587" y="8483759"/>
                  <a:pt x="35852127" y="8510748"/>
                </a:cubicBezTo>
                <a:cubicBezTo>
                  <a:pt x="35801327" y="8533766"/>
                  <a:pt x="35731475" y="8556784"/>
                  <a:pt x="35671151" y="8544084"/>
                </a:cubicBezTo>
                <a:cubicBezTo>
                  <a:pt x="35644163" y="8531384"/>
                  <a:pt x="35617175" y="8492489"/>
                  <a:pt x="35590187" y="8505986"/>
                </a:cubicBezTo>
                <a:cubicBezTo>
                  <a:pt x="35566375" y="8556784"/>
                  <a:pt x="35592571" y="8638539"/>
                  <a:pt x="35568759" y="8682197"/>
                </a:cubicBezTo>
                <a:cubicBezTo>
                  <a:pt x="35533039" y="8702042"/>
                  <a:pt x="35497319" y="8679022"/>
                  <a:pt x="35466363" y="8698865"/>
                </a:cubicBezTo>
                <a:cubicBezTo>
                  <a:pt x="35420327" y="8730617"/>
                  <a:pt x="35405243" y="8814753"/>
                  <a:pt x="35413975" y="8882223"/>
                </a:cubicBezTo>
                <a:cubicBezTo>
                  <a:pt x="35412387" y="8946517"/>
                  <a:pt x="35456043" y="8977474"/>
                  <a:pt x="35487795" y="9025097"/>
                </a:cubicBezTo>
                <a:cubicBezTo>
                  <a:pt x="35536211" y="9119554"/>
                  <a:pt x="35565583" y="9194959"/>
                  <a:pt x="35580663" y="9287035"/>
                </a:cubicBezTo>
                <a:lnTo>
                  <a:pt x="35596855" y="9469748"/>
                </a:lnTo>
                <a:lnTo>
                  <a:pt x="35605011" y="9487119"/>
                </a:lnTo>
                <a:cubicBezTo>
                  <a:pt x="35615667" y="9510314"/>
                  <a:pt x="35626623" y="9536191"/>
                  <a:pt x="35638767" y="9572784"/>
                </a:cubicBezTo>
                <a:cubicBezTo>
                  <a:pt x="35668451" y="9654697"/>
                  <a:pt x="35683851" y="9741375"/>
                  <a:pt x="35706395" y="9825671"/>
                </a:cubicBezTo>
                <a:cubicBezTo>
                  <a:pt x="35747827" y="9916318"/>
                  <a:pt x="35832123" y="9997441"/>
                  <a:pt x="35885463" y="10049988"/>
                </a:cubicBezTo>
                <a:cubicBezTo>
                  <a:pt x="35909911" y="10083641"/>
                  <a:pt x="35920071" y="10122060"/>
                  <a:pt x="35937375" y="10158096"/>
                </a:cubicBezTo>
                <a:cubicBezTo>
                  <a:pt x="35969599" y="10235565"/>
                  <a:pt x="35992303" y="10282078"/>
                  <a:pt x="36055487" y="10359550"/>
                </a:cubicBezTo>
                <a:cubicBezTo>
                  <a:pt x="36097235" y="10411935"/>
                  <a:pt x="36160419" y="10402409"/>
                  <a:pt x="36199787" y="10428603"/>
                </a:cubicBezTo>
                <a:cubicBezTo>
                  <a:pt x="36229791" y="10448925"/>
                  <a:pt x="36224079" y="10476389"/>
                  <a:pt x="36258843" y="10491946"/>
                </a:cubicBezTo>
                <a:cubicBezTo>
                  <a:pt x="36319963" y="10484962"/>
                  <a:pt x="36390607" y="10401775"/>
                  <a:pt x="36449343" y="10385267"/>
                </a:cubicBezTo>
                <a:cubicBezTo>
                  <a:pt x="36500619" y="10386376"/>
                  <a:pt x="36586267" y="10445511"/>
                  <a:pt x="36615079" y="10433843"/>
                </a:cubicBezTo>
                <a:cubicBezTo>
                  <a:pt x="36643891" y="10422177"/>
                  <a:pt x="36623015" y="10356374"/>
                  <a:pt x="36622223" y="10315256"/>
                </a:cubicBezTo>
                <a:cubicBezTo>
                  <a:pt x="36631271" y="10261126"/>
                  <a:pt x="36668895" y="10233183"/>
                  <a:pt x="36673183" y="10176670"/>
                </a:cubicBezTo>
                <a:cubicBezTo>
                  <a:pt x="36674135" y="10123012"/>
                  <a:pt x="36636987" y="10107454"/>
                  <a:pt x="36618887" y="10072847"/>
                </a:cubicBezTo>
                <a:cubicBezTo>
                  <a:pt x="36607619" y="10032048"/>
                  <a:pt x="36593963" y="9993631"/>
                  <a:pt x="36611267" y="9943307"/>
                </a:cubicBezTo>
                <a:cubicBezTo>
                  <a:pt x="36669687" y="9896318"/>
                  <a:pt x="36711439" y="9882664"/>
                  <a:pt x="36777003" y="9859486"/>
                </a:cubicBezTo>
                <a:cubicBezTo>
                  <a:pt x="36838915" y="9835674"/>
                  <a:pt x="36903211" y="9816625"/>
                  <a:pt x="36969887" y="9816625"/>
                </a:cubicBezTo>
                <a:cubicBezTo>
                  <a:pt x="37007191" y="9815830"/>
                  <a:pt x="37015923" y="9829323"/>
                  <a:pt x="37043703" y="9897586"/>
                </a:cubicBezTo>
                <a:cubicBezTo>
                  <a:pt x="37035927" y="9934895"/>
                  <a:pt x="37013859" y="9948386"/>
                  <a:pt x="37013223" y="9973785"/>
                </a:cubicBezTo>
                <a:cubicBezTo>
                  <a:pt x="37006239" y="10029349"/>
                  <a:pt x="37018303" y="10075387"/>
                  <a:pt x="37020843" y="10126186"/>
                </a:cubicBezTo>
                <a:cubicBezTo>
                  <a:pt x="37024019" y="10181592"/>
                  <a:pt x="37060531" y="10220324"/>
                  <a:pt x="37058943" y="10270967"/>
                </a:cubicBezTo>
                <a:cubicBezTo>
                  <a:pt x="37043703" y="10293825"/>
                  <a:pt x="37018939" y="10311923"/>
                  <a:pt x="37013223" y="10339547"/>
                </a:cubicBezTo>
                <a:cubicBezTo>
                  <a:pt x="37024019" y="10381455"/>
                  <a:pt x="37061007" y="10382886"/>
                  <a:pt x="37074183" y="10408126"/>
                </a:cubicBezTo>
                <a:cubicBezTo>
                  <a:pt x="37094343" y="10479563"/>
                  <a:pt x="37085931" y="10562906"/>
                  <a:pt x="37084659" y="10636725"/>
                </a:cubicBezTo>
                <a:cubicBezTo>
                  <a:pt x="37076563" y="10709912"/>
                  <a:pt x="37035131" y="10766425"/>
                  <a:pt x="37043703" y="10834847"/>
                </a:cubicBezTo>
                <a:cubicBezTo>
                  <a:pt x="37072755" y="10888504"/>
                  <a:pt x="37120855" y="10906441"/>
                  <a:pt x="37180863" y="10895807"/>
                </a:cubicBezTo>
                <a:cubicBezTo>
                  <a:pt x="37251983" y="10881835"/>
                  <a:pt x="37320723" y="10815479"/>
                  <a:pt x="37394223" y="10796745"/>
                </a:cubicBezTo>
                <a:cubicBezTo>
                  <a:pt x="37442167" y="10790077"/>
                  <a:pt x="37485347" y="10823894"/>
                  <a:pt x="37523763" y="10819605"/>
                </a:cubicBezTo>
                <a:cubicBezTo>
                  <a:pt x="37561387" y="10814210"/>
                  <a:pt x="37575199" y="10782618"/>
                  <a:pt x="37615203" y="10789127"/>
                </a:cubicBezTo>
                <a:cubicBezTo>
                  <a:pt x="37647747" y="10817226"/>
                  <a:pt x="37666003" y="10850085"/>
                  <a:pt x="37691403" y="10880566"/>
                </a:cubicBezTo>
                <a:cubicBezTo>
                  <a:pt x="37728551" y="10942955"/>
                  <a:pt x="37749031" y="10983913"/>
                  <a:pt x="37767127" y="11067732"/>
                </a:cubicBezTo>
                <a:cubicBezTo>
                  <a:pt x="37785311" y="11151960"/>
                  <a:pt x="37721091" y="11241562"/>
                  <a:pt x="37733791" y="11313000"/>
                </a:cubicBezTo>
                <a:cubicBezTo>
                  <a:pt x="37752683" y="11350783"/>
                  <a:pt x="37812055" y="11369516"/>
                  <a:pt x="37828563" y="11421586"/>
                </a:cubicBezTo>
                <a:cubicBezTo>
                  <a:pt x="37800623" y="11463177"/>
                  <a:pt x="37760779" y="11447620"/>
                  <a:pt x="37744743" y="11474927"/>
                </a:cubicBezTo>
                <a:cubicBezTo>
                  <a:pt x="37753315" y="11530806"/>
                  <a:pt x="37790463" y="11586685"/>
                  <a:pt x="37813323" y="11642565"/>
                </a:cubicBezTo>
                <a:cubicBezTo>
                  <a:pt x="37841103" y="11690032"/>
                  <a:pt x="37859363" y="11742262"/>
                  <a:pt x="37896667" y="11784965"/>
                </a:cubicBezTo>
                <a:cubicBezTo>
                  <a:pt x="37932227" y="11838622"/>
                  <a:pt x="37991599" y="11880372"/>
                  <a:pt x="38024779" y="11933873"/>
                </a:cubicBezTo>
                <a:cubicBezTo>
                  <a:pt x="38036843" y="11969114"/>
                  <a:pt x="38048907" y="11982927"/>
                  <a:pt x="38041923" y="12015787"/>
                </a:cubicBezTo>
                <a:lnTo>
                  <a:pt x="38019063" y="12076748"/>
                </a:lnTo>
                <a:cubicBezTo>
                  <a:pt x="38042239" y="12090242"/>
                  <a:pt x="38058275" y="12108498"/>
                  <a:pt x="38088595" y="12117229"/>
                </a:cubicBezTo>
                <a:cubicBezTo>
                  <a:pt x="38119075" y="12126438"/>
                  <a:pt x="38163843" y="12114213"/>
                  <a:pt x="38194323" y="12099607"/>
                </a:cubicBezTo>
                <a:cubicBezTo>
                  <a:pt x="38245759" y="12084684"/>
                  <a:pt x="38285287" y="12055475"/>
                  <a:pt x="38312911" y="12019121"/>
                </a:cubicBezTo>
                <a:cubicBezTo>
                  <a:pt x="38316879" y="11998007"/>
                  <a:pt x="38316083" y="12000706"/>
                  <a:pt x="38312911" y="11967687"/>
                </a:cubicBezTo>
                <a:cubicBezTo>
                  <a:pt x="38326087" y="11937999"/>
                  <a:pt x="38332119" y="11924982"/>
                  <a:pt x="38361963" y="11916728"/>
                </a:cubicBezTo>
                <a:cubicBezTo>
                  <a:pt x="38389903" y="11917362"/>
                  <a:pt x="38398795" y="11937048"/>
                  <a:pt x="38417207" y="11947207"/>
                </a:cubicBezTo>
                <a:cubicBezTo>
                  <a:pt x="38453403" y="11950382"/>
                  <a:pt x="38477691" y="11944033"/>
                  <a:pt x="38516267" y="11956733"/>
                </a:cubicBezTo>
                <a:cubicBezTo>
                  <a:pt x="38557859" y="11976893"/>
                  <a:pt x="38573259" y="11987529"/>
                  <a:pt x="38602947" y="12021978"/>
                </a:cubicBezTo>
                <a:cubicBezTo>
                  <a:pt x="38642791" y="12071668"/>
                  <a:pt x="38644539" y="12111832"/>
                  <a:pt x="38682003" y="12163901"/>
                </a:cubicBezTo>
                <a:cubicBezTo>
                  <a:pt x="38702323" y="12182158"/>
                  <a:pt x="38722643" y="12191484"/>
                  <a:pt x="38742963" y="12197834"/>
                </a:cubicBezTo>
                <a:lnTo>
                  <a:pt x="38750999" y="12199953"/>
                </a:lnTo>
                <a:lnTo>
                  <a:pt x="38754091" y="12198794"/>
                </a:lnTo>
                <a:cubicBezTo>
                  <a:pt x="38776315" y="12176305"/>
                  <a:pt x="38755675" y="12125241"/>
                  <a:pt x="38768375" y="12093226"/>
                </a:cubicBezTo>
                <a:cubicBezTo>
                  <a:pt x="38793247" y="12026287"/>
                  <a:pt x="38868123" y="12002209"/>
                  <a:pt x="38885851" y="11913839"/>
                </a:cubicBezTo>
                <a:cubicBezTo>
                  <a:pt x="38904899" y="11841502"/>
                  <a:pt x="38852515" y="11780913"/>
                  <a:pt x="38895375" y="11686984"/>
                </a:cubicBezTo>
                <a:cubicBezTo>
                  <a:pt x="38960727" y="11610784"/>
                  <a:pt x="39049891" y="11632216"/>
                  <a:pt x="39112863" y="11594115"/>
                </a:cubicBezTo>
                <a:cubicBezTo>
                  <a:pt x="39164723" y="11534849"/>
                  <a:pt x="39203819" y="11415419"/>
                  <a:pt x="39254079" y="11404921"/>
                </a:cubicBezTo>
                <a:cubicBezTo>
                  <a:pt x="39261259" y="11403421"/>
                  <a:pt x="39268671" y="11404146"/>
                  <a:pt x="39276375" y="11407585"/>
                </a:cubicBezTo>
                <a:cubicBezTo>
                  <a:pt x="39349003" y="11423461"/>
                  <a:pt x="39284051" y="11486431"/>
                  <a:pt x="39265263" y="11534586"/>
                </a:cubicBezTo>
                <a:cubicBezTo>
                  <a:pt x="39263147" y="11587502"/>
                  <a:pt x="39269763" y="11669126"/>
                  <a:pt x="39263675" y="11725085"/>
                </a:cubicBezTo>
                <a:cubicBezTo>
                  <a:pt x="39260763" y="11778265"/>
                  <a:pt x="39243567" y="11831448"/>
                  <a:pt x="39254943" y="11884628"/>
                </a:cubicBezTo>
                <a:cubicBezTo>
                  <a:pt x="39298335" y="11971519"/>
                  <a:pt x="39313155" y="12039516"/>
                  <a:pt x="39375595" y="12038457"/>
                </a:cubicBezTo>
                <a:cubicBezTo>
                  <a:pt x="39404171" y="12011206"/>
                  <a:pt x="39411315" y="11926803"/>
                  <a:pt x="39399407" y="11866372"/>
                </a:cubicBezTo>
                <a:cubicBezTo>
                  <a:pt x="39398083" y="11812661"/>
                  <a:pt x="39351515" y="11797052"/>
                  <a:pt x="39340671" y="11743342"/>
                </a:cubicBezTo>
                <a:cubicBezTo>
                  <a:pt x="39327443" y="11684867"/>
                  <a:pt x="39423747" y="11612107"/>
                  <a:pt x="39434331" y="11560778"/>
                </a:cubicBezTo>
                <a:cubicBezTo>
                  <a:pt x="39434067" y="11507597"/>
                  <a:pt x="39345695" y="11506804"/>
                  <a:pt x="39347811" y="11463147"/>
                </a:cubicBezTo>
                <a:cubicBezTo>
                  <a:pt x="39389087" y="11410495"/>
                  <a:pt x="39449415" y="11424518"/>
                  <a:pt x="39483547" y="11462354"/>
                </a:cubicBezTo>
                <a:cubicBezTo>
                  <a:pt x="39511063" y="11499923"/>
                  <a:pt x="39507623" y="11535113"/>
                  <a:pt x="39530375" y="11572684"/>
                </a:cubicBezTo>
                <a:cubicBezTo>
                  <a:pt x="39543207" y="11604964"/>
                  <a:pt x="39564771" y="11551915"/>
                  <a:pt x="39596259" y="11579829"/>
                </a:cubicBezTo>
                <a:cubicBezTo>
                  <a:pt x="39627743" y="11607742"/>
                  <a:pt x="39667299" y="11727864"/>
                  <a:pt x="39719291" y="11740167"/>
                </a:cubicBezTo>
                <a:cubicBezTo>
                  <a:pt x="39776307" y="11772314"/>
                  <a:pt x="39844171" y="11707888"/>
                  <a:pt x="39893919" y="11713179"/>
                </a:cubicBezTo>
                <a:cubicBezTo>
                  <a:pt x="39943655" y="11718469"/>
                  <a:pt x="39961255" y="11766756"/>
                  <a:pt x="40017743" y="11771916"/>
                </a:cubicBezTo>
                <a:cubicBezTo>
                  <a:pt x="40074231" y="11777075"/>
                  <a:pt x="40178607" y="11760538"/>
                  <a:pt x="40232847" y="11744136"/>
                </a:cubicBezTo>
                <a:cubicBezTo>
                  <a:pt x="40245015" y="11707358"/>
                  <a:pt x="40164319" y="11711060"/>
                  <a:pt x="40190775" y="11674286"/>
                </a:cubicBezTo>
                <a:cubicBezTo>
                  <a:pt x="40211415" y="11645975"/>
                  <a:pt x="40286823" y="11584326"/>
                  <a:pt x="40381279" y="11610784"/>
                </a:cubicBezTo>
                <a:cubicBezTo>
                  <a:pt x="40389479" y="11662380"/>
                  <a:pt x="40333391" y="11699685"/>
                  <a:pt x="40336831" y="11744136"/>
                </a:cubicBezTo>
                <a:cubicBezTo>
                  <a:pt x="40328095" y="11784880"/>
                  <a:pt x="40386039" y="11813719"/>
                  <a:pt x="40424935" y="11830654"/>
                </a:cubicBezTo>
                <a:cubicBezTo>
                  <a:pt x="40477591" y="11841502"/>
                  <a:pt x="40546911" y="11819011"/>
                  <a:pt x="40604319" y="11877484"/>
                </a:cubicBezTo>
                <a:cubicBezTo>
                  <a:pt x="40663855" y="11937122"/>
                  <a:pt x="40606703" y="12046924"/>
                  <a:pt x="40647183" y="12085288"/>
                </a:cubicBezTo>
                <a:cubicBezTo>
                  <a:pt x="40712007" y="12134766"/>
                  <a:pt x="40812551" y="12093756"/>
                  <a:pt x="40908327" y="12145613"/>
                </a:cubicBezTo>
                <a:cubicBezTo>
                  <a:pt x="40954367" y="12203557"/>
                  <a:pt x="40933727" y="12349607"/>
                  <a:pt x="40965479" y="12436126"/>
                </a:cubicBezTo>
                <a:cubicBezTo>
                  <a:pt x="40985319" y="12493408"/>
                  <a:pt x="41024479" y="12454119"/>
                  <a:pt x="41058351" y="12477402"/>
                </a:cubicBezTo>
                <a:cubicBezTo>
                  <a:pt x="41092215" y="12500684"/>
                  <a:pt x="41103727" y="12571063"/>
                  <a:pt x="41168679" y="12575826"/>
                </a:cubicBezTo>
                <a:cubicBezTo>
                  <a:pt x="41262607" y="12590643"/>
                  <a:pt x="41351767" y="12534022"/>
                  <a:pt x="41436175" y="12541695"/>
                </a:cubicBezTo>
                <a:cubicBezTo>
                  <a:pt x="41511839" y="12552015"/>
                  <a:pt x="41611327" y="12657582"/>
                  <a:pt x="41689375" y="12715526"/>
                </a:cubicBezTo>
                <a:cubicBezTo>
                  <a:pt x="41740175" y="12795959"/>
                  <a:pt x="41805263" y="12885918"/>
                  <a:pt x="41841775" y="12956826"/>
                </a:cubicBezTo>
                <a:cubicBezTo>
                  <a:pt x="41866647" y="13038583"/>
                  <a:pt x="41862943" y="13087001"/>
                  <a:pt x="41873527" y="13152089"/>
                </a:cubicBezTo>
                <a:cubicBezTo>
                  <a:pt x="41945495" y="13216913"/>
                  <a:pt x="41922215" y="13348411"/>
                  <a:pt x="41946551" y="13446570"/>
                </a:cubicBezTo>
                <a:cubicBezTo>
                  <a:pt x="41961903" y="13507558"/>
                  <a:pt x="41995367" y="13432150"/>
                  <a:pt x="42008463" y="13458476"/>
                </a:cubicBezTo>
                <a:cubicBezTo>
                  <a:pt x="42021559" y="13484803"/>
                  <a:pt x="42029239" y="13536132"/>
                  <a:pt x="42029895" y="13625958"/>
                </a:cubicBezTo>
                <a:cubicBezTo>
                  <a:pt x="41948671" y="13786295"/>
                  <a:pt x="41731711" y="13965683"/>
                  <a:pt x="41788599" y="14009338"/>
                </a:cubicBezTo>
                <a:cubicBezTo>
                  <a:pt x="41844423" y="14035797"/>
                  <a:pt x="41976455" y="13900330"/>
                  <a:pt x="42070375" y="13845827"/>
                </a:cubicBezTo>
                <a:cubicBezTo>
                  <a:pt x="42116943" y="13824659"/>
                  <a:pt x="42151607" y="13810636"/>
                  <a:pt x="42188647" y="13860907"/>
                </a:cubicBezTo>
                <a:cubicBezTo>
                  <a:pt x="42215367" y="14025743"/>
                  <a:pt x="41968247" y="14212009"/>
                  <a:pt x="41983063" y="14253019"/>
                </a:cubicBezTo>
                <a:cubicBezTo>
                  <a:pt x="42102655" y="14240319"/>
                  <a:pt x="42198439" y="13987113"/>
                  <a:pt x="42306119" y="13950601"/>
                </a:cubicBezTo>
                <a:cubicBezTo>
                  <a:pt x="42409839" y="13964625"/>
                  <a:pt x="42465927" y="14059610"/>
                  <a:pt x="42545831" y="14114114"/>
                </a:cubicBezTo>
                <a:cubicBezTo>
                  <a:pt x="42578111" y="14133429"/>
                  <a:pt x="42617535" y="14112262"/>
                  <a:pt x="42649815" y="14153008"/>
                </a:cubicBezTo>
                <a:cubicBezTo>
                  <a:pt x="42681831" y="14241114"/>
                  <a:pt x="42575735" y="14484002"/>
                  <a:pt x="42629175" y="14493526"/>
                </a:cubicBezTo>
                <a:cubicBezTo>
                  <a:pt x="42670455" y="14509137"/>
                  <a:pt x="42656959" y="14417590"/>
                  <a:pt x="42681567" y="14404626"/>
                </a:cubicBezTo>
                <a:cubicBezTo>
                  <a:pt x="42713319" y="14370759"/>
                  <a:pt x="43037959" y="14382136"/>
                  <a:pt x="43179247" y="14472094"/>
                </a:cubicBezTo>
                <a:cubicBezTo>
                  <a:pt x="43326623" y="14606767"/>
                  <a:pt x="43412079" y="14860504"/>
                  <a:pt x="43464207" y="14888020"/>
                </a:cubicBezTo>
                <a:cubicBezTo>
                  <a:pt x="43515799" y="14919505"/>
                  <a:pt x="43562631" y="14879553"/>
                  <a:pt x="43618983" y="14925326"/>
                </a:cubicBezTo>
                <a:cubicBezTo>
                  <a:pt x="43724551" y="15026396"/>
                  <a:pt x="43663431" y="15610861"/>
                  <a:pt x="43514207" y="15852426"/>
                </a:cubicBezTo>
                <a:cubicBezTo>
                  <a:pt x="43399911" y="16041603"/>
                  <a:pt x="43207031" y="16230781"/>
                  <a:pt x="43187975" y="16284226"/>
                </a:cubicBezTo>
                <a:cubicBezTo>
                  <a:pt x="43175015" y="16360691"/>
                  <a:pt x="43202527" y="16437155"/>
                  <a:pt x="43177663" y="16499332"/>
                </a:cubicBezTo>
                <a:cubicBezTo>
                  <a:pt x="43112575" y="16563097"/>
                  <a:pt x="42995095" y="16588761"/>
                  <a:pt x="42951439" y="16688245"/>
                </a:cubicBezTo>
                <a:cubicBezTo>
                  <a:pt x="42840847" y="16962884"/>
                  <a:pt x="42827879" y="17242284"/>
                  <a:pt x="42800631" y="17319276"/>
                </a:cubicBezTo>
                <a:cubicBezTo>
                  <a:pt x="42785815" y="17365316"/>
                  <a:pt x="42723367" y="17387540"/>
                  <a:pt x="42708551" y="17431196"/>
                </a:cubicBezTo>
                <a:cubicBezTo>
                  <a:pt x="42703791" y="17467180"/>
                  <a:pt x="42725223" y="17519832"/>
                  <a:pt x="42708551" y="17560576"/>
                </a:cubicBezTo>
                <a:cubicBezTo>
                  <a:pt x="42653783" y="17629104"/>
                  <a:pt x="42589487" y="17645244"/>
                  <a:pt x="42553775" y="17685196"/>
                </a:cubicBezTo>
                <a:cubicBezTo>
                  <a:pt x="42533135" y="17725412"/>
                  <a:pt x="42560119" y="17763248"/>
                  <a:pt x="42544247" y="17812988"/>
                </a:cubicBezTo>
                <a:cubicBezTo>
                  <a:pt x="42465663" y="17977824"/>
                  <a:pt x="42358511" y="18142660"/>
                  <a:pt x="42248975" y="18288448"/>
                </a:cubicBezTo>
                <a:lnTo>
                  <a:pt x="42227879" y="18288076"/>
                </a:lnTo>
                <a:lnTo>
                  <a:pt x="42168007" y="18354328"/>
                </a:lnTo>
                <a:lnTo>
                  <a:pt x="42160631" y="18404860"/>
                </a:lnTo>
                <a:cubicBezTo>
                  <a:pt x="42064703" y="18503304"/>
                  <a:pt x="41947351" y="18577936"/>
                  <a:pt x="41837135" y="18635896"/>
                </a:cubicBezTo>
                <a:cubicBezTo>
                  <a:pt x="41759071" y="18673068"/>
                  <a:pt x="41792263" y="18607216"/>
                  <a:pt x="41713711" y="18613596"/>
                </a:cubicBezTo>
                <a:cubicBezTo>
                  <a:pt x="41541391" y="18724276"/>
                  <a:pt x="41392879" y="18844480"/>
                  <a:pt x="41208655" y="18945636"/>
                </a:cubicBezTo>
                <a:cubicBezTo>
                  <a:pt x="41111551" y="18998796"/>
                  <a:pt x="41038247" y="19068628"/>
                  <a:pt x="40981623" y="19150364"/>
                </a:cubicBezTo>
                <a:cubicBezTo>
                  <a:pt x="40928575" y="19214968"/>
                  <a:pt x="40908871" y="19265284"/>
                  <a:pt x="40879639" y="19341792"/>
                </a:cubicBezTo>
                <a:cubicBezTo>
                  <a:pt x="40854079" y="19446916"/>
                  <a:pt x="40835671" y="19549660"/>
                  <a:pt x="40772015" y="19628588"/>
                </a:cubicBezTo>
                <a:cubicBezTo>
                  <a:pt x="40731087" y="19672032"/>
                  <a:pt x="40621103" y="19715476"/>
                  <a:pt x="40577799" y="19754156"/>
                </a:cubicBezTo>
                <a:cubicBezTo>
                  <a:pt x="40514143" y="19817344"/>
                  <a:pt x="40445727" y="19878156"/>
                  <a:pt x="40432079" y="19929440"/>
                </a:cubicBezTo>
                <a:cubicBezTo>
                  <a:pt x="40417535" y="19966860"/>
                  <a:pt x="40441103" y="19997140"/>
                  <a:pt x="40424175" y="20027420"/>
                </a:cubicBezTo>
                <a:cubicBezTo>
                  <a:pt x="40406639" y="20048096"/>
                  <a:pt x="40398623" y="20044960"/>
                  <a:pt x="40376319" y="20063252"/>
                </a:cubicBezTo>
                <a:cubicBezTo>
                  <a:pt x="40337567" y="20110532"/>
                  <a:pt x="40320239" y="20172096"/>
                  <a:pt x="40267191" y="20205084"/>
                </a:cubicBezTo>
                <a:cubicBezTo>
                  <a:pt x="40217535" y="20237416"/>
                  <a:pt x="40136919" y="20272124"/>
                  <a:pt x="40101551" y="20259212"/>
                </a:cubicBezTo>
                <a:cubicBezTo>
                  <a:pt x="40123791" y="20196196"/>
                  <a:pt x="40355583" y="20035552"/>
                  <a:pt x="40342111" y="19998728"/>
                </a:cubicBezTo>
                <a:cubicBezTo>
                  <a:pt x="40320567" y="19966728"/>
                  <a:pt x="40301399" y="19984732"/>
                  <a:pt x="40253655" y="20007496"/>
                </a:cubicBezTo>
                <a:cubicBezTo>
                  <a:pt x="40158927" y="20064124"/>
                  <a:pt x="40097543" y="20161232"/>
                  <a:pt x="40026623" y="20251200"/>
                </a:cubicBezTo>
                <a:cubicBezTo>
                  <a:pt x="39913775" y="20384256"/>
                  <a:pt x="39805691" y="20538748"/>
                  <a:pt x="39680935" y="20640852"/>
                </a:cubicBezTo>
                <a:cubicBezTo>
                  <a:pt x="39584003" y="20702592"/>
                  <a:pt x="39465635" y="20764328"/>
                  <a:pt x="39361559" y="20754628"/>
                </a:cubicBezTo>
                <a:cubicBezTo>
                  <a:pt x="39306635" y="20739356"/>
                  <a:pt x="39249331" y="20669312"/>
                  <a:pt x="39211075" y="20587360"/>
                </a:cubicBezTo>
                <a:cubicBezTo>
                  <a:pt x="39174563" y="20588600"/>
                  <a:pt x="39226155" y="20699376"/>
                  <a:pt x="39211075" y="20748240"/>
                </a:cubicBezTo>
                <a:cubicBezTo>
                  <a:pt x="39187939" y="20792556"/>
                  <a:pt x="39129083" y="20817820"/>
                  <a:pt x="39115475" y="20854992"/>
                </a:cubicBezTo>
                <a:cubicBezTo>
                  <a:pt x="39102563" y="20904356"/>
                  <a:pt x="39158707" y="20948964"/>
                  <a:pt x="39152939" y="21003092"/>
                </a:cubicBezTo>
                <a:cubicBezTo>
                  <a:pt x="39127131" y="21048416"/>
                  <a:pt x="39082275" y="21069924"/>
                  <a:pt x="39046943" y="21103336"/>
                </a:cubicBezTo>
                <a:cubicBezTo>
                  <a:pt x="39006055" y="21151660"/>
                  <a:pt x="38998503" y="21149976"/>
                  <a:pt x="38943327" y="21212584"/>
                </a:cubicBezTo>
                <a:cubicBezTo>
                  <a:pt x="38870787" y="21277576"/>
                  <a:pt x="38793483" y="21299704"/>
                  <a:pt x="38673319" y="21317068"/>
                </a:cubicBezTo>
                <a:cubicBezTo>
                  <a:pt x="38569239" y="21317068"/>
                  <a:pt x="38405631" y="21321832"/>
                  <a:pt x="38346795" y="21345644"/>
                </a:cubicBezTo>
                <a:cubicBezTo>
                  <a:pt x="38191627" y="21406572"/>
                  <a:pt x="38191243" y="21588936"/>
                  <a:pt x="38109891" y="21628432"/>
                </a:cubicBezTo>
                <a:cubicBezTo>
                  <a:pt x="38025559" y="21674140"/>
                  <a:pt x="37905511" y="21512680"/>
                  <a:pt x="37837847" y="21556008"/>
                </a:cubicBezTo>
                <a:cubicBezTo>
                  <a:pt x="37797327" y="21589208"/>
                  <a:pt x="37821099" y="21653368"/>
                  <a:pt x="37809155" y="21686568"/>
                </a:cubicBezTo>
                <a:cubicBezTo>
                  <a:pt x="37795915" y="21740700"/>
                  <a:pt x="37777911" y="21790068"/>
                  <a:pt x="37800387" y="21825148"/>
                </a:cubicBezTo>
                <a:cubicBezTo>
                  <a:pt x="37833843" y="21841236"/>
                  <a:pt x="37867295" y="21764452"/>
                  <a:pt x="37900747" y="21780540"/>
                </a:cubicBezTo>
                <a:cubicBezTo>
                  <a:pt x="37905683" y="21827236"/>
                  <a:pt x="37901099" y="21916796"/>
                  <a:pt x="37839359" y="21901580"/>
                </a:cubicBezTo>
                <a:cubicBezTo>
                  <a:pt x="37817055" y="21897860"/>
                  <a:pt x="37773323" y="21877476"/>
                  <a:pt x="37755783" y="21880904"/>
                </a:cubicBezTo>
                <a:cubicBezTo>
                  <a:pt x="37735067" y="21887784"/>
                  <a:pt x="37736559" y="21927192"/>
                  <a:pt x="37719831" y="21947636"/>
                </a:cubicBezTo>
                <a:cubicBezTo>
                  <a:pt x="37703107" y="21968080"/>
                  <a:pt x="37690463" y="21962128"/>
                  <a:pt x="37655419" y="22003568"/>
                </a:cubicBezTo>
                <a:cubicBezTo>
                  <a:pt x="37599667" y="22063040"/>
                  <a:pt x="37562959" y="22134420"/>
                  <a:pt x="37488155" y="22181984"/>
                </a:cubicBezTo>
                <a:cubicBezTo>
                  <a:pt x="37387463" y="22240336"/>
                  <a:pt x="37222479" y="22284400"/>
                  <a:pt x="37150363" y="22328464"/>
                </a:cubicBezTo>
                <a:cubicBezTo>
                  <a:pt x="37105331" y="22363792"/>
                  <a:pt x="37093639" y="22382456"/>
                  <a:pt x="37086707" y="22427312"/>
                </a:cubicBezTo>
                <a:cubicBezTo>
                  <a:pt x="37089711" y="22522464"/>
                  <a:pt x="37161767" y="22534276"/>
                  <a:pt x="37167147" y="22591328"/>
                </a:cubicBezTo>
                <a:cubicBezTo>
                  <a:pt x="37153579" y="22655816"/>
                  <a:pt x="37113811" y="22706016"/>
                  <a:pt x="37066903" y="22737164"/>
                </a:cubicBezTo>
                <a:cubicBezTo>
                  <a:pt x="36977691" y="22763184"/>
                  <a:pt x="36919443" y="22739196"/>
                  <a:pt x="36839755" y="22796172"/>
                </a:cubicBezTo>
                <a:cubicBezTo>
                  <a:pt x="36784367" y="22847924"/>
                  <a:pt x="36750411" y="22935388"/>
                  <a:pt x="36692643" y="22972852"/>
                </a:cubicBezTo>
                <a:cubicBezTo>
                  <a:pt x="36646915" y="22995908"/>
                  <a:pt x="36603567" y="22964196"/>
                  <a:pt x="36562603" y="22984872"/>
                </a:cubicBezTo>
                <a:cubicBezTo>
                  <a:pt x="36511947" y="23011648"/>
                  <a:pt x="36495859" y="23094344"/>
                  <a:pt x="36460151" y="23135880"/>
                </a:cubicBezTo>
                <a:cubicBezTo>
                  <a:pt x="36424443" y="23177416"/>
                  <a:pt x="36362363" y="23190368"/>
                  <a:pt x="36348347" y="23234092"/>
                </a:cubicBezTo>
                <a:cubicBezTo>
                  <a:pt x="36338531" y="23289596"/>
                  <a:pt x="36388247" y="23335576"/>
                  <a:pt x="36364147" y="23374412"/>
                </a:cubicBezTo>
                <a:cubicBezTo>
                  <a:pt x="36311391" y="23409548"/>
                  <a:pt x="36253871" y="23347056"/>
                  <a:pt x="36205879" y="23348856"/>
                </a:cubicBezTo>
                <a:cubicBezTo>
                  <a:pt x="36098335" y="23366804"/>
                  <a:pt x="36005079" y="23470476"/>
                  <a:pt x="35904679" y="23531284"/>
                </a:cubicBezTo>
                <a:cubicBezTo>
                  <a:pt x="35863035" y="23548996"/>
                  <a:pt x="35826159" y="23557184"/>
                  <a:pt x="35815471" y="23520132"/>
                </a:cubicBezTo>
                <a:cubicBezTo>
                  <a:pt x="35809663" y="23502884"/>
                  <a:pt x="35813379" y="23490396"/>
                  <a:pt x="35826619" y="23475528"/>
                </a:cubicBezTo>
                <a:cubicBezTo>
                  <a:pt x="35856687" y="23451172"/>
                  <a:pt x="35920091" y="23464916"/>
                  <a:pt x="35959679" y="23445324"/>
                </a:cubicBezTo>
                <a:cubicBezTo>
                  <a:pt x="35986163" y="23416344"/>
                  <a:pt x="36017411" y="23387364"/>
                  <a:pt x="35993891" y="23341712"/>
                </a:cubicBezTo>
                <a:cubicBezTo>
                  <a:pt x="35954803" y="23291128"/>
                  <a:pt x="35834751" y="23333408"/>
                  <a:pt x="35826619" y="23297108"/>
                </a:cubicBezTo>
                <a:cubicBezTo>
                  <a:pt x="35829447" y="23247236"/>
                  <a:pt x="36003723" y="23199748"/>
                  <a:pt x="35992263" y="23168928"/>
                </a:cubicBezTo>
                <a:cubicBezTo>
                  <a:pt x="35991895" y="23147168"/>
                  <a:pt x="35924851" y="23146836"/>
                  <a:pt x="35917339" y="23120316"/>
                </a:cubicBezTo>
                <a:cubicBezTo>
                  <a:pt x="35916995" y="23066360"/>
                  <a:pt x="35992843" y="22979064"/>
                  <a:pt x="36049647" y="22917968"/>
                </a:cubicBezTo>
                <a:cubicBezTo>
                  <a:pt x="36074075" y="22888848"/>
                  <a:pt x="36115179" y="22897832"/>
                  <a:pt x="36137227" y="22866332"/>
                </a:cubicBezTo>
                <a:cubicBezTo>
                  <a:pt x="36150723" y="22836808"/>
                  <a:pt x="36116591" y="22809668"/>
                  <a:pt x="36132467" y="22753952"/>
                </a:cubicBezTo>
                <a:cubicBezTo>
                  <a:pt x="36143659" y="22724968"/>
                  <a:pt x="36181043" y="22717420"/>
                  <a:pt x="36196995" y="22686056"/>
                </a:cubicBezTo>
                <a:cubicBezTo>
                  <a:pt x="36211571" y="22660036"/>
                  <a:pt x="36192811" y="22603060"/>
                  <a:pt x="36216915" y="22572280"/>
                </a:cubicBezTo>
                <a:cubicBezTo>
                  <a:pt x="36264191" y="22544460"/>
                  <a:pt x="36342423" y="22590456"/>
                  <a:pt x="36373031" y="22538824"/>
                </a:cubicBezTo>
                <a:cubicBezTo>
                  <a:pt x="36388051" y="22513488"/>
                  <a:pt x="36329007" y="22496600"/>
                  <a:pt x="36328427" y="22471916"/>
                </a:cubicBezTo>
                <a:cubicBezTo>
                  <a:pt x="36350731" y="22431028"/>
                  <a:pt x="36418275" y="22406812"/>
                  <a:pt x="36395335" y="22349252"/>
                </a:cubicBezTo>
                <a:cubicBezTo>
                  <a:pt x="36362675" y="22314040"/>
                  <a:pt x="36291915" y="22335972"/>
                  <a:pt x="36268779" y="22305520"/>
                </a:cubicBezTo>
                <a:cubicBezTo>
                  <a:pt x="36262507" y="22268348"/>
                  <a:pt x="36308619" y="22250228"/>
                  <a:pt x="36361879" y="22215440"/>
                </a:cubicBezTo>
                <a:cubicBezTo>
                  <a:pt x="36404859" y="22184192"/>
                  <a:pt x="36433551" y="22174376"/>
                  <a:pt x="36462243" y="22193136"/>
                </a:cubicBezTo>
                <a:cubicBezTo>
                  <a:pt x="36485299" y="22230308"/>
                  <a:pt x="36460731" y="22286528"/>
                  <a:pt x="36495695" y="22304648"/>
                </a:cubicBezTo>
                <a:cubicBezTo>
                  <a:pt x="36525139" y="22277004"/>
                  <a:pt x="36526011" y="22235072"/>
                  <a:pt x="36562603" y="22193136"/>
                </a:cubicBezTo>
                <a:cubicBezTo>
                  <a:pt x="36589415" y="22158424"/>
                  <a:pt x="36616227" y="22152288"/>
                  <a:pt x="36643043" y="22131864"/>
                </a:cubicBezTo>
                <a:cubicBezTo>
                  <a:pt x="36700635" y="22088884"/>
                  <a:pt x="36779663" y="22069720"/>
                  <a:pt x="36813447" y="22019596"/>
                </a:cubicBezTo>
                <a:cubicBezTo>
                  <a:pt x="36823435" y="21983468"/>
                  <a:pt x="36745319" y="21968776"/>
                  <a:pt x="36755307" y="21908840"/>
                </a:cubicBezTo>
                <a:cubicBezTo>
                  <a:pt x="36792711" y="21833800"/>
                  <a:pt x="36968227" y="21687324"/>
                  <a:pt x="37053255" y="21557516"/>
                </a:cubicBezTo>
                <a:cubicBezTo>
                  <a:pt x="37087231" y="21488984"/>
                  <a:pt x="36903003" y="21550548"/>
                  <a:pt x="36923447" y="21476208"/>
                </a:cubicBezTo>
                <a:cubicBezTo>
                  <a:pt x="36943891" y="21401864"/>
                  <a:pt x="37094143" y="21226696"/>
                  <a:pt x="37175919" y="21111468"/>
                </a:cubicBezTo>
                <a:cubicBezTo>
                  <a:pt x="37227667" y="21015868"/>
                  <a:pt x="37250843" y="20915508"/>
                  <a:pt x="37309735" y="20810384"/>
                </a:cubicBezTo>
                <a:cubicBezTo>
                  <a:pt x="37354339" y="20763688"/>
                  <a:pt x="37398943" y="20736044"/>
                  <a:pt x="37443547" y="20698872"/>
                </a:cubicBezTo>
                <a:cubicBezTo>
                  <a:pt x="37493671" y="20652412"/>
                  <a:pt x="37970035" y="19951104"/>
                  <a:pt x="38001107" y="19873684"/>
                </a:cubicBezTo>
                <a:cubicBezTo>
                  <a:pt x="38032643" y="19800676"/>
                  <a:pt x="38011795" y="19739576"/>
                  <a:pt x="38045715" y="19661808"/>
                </a:cubicBezTo>
                <a:cubicBezTo>
                  <a:pt x="38086603" y="19593392"/>
                  <a:pt x="38137015" y="19582124"/>
                  <a:pt x="38168379" y="19527996"/>
                </a:cubicBezTo>
                <a:cubicBezTo>
                  <a:pt x="38194859" y="19467188"/>
                  <a:pt x="38166579" y="19406376"/>
                  <a:pt x="38190679" y="19338424"/>
                </a:cubicBezTo>
                <a:cubicBezTo>
                  <a:pt x="38240339" y="19275816"/>
                  <a:pt x="38301903" y="19244164"/>
                  <a:pt x="38346795" y="19193460"/>
                </a:cubicBezTo>
                <a:cubicBezTo>
                  <a:pt x="38373571" y="19147516"/>
                  <a:pt x="38362247" y="19103960"/>
                  <a:pt x="38391403" y="19048492"/>
                </a:cubicBezTo>
                <a:cubicBezTo>
                  <a:pt x="38439723" y="18987220"/>
                  <a:pt x="38495191" y="18964048"/>
                  <a:pt x="38536367" y="18914680"/>
                </a:cubicBezTo>
                <a:cubicBezTo>
                  <a:pt x="38565235" y="18866068"/>
                  <a:pt x="38541711" y="18807928"/>
                  <a:pt x="38558671" y="18747408"/>
                </a:cubicBezTo>
                <a:cubicBezTo>
                  <a:pt x="38583971" y="18688768"/>
                  <a:pt x="38647375" y="18663468"/>
                  <a:pt x="38677443" y="18614352"/>
                </a:cubicBezTo>
                <a:cubicBezTo>
                  <a:pt x="38689059" y="18547444"/>
                  <a:pt x="38684003" y="18485300"/>
                  <a:pt x="38702763" y="18401724"/>
                </a:cubicBezTo>
                <a:cubicBezTo>
                  <a:pt x="38735171" y="18349308"/>
                  <a:pt x="38766987" y="18302844"/>
                  <a:pt x="38799991" y="18257868"/>
                </a:cubicBezTo>
                <a:lnTo>
                  <a:pt x="38823039" y="18228068"/>
                </a:lnTo>
                <a:lnTo>
                  <a:pt x="38908075" y="18083660"/>
                </a:lnTo>
                <a:cubicBezTo>
                  <a:pt x="38915219" y="18040268"/>
                  <a:pt x="38900931" y="18006400"/>
                  <a:pt x="38908075" y="17960628"/>
                </a:cubicBezTo>
                <a:cubicBezTo>
                  <a:pt x="38948291" y="17771980"/>
                  <a:pt x="39083759" y="17595240"/>
                  <a:pt x="39078731" y="17366108"/>
                </a:cubicBezTo>
                <a:cubicBezTo>
                  <a:pt x="39061003" y="17233288"/>
                  <a:pt x="39017083" y="17169524"/>
                  <a:pt x="38932683" y="17072420"/>
                </a:cubicBezTo>
                <a:cubicBezTo>
                  <a:pt x="38872355" y="17004688"/>
                  <a:pt x="38773931" y="16929812"/>
                  <a:pt x="38739803" y="16857316"/>
                </a:cubicBezTo>
                <a:cubicBezTo>
                  <a:pt x="38718371" y="16815508"/>
                  <a:pt x="38742183" y="16754655"/>
                  <a:pt x="38730275" y="16703327"/>
                </a:cubicBezTo>
                <a:cubicBezTo>
                  <a:pt x="38713871" y="16651203"/>
                  <a:pt x="38630791" y="16606223"/>
                  <a:pt x="38631059" y="16539815"/>
                </a:cubicBezTo>
                <a:cubicBezTo>
                  <a:pt x="38612803" y="16398790"/>
                  <a:pt x="38663603" y="16272055"/>
                  <a:pt x="38652491" y="16119126"/>
                </a:cubicBezTo>
                <a:cubicBezTo>
                  <a:pt x="38646931" y="16003239"/>
                  <a:pt x="38560411" y="15961170"/>
                  <a:pt x="38550095" y="15857189"/>
                </a:cubicBezTo>
                <a:cubicBezTo>
                  <a:pt x="38532895" y="15739185"/>
                  <a:pt x="38579995" y="15649755"/>
                  <a:pt x="38558035" y="15522226"/>
                </a:cubicBezTo>
                <a:cubicBezTo>
                  <a:pt x="38531311" y="15423272"/>
                  <a:pt x="38468867" y="15407661"/>
                  <a:pt x="38449291" y="15320614"/>
                </a:cubicBezTo>
                <a:cubicBezTo>
                  <a:pt x="38430239" y="15255262"/>
                  <a:pt x="38446907" y="15206577"/>
                  <a:pt x="38425475" y="15141226"/>
                </a:cubicBezTo>
                <a:cubicBezTo>
                  <a:pt x="38400603" y="15073757"/>
                  <a:pt x="38280483" y="15011051"/>
                  <a:pt x="38286571" y="14960251"/>
                </a:cubicBezTo>
                <a:cubicBezTo>
                  <a:pt x="38294507" y="14919505"/>
                  <a:pt x="38326259" y="14924003"/>
                  <a:pt x="38341339" y="14888020"/>
                </a:cubicBezTo>
                <a:cubicBezTo>
                  <a:pt x="38344515" y="14841454"/>
                  <a:pt x="38295299" y="14799649"/>
                  <a:pt x="38288951" y="14738795"/>
                </a:cubicBezTo>
                <a:cubicBezTo>
                  <a:pt x="38281279" y="14699371"/>
                  <a:pt x="38299799" y="14636137"/>
                  <a:pt x="38325463" y="14582426"/>
                </a:cubicBezTo>
                <a:cubicBezTo>
                  <a:pt x="38375467" y="14487440"/>
                  <a:pt x="38530251" y="14401980"/>
                  <a:pt x="38520727" y="14295088"/>
                </a:cubicBezTo>
                <a:cubicBezTo>
                  <a:pt x="38489507" y="14243230"/>
                  <a:pt x="38401135" y="14322340"/>
                  <a:pt x="38374675" y="14277626"/>
                </a:cubicBezTo>
                <a:cubicBezTo>
                  <a:pt x="38344515" y="14205395"/>
                  <a:pt x="38376263" y="14145070"/>
                  <a:pt x="38388963" y="14077601"/>
                </a:cubicBezTo>
                <a:lnTo>
                  <a:pt x="38438175" y="13948219"/>
                </a:lnTo>
                <a:cubicBezTo>
                  <a:pt x="38468339" y="13846355"/>
                  <a:pt x="38450875" y="13775447"/>
                  <a:pt x="38478659" y="13664058"/>
                </a:cubicBezTo>
                <a:cubicBezTo>
                  <a:pt x="38521519" y="13591826"/>
                  <a:pt x="38592959" y="13607701"/>
                  <a:pt x="38633439" y="13544995"/>
                </a:cubicBezTo>
                <a:cubicBezTo>
                  <a:pt x="38649579" y="13480702"/>
                  <a:pt x="38601423" y="13402119"/>
                  <a:pt x="38641375" y="13337827"/>
                </a:cubicBezTo>
                <a:cubicBezTo>
                  <a:pt x="38685031" y="13279882"/>
                  <a:pt x="38764407" y="13262420"/>
                  <a:pt x="38793775" y="13185427"/>
                </a:cubicBezTo>
                <a:cubicBezTo>
                  <a:pt x="38819175" y="13114517"/>
                  <a:pt x="38758851" y="13005509"/>
                  <a:pt x="38729483" y="12906026"/>
                </a:cubicBezTo>
                <a:cubicBezTo>
                  <a:pt x="38697203" y="12784318"/>
                  <a:pt x="38748267" y="12707853"/>
                  <a:pt x="38723131" y="12593288"/>
                </a:cubicBezTo>
                <a:cubicBezTo>
                  <a:pt x="38709639" y="12533492"/>
                  <a:pt x="38610419" y="12492746"/>
                  <a:pt x="38615975" y="12423426"/>
                </a:cubicBezTo>
                <a:lnTo>
                  <a:pt x="38619287" y="12416647"/>
                </a:lnTo>
                <a:lnTo>
                  <a:pt x="38612455" y="12354855"/>
                </a:lnTo>
                <a:cubicBezTo>
                  <a:pt x="38607919" y="12272486"/>
                  <a:pt x="38608067" y="12174379"/>
                  <a:pt x="38558655" y="12161996"/>
                </a:cubicBezTo>
                <a:cubicBezTo>
                  <a:pt x="38522459" y="12163267"/>
                  <a:pt x="38500551" y="12178823"/>
                  <a:pt x="38471499" y="12187237"/>
                </a:cubicBezTo>
                <a:cubicBezTo>
                  <a:pt x="38431335" y="12186126"/>
                  <a:pt x="38410223" y="12149296"/>
                  <a:pt x="38377203" y="12152947"/>
                </a:cubicBezTo>
                <a:cubicBezTo>
                  <a:pt x="38353075" y="12204065"/>
                  <a:pt x="38355139" y="12250420"/>
                  <a:pt x="38361963" y="12320587"/>
                </a:cubicBezTo>
                <a:cubicBezTo>
                  <a:pt x="38361963" y="12353766"/>
                  <a:pt x="38395299" y="12379801"/>
                  <a:pt x="38361963" y="12420124"/>
                </a:cubicBezTo>
                <a:cubicBezTo>
                  <a:pt x="38306559" y="12430759"/>
                  <a:pt x="38260679" y="12396152"/>
                  <a:pt x="38217183" y="12366307"/>
                </a:cubicBezTo>
                <a:cubicBezTo>
                  <a:pt x="38184799" y="12335510"/>
                  <a:pt x="38178607" y="12299949"/>
                  <a:pt x="38141459" y="12273916"/>
                </a:cubicBezTo>
                <a:cubicBezTo>
                  <a:pt x="38066847" y="12234547"/>
                  <a:pt x="37949371" y="12264230"/>
                  <a:pt x="37910479" y="12220099"/>
                </a:cubicBezTo>
                <a:cubicBezTo>
                  <a:pt x="37886031" y="12156280"/>
                  <a:pt x="37913971" y="12099607"/>
                  <a:pt x="37889523" y="12031028"/>
                </a:cubicBezTo>
                <a:cubicBezTo>
                  <a:pt x="37853011" y="11988324"/>
                  <a:pt x="37759347" y="11902771"/>
                  <a:pt x="37737123" y="11924347"/>
                </a:cubicBezTo>
                <a:cubicBezTo>
                  <a:pt x="37714739" y="11937048"/>
                  <a:pt x="37747127" y="11999754"/>
                  <a:pt x="37727123" y="12026740"/>
                </a:cubicBezTo>
                <a:cubicBezTo>
                  <a:pt x="37661243" y="11988006"/>
                  <a:pt x="37652511" y="11887517"/>
                  <a:pt x="37615203" y="11817825"/>
                </a:cubicBezTo>
                <a:cubicBezTo>
                  <a:pt x="37574403" y="11742262"/>
                  <a:pt x="37538371" y="11664315"/>
                  <a:pt x="37492807" y="11591130"/>
                </a:cubicBezTo>
                <a:cubicBezTo>
                  <a:pt x="37448039" y="11543346"/>
                  <a:pt x="37405655" y="11538426"/>
                  <a:pt x="37370411" y="11471592"/>
                </a:cubicBezTo>
                <a:cubicBezTo>
                  <a:pt x="37351203" y="11435398"/>
                  <a:pt x="37346283" y="11389676"/>
                  <a:pt x="37343743" y="11365388"/>
                </a:cubicBezTo>
                <a:cubicBezTo>
                  <a:pt x="37322627" y="11336815"/>
                  <a:pt x="37306275" y="11324907"/>
                  <a:pt x="37285163" y="11324907"/>
                </a:cubicBezTo>
                <a:cubicBezTo>
                  <a:pt x="37233251" y="11324430"/>
                  <a:pt x="37198007" y="11369197"/>
                  <a:pt x="37153239" y="11361579"/>
                </a:cubicBezTo>
                <a:cubicBezTo>
                  <a:pt x="37094979" y="11347927"/>
                  <a:pt x="37070055" y="11293791"/>
                  <a:pt x="37028463" y="11265852"/>
                </a:cubicBezTo>
                <a:cubicBezTo>
                  <a:pt x="37014971" y="11252992"/>
                  <a:pt x="37003859" y="11259185"/>
                  <a:pt x="36990363" y="11246325"/>
                </a:cubicBezTo>
                <a:cubicBezTo>
                  <a:pt x="36957819" y="11246325"/>
                  <a:pt x="36952599" y="11289071"/>
                  <a:pt x="36921307" y="11282045"/>
                </a:cubicBezTo>
                <a:cubicBezTo>
                  <a:pt x="36812507" y="11257612"/>
                  <a:pt x="36556499" y="11075670"/>
                  <a:pt x="36452679" y="10974864"/>
                </a:cubicBezTo>
                <a:cubicBezTo>
                  <a:pt x="36429499" y="10939937"/>
                  <a:pt x="36477759" y="10895489"/>
                  <a:pt x="36459343" y="10853420"/>
                </a:cubicBezTo>
                <a:cubicBezTo>
                  <a:pt x="36424103" y="10846435"/>
                  <a:pt x="36396003" y="10884694"/>
                  <a:pt x="36365523" y="10872946"/>
                </a:cubicBezTo>
                <a:cubicBezTo>
                  <a:pt x="36332823" y="10857387"/>
                  <a:pt x="36340599" y="10810876"/>
                  <a:pt x="36281703" y="10811987"/>
                </a:cubicBezTo>
                <a:cubicBezTo>
                  <a:pt x="36252335" y="10845165"/>
                  <a:pt x="36261067" y="10885488"/>
                  <a:pt x="36243603" y="10918668"/>
                </a:cubicBezTo>
                <a:cubicBezTo>
                  <a:pt x="36218043" y="10951210"/>
                  <a:pt x="36194867" y="10971847"/>
                  <a:pt x="36159783" y="10987722"/>
                </a:cubicBezTo>
                <a:cubicBezTo>
                  <a:pt x="36108823" y="10995183"/>
                  <a:pt x="36055487" y="10985977"/>
                  <a:pt x="36006907" y="10960101"/>
                </a:cubicBezTo>
                <a:cubicBezTo>
                  <a:pt x="35948327" y="10931367"/>
                  <a:pt x="35904039" y="10866914"/>
                  <a:pt x="35845459" y="10842943"/>
                </a:cubicBezTo>
                <a:cubicBezTo>
                  <a:pt x="35797199" y="10818972"/>
                  <a:pt x="35751319" y="10849768"/>
                  <a:pt x="35703059" y="10828179"/>
                </a:cubicBezTo>
                <a:cubicBezTo>
                  <a:pt x="35668135" y="10804845"/>
                  <a:pt x="35659403" y="10767218"/>
                  <a:pt x="35624479" y="10746262"/>
                </a:cubicBezTo>
                <a:cubicBezTo>
                  <a:pt x="35572727" y="10723086"/>
                  <a:pt x="35544787" y="10754678"/>
                  <a:pt x="35507323" y="10731501"/>
                </a:cubicBezTo>
                <a:cubicBezTo>
                  <a:pt x="35465571" y="10702131"/>
                  <a:pt x="35471443" y="10670382"/>
                  <a:pt x="35429691" y="10629106"/>
                </a:cubicBezTo>
                <a:cubicBezTo>
                  <a:pt x="35378735" y="10606405"/>
                  <a:pt x="35356351" y="10609897"/>
                  <a:pt x="35312535" y="10589580"/>
                </a:cubicBezTo>
                <a:cubicBezTo>
                  <a:pt x="35241891" y="10554016"/>
                  <a:pt x="35171247" y="10504171"/>
                  <a:pt x="35100603" y="10461467"/>
                </a:cubicBezTo>
                <a:cubicBezTo>
                  <a:pt x="35024403" y="10408126"/>
                  <a:pt x="34933915" y="10357168"/>
                  <a:pt x="34872003" y="10301447"/>
                </a:cubicBezTo>
                <a:cubicBezTo>
                  <a:pt x="34842795" y="10266837"/>
                  <a:pt x="34835015" y="10229850"/>
                  <a:pt x="34834379" y="10190482"/>
                </a:cubicBezTo>
                <a:cubicBezTo>
                  <a:pt x="34832475" y="10132059"/>
                  <a:pt x="34859143" y="10092691"/>
                  <a:pt x="34852475" y="10027126"/>
                </a:cubicBezTo>
                <a:cubicBezTo>
                  <a:pt x="34804375" y="9942672"/>
                  <a:pt x="34713411" y="9836787"/>
                  <a:pt x="34620067" y="9742805"/>
                </a:cubicBezTo>
                <a:cubicBezTo>
                  <a:pt x="34578239" y="9701293"/>
                  <a:pt x="34535811" y="9666327"/>
                  <a:pt x="34493683" y="9632853"/>
                </a:cubicBezTo>
                <a:lnTo>
                  <a:pt x="34418287" y="9557306"/>
                </a:lnTo>
                <a:lnTo>
                  <a:pt x="34361939" y="9512776"/>
                </a:lnTo>
                <a:cubicBezTo>
                  <a:pt x="34361779" y="9497854"/>
                  <a:pt x="34361623" y="9482930"/>
                  <a:pt x="34361463" y="9468009"/>
                </a:cubicBezTo>
                <a:cubicBezTo>
                  <a:pt x="34331303" y="9437847"/>
                  <a:pt x="34310663" y="9405305"/>
                  <a:pt x="34270975" y="9377522"/>
                </a:cubicBezTo>
                <a:cubicBezTo>
                  <a:pt x="34209063" y="9341009"/>
                  <a:pt x="34151915" y="9359266"/>
                  <a:pt x="34099527" y="9325136"/>
                </a:cubicBezTo>
                <a:cubicBezTo>
                  <a:pt x="34074127" y="9291798"/>
                  <a:pt x="34096351" y="9258459"/>
                  <a:pt x="34094763" y="9225122"/>
                </a:cubicBezTo>
                <a:cubicBezTo>
                  <a:pt x="34086827" y="9193371"/>
                  <a:pt x="34088415" y="9168766"/>
                  <a:pt x="34070951" y="9129871"/>
                </a:cubicBezTo>
                <a:cubicBezTo>
                  <a:pt x="34025707" y="9108441"/>
                  <a:pt x="33994751" y="9117968"/>
                  <a:pt x="33956651" y="9101297"/>
                </a:cubicBezTo>
                <a:cubicBezTo>
                  <a:pt x="33920139" y="9066373"/>
                  <a:pt x="33936015" y="9021923"/>
                  <a:pt x="33904263" y="8982236"/>
                </a:cubicBezTo>
                <a:cubicBezTo>
                  <a:pt x="33852671" y="8953657"/>
                  <a:pt x="33820127" y="8984615"/>
                  <a:pt x="33778059" y="8960803"/>
                </a:cubicBezTo>
                <a:cubicBezTo>
                  <a:pt x="33647087" y="8843330"/>
                  <a:pt x="33513739" y="8668704"/>
                  <a:pt x="33401819" y="8510748"/>
                </a:cubicBezTo>
                <a:cubicBezTo>
                  <a:pt x="33367687" y="8456772"/>
                  <a:pt x="33319271" y="8414706"/>
                  <a:pt x="33266087" y="8425021"/>
                </a:cubicBezTo>
                <a:cubicBezTo>
                  <a:pt x="33251803" y="8430578"/>
                  <a:pt x="33247039" y="8440899"/>
                  <a:pt x="33237515" y="8448835"/>
                </a:cubicBezTo>
                <a:cubicBezTo>
                  <a:pt x="33216875" y="8500430"/>
                  <a:pt x="33231959" y="8528210"/>
                  <a:pt x="33247039" y="8567898"/>
                </a:cubicBezTo>
                <a:cubicBezTo>
                  <a:pt x="33291487" y="8638539"/>
                  <a:pt x="33388327" y="8735379"/>
                  <a:pt x="33480403" y="8815547"/>
                </a:cubicBezTo>
                <a:cubicBezTo>
                  <a:pt x="33545487" y="8873489"/>
                  <a:pt x="33586763" y="8921911"/>
                  <a:pt x="33639947" y="8975091"/>
                </a:cubicBezTo>
                <a:cubicBezTo>
                  <a:pt x="33682015" y="9023510"/>
                  <a:pt x="33669315" y="9083834"/>
                  <a:pt x="33728051" y="9129871"/>
                </a:cubicBezTo>
                <a:cubicBezTo>
                  <a:pt x="33769327" y="9156860"/>
                  <a:pt x="33812983" y="9167179"/>
                  <a:pt x="33851875" y="9210836"/>
                </a:cubicBezTo>
                <a:cubicBezTo>
                  <a:pt x="33878071" y="9255286"/>
                  <a:pt x="33875687" y="9294972"/>
                  <a:pt x="33899499" y="9341804"/>
                </a:cubicBezTo>
                <a:cubicBezTo>
                  <a:pt x="33925695" y="9398159"/>
                  <a:pt x="33985227" y="9402130"/>
                  <a:pt x="34013799" y="9425148"/>
                </a:cubicBezTo>
                <a:cubicBezTo>
                  <a:pt x="34029675" y="9438644"/>
                  <a:pt x="34036027" y="9447373"/>
                  <a:pt x="34044759" y="9463247"/>
                </a:cubicBezTo>
                <a:cubicBezTo>
                  <a:pt x="34057455" y="9505314"/>
                  <a:pt x="34055871" y="9542624"/>
                  <a:pt x="34061427" y="9582310"/>
                </a:cubicBezTo>
                <a:cubicBezTo>
                  <a:pt x="34097939" y="9591834"/>
                  <a:pt x="34134451" y="9601359"/>
                  <a:pt x="34170963" y="9625171"/>
                </a:cubicBezTo>
                <a:cubicBezTo>
                  <a:pt x="34193983" y="9646604"/>
                  <a:pt x="34202715" y="9672797"/>
                  <a:pt x="34218587" y="9696610"/>
                </a:cubicBezTo>
                <a:cubicBezTo>
                  <a:pt x="34236843" y="9737091"/>
                  <a:pt x="34278915" y="9741853"/>
                  <a:pt x="34294787" y="9796622"/>
                </a:cubicBezTo>
                <a:cubicBezTo>
                  <a:pt x="34278119" y="9833930"/>
                  <a:pt x="34263831" y="9909336"/>
                  <a:pt x="34209063" y="9887112"/>
                </a:cubicBezTo>
                <a:cubicBezTo>
                  <a:pt x="34188427" y="9867266"/>
                  <a:pt x="34191599" y="9859328"/>
                  <a:pt x="34190015" y="9834723"/>
                </a:cubicBezTo>
                <a:cubicBezTo>
                  <a:pt x="34182871" y="9795829"/>
                  <a:pt x="34187631" y="9756934"/>
                  <a:pt x="34168583" y="9718041"/>
                </a:cubicBezTo>
                <a:cubicBezTo>
                  <a:pt x="34122543" y="9668830"/>
                  <a:pt x="34057459" y="9631523"/>
                  <a:pt x="34004275" y="9594215"/>
                </a:cubicBezTo>
                <a:cubicBezTo>
                  <a:pt x="33937599" y="9550560"/>
                  <a:pt x="33861403" y="9554528"/>
                  <a:pt x="33818539" y="9484680"/>
                </a:cubicBezTo>
                <a:cubicBezTo>
                  <a:pt x="33790759" y="9424354"/>
                  <a:pt x="33815363" y="9375935"/>
                  <a:pt x="33797107" y="9317991"/>
                </a:cubicBezTo>
                <a:cubicBezTo>
                  <a:pt x="33778059" y="9275127"/>
                  <a:pt x="33768531" y="9263221"/>
                  <a:pt x="33728051" y="9241791"/>
                </a:cubicBezTo>
                <a:cubicBezTo>
                  <a:pt x="33668519" y="9219566"/>
                  <a:pt x="33642327" y="9237822"/>
                  <a:pt x="33585175" y="9217979"/>
                </a:cubicBezTo>
                <a:cubicBezTo>
                  <a:pt x="33529615" y="9198928"/>
                  <a:pt x="33466907" y="9139398"/>
                  <a:pt x="33430395" y="9096534"/>
                </a:cubicBezTo>
                <a:cubicBezTo>
                  <a:pt x="33421663" y="9077483"/>
                  <a:pt x="33412931" y="9065577"/>
                  <a:pt x="33418487" y="9039384"/>
                </a:cubicBezTo>
                <a:cubicBezTo>
                  <a:pt x="33428011" y="9003667"/>
                  <a:pt x="33456587" y="8996521"/>
                  <a:pt x="33461351" y="8960803"/>
                </a:cubicBezTo>
                <a:cubicBezTo>
                  <a:pt x="33447063" y="8889366"/>
                  <a:pt x="33401819" y="8891746"/>
                  <a:pt x="33356575" y="8844121"/>
                </a:cubicBezTo>
                <a:cubicBezTo>
                  <a:pt x="33285139" y="8783001"/>
                  <a:pt x="33194651" y="8736172"/>
                  <a:pt x="33137503" y="8665528"/>
                </a:cubicBezTo>
                <a:cubicBezTo>
                  <a:pt x="33097815" y="8601234"/>
                  <a:pt x="33072415" y="8532178"/>
                  <a:pt x="33039871" y="8465502"/>
                </a:cubicBezTo>
                <a:cubicBezTo>
                  <a:pt x="32986687" y="8379778"/>
                  <a:pt x="32954939" y="8351206"/>
                  <a:pt x="32889851" y="8279765"/>
                </a:cubicBezTo>
                <a:cubicBezTo>
                  <a:pt x="32823175" y="8209123"/>
                  <a:pt x="32763647" y="8155148"/>
                  <a:pt x="32680303" y="8103552"/>
                </a:cubicBezTo>
                <a:cubicBezTo>
                  <a:pt x="32592991" y="8048784"/>
                  <a:pt x="32505679" y="8065457"/>
                  <a:pt x="32430271" y="8032118"/>
                </a:cubicBezTo>
                <a:cubicBezTo>
                  <a:pt x="32403683" y="8016243"/>
                  <a:pt x="32381259" y="8002154"/>
                  <a:pt x="32362703" y="7986279"/>
                </a:cubicBezTo>
                <a:lnTo>
                  <a:pt x="32354719" y="7976097"/>
                </a:lnTo>
                <a:lnTo>
                  <a:pt x="32342167" y="7977346"/>
                </a:lnTo>
                <a:lnTo>
                  <a:pt x="32180239" y="7777171"/>
                </a:lnTo>
                <a:lnTo>
                  <a:pt x="31970691" y="7519996"/>
                </a:lnTo>
                <a:cubicBezTo>
                  <a:pt x="31926243" y="7456494"/>
                  <a:pt x="31896079" y="7395375"/>
                  <a:pt x="31837343" y="7329493"/>
                </a:cubicBezTo>
                <a:cubicBezTo>
                  <a:pt x="31770667" y="7275519"/>
                  <a:pt x="31687323" y="7247738"/>
                  <a:pt x="31637315" y="7167569"/>
                </a:cubicBezTo>
                <a:cubicBezTo>
                  <a:pt x="31615883" y="7109625"/>
                  <a:pt x="31627791" y="7049302"/>
                  <a:pt x="31608743" y="6986593"/>
                </a:cubicBezTo>
                <a:cubicBezTo>
                  <a:pt x="31576991" y="6915156"/>
                  <a:pt x="31526191" y="6879439"/>
                  <a:pt x="31499203" y="6822286"/>
                </a:cubicBezTo>
                <a:cubicBezTo>
                  <a:pt x="31456343" y="6704020"/>
                  <a:pt x="31432527" y="6576225"/>
                  <a:pt x="31399191" y="6453194"/>
                </a:cubicBezTo>
                <a:cubicBezTo>
                  <a:pt x="31375379" y="6355564"/>
                  <a:pt x="31337279" y="6281743"/>
                  <a:pt x="31327755" y="6160300"/>
                </a:cubicBezTo>
                <a:cubicBezTo>
                  <a:pt x="31310291" y="6137281"/>
                  <a:pt x="31292827" y="6133313"/>
                  <a:pt x="31275367" y="6119820"/>
                </a:cubicBezTo>
                <a:cubicBezTo>
                  <a:pt x="31217423" y="6051557"/>
                  <a:pt x="31090423" y="5959478"/>
                  <a:pt x="31101535" y="5915032"/>
                </a:cubicBezTo>
                <a:cubicBezTo>
                  <a:pt x="31118999" y="5870582"/>
                  <a:pt x="31179323" y="5892806"/>
                  <a:pt x="31218215" y="5881694"/>
                </a:cubicBezTo>
                <a:cubicBezTo>
                  <a:pt x="31250759" y="5883281"/>
                  <a:pt x="31276159" y="5884871"/>
                  <a:pt x="31294415" y="5910272"/>
                </a:cubicBezTo>
                <a:cubicBezTo>
                  <a:pt x="31323783" y="5945196"/>
                  <a:pt x="31317435" y="5992025"/>
                  <a:pt x="31361091" y="6015044"/>
                </a:cubicBezTo>
                <a:cubicBezTo>
                  <a:pt x="31390459" y="6007899"/>
                  <a:pt x="31429355" y="5981707"/>
                  <a:pt x="31427767" y="5929317"/>
                </a:cubicBezTo>
                <a:cubicBezTo>
                  <a:pt x="31437291" y="5858674"/>
                  <a:pt x="31368235" y="5883281"/>
                  <a:pt x="31342043" y="5853118"/>
                </a:cubicBezTo>
                <a:cubicBezTo>
                  <a:pt x="31313467" y="5813430"/>
                  <a:pt x="31339659" y="5764218"/>
                  <a:pt x="31313467" y="5719769"/>
                </a:cubicBezTo>
                <a:cubicBezTo>
                  <a:pt x="31275367" y="5664208"/>
                  <a:pt x="31172971" y="5727704"/>
                  <a:pt x="31127727" y="5703101"/>
                </a:cubicBezTo>
                <a:cubicBezTo>
                  <a:pt x="31102327" y="5680083"/>
                  <a:pt x="31122175" y="5618962"/>
                  <a:pt x="31094391" y="5595943"/>
                </a:cubicBezTo>
                <a:cubicBezTo>
                  <a:pt x="31065023" y="5596737"/>
                  <a:pt x="31064227" y="5630870"/>
                  <a:pt x="31027715" y="5634045"/>
                </a:cubicBezTo>
                <a:cubicBezTo>
                  <a:pt x="30995175" y="5617376"/>
                  <a:pt x="31005491" y="5593564"/>
                  <a:pt x="30980091" y="5576892"/>
                </a:cubicBezTo>
                <a:cubicBezTo>
                  <a:pt x="30948343" y="5557050"/>
                  <a:pt x="30918971" y="5582448"/>
                  <a:pt x="30884843" y="5567368"/>
                </a:cubicBezTo>
                <a:cubicBezTo>
                  <a:pt x="30858647" y="5531649"/>
                  <a:pt x="30875315" y="5469737"/>
                  <a:pt x="30827691" y="5453069"/>
                </a:cubicBezTo>
                <a:cubicBezTo>
                  <a:pt x="30793559" y="5469737"/>
                  <a:pt x="30797531" y="5503075"/>
                  <a:pt x="30768159" y="5517362"/>
                </a:cubicBezTo>
                <a:cubicBezTo>
                  <a:pt x="30734031" y="5527681"/>
                  <a:pt x="30647511" y="5507042"/>
                  <a:pt x="30599091" y="5481645"/>
                </a:cubicBezTo>
                <a:cubicBezTo>
                  <a:pt x="30523687" y="5410999"/>
                  <a:pt x="30576867" y="5245107"/>
                  <a:pt x="30522891" y="5233993"/>
                </a:cubicBezTo>
                <a:cubicBezTo>
                  <a:pt x="30486379" y="5236376"/>
                  <a:pt x="30478443" y="5253044"/>
                  <a:pt x="30456215" y="5262571"/>
                </a:cubicBezTo>
                <a:cubicBezTo>
                  <a:pt x="30429227" y="5255426"/>
                  <a:pt x="30407003" y="5241137"/>
                  <a:pt x="30375255" y="5212563"/>
                </a:cubicBezTo>
                <a:cubicBezTo>
                  <a:pt x="30326835" y="5151445"/>
                  <a:pt x="30330803" y="5116521"/>
                  <a:pt x="30282387" y="5057781"/>
                </a:cubicBezTo>
                <a:cubicBezTo>
                  <a:pt x="30237143" y="5048256"/>
                  <a:pt x="30208567" y="5057781"/>
                  <a:pt x="30170467" y="5043494"/>
                </a:cubicBezTo>
                <a:cubicBezTo>
                  <a:pt x="30134747" y="5016505"/>
                  <a:pt x="30163323" y="4960943"/>
                  <a:pt x="30113315" y="4948244"/>
                </a:cubicBezTo>
                <a:cubicBezTo>
                  <a:pt x="30072043" y="4948244"/>
                  <a:pt x="30030767" y="4960149"/>
                  <a:pt x="29989491" y="4948244"/>
                </a:cubicBezTo>
                <a:cubicBezTo>
                  <a:pt x="29918055" y="4902205"/>
                  <a:pt x="29875191" y="4846643"/>
                  <a:pt x="29818043" y="4795843"/>
                </a:cubicBezTo>
                <a:cubicBezTo>
                  <a:pt x="29779943" y="4745041"/>
                  <a:pt x="29763275" y="4694241"/>
                  <a:pt x="29703743" y="4643441"/>
                </a:cubicBezTo>
                <a:cubicBezTo>
                  <a:pt x="29664055" y="4624397"/>
                  <a:pt x="29631511" y="4633917"/>
                  <a:pt x="29598967" y="4614869"/>
                </a:cubicBezTo>
                <a:cubicBezTo>
                  <a:pt x="29581503" y="4589469"/>
                  <a:pt x="29592615" y="4564069"/>
                  <a:pt x="29589443" y="4538669"/>
                </a:cubicBezTo>
                <a:cubicBezTo>
                  <a:pt x="29570391" y="4538669"/>
                  <a:pt x="29551343" y="4545810"/>
                  <a:pt x="29532291" y="4538669"/>
                </a:cubicBezTo>
                <a:cubicBezTo>
                  <a:pt x="29514035" y="4517239"/>
                  <a:pt x="29519591" y="4500566"/>
                  <a:pt x="29513243" y="4481520"/>
                </a:cubicBezTo>
                <a:cubicBezTo>
                  <a:pt x="29471171" y="4424369"/>
                  <a:pt x="29400527" y="4391031"/>
                  <a:pt x="29344171" y="4345787"/>
                </a:cubicBezTo>
                <a:cubicBezTo>
                  <a:pt x="29301311" y="4318801"/>
                  <a:pt x="29244159" y="4277526"/>
                  <a:pt x="29208443" y="4291020"/>
                </a:cubicBezTo>
                <a:cubicBezTo>
                  <a:pt x="29210027" y="4345784"/>
                  <a:pt x="29278291" y="4383889"/>
                  <a:pt x="29270355" y="4412464"/>
                </a:cubicBezTo>
                <a:cubicBezTo>
                  <a:pt x="29228287" y="4433895"/>
                  <a:pt x="29179071" y="4376746"/>
                  <a:pt x="29141767" y="4376746"/>
                </a:cubicBezTo>
                <a:cubicBezTo>
                  <a:pt x="29124303" y="4414052"/>
                  <a:pt x="29194947" y="4465645"/>
                  <a:pt x="29182247" y="4488661"/>
                </a:cubicBezTo>
                <a:lnTo>
                  <a:pt x="29151291" y="4471992"/>
                </a:lnTo>
                <a:lnTo>
                  <a:pt x="29027467" y="4395795"/>
                </a:lnTo>
                <a:cubicBezTo>
                  <a:pt x="28967143" y="4379919"/>
                  <a:pt x="28892527" y="4392620"/>
                  <a:pt x="28846491" y="4348167"/>
                </a:cubicBezTo>
                <a:cubicBezTo>
                  <a:pt x="28821091" y="4294195"/>
                  <a:pt x="28864747" y="4166402"/>
                  <a:pt x="28827443" y="4157668"/>
                </a:cubicBezTo>
                <a:cubicBezTo>
                  <a:pt x="28780611" y="4154495"/>
                  <a:pt x="28776643" y="4246569"/>
                  <a:pt x="28751243" y="4291020"/>
                </a:cubicBezTo>
                <a:cubicBezTo>
                  <a:pt x="28730603" y="4318801"/>
                  <a:pt x="28712347" y="4332293"/>
                  <a:pt x="28675043" y="4345784"/>
                </a:cubicBezTo>
                <a:cubicBezTo>
                  <a:pt x="28625831" y="4335469"/>
                  <a:pt x="28609955" y="4296578"/>
                  <a:pt x="28541691" y="4281494"/>
                </a:cubicBezTo>
                <a:cubicBezTo>
                  <a:pt x="28475015" y="4267207"/>
                  <a:pt x="28408343" y="4291020"/>
                  <a:pt x="28341667" y="4295782"/>
                </a:cubicBezTo>
                <a:cubicBezTo>
                  <a:pt x="28289279" y="4298954"/>
                  <a:pt x="28236891" y="4306894"/>
                  <a:pt x="28184503" y="4300543"/>
                </a:cubicBezTo>
                <a:cubicBezTo>
                  <a:pt x="28118623" y="4264826"/>
                  <a:pt x="28095603" y="4188626"/>
                  <a:pt x="28053535" y="4155284"/>
                </a:cubicBezTo>
                <a:cubicBezTo>
                  <a:pt x="28005911" y="4147346"/>
                  <a:pt x="27972571" y="4163224"/>
                  <a:pt x="27932091" y="4167192"/>
                </a:cubicBezTo>
                <a:cubicBezTo>
                  <a:pt x="27909867" y="4171956"/>
                  <a:pt x="27887643" y="4164813"/>
                  <a:pt x="27865415" y="4181479"/>
                </a:cubicBezTo>
                <a:cubicBezTo>
                  <a:pt x="27852715" y="4240219"/>
                  <a:pt x="27899547" y="4279907"/>
                  <a:pt x="27901135" y="4333881"/>
                </a:cubicBezTo>
                <a:cubicBezTo>
                  <a:pt x="27860655" y="4357692"/>
                  <a:pt x="27839223" y="4343408"/>
                  <a:pt x="27808267" y="4348167"/>
                </a:cubicBezTo>
                <a:cubicBezTo>
                  <a:pt x="27761435" y="4410876"/>
                  <a:pt x="27757467" y="4564069"/>
                  <a:pt x="27689203" y="4557717"/>
                </a:cubicBezTo>
                <a:cubicBezTo>
                  <a:pt x="27672535" y="4519618"/>
                  <a:pt x="27693967" y="4491044"/>
                  <a:pt x="27684443" y="4452942"/>
                </a:cubicBezTo>
                <a:cubicBezTo>
                  <a:pt x="27662215" y="4431514"/>
                  <a:pt x="27623323" y="4455327"/>
                  <a:pt x="27617767" y="4431514"/>
                </a:cubicBezTo>
                <a:lnTo>
                  <a:pt x="27615411" y="4141574"/>
                </a:lnTo>
                <a:lnTo>
                  <a:pt x="27602523" y="4144333"/>
                </a:lnTo>
                <a:cubicBezTo>
                  <a:pt x="27562359" y="4160207"/>
                  <a:pt x="27531723" y="4395158"/>
                  <a:pt x="27503463" y="4449135"/>
                </a:cubicBezTo>
                <a:cubicBezTo>
                  <a:pt x="27472983" y="4468816"/>
                  <a:pt x="27421075" y="4457547"/>
                  <a:pt x="27412023" y="4479611"/>
                </a:cubicBezTo>
                <a:cubicBezTo>
                  <a:pt x="27400119" y="4529141"/>
                  <a:pt x="27492987" y="4564383"/>
                  <a:pt x="27497751" y="4606769"/>
                </a:cubicBezTo>
                <a:cubicBezTo>
                  <a:pt x="27486159" y="4657574"/>
                  <a:pt x="27455523" y="4710755"/>
                  <a:pt x="27424883" y="4754407"/>
                </a:cubicBezTo>
                <a:cubicBezTo>
                  <a:pt x="27379955" y="4771395"/>
                  <a:pt x="27351699" y="4764567"/>
                  <a:pt x="27328203" y="4776792"/>
                </a:cubicBezTo>
                <a:cubicBezTo>
                  <a:pt x="27291691" y="4802669"/>
                  <a:pt x="27226603" y="4919033"/>
                  <a:pt x="27175803" y="4990154"/>
                </a:cubicBezTo>
                <a:cubicBezTo>
                  <a:pt x="27116751" y="5055873"/>
                  <a:pt x="27052931" y="5116834"/>
                  <a:pt x="26970063" y="5173031"/>
                </a:cubicBezTo>
                <a:cubicBezTo>
                  <a:pt x="26904343" y="5208117"/>
                  <a:pt x="26710031" y="5278918"/>
                  <a:pt x="26680027" y="5249706"/>
                </a:cubicBezTo>
                <a:cubicBezTo>
                  <a:pt x="26682567" y="5206052"/>
                  <a:pt x="26756547" y="5136202"/>
                  <a:pt x="26794803" y="5104450"/>
                </a:cubicBezTo>
                <a:cubicBezTo>
                  <a:pt x="26830207" y="5092387"/>
                  <a:pt x="26860843" y="5111278"/>
                  <a:pt x="26893863" y="5096832"/>
                </a:cubicBezTo>
                <a:cubicBezTo>
                  <a:pt x="26954347" y="5060478"/>
                  <a:pt x="27000543" y="5024123"/>
                  <a:pt x="27037215" y="4963959"/>
                </a:cubicBezTo>
                <a:cubicBezTo>
                  <a:pt x="27046583" y="4932684"/>
                  <a:pt x="27046423" y="4901411"/>
                  <a:pt x="27065315" y="4870138"/>
                </a:cubicBezTo>
                <a:cubicBezTo>
                  <a:pt x="27094843" y="4850135"/>
                  <a:pt x="27133895" y="4894427"/>
                  <a:pt x="27168183" y="4852993"/>
                </a:cubicBezTo>
                <a:cubicBezTo>
                  <a:pt x="27169139" y="4810606"/>
                  <a:pt x="27120083" y="4808700"/>
                  <a:pt x="27099603" y="4761552"/>
                </a:cubicBezTo>
                <a:cubicBezTo>
                  <a:pt x="27100559" y="4721073"/>
                  <a:pt x="27137227" y="4692498"/>
                  <a:pt x="27145323" y="4647250"/>
                </a:cubicBezTo>
                <a:cubicBezTo>
                  <a:pt x="27124847" y="4619949"/>
                  <a:pt x="27113891" y="4618840"/>
                  <a:pt x="27076743" y="4605822"/>
                </a:cubicBezTo>
                <a:cubicBezTo>
                  <a:pt x="27036739" y="4599470"/>
                  <a:pt x="27011023" y="4590736"/>
                  <a:pt x="26985303" y="4593913"/>
                </a:cubicBezTo>
                <a:cubicBezTo>
                  <a:pt x="26965303" y="4596612"/>
                  <a:pt x="26954823" y="4589788"/>
                  <a:pt x="26939583" y="4609156"/>
                </a:cubicBezTo>
                <a:cubicBezTo>
                  <a:pt x="26939427" y="4637728"/>
                  <a:pt x="26963079" y="4659160"/>
                  <a:pt x="26953395" y="4687733"/>
                </a:cubicBezTo>
                <a:cubicBezTo>
                  <a:pt x="26907991" y="4694560"/>
                  <a:pt x="26850683" y="4589469"/>
                  <a:pt x="26810043" y="4593913"/>
                </a:cubicBezTo>
                <a:cubicBezTo>
                  <a:pt x="26779407" y="4610264"/>
                  <a:pt x="26760675" y="4679004"/>
                  <a:pt x="26710983" y="4692974"/>
                </a:cubicBezTo>
                <a:cubicBezTo>
                  <a:pt x="26654311" y="4671542"/>
                  <a:pt x="26640499" y="4626298"/>
                  <a:pt x="26619543" y="4578674"/>
                </a:cubicBezTo>
                <a:cubicBezTo>
                  <a:pt x="26591603" y="4496121"/>
                  <a:pt x="26577951" y="4354040"/>
                  <a:pt x="26535723" y="4331024"/>
                </a:cubicBezTo>
                <a:cubicBezTo>
                  <a:pt x="26491115" y="4338485"/>
                  <a:pt x="26492571" y="4481931"/>
                  <a:pt x="26451903" y="4517712"/>
                </a:cubicBezTo>
                <a:cubicBezTo>
                  <a:pt x="26408863" y="4555587"/>
                  <a:pt x="26304427" y="4484219"/>
                  <a:pt x="26300935" y="4440084"/>
                </a:cubicBezTo>
                <a:cubicBezTo>
                  <a:pt x="26318871" y="4403253"/>
                  <a:pt x="26353479" y="4416430"/>
                  <a:pt x="26383323" y="4403413"/>
                </a:cubicBezTo>
                <a:cubicBezTo>
                  <a:pt x="26359831" y="4359440"/>
                  <a:pt x="26329191" y="4358328"/>
                  <a:pt x="26284263" y="4350071"/>
                </a:cubicBezTo>
                <a:cubicBezTo>
                  <a:pt x="26241083" y="4344992"/>
                  <a:pt x="26197903" y="4351821"/>
                  <a:pt x="26154723" y="4334832"/>
                </a:cubicBezTo>
                <a:cubicBezTo>
                  <a:pt x="26122659" y="4304195"/>
                  <a:pt x="26107259" y="4275938"/>
                  <a:pt x="26101383" y="4233393"/>
                </a:cubicBezTo>
                <a:cubicBezTo>
                  <a:pt x="26094083" y="4203073"/>
                  <a:pt x="26084399" y="4191799"/>
                  <a:pt x="26100907" y="4144807"/>
                </a:cubicBezTo>
                <a:cubicBezTo>
                  <a:pt x="26142183" y="4105282"/>
                  <a:pt x="26197747" y="4103853"/>
                  <a:pt x="26246163" y="4083372"/>
                </a:cubicBezTo>
                <a:cubicBezTo>
                  <a:pt x="26228383" y="4068131"/>
                  <a:pt x="26191555" y="4064801"/>
                  <a:pt x="26192823" y="4037655"/>
                </a:cubicBezTo>
                <a:cubicBezTo>
                  <a:pt x="26215843" y="4006061"/>
                  <a:pt x="26241243" y="4010188"/>
                  <a:pt x="26278551" y="4002410"/>
                </a:cubicBezTo>
                <a:lnTo>
                  <a:pt x="26358559" y="3997174"/>
                </a:lnTo>
                <a:cubicBezTo>
                  <a:pt x="26389355" y="3992409"/>
                  <a:pt x="26396343" y="3973359"/>
                  <a:pt x="26436663" y="3961451"/>
                </a:cubicBezTo>
                <a:cubicBezTo>
                  <a:pt x="26456983" y="3961451"/>
                  <a:pt x="26470159" y="3970979"/>
                  <a:pt x="26497623" y="3961451"/>
                </a:cubicBezTo>
                <a:cubicBezTo>
                  <a:pt x="26509531" y="3940655"/>
                  <a:pt x="26507151" y="3917479"/>
                  <a:pt x="26497623" y="3877634"/>
                </a:cubicBezTo>
                <a:cubicBezTo>
                  <a:pt x="26469051" y="3824452"/>
                  <a:pt x="26419043" y="3723643"/>
                  <a:pt x="26383323" y="3725233"/>
                </a:cubicBezTo>
                <a:cubicBezTo>
                  <a:pt x="26335699" y="3736982"/>
                  <a:pt x="26314267" y="3805876"/>
                  <a:pt x="26276167" y="3824765"/>
                </a:cubicBezTo>
                <a:cubicBezTo>
                  <a:pt x="26250927" y="3823181"/>
                  <a:pt x="26228067" y="3831122"/>
                  <a:pt x="26200443" y="3820008"/>
                </a:cubicBezTo>
                <a:cubicBezTo>
                  <a:pt x="26175839" y="3808418"/>
                  <a:pt x="26186951" y="3787304"/>
                  <a:pt x="26162343" y="3780479"/>
                </a:cubicBezTo>
                <a:cubicBezTo>
                  <a:pt x="26116943" y="3780794"/>
                  <a:pt x="26088207" y="3821592"/>
                  <a:pt x="26040423" y="3824292"/>
                </a:cubicBezTo>
                <a:cubicBezTo>
                  <a:pt x="25984703" y="3810640"/>
                  <a:pt x="25924219" y="3785083"/>
                  <a:pt x="25880403" y="3740474"/>
                </a:cubicBezTo>
                <a:cubicBezTo>
                  <a:pt x="25875799" y="3691103"/>
                  <a:pt x="25999783" y="3708405"/>
                  <a:pt x="26014231" y="3670942"/>
                </a:cubicBezTo>
                <a:cubicBezTo>
                  <a:pt x="26002323" y="3642048"/>
                  <a:pt x="25899931" y="3656020"/>
                  <a:pt x="25849923" y="3641414"/>
                </a:cubicBezTo>
                <a:cubicBezTo>
                  <a:pt x="25814839" y="3628554"/>
                  <a:pt x="25770231" y="3639508"/>
                  <a:pt x="25766103" y="3595687"/>
                </a:cubicBezTo>
                <a:cubicBezTo>
                  <a:pt x="25774043" y="3557747"/>
                  <a:pt x="25872467" y="3515042"/>
                  <a:pt x="25935175" y="3486626"/>
                </a:cubicBezTo>
                <a:cubicBezTo>
                  <a:pt x="26031219" y="3493455"/>
                  <a:pt x="26127259" y="3540759"/>
                  <a:pt x="26223303" y="3549967"/>
                </a:cubicBezTo>
                <a:cubicBezTo>
                  <a:pt x="26265055" y="3529014"/>
                  <a:pt x="26254419" y="3489009"/>
                  <a:pt x="26284263" y="3458527"/>
                </a:cubicBezTo>
                <a:cubicBezTo>
                  <a:pt x="26327603" y="3430112"/>
                  <a:pt x="26380467" y="3470752"/>
                  <a:pt x="26426187" y="3461387"/>
                </a:cubicBezTo>
                <a:cubicBezTo>
                  <a:pt x="26428887" y="3417733"/>
                  <a:pt x="26331571" y="3369310"/>
                  <a:pt x="26274739" y="3354230"/>
                </a:cubicBezTo>
                <a:cubicBezTo>
                  <a:pt x="26196635" y="3336766"/>
                  <a:pt x="26118531" y="3364548"/>
                  <a:pt x="26040423" y="3351848"/>
                </a:cubicBezTo>
                <a:cubicBezTo>
                  <a:pt x="25983115" y="3318511"/>
                  <a:pt x="25987719" y="3287553"/>
                  <a:pt x="25942315" y="3256599"/>
                </a:cubicBezTo>
                <a:cubicBezTo>
                  <a:pt x="25896119" y="3230720"/>
                  <a:pt x="25847543" y="3250090"/>
                  <a:pt x="25798967" y="3224213"/>
                </a:cubicBezTo>
                <a:cubicBezTo>
                  <a:pt x="25766263" y="3205320"/>
                  <a:pt x="25764519" y="3181667"/>
                  <a:pt x="25767535" y="3148488"/>
                </a:cubicBezTo>
                <a:cubicBezTo>
                  <a:pt x="25786107" y="3113088"/>
                  <a:pt x="25842779" y="3106261"/>
                  <a:pt x="25880403" y="3085148"/>
                </a:cubicBezTo>
                <a:cubicBezTo>
                  <a:pt x="25928187" y="3057049"/>
                  <a:pt x="25968827" y="3026568"/>
                  <a:pt x="25999943" y="2986563"/>
                </a:cubicBezTo>
                <a:cubicBezTo>
                  <a:pt x="26028203" y="2935446"/>
                  <a:pt x="26020739" y="2891474"/>
                  <a:pt x="26068047" y="2830829"/>
                </a:cubicBezTo>
                <a:cubicBezTo>
                  <a:pt x="26122659" y="2780982"/>
                  <a:pt x="26210603" y="2745422"/>
                  <a:pt x="26284263" y="2719388"/>
                </a:cubicBezTo>
                <a:cubicBezTo>
                  <a:pt x="26309507" y="2714624"/>
                  <a:pt x="26325223" y="2726531"/>
                  <a:pt x="26352843" y="2719388"/>
                </a:cubicBezTo>
                <a:cubicBezTo>
                  <a:pt x="26403011" y="2701131"/>
                  <a:pt x="26424599" y="2668588"/>
                  <a:pt x="26474763" y="2643188"/>
                </a:cubicBezTo>
                <a:cubicBezTo>
                  <a:pt x="26489847" y="2638425"/>
                  <a:pt x="26500163" y="2631282"/>
                  <a:pt x="26512863" y="2643188"/>
                </a:cubicBezTo>
                <a:cubicBezTo>
                  <a:pt x="26519851" y="2678747"/>
                  <a:pt x="26483971" y="2707163"/>
                  <a:pt x="26512387" y="2726054"/>
                </a:cubicBezTo>
                <a:cubicBezTo>
                  <a:pt x="26545567" y="2724785"/>
                  <a:pt x="26578747" y="2666364"/>
                  <a:pt x="26611923" y="2650808"/>
                </a:cubicBezTo>
                <a:cubicBezTo>
                  <a:pt x="26643991" y="2666524"/>
                  <a:pt x="26623671" y="2694146"/>
                  <a:pt x="26650975" y="2707480"/>
                </a:cubicBezTo>
                <a:cubicBezTo>
                  <a:pt x="26725431" y="2727801"/>
                  <a:pt x="26821315" y="2690970"/>
                  <a:pt x="26924343" y="2704148"/>
                </a:cubicBezTo>
                <a:cubicBezTo>
                  <a:pt x="26964191" y="2717166"/>
                  <a:pt x="26963555" y="2739707"/>
                  <a:pt x="26998639" y="2745581"/>
                </a:cubicBezTo>
                <a:cubicBezTo>
                  <a:pt x="27173739" y="2738120"/>
                  <a:pt x="27348843" y="2706848"/>
                  <a:pt x="27523943" y="2723197"/>
                </a:cubicBezTo>
                <a:cubicBezTo>
                  <a:pt x="27562043" y="2727484"/>
                  <a:pt x="27564423" y="2748438"/>
                  <a:pt x="27602523" y="2757487"/>
                </a:cubicBezTo>
                <a:cubicBezTo>
                  <a:pt x="27653323" y="2756693"/>
                  <a:pt x="27694599" y="2732088"/>
                  <a:pt x="27754923" y="2719388"/>
                </a:cubicBezTo>
                <a:cubicBezTo>
                  <a:pt x="27850015" y="2710339"/>
                  <a:pt x="28078459" y="2720339"/>
                  <a:pt x="28204503" y="2742247"/>
                </a:cubicBezTo>
                <a:cubicBezTo>
                  <a:pt x="28313883" y="2784000"/>
                  <a:pt x="28504223" y="2925762"/>
                  <a:pt x="28539783" y="2917507"/>
                </a:cubicBezTo>
                <a:cubicBezTo>
                  <a:pt x="28513115" y="2868770"/>
                  <a:pt x="28448343" y="2805749"/>
                  <a:pt x="28402623" y="2749867"/>
                </a:cubicBezTo>
                <a:cubicBezTo>
                  <a:pt x="28382463" y="2712561"/>
                  <a:pt x="28464895" y="2688781"/>
                  <a:pt x="28499303" y="2671287"/>
                </a:cubicBezTo>
                <a:cubicBezTo>
                  <a:pt x="28550975" y="2645015"/>
                  <a:pt x="28578839" y="2703512"/>
                  <a:pt x="28626939" y="2692242"/>
                </a:cubicBezTo>
                <a:cubicBezTo>
                  <a:pt x="28686947" y="2685415"/>
                  <a:pt x="28818391" y="2483330"/>
                  <a:pt x="28856967" y="2514601"/>
                </a:cubicBezTo>
                <a:cubicBezTo>
                  <a:pt x="28911735" y="2553653"/>
                  <a:pt x="28790291" y="2664142"/>
                  <a:pt x="28814103" y="2688907"/>
                </a:cubicBezTo>
                <a:cubicBezTo>
                  <a:pt x="28839663" y="2699702"/>
                  <a:pt x="28860459" y="2648584"/>
                  <a:pt x="28897923" y="2635567"/>
                </a:cubicBezTo>
                <a:cubicBezTo>
                  <a:pt x="28920627" y="2633187"/>
                  <a:pt x="28938563" y="2635567"/>
                  <a:pt x="28958883" y="2635567"/>
                </a:cubicBezTo>
                <a:lnTo>
                  <a:pt x="28943643" y="2574607"/>
                </a:lnTo>
                <a:cubicBezTo>
                  <a:pt x="28935867" y="2543651"/>
                  <a:pt x="28911419" y="2517458"/>
                  <a:pt x="28920307" y="2481739"/>
                </a:cubicBezTo>
                <a:cubicBezTo>
                  <a:pt x="28950471" y="2463008"/>
                  <a:pt x="28966347" y="2465705"/>
                  <a:pt x="28989363" y="2475547"/>
                </a:cubicBezTo>
                <a:cubicBezTo>
                  <a:pt x="29091599" y="2528888"/>
                  <a:pt x="29139067" y="2606042"/>
                  <a:pt x="29210343" y="2635567"/>
                </a:cubicBezTo>
                <a:cubicBezTo>
                  <a:pt x="29245903" y="2627948"/>
                  <a:pt x="29281463" y="2627471"/>
                  <a:pt x="29317023" y="2612708"/>
                </a:cubicBezTo>
                <a:cubicBezTo>
                  <a:pt x="29334171" y="2591752"/>
                  <a:pt x="29301307" y="2532697"/>
                  <a:pt x="29339883" y="2521267"/>
                </a:cubicBezTo>
                <a:cubicBezTo>
                  <a:pt x="29362427" y="2510157"/>
                  <a:pt x="29373063" y="2553814"/>
                  <a:pt x="29390843" y="2566511"/>
                </a:cubicBezTo>
                <a:cubicBezTo>
                  <a:pt x="29391639" y="2594612"/>
                  <a:pt x="29392431" y="2622709"/>
                  <a:pt x="29393223" y="2650808"/>
                </a:cubicBezTo>
                <a:cubicBezTo>
                  <a:pt x="29426087" y="2650014"/>
                  <a:pt x="29451803" y="2639696"/>
                  <a:pt x="29484663" y="2612708"/>
                </a:cubicBezTo>
                <a:cubicBezTo>
                  <a:pt x="29507523" y="2587307"/>
                  <a:pt x="29513715" y="2564290"/>
                  <a:pt x="29553243" y="2536507"/>
                </a:cubicBezTo>
                <a:cubicBezTo>
                  <a:pt x="29644051" y="2507455"/>
                  <a:pt x="29713423" y="2506981"/>
                  <a:pt x="29797083" y="2513647"/>
                </a:cubicBezTo>
                <a:cubicBezTo>
                  <a:pt x="29926467" y="2534603"/>
                  <a:pt x="30015367" y="2565083"/>
                  <a:pt x="30142367" y="2595563"/>
                </a:cubicBezTo>
                <a:cubicBezTo>
                  <a:pt x="30183959" y="2590640"/>
                  <a:pt x="30194595" y="2566671"/>
                  <a:pt x="30231423" y="2559368"/>
                </a:cubicBezTo>
                <a:cubicBezTo>
                  <a:pt x="30285239" y="2562861"/>
                  <a:pt x="30410495" y="2573497"/>
                  <a:pt x="30411923" y="2629377"/>
                </a:cubicBezTo>
                <a:cubicBezTo>
                  <a:pt x="30388427" y="2660491"/>
                  <a:pt x="30291987" y="2645965"/>
                  <a:pt x="30277143" y="2658428"/>
                </a:cubicBezTo>
                <a:cubicBezTo>
                  <a:pt x="30262303" y="2670889"/>
                  <a:pt x="30307623" y="2688907"/>
                  <a:pt x="30322863" y="2704148"/>
                </a:cubicBezTo>
                <a:cubicBezTo>
                  <a:pt x="30381283" y="2723039"/>
                  <a:pt x="30444467" y="2710973"/>
                  <a:pt x="30498123" y="2696527"/>
                </a:cubicBezTo>
                <a:cubicBezTo>
                  <a:pt x="30566703" y="2673668"/>
                  <a:pt x="30625759" y="2636519"/>
                  <a:pt x="30703863" y="2627948"/>
                </a:cubicBezTo>
                <a:cubicBezTo>
                  <a:pt x="30763715" y="2631759"/>
                  <a:pt x="30790223" y="2673668"/>
                  <a:pt x="30833403" y="2696527"/>
                </a:cubicBezTo>
                <a:cubicBezTo>
                  <a:pt x="30876743" y="2713355"/>
                  <a:pt x="30920083" y="2694464"/>
                  <a:pt x="30970563" y="2704148"/>
                </a:cubicBezTo>
                <a:cubicBezTo>
                  <a:pt x="31012635" y="2747487"/>
                  <a:pt x="31009459" y="2817018"/>
                  <a:pt x="31046763" y="2841307"/>
                </a:cubicBezTo>
                <a:cubicBezTo>
                  <a:pt x="31068991" y="2820193"/>
                  <a:pt x="31086451" y="2787174"/>
                  <a:pt x="31084863" y="2742247"/>
                </a:cubicBezTo>
                <a:cubicBezTo>
                  <a:pt x="31068671" y="2691605"/>
                  <a:pt x="30997711" y="2648110"/>
                  <a:pt x="30993423" y="2597468"/>
                </a:cubicBezTo>
                <a:cubicBezTo>
                  <a:pt x="31012475" y="2552859"/>
                  <a:pt x="31091055" y="2532062"/>
                  <a:pt x="31112487" y="2506503"/>
                </a:cubicBezTo>
                <a:cubicBezTo>
                  <a:pt x="31071531" y="2477928"/>
                  <a:pt x="30840071" y="2544604"/>
                  <a:pt x="30818163" y="2513647"/>
                </a:cubicBezTo>
                <a:cubicBezTo>
                  <a:pt x="30838007" y="2471740"/>
                  <a:pt x="30917383" y="2460784"/>
                  <a:pt x="30970563" y="2445067"/>
                </a:cubicBezTo>
                <a:cubicBezTo>
                  <a:pt x="31036127" y="2433319"/>
                  <a:pt x="31087403" y="2438242"/>
                  <a:pt x="31145823" y="2452687"/>
                </a:cubicBezTo>
                <a:cubicBezTo>
                  <a:pt x="31293143" y="2490787"/>
                  <a:pt x="31452371" y="2540796"/>
                  <a:pt x="31587783" y="2566988"/>
                </a:cubicBezTo>
                <a:cubicBezTo>
                  <a:pt x="31654935" y="2567782"/>
                  <a:pt x="31660175" y="2528093"/>
                  <a:pt x="31705895" y="2502695"/>
                </a:cubicBezTo>
                <a:cubicBezTo>
                  <a:pt x="31740659" y="2483961"/>
                  <a:pt x="31777807" y="2500949"/>
                  <a:pt x="31800667" y="2486978"/>
                </a:cubicBezTo>
                <a:cubicBezTo>
                  <a:pt x="31801939" y="2458404"/>
                  <a:pt x="31746059" y="2460784"/>
                  <a:pt x="31740183" y="2429827"/>
                </a:cubicBezTo>
                <a:cubicBezTo>
                  <a:pt x="31748755" y="2403317"/>
                  <a:pt x="31783523" y="2405381"/>
                  <a:pt x="31808763" y="2414587"/>
                </a:cubicBezTo>
                <a:cubicBezTo>
                  <a:pt x="31875915" y="2434907"/>
                  <a:pt x="31976403" y="2557623"/>
                  <a:pt x="32060223" y="2589848"/>
                </a:cubicBezTo>
                <a:cubicBezTo>
                  <a:pt x="32073719" y="2585561"/>
                  <a:pt x="32087211" y="2593181"/>
                  <a:pt x="32100703" y="2576989"/>
                </a:cubicBezTo>
                <a:cubicBezTo>
                  <a:pt x="32068795" y="2516347"/>
                  <a:pt x="32017839" y="2489042"/>
                  <a:pt x="31976403" y="2445067"/>
                </a:cubicBezTo>
                <a:cubicBezTo>
                  <a:pt x="31964975" y="2403317"/>
                  <a:pt x="31982119" y="2394903"/>
                  <a:pt x="31996883" y="2372201"/>
                </a:cubicBezTo>
                <a:cubicBezTo>
                  <a:pt x="32020539" y="2348231"/>
                  <a:pt x="32058479" y="2343309"/>
                  <a:pt x="32067843" y="2300288"/>
                </a:cubicBezTo>
                <a:cubicBezTo>
                  <a:pt x="32066415" y="2234406"/>
                  <a:pt x="32036411" y="2232818"/>
                  <a:pt x="31999263" y="2224088"/>
                </a:cubicBezTo>
                <a:cubicBezTo>
                  <a:pt x="31973863" y="2224088"/>
                  <a:pt x="31943703" y="2231233"/>
                  <a:pt x="31923063" y="2224088"/>
                </a:cubicBezTo>
                <a:cubicBezTo>
                  <a:pt x="31919415" y="2208372"/>
                  <a:pt x="31968151" y="2178368"/>
                  <a:pt x="31976403" y="2155507"/>
                </a:cubicBezTo>
                <a:cubicBezTo>
                  <a:pt x="31930843" y="2133759"/>
                  <a:pt x="31813843" y="2145348"/>
                  <a:pt x="31732563" y="2140267"/>
                </a:cubicBezTo>
                <a:lnTo>
                  <a:pt x="31618263" y="2132647"/>
                </a:lnTo>
                <a:cubicBezTo>
                  <a:pt x="31549367" y="2096293"/>
                  <a:pt x="31520951" y="2033747"/>
                  <a:pt x="31511583" y="1987867"/>
                </a:cubicBezTo>
                <a:cubicBezTo>
                  <a:pt x="31499839" y="1957389"/>
                  <a:pt x="31504759" y="1931669"/>
                  <a:pt x="31519203" y="1896427"/>
                </a:cubicBezTo>
                <a:cubicBezTo>
                  <a:pt x="31562067" y="1862138"/>
                  <a:pt x="31585879" y="1849278"/>
                  <a:pt x="31633503" y="1850708"/>
                </a:cubicBezTo>
                <a:close/>
                <a:moveTo>
                  <a:pt x="30446083" y="1808154"/>
                </a:moveTo>
                <a:cubicBezTo>
                  <a:pt x="30470687" y="1808237"/>
                  <a:pt x="30495735" y="1820779"/>
                  <a:pt x="30513363" y="1835468"/>
                </a:cubicBezTo>
                <a:cubicBezTo>
                  <a:pt x="30521643" y="1842367"/>
                  <a:pt x="30527719" y="1851711"/>
                  <a:pt x="30536223" y="1858328"/>
                </a:cubicBezTo>
                <a:lnTo>
                  <a:pt x="30604803" y="1904047"/>
                </a:lnTo>
                <a:lnTo>
                  <a:pt x="30650523" y="1934529"/>
                </a:lnTo>
                <a:lnTo>
                  <a:pt x="30673383" y="1949767"/>
                </a:lnTo>
                <a:cubicBezTo>
                  <a:pt x="30678463" y="1957389"/>
                  <a:pt x="30681731" y="1966597"/>
                  <a:pt x="30688623" y="1972629"/>
                </a:cubicBezTo>
                <a:cubicBezTo>
                  <a:pt x="30702407" y="1984688"/>
                  <a:pt x="30719103" y="1992948"/>
                  <a:pt x="30734343" y="2003107"/>
                </a:cubicBezTo>
                <a:lnTo>
                  <a:pt x="30780063" y="2033590"/>
                </a:lnTo>
                <a:lnTo>
                  <a:pt x="30825783" y="2064067"/>
                </a:lnTo>
                <a:lnTo>
                  <a:pt x="30848643" y="2079308"/>
                </a:lnTo>
                <a:cubicBezTo>
                  <a:pt x="30853723" y="2086927"/>
                  <a:pt x="30856991" y="2096137"/>
                  <a:pt x="30863883" y="2102167"/>
                </a:cubicBezTo>
                <a:cubicBezTo>
                  <a:pt x="30907287" y="2140146"/>
                  <a:pt x="30908399" y="2132476"/>
                  <a:pt x="30962943" y="2140267"/>
                </a:cubicBezTo>
                <a:cubicBezTo>
                  <a:pt x="31046283" y="2168047"/>
                  <a:pt x="30958067" y="2140984"/>
                  <a:pt x="31168683" y="2155507"/>
                </a:cubicBezTo>
                <a:cubicBezTo>
                  <a:pt x="31229079" y="2159672"/>
                  <a:pt x="31227343" y="2161786"/>
                  <a:pt x="31212719" y="2162800"/>
                </a:cubicBezTo>
                <a:lnTo>
                  <a:pt x="31200991" y="2163268"/>
                </a:lnTo>
                <a:lnTo>
                  <a:pt x="31179407" y="2163500"/>
                </a:lnTo>
                <a:cubicBezTo>
                  <a:pt x="31173519" y="2163652"/>
                  <a:pt x="31183787" y="2163742"/>
                  <a:pt x="31195619" y="2163483"/>
                </a:cubicBezTo>
                <a:lnTo>
                  <a:pt x="31200991" y="2163268"/>
                </a:lnTo>
                <a:lnTo>
                  <a:pt x="31202179" y="2163255"/>
                </a:lnTo>
                <a:cubicBezTo>
                  <a:pt x="31215023" y="2163183"/>
                  <a:pt x="31233731" y="2163128"/>
                  <a:pt x="31260123" y="2163128"/>
                </a:cubicBezTo>
                <a:lnTo>
                  <a:pt x="31290603" y="2163128"/>
                </a:lnTo>
                <a:cubicBezTo>
                  <a:pt x="31288767" y="2168022"/>
                  <a:pt x="31269555" y="2233309"/>
                  <a:pt x="31252503" y="2246947"/>
                </a:cubicBezTo>
                <a:cubicBezTo>
                  <a:pt x="31246231" y="2251965"/>
                  <a:pt x="31236827" y="2250976"/>
                  <a:pt x="31229643" y="2254568"/>
                </a:cubicBezTo>
                <a:cubicBezTo>
                  <a:pt x="31221455" y="2258663"/>
                  <a:pt x="31214403" y="2264727"/>
                  <a:pt x="31206783" y="2269808"/>
                </a:cubicBezTo>
                <a:cubicBezTo>
                  <a:pt x="31201703" y="2277427"/>
                  <a:pt x="31189747" y="2283687"/>
                  <a:pt x="31191543" y="2292667"/>
                </a:cubicBezTo>
                <a:cubicBezTo>
                  <a:pt x="31193339" y="2301647"/>
                  <a:pt x="31205831" y="2304691"/>
                  <a:pt x="31214403" y="2307908"/>
                </a:cubicBezTo>
                <a:cubicBezTo>
                  <a:pt x="31226531" y="2312456"/>
                  <a:pt x="31239939" y="2312387"/>
                  <a:pt x="31252503" y="2315527"/>
                </a:cubicBezTo>
                <a:cubicBezTo>
                  <a:pt x="31260295" y="2317475"/>
                  <a:pt x="31267743" y="2320607"/>
                  <a:pt x="31275363" y="2323148"/>
                </a:cubicBezTo>
                <a:cubicBezTo>
                  <a:pt x="31280443" y="2330768"/>
                  <a:pt x="31289099" y="2336975"/>
                  <a:pt x="31290603" y="2346007"/>
                </a:cubicBezTo>
                <a:cubicBezTo>
                  <a:pt x="31294759" y="2370946"/>
                  <a:pt x="31276287" y="2371870"/>
                  <a:pt x="31260123" y="2376489"/>
                </a:cubicBezTo>
                <a:cubicBezTo>
                  <a:pt x="31215503" y="2389239"/>
                  <a:pt x="31214171" y="2385654"/>
                  <a:pt x="31153443" y="2391729"/>
                </a:cubicBezTo>
                <a:cubicBezTo>
                  <a:pt x="31116387" y="2404079"/>
                  <a:pt x="31106731" y="2410762"/>
                  <a:pt x="31054383" y="2391729"/>
                </a:cubicBezTo>
                <a:cubicBezTo>
                  <a:pt x="31046835" y="2388982"/>
                  <a:pt x="31053035" y="2373885"/>
                  <a:pt x="31046763" y="2368867"/>
                </a:cubicBezTo>
                <a:cubicBezTo>
                  <a:pt x="31038587" y="2362326"/>
                  <a:pt x="31026315" y="2364257"/>
                  <a:pt x="31016283" y="2361247"/>
                </a:cubicBezTo>
                <a:cubicBezTo>
                  <a:pt x="31000899" y="2356631"/>
                  <a:pt x="30985803" y="2351089"/>
                  <a:pt x="30970563" y="2346007"/>
                </a:cubicBezTo>
                <a:lnTo>
                  <a:pt x="30947703" y="2338389"/>
                </a:lnTo>
                <a:cubicBezTo>
                  <a:pt x="30932463" y="2343467"/>
                  <a:pt x="30913343" y="2342269"/>
                  <a:pt x="30901983" y="2353628"/>
                </a:cubicBezTo>
                <a:cubicBezTo>
                  <a:pt x="30849787" y="2405824"/>
                  <a:pt x="30874199" y="2387392"/>
                  <a:pt x="30833403" y="2414587"/>
                </a:cubicBezTo>
                <a:cubicBezTo>
                  <a:pt x="30789727" y="2480102"/>
                  <a:pt x="30847883" y="2403004"/>
                  <a:pt x="30795303" y="2445067"/>
                </a:cubicBezTo>
                <a:cubicBezTo>
                  <a:pt x="30788155" y="2450788"/>
                  <a:pt x="30787831" y="2463074"/>
                  <a:pt x="30780063" y="2467928"/>
                </a:cubicBezTo>
                <a:cubicBezTo>
                  <a:pt x="30766443" y="2476442"/>
                  <a:pt x="30749583" y="2478087"/>
                  <a:pt x="30734343" y="2483167"/>
                </a:cubicBezTo>
                <a:lnTo>
                  <a:pt x="30711483" y="2490787"/>
                </a:lnTo>
                <a:cubicBezTo>
                  <a:pt x="30703863" y="2493327"/>
                  <a:pt x="30696627" y="2497740"/>
                  <a:pt x="30688623" y="2498407"/>
                </a:cubicBezTo>
                <a:cubicBezTo>
                  <a:pt x="30581787" y="2507311"/>
                  <a:pt x="30627355" y="2500999"/>
                  <a:pt x="30551463" y="2513647"/>
                </a:cubicBezTo>
                <a:cubicBezTo>
                  <a:pt x="30462563" y="2508567"/>
                  <a:pt x="30369239" y="2526566"/>
                  <a:pt x="30284763" y="2498407"/>
                </a:cubicBezTo>
                <a:cubicBezTo>
                  <a:pt x="30188439" y="2466298"/>
                  <a:pt x="30342447" y="2519863"/>
                  <a:pt x="30239043" y="2475547"/>
                </a:cubicBezTo>
                <a:cubicBezTo>
                  <a:pt x="30229419" y="2471423"/>
                  <a:pt x="30208563" y="2467928"/>
                  <a:pt x="30208563" y="2467928"/>
                </a:cubicBezTo>
                <a:lnTo>
                  <a:pt x="30132363" y="2475547"/>
                </a:lnTo>
                <a:lnTo>
                  <a:pt x="30071403" y="2452687"/>
                </a:lnTo>
                <a:cubicBezTo>
                  <a:pt x="30056275" y="2447285"/>
                  <a:pt x="30025683" y="2437447"/>
                  <a:pt x="30025683" y="2437447"/>
                </a:cubicBezTo>
                <a:cubicBezTo>
                  <a:pt x="30013915" y="2419790"/>
                  <a:pt x="29993583" y="2400969"/>
                  <a:pt x="30018063" y="2376489"/>
                </a:cubicBezTo>
                <a:cubicBezTo>
                  <a:pt x="30029423" y="2365128"/>
                  <a:pt x="30048543" y="2366327"/>
                  <a:pt x="30063783" y="2361247"/>
                </a:cubicBezTo>
                <a:lnTo>
                  <a:pt x="30109503" y="2346007"/>
                </a:lnTo>
                <a:cubicBezTo>
                  <a:pt x="30117123" y="2343467"/>
                  <a:pt x="30124487" y="2339962"/>
                  <a:pt x="30132363" y="2338389"/>
                </a:cubicBezTo>
                <a:cubicBezTo>
                  <a:pt x="30186215" y="2327618"/>
                  <a:pt x="30158179" y="2334864"/>
                  <a:pt x="30216183" y="2315527"/>
                </a:cubicBezTo>
                <a:lnTo>
                  <a:pt x="30284763" y="2292667"/>
                </a:lnTo>
                <a:lnTo>
                  <a:pt x="30307623" y="2285047"/>
                </a:lnTo>
                <a:cubicBezTo>
                  <a:pt x="30314903" y="2263206"/>
                  <a:pt x="30323971" y="2248608"/>
                  <a:pt x="30307623" y="2224088"/>
                </a:cubicBezTo>
                <a:cubicBezTo>
                  <a:pt x="30303171" y="2217406"/>
                  <a:pt x="30292383" y="2219007"/>
                  <a:pt x="30284763" y="2216467"/>
                </a:cubicBezTo>
                <a:cubicBezTo>
                  <a:pt x="30246663" y="2219007"/>
                  <a:pt x="30208267" y="2218688"/>
                  <a:pt x="30170463" y="2224088"/>
                </a:cubicBezTo>
                <a:cubicBezTo>
                  <a:pt x="30154563" y="2226360"/>
                  <a:pt x="30140331" y="2235432"/>
                  <a:pt x="30124743" y="2239328"/>
                </a:cubicBezTo>
                <a:cubicBezTo>
                  <a:pt x="30114583" y="2241867"/>
                  <a:pt x="30104595" y="2245225"/>
                  <a:pt x="30094263" y="2246947"/>
                </a:cubicBezTo>
                <a:cubicBezTo>
                  <a:pt x="30074063" y="2250314"/>
                  <a:pt x="30053503" y="2251201"/>
                  <a:pt x="30033303" y="2254568"/>
                </a:cubicBezTo>
                <a:cubicBezTo>
                  <a:pt x="29990543" y="2261695"/>
                  <a:pt x="30016203" y="2260749"/>
                  <a:pt x="29979963" y="2269808"/>
                </a:cubicBezTo>
                <a:cubicBezTo>
                  <a:pt x="29964991" y="2273551"/>
                  <a:pt x="29908979" y="2283537"/>
                  <a:pt x="29896143" y="2285047"/>
                </a:cubicBezTo>
                <a:cubicBezTo>
                  <a:pt x="29868283" y="2288326"/>
                  <a:pt x="29840263" y="2290128"/>
                  <a:pt x="29812323" y="2292667"/>
                </a:cubicBezTo>
                <a:cubicBezTo>
                  <a:pt x="29804703" y="2290128"/>
                  <a:pt x="29795143" y="2290727"/>
                  <a:pt x="29789463" y="2285047"/>
                </a:cubicBezTo>
                <a:cubicBezTo>
                  <a:pt x="29779179" y="2274762"/>
                  <a:pt x="29779055" y="2240632"/>
                  <a:pt x="29789463" y="2231707"/>
                </a:cubicBezTo>
                <a:cubicBezTo>
                  <a:pt x="29801663" y="2221252"/>
                  <a:pt x="29821819" y="2225378"/>
                  <a:pt x="29835183" y="2216467"/>
                </a:cubicBezTo>
                <a:cubicBezTo>
                  <a:pt x="29864727" y="2196774"/>
                  <a:pt x="29849355" y="2204123"/>
                  <a:pt x="29880903" y="2193608"/>
                </a:cubicBezTo>
                <a:cubicBezTo>
                  <a:pt x="29885983" y="2185990"/>
                  <a:pt x="29897939" y="2179727"/>
                  <a:pt x="29896143" y="2170747"/>
                </a:cubicBezTo>
                <a:cubicBezTo>
                  <a:pt x="29894347" y="2161768"/>
                  <a:pt x="29882419" y="2156159"/>
                  <a:pt x="29873283" y="2155507"/>
                </a:cubicBezTo>
                <a:cubicBezTo>
                  <a:pt x="29845299" y="2153509"/>
                  <a:pt x="29817403" y="2160589"/>
                  <a:pt x="29789463" y="2163128"/>
                </a:cubicBezTo>
                <a:cubicBezTo>
                  <a:pt x="29731459" y="2182463"/>
                  <a:pt x="29759495" y="2175217"/>
                  <a:pt x="29705643" y="2185990"/>
                </a:cubicBezTo>
                <a:cubicBezTo>
                  <a:pt x="29606611" y="2177734"/>
                  <a:pt x="29616743" y="2179637"/>
                  <a:pt x="29614203" y="2155507"/>
                </a:cubicBezTo>
                <a:cubicBezTo>
                  <a:pt x="29611663" y="2131377"/>
                  <a:pt x="29665003" y="2079308"/>
                  <a:pt x="29690403" y="2041207"/>
                </a:cubicBezTo>
                <a:cubicBezTo>
                  <a:pt x="29705643" y="2023428"/>
                  <a:pt x="29722695" y="2007054"/>
                  <a:pt x="29736123" y="1987867"/>
                </a:cubicBezTo>
                <a:cubicBezTo>
                  <a:pt x="29740731" y="1981287"/>
                  <a:pt x="29739843" y="1972029"/>
                  <a:pt x="29743743" y="1965007"/>
                </a:cubicBezTo>
                <a:cubicBezTo>
                  <a:pt x="29771535" y="1914986"/>
                  <a:pt x="29759983" y="1924036"/>
                  <a:pt x="29797083" y="1911669"/>
                </a:cubicBezTo>
                <a:cubicBezTo>
                  <a:pt x="29812323" y="1914208"/>
                  <a:pt x="29829391" y="1911624"/>
                  <a:pt x="29842803" y="1919288"/>
                </a:cubicBezTo>
                <a:cubicBezTo>
                  <a:pt x="29849779" y="1923272"/>
                  <a:pt x="29845971" y="1935466"/>
                  <a:pt x="29850423" y="1942147"/>
                </a:cubicBezTo>
                <a:cubicBezTo>
                  <a:pt x="29856403" y="1951113"/>
                  <a:pt x="29866387" y="1956729"/>
                  <a:pt x="29873283" y="1965007"/>
                </a:cubicBezTo>
                <a:cubicBezTo>
                  <a:pt x="29899799" y="1996824"/>
                  <a:pt x="29873855" y="1982978"/>
                  <a:pt x="29911383" y="1995489"/>
                </a:cubicBezTo>
                <a:cubicBezTo>
                  <a:pt x="29936783" y="1992948"/>
                  <a:pt x="29962355" y="1991749"/>
                  <a:pt x="29987583" y="1987867"/>
                </a:cubicBezTo>
                <a:cubicBezTo>
                  <a:pt x="29995523" y="1986647"/>
                  <a:pt x="30004763" y="1985928"/>
                  <a:pt x="30010443" y="1980247"/>
                </a:cubicBezTo>
                <a:cubicBezTo>
                  <a:pt x="30016123" y="1974567"/>
                  <a:pt x="30013047" y="1963659"/>
                  <a:pt x="30018063" y="1957389"/>
                </a:cubicBezTo>
                <a:cubicBezTo>
                  <a:pt x="30028807" y="1943958"/>
                  <a:pt x="30048727" y="1939547"/>
                  <a:pt x="30063783" y="1934529"/>
                </a:cubicBezTo>
                <a:cubicBezTo>
                  <a:pt x="30071403" y="1939608"/>
                  <a:pt x="30080923" y="1942616"/>
                  <a:pt x="30086643" y="1949767"/>
                </a:cubicBezTo>
                <a:cubicBezTo>
                  <a:pt x="30128707" y="2002347"/>
                  <a:pt x="30051611" y="1944191"/>
                  <a:pt x="30117123" y="1987867"/>
                </a:cubicBezTo>
                <a:cubicBezTo>
                  <a:pt x="30119663" y="1995489"/>
                  <a:pt x="30121151" y="2003543"/>
                  <a:pt x="30124743" y="2010727"/>
                </a:cubicBezTo>
                <a:cubicBezTo>
                  <a:pt x="30154451" y="2070138"/>
                  <a:pt x="30175843" y="2031478"/>
                  <a:pt x="30269523" y="2025968"/>
                </a:cubicBezTo>
                <a:cubicBezTo>
                  <a:pt x="30272063" y="2018347"/>
                  <a:pt x="30277143" y="2011142"/>
                  <a:pt x="30277143" y="2003107"/>
                </a:cubicBezTo>
                <a:cubicBezTo>
                  <a:pt x="30277143" y="1978570"/>
                  <a:pt x="30264219" y="1976709"/>
                  <a:pt x="30246663" y="1965007"/>
                </a:cubicBezTo>
                <a:cubicBezTo>
                  <a:pt x="30249203" y="1952307"/>
                  <a:pt x="30242111" y="1931333"/>
                  <a:pt x="30254283" y="1926907"/>
                </a:cubicBezTo>
                <a:cubicBezTo>
                  <a:pt x="30282471" y="1916658"/>
                  <a:pt x="30323891" y="1932331"/>
                  <a:pt x="30353343" y="1942147"/>
                </a:cubicBezTo>
                <a:cubicBezTo>
                  <a:pt x="30373067" y="1961872"/>
                  <a:pt x="30394583" y="1986374"/>
                  <a:pt x="30421923" y="1995489"/>
                </a:cubicBezTo>
                <a:cubicBezTo>
                  <a:pt x="30437163" y="2000568"/>
                  <a:pt x="30454279" y="2001816"/>
                  <a:pt x="30467643" y="2010727"/>
                </a:cubicBezTo>
                <a:cubicBezTo>
                  <a:pt x="30497187" y="2030423"/>
                  <a:pt x="30481815" y="2023071"/>
                  <a:pt x="30513363" y="2033590"/>
                </a:cubicBezTo>
                <a:cubicBezTo>
                  <a:pt x="30515903" y="2025968"/>
                  <a:pt x="30522303" y="2018650"/>
                  <a:pt x="30520983" y="2010727"/>
                </a:cubicBezTo>
                <a:cubicBezTo>
                  <a:pt x="30519479" y="2001694"/>
                  <a:pt x="30512219" y="1994344"/>
                  <a:pt x="30505743" y="1987867"/>
                </a:cubicBezTo>
                <a:cubicBezTo>
                  <a:pt x="30490971" y="1973095"/>
                  <a:pt x="30478619" y="1971205"/>
                  <a:pt x="30460023" y="1965007"/>
                </a:cubicBezTo>
                <a:cubicBezTo>
                  <a:pt x="30454943" y="1949767"/>
                  <a:pt x="30453695" y="1932653"/>
                  <a:pt x="30444783" y="1919288"/>
                </a:cubicBezTo>
                <a:cubicBezTo>
                  <a:pt x="30439703" y="1911669"/>
                  <a:pt x="30433263" y="1904796"/>
                  <a:pt x="30429543" y="1896427"/>
                </a:cubicBezTo>
                <a:cubicBezTo>
                  <a:pt x="30423019" y="1881747"/>
                  <a:pt x="30414303" y="1850708"/>
                  <a:pt x="30414303" y="1850708"/>
                </a:cubicBezTo>
                <a:cubicBezTo>
                  <a:pt x="30416843" y="1838007"/>
                  <a:pt x="30409899" y="1817417"/>
                  <a:pt x="30421923" y="1812608"/>
                </a:cubicBezTo>
                <a:cubicBezTo>
                  <a:pt x="30429735" y="1809485"/>
                  <a:pt x="30437883" y="1808128"/>
                  <a:pt x="30446083" y="1808154"/>
                </a:cubicBezTo>
                <a:close/>
                <a:moveTo>
                  <a:pt x="29507523" y="1804989"/>
                </a:moveTo>
                <a:cubicBezTo>
                  <a:pt x="29535463" y="1807527"/>
                  <a:pt x="29563571" y="1808639"/>
                  <a:pt x="29591343" y="1812608"/>
                </a:cubicBezTo>
                <a:cubicBezTo>
                  <a:pt x="29599295" y="1813744"/>
                  <a:pt x="29606283" y="1818908"/>
                  <a:pt x="29614203" y="1820228"/>
                </a:cubicBezTo>
                <a:cubicBezTo>
                  <a:pt x="29636891" y="1824008"/>
                  <a:pt x="29659923" y="1825307"/>
                  <a:pt x="29682783" y="1827847"/>
                </a:cubicBezTo>
                <a:cubicBezTo>
                  <a:pt x="29687863" y="1835468"/>
                  <a:pt x="29696731" y="1841641"/>
                  <a:pt x="29698023" y="1850708"/>
                </a:cubicBezTo>
                <a:cubicBezTo>
                  <a:pt x="29700211" y="1866009"/>
                  <a:pt x="29685695" y="1893515"/>
                  <a:pt x="29675163" y="1904047"/>
                </a:cubicBezTo>
                <a:cubicBezTo>
                  <a:pt x="29668687" y="1910524"/>
                  <a:pt x="29659923" y="1914208"/>
                  <a:pt x="29652303" y="1919288"/>
                </a:cubicBezTo>
                <a:cubicBezTo>
                  <a:pt x="29616743" y="1972629"/>
                  <a:pt x="29637063" y="1954847"/>
                  <a:pt x="29598963" y="1980247"/>
                </a:cubicBezTo>
                <a:cubicBezTo>
                  <a:pt x="29588803" y="1995489"/>
                  <a:pt x="29574275" y="2008591"/>
                  <a:pt x="29568483" y="2025968"/>
                </a:cubicBezTo>
                <a:cubicBezTo>
                  <a:pt x="29565943" y="2033590"/>
                  <a:pt x="29563071" y="2041105"/>
                  <a:pt x="29560863" y="2048827"/>
                </a:cubicBezTo>
                <a:cubicBezTo>
                  <a:pt x="29541727" y="2115804"/>
                  <a:pt x="29563895" y="2047357"/>
                  <a:pt x="29545623" y="2102167"/>
                </a:cubicBezTo>
                <a:cubicBezTo>
                  <a:pt x="29543083" y="2130107"/>
                  <a:pt x="29543883" y="2158556"/>
                  <a:pt x="29538003" y="2185990"/>
                </a:cubicBezTo>
                <a:cubicBezTo>
                  <a:pt x="29536087" y="2194943"/>
                  <a:pt x="29526483" y="2200478"/>
                  <a:pt x="29522763" y="2208848"/>
                </a:cubicBezTo>
                <a:cubicBezTo>
                  <a:pt x="29516239" y="2223527"/>
                  <a:pt x="29512603" y="2239328"/>
                  <a:pt x="29507523" y="2254568"/>
                </a:cubicBezTo>
                <a:cubicBezTo>
                  <a:pt x="29504983" y="2262188"/>
                  <a:pt x="29507779" y="2275852"/>
                  <a:pt x="29499903" y="2277427"/>
                </a:cubicBezTo>
                <a:cubicBezTo>
                  <a:pt x="29441723" y="2289063"/>
                  <a:pt x="29474655" y="2283442"/>
                  <a:pt x="29400843" y="2292667"/>
                </a:cubicBezTo>
                <a:cubicBezTo>
                  <a:pt x="29393223" y="2295210"/>
                  <a:pt x="29386015" y="2300288"/>
                  <a:pt x="29377983" y="2300288"/>
                </a:cubicBezTo>
                <a:cubicBezTo>
                  <a:pt x="29174347" y="2300288"/>
                  <a:pt x="29290575" y="2302619"/>
                  <a:pt x="29202723" y="2285047"/>
                </a:cubicBezTo>
                <a:cubicBezTo>
                  <a:pt x="29135671" y="2271636"/>
                  <a:pt x="29178635" y="2284638"/>
                  <a:pt x="29134143" y="2269808"/>
                </a:cubicBezTo>
                <a:cubicBezTo>
                  <a:pt x="29126523" y="2262188"/>
                  <a:pt x="29120251" y="2252926"/>
                  <a:pt x="29111283" y="2246947"/>
                </a:cubicBezTo>
                <a:cubicBezTo>
                  <a:pt x="29104603" y="2242493"/>
                  <a:pt x="29093095" y="2245863"/>
                  <a:pt x="29088423" y="2239328"/>
                </a:cubicBezTo>
                <a:cubicBezTo>
                  <a:pt x="29079087" y="2226255"/>
                  <a:pt x="29073183" y="2193608"/>
                  <a:pt x="29073183" y="2193608"/>
                </a:cubicBezTo>
                <a:cubicBezTo>
                  <a:pt x="29075723" y="2185990"/>
                  <a:pt x="29077211" y="2177932"/>
                  <a:pt x="29080803" y="2170747"/>
                </a:cubicBezTo>
                <a:cubicBezTo>
                  <a:pt x="29084899" y="2162556"/>
                  <a:pt x="29096043" y="2157048"/>
                  <a:pt x="29096043" y="2147889"/>
                </a:cubicBezTo>
                <a:cubicBezTo>
                  <a:pt x="29096043" y="2138730"/>
                  <a:pt x="29082099" y="2134093"/>
                  <a:pt x="29080803" y="2125027"/>
                </a:cubicBezTo>
                <a:cubicBezTo>
                  <a:pt x="29076855" y="2097368"/>
                  <a:pt x="29080803" y="2036129"/>
                  <a:pt x="29080803" y="2018347"/>
                </a:cubicBezTo>
                <a:cubicBezTo>
                  <a:pt x="29065563" y="2000568"/>
                  <a:pt x="29052587" y="1980565"/>
                  <a:pt x="29035083" y="1965007"/>
                </a:cubicBezTo>
                <a:cubicBezTo>
                  <a:pt x="29029083" y="1959671"/>
                  <a:pt x="29014171" y="1965179"/>
                  <a:pt x="29012223" y="1957389"/>
                </a:cubicBezTo>
                <a:cubicBezTo>
                  <a:pt x="29007867" y="1939963"/>
                  <a:pt x="29016323" y="1921660"/>
                  <a:pt x="29019843" y="1904047"/>
                </a:cubicBezTo>
                <a:cubicBezTo>
                  <a:pt x="29021419" y="1896171"/>
                  <a:pt x="29022447" y="1887459"/>
                  <a:pt x="29027463" y="1881188"/>
                </a:cubicBezTo>
                <a:cubicBezTo>
                  <a:pt x="29033187" y="1874037"/>
                  <a:pt x="29042703" y="1871027"/>
                  <a:pt x="29050323" y="1865947"/>
                </a:cubicBezTo>
                <a:cubicBezTo>
                  <a:pt x="29052863" y="1858328"/>
                  <a:pt x="29051407" y="1847757"/>
                  <a:pt x="29057943" y="1843088"/>
                </a:cubicBezTo>
                <a:cubicBezTo>
                  <a:pt x="29071015" y="1833751"/>
                  <a:pt x="29087911" y="1830997"/>
                  <a:pt x="29103663" y="1827847"/>
                </a:cubicBezTo>
                <a:cubicBezTo>
                  <a:pt x="29149639" y="1818653"/>
                  <a:pt x="29129479" y="1824323"/>
                  <a:pt x="29164623" y="1812608"/>
                </a:cubicBezTo>
                <a:cubicBezTo>
                  <a:pt x="29230663" y="1815147"/>
                  <a:pt x="29296775" y="1816229"/>
                  <a:pt x="29362743" y="1820228"/>
                </a:cubicBezTo>
                <a:cubicBezTo>
                  <a:pt x="29380671" y="1821314"/>
                  <a:pt x="29398123" y="1827847"/>
                  <a:pt x="29416083" y="1827847"/>
                </a:cubicBezTo>
                <a:cubicBezTo>
                  <a:pt x="29431535" y="1827847"/>
                  <a:pt x="29446815" y="1823974"/>
                  <a:pt x="29461803" y="1820228"/>
                </a:cubicBezTo>
                <a:cubicBezTo>
                  <a:pt x="29477391" y="1816332"/>
                  <a:pt x="29507523" y="1804989"/>
                  <a:pt x="29507523" y="1804989"/>
                </a:cubicBezTo>
                <a:close/>
                <a:moveTo>
                  <a:pt x="17841583" y="1690687"/>
                </a:moveTo>
                <a:lnTo>
                  <a:pt x="18047323" y="1774508"/>
                </a:lnTo>
                <a:lnTo>
                  <a:pt x="17963503" y="1820228"/>
                </a:lnTo>
                <a:lnTo>
                  <a:pt x="18085423" y="1873567"/>
                </a:lnTo>
                <a:lnTo>
                  <a:pt x="18359743" y="1881188"/>
                </a:lnTo>
                <a:lnTo>
                  <a:pt x="18519763" y="2025968"/>
                </a:lnTo>
                <a:lnTo>
                  <a:pt x="18527383" y="2193608"/>
                </a:lnTo>
                <a:lnTo>
                  <a:pt x="18298783" y="2239328"/>
                </a:lnTo>
                <a:lnTo>
                  <a:pt x="18184483" y="2262188"/>
                </a:lnTo>
                <a:lnTo>
                  <a:pt x="18100663" y="2338389"/>
                </a:lnTo>
                <a:lnTo>
                  <a:pt x="17955883" y="2338389"/>
                </a:lnTo>
                <a:lnTo>
                  <a:pt x="17742523" y="2498407"/>
                </a:lnTo>
                <a:lnTo>
                  <a:pt x="17536783" y="2589848"/>
                </a:lnTo>
                <a:lnTo>
                  <a:pt x="17559643" y="2620327"/>
                </a:lnTo>
                <a:lnTo>
                  <a:pt x="17780623" y="2589848"/>
                </a:lnTo>
                <a:lnTo>
                  <a:pt x="17917783" y="2452687"/>
                </a:lnTo>
                <a:lnTo>
                  <a:pt x="18093043" y="2460308"/>
                </a:lnTo>
                <a:lnTo>
                  <a:pt x="18184483" y="2414587"/>
                </a:lnTo>
                <a:lnTo>
                  <a:pt x="18214963" y="2346007"/>
                </a:lnTo>
                <a:lnTo>
                  <a:pt x="18405463" y="2391729"/>
                </a:lnTo>
                <a:lnTo>
                  <a:pt x="18458803" y="2285047"/>
                </a:lnTo>
                <a:lnTo>
                  <a:pt x="18527383" y="2429827"/>
                </a:lnTo>
                <a:lnTo>
                  <a:pt x="18656923" y="2368867"/>
                </a:lnTo>
                <a:lnTo>
                  <a:pt x="18763603" y="2437447"/>
                </a:lnTo>
                <a:lnTo>
                  <a:pt x="18954103" y="2429827"/>
                </a:lnTo>
                <a:lnTo>
                  <a:pt x="19114123" y="2498407"/>
                </a:lnTo>
                <a:lnTo>
                  <a:pt x="19274143" y="2536507"/>
                </a:lnTo>
                <a:lnTo>
                  <a:pt x="19457023" y="2399348"/>
                </a:lnTo>
                <a:lnTo>
                  <a:pt x="19617043" y="2452687"/>
                </a:lnTo>
                <a:lnTo>
                  <a:pt x="19807543" y="2513647"/>
                </a:lnTo>
                <a:lnTo>
                  <a:pt x="19853263" y="2574607"/>
                </a:lnTo>
                <a:lnTo>
                  <a:pt x="19865863" y="2669108"/>
                </a:lnTo>
                <a:lnTo>
                  <a:pt x="19868503" y="2666047"/>
                </a:lnTo>
                <a:lnTo>
                  <a:pt x="19883743" y="2887027"/>
                </a:lnTo>
                <a:lnTo>
                  <a:pt x="20112343" y="2887027"/>
                </a:lnTo>
                <a:lnTo>
                  <a:pt x="20150443" y="2772729"/>
                </a:lnTo>
                <a:lnTo>
                  <a:pt x="20249503" y="2864169"/>
                </a:lnTo>
                <a:lnTo>
                  <a:pt x="20523823" y="2864169"/>
                </a:lnTo>
                <a:lnTo>
                  <a:pt x="20676223" y="2902267"/>
                </a:lnTo>
                <a:lnTo>
                  <a:pt x="20630503" y="2787967"/>
                </a:lnTo>
                <a:lnTo>
                  <a:pt x="20836243" y="2894649"/>
                </a:lnTo>
                <a:lnTo>
                  <a:pt x="20836243" y="2757487"/>
                </a:lnTo>
                <a:lnTo>
                  <a:pt x="20767663" y="2666047"/>
                </a:lnTo>
                <a:lnTo>
                  <a:pt x="20965783" y="2658428"/>
                </a:lnTo>
                <a:lnTo>
                  <a:pt x="21240103" y="2688907"/>
                </a:lnTo>
                <a:lnTo>
                  <a:pt x="21255343" y="2711767"/>
                </a:lnTo>
                <a:lnTo>
                  <a:pt x="21255343" y="2795587"/>
                </a:lnTo>
                <a:lnTo>
                  <a:pt x="21331543" y="2780347"/>
                </a:lnTo>
                <a:lnTo>
                  <a:pt x="21438223" y="2711767"/>
                </a:lnTo>
                <a:lnTo>
                  <a:pt x="21621103" y="2711767"/>
                </a:lnTo>
                <a:lnTo>
                  <a:pt x="21735403" y="2803208"/>
                </a:lnTo>
                <a:lnTo>
                  <a:pt x="21910647" y="2955607"/>
                </a:lnTo>
                <a:lnTo>
                  <a:pt x="22268527" y="2917507"/>
                </a:lnTo>
                <a:lnTo>
                  <a:pt x="22481879" y="2917507"/>
                </a:lnTo>
                <a:lnTo>
                  <a:pt x="22573319" y="2993707"/>
                </a:lnTo>
                <a:lnTo>
                  <a:pt x="22580943" y="3138487"/>
                </a:lnTo>
                <a:lnTo>
                  <a:pt x="22695241" y="3168968"/>
                </a:lnTo>
                <a:lnTo>
                  <a:pt x="22733339" y="3229929"/>
                </a:lnTo>
                <a:lnTo>
                  <a:pt x="22855263" y="3138487"/>
                </a:lnTo>
                <a:lnTo>
                  <a:pt x="23281983" y="3146107"/>
                </a:lnTo>
                <a:lnTo>
                  <a:pt x="23327707" y="3115627"/>
                </a:lnTo>
                <a:lnTo>
                  <a:pt x="23571547" y="3252787"/>
                </a:lnTo>
                <a:lnTo>
                  <a:pt x="23571547" y="3115627"/>
                </a:lnTo>
                <a:lnTo>
                  <a:pt x="23586787" y="3024188"/>
                </a:lnTo>
                <a:lnTo>
                  <a:pt x="23708703" y="3085148"/>
                </a:lnTo>
                <a:lnTo>
                  <a:pt x="24036363" y="3054667"/>
                </a:lnTo>
                <a:lnTo>
                  <a:pt x="24234483" y="3146107"/>
                </a:lnTo>
                <a:lnTo>
                  <a:pt x="24356403" y="3130867"/>
                </a:lnTo>
                <a:lnTo>
                  <a:pt x="24569763" y="3275649"/>
                </a:lnTo>
                <a:lnTo>
                  <a:pt x="24821223" y="3275649"/>
                </a:lnTo>
                <a:lnTo>
                  <a:pt x="24996483" y="3435668"/>
                </a:lnTo>
                <a:lnTo>
                  <a:pt x="25293663" y="3458527"/>
                </a:lnTo>
                <a:lnTo>
                  <a:pt x="25446063" y="3527107"/>
                </a:lnTo>
                <a:lnTo>
                  <a:pt x="25606083" y="3519488"/>
                </a:lnTo>
                <a:lnTo>
                  <a:pt x="25461303" y="3656653"/>
                </a:lnTo>
                <a:lnTo>
                  <a:pt x="25369863" y="3664275"/>
                </a:lnTo>
                <a:lnTo>
                  <a:pt x="25324143" y="3740474"/>
                </a:lnTo>
                <a:lnTo>
                  <a:pt x="25347003" y="3778572"/>
                </a:lnTo>
                <a:lnTo>
                  <a:pt x="25347003" y="3892873"/>
                </a:lnTo>
                <a:lnTo>
                  <a:pt x="25080303" y="3847154"/>
                </a:lnTo>
                <a:lnTo>
                  <a:pt x="24973623" y="3786194"/>
                </a:lnTo>
                <a:lnTo>
                  <a:pt x="24927903" y="3694751"/>
                </a:lnTo>
                <a:lnTo>
                  <a:pt x="24745023" y="3694751"/>
                </a:lnTo>
                <a:lnTo>
                  <a:pt x="24722163" y="3572827"/>
                </a:lnTo>
                <a:lnTo>
                  <a:pt x="24577383" y="3679512"/>
                </a:lnTo>
                <a:lnTo>
                  <a:pt x="24585003" y="3763330"/>
                </a:lnTo>
                <a:lnTo>
                  <a:pt x="24524043" y="3847154"/>
                </a:lnTo>
                <a:lnTo>
                  <a:pt x="24242103" y="3847154"/>
                </a:lnTo>
                <a:lnTo>
                  <a:pt x="24371643" y="3915732"/>
                </a:lnTo>
                <a:lnTo>
                  <a:pt x="24493563" y="4022413"/>
                </a:lnTo>
                <a:lnTo>
                  <a:pt x="24623103" y="4167192"/>
                </a:lnTo>
                <a:lnTo>
                  <a:pt x="24287823" y="4243392"/>
                </a:lnTo>
                <a:lnTo>
                  <a:pt x="23914443" y="4479611"/>
                </a:lnTo>
                <a:lnTo>
                  <a:pt x="23754423" y="4624394"/>
                </a:lnTo>
                <a:lnTo>
                  <a:pt x="23609647" y="4510093"/>
                </a:lnTo>
                <a:lnTo>
                  <a:pt x="23358187" y="4662492"/>
                </a:lnTo>
                <a:lnTo>
                  <a:pt x="23312467" y="4555811"/>
                </a:lnTo>
                <a:lnTo>
                  <a:pt x="23205783" y="4677731"/>
                </a:lnTo>
                <a:lnTo>
                  <a:pt x="22946703" y="4921572"/>
                </a:lnTo>
                <a:lnTo>
                  <a:pt x="22939083" y="5043493"/>
                </a:lnTo>
                <a:lnTo>
                  <a:pt x="23053387" y="5051112"/>
                </a:lnTo>
                <a:lnTo>
                  <a:pt x="23045767" y="5195890"/>
                </a:lnTo>
                <a:lnTo>
                  <a:pt x="23099107" y="5279711"/>
                </a:lnTo>
                <a:lnTo>
                  <a:pt x="22969563" y="5279711"/>
                </a:lnTo>
                <a:lnTo>
                  <a:pt x="22939083" y="5508310"/>
                </a:lnTo>
                <a:lnTo>
                  <a:pt x="22885743" y="5561652"/>
                </a:lnTo>
                <a:lnTo>
                  <a:pt x="22756203" y="5561652"/>
                </a:lnTo>
                <a:lnTo>
                  <a:pt x="22763823" y="5675952"/>
                </a:lnTo>
                <a:lnTo>
                  <a:pt x="22771443" y="5752153"/>
                </a:lnTo>
                <a:lnTo>
                  <a:pt x="22657143" y="5797871"/>
                </a:lnTo>
                <a:lnTo>
                  <a:pt x="22497121" y="6026472"/>
                </a:lnTo>
                <a:lnTo>
                  <a:pt x="22436167" y="6049334"/>
                </a:lnTo>
                <a:lnTo>
                  <a:pt x="22367587" y="5881691"/>
                </a:lnTo>
                <a:lnTo>
                  <a:pt x="22329483" y="5150173"/>
                </a:lnTo>
                <a:lnTo>
                  <a:pt x="22542839" y="4974913"/>
                </a:lnTo>
                <a:lnTo>
                  <a:pt x="22817163" y="4723451"/>
                </a:lnTo>
                <a:lnTo>
                  <a:pt x="22977183" y="4571051"/>
                </a:lnTo>
                <a:lnTo>
                  <a:pt x="23083863" y="4548192"/>
                </a:lnTo>
                <a:lnTo>
                  <a:pt x="23121967" y="4487232"/>
                </a:lnTo>
                <a:lnTo>
                  <a:pt x="23121967" y="4327212"/>
                </a:lnTo>
                <a:lnTo>
                  <a:pt x="23137207" y="4190051"/>
                </a:lnTo>
                <a:lnTo>
                  <a:pt x="23045767" y="4220533"/>
                </a:lnTo>
                <a:lnTo>
                  <a:pt x="22984803" y="4304352"/>
                </a:lnTo>
                <a:lnTo>
                  <a:pt x="22977183" y="4411033"/>
                </a:lnTo>
                <a:lnTo>
                  <a:pt x="22847643" y="4456751"/>
                </a:lnTo>
                <a:lnTo>
                  <a:pt x="22733339" y="4540571"/>
                </a:lnTo>
                <a:lnTo>
                  <a:pt x="22687619" y="4479611"/>
                </a:lnTo>
                <a:lnTo>
                  <a:pt x="22718101" y="4380552"/>
                </a:lnTo>
                <a:lnTo>
                  <a:pt x="22680003" y="4334831"/>
                </a:lnTo>
                <a:lnTo>
                  <a:pt x="22596179" y="4365312"/>
                </a:lnTo>
                <a:lnTo>
                  <a:pt x="22489503" y="4365312"/>
                </a:lnTo>
                <a:lnTo>
                  <a:pt x="22329483" y="4471992"/>
                </a:lnTo>
                <a:lnTo>
                  <a:pt x="22230679" y="4609153"/>
                </a:lnTo>
                <a:lnTo>
                  <a:pt x="22139239" y="4632012"/>
                </a:lnTo>
                <a:lnTo>
                  <a:pt x="22070667" y="4670112"/>
                </a:lnTo>
                <a:lnTo>
                  <a:pt x="22101143" y="4738692"/>
                </a:lnTo>
                <a:lnTo>
                  <a:pt x="22192583" y="4799648"/>
                </a:lnTo>
                <a:lnTo>
                  <a:pt x="22116387" y="4830133"/>
                </a:lnTo>
                <a:lnTo>
                  <a:pt x="21971607" y="4807270"/>
                </a:lnTo>
                <a:lnTo>
                  <a:pt x="21903027" y="4875853"/>
                </a:lnTo>
                <a:lnTo>
                  <a:pt x="21811603" y="4738692"/>
                </a:lnTo>
                <a:lnTo>
                  <a:pt x="21720163" y="4738692"/>
                </a:lnTo>
                <a:lnTo>
                  <a:pt x="21590619" y="4746310"/>
                </a:lnTo>
                <a:lnTo>
                  <a:pt x="21560143" y="4807270"/>
                </a:lnTo>
                <a:lnTo>
                  <a:pt x="21346783" y="4784412"/>
                </a:lnTo>
                <a:lnTo>
                  <a:pt x="21316303" y="4830133"/>
                </a:lnTo>
                <a:lnTo>
                  <a:pt x="21232483" y="4761552"/>
                </a:lnTo>
                <a:lnTo>
                  <a:pt x="20904823" y="4814893"/>
                </a:lnTo>
                <a:lnTo>
                  <a:pt x="20859103" y="4875853"/>
                </a:lnTo>
                <a:lnTo>
                  <a:pt x="20782903" y="4875853"/>
                </a:lnTo>
                <a:lnTo>
                  <a:pt x="20660983" y="5066352"/>
                </a:lnTo>
                <a:lnTo>
                  <a:pt x="20531443" y="5104450"/>
                </a:lnTo>
                <a:lnTo>
                  <a:pt x="20394283" y="5287333"/>
                </a:lnTo>
                <a:lnTo>
                  <a:pt x="20219023" y="5401632"/>
                </a:lnTo>
                <a:lnTo>
                  <a:pt x="20158063" y="5447354"/>
                </a:lnTo>
                <a:lnTo>
                  <a:pt x="20158063" y="5538792"/>
                </a:lnTo>
                <a:lnTo>
                  <a:pt x="20249503" y="5485452"/>
                </a:lnTo>
                <a:lnTo>
                  <a:pt x="20386663" y="5546412"/>
                </a:lnTo>
                <a:lnTo>
                  <a:pt x="20348563" y="5622613"/>
                </a:lnTo>
                <a:lnTo>
                  <a:pt x="20333323" y="5645473"/>
                </a:lnTo>
                <a:lnTo>
                  <a:pt x="20356183" y="5698812"/>
                </a:lnTo>
                <a:lnTo>
                  <a:pt x="20523823" y="5554034"/>
                </a:lnTo>
                <a:lnTo>
                  <a:pt x="20569543" y="5500690"/>
                </a:lnTo>
                <a:lnTo>
                  <a:pt x="20737183" y="5714053"/>
                </a:lnTo>
                <a:lnTo>
                  <a:pt x="20622883" y="5721671"/>
                </a:lnTo>
                <a:lnTo>
                  <a:pt x="20744803" y="5843593"/>
                </a:lnTo>
                <a:lnTo>
                  <a:pt x="20744803" y="5965512"/>
                </a:lnTo>
                <a:lnTo>
                  <a:pt x="20630503" y="6171254"/>
                </a:lnTo>
                <a:lnTo>
                  <a:pt x="20615263" y="6399852"/>
                </a:lnTo>
                <a:lnTo>
                  <a:pt x="20478103" y="6575113"/>
                </a:lnTo>
                <a:lnTo>
                  <a:pt x="20325703" y="6864672"/>
                </a:lnTo>
                <a:lnTo>
                  <a:pt x="20036143" y="7093273"/>
                </a:lnTo>
                <a:lnTo>
                  <a:pt x="19830403" y="7306632"/>
                </a:lnTo>
                <a:lnTo>
                  <a:pt x="19525603" y="7314252"/>
                </a:lnTo>
                <a:lnTo>
                  <a:pt x="19515223" y="7301909"/>
                </a:lnTo>
                <a:lnTo>
                  <a:pt x="19512267" y="7310443"/>
                </a:lnTo>
                <a:lnTo>
                  <a:pt x="19455119" y="7348544"/>
                </a:lnTo>
                <a:lnTo>
                  <a:pt x="19331291" y="7453317"/>
                </a:lnTo>
                <a:lnTo>
                  <a:pt x="19312243" y="7577143"/>
                </a:lnTo>
                <a:lnTo>
                  <a:pt x="19064591" y="7834472"/>
                </a:lnTo>
                <a:lnTo>
                  <a:pt x="19169367" y="8015447"/>
                </a:lnTo>
                <a:lnTo>
                  <a:pt x="19216991" y="8377395"/>
                </a:lnTo>
                <a:lnTo>
                  <a:pt x="19159843" y="8482170"/>
                </a:lnTo>
                <a:lnTo>
                  <a:pt x="18978867" y="8520272"/>
                </a:lnTo>
                <a:lnTo>
                  <a:pt x="18845519" y="8596470"/>
                </a:lnTo>
                <a:lnTo>
                  <a:pt x="18816943" y="8491696"/>
                </a:lnTo>
                <a:lnTo>
                  <a:pt x="18883619" y="8386922"/>
                </a:lnTo>
                <a:lnTo>
                  <a:pt x="18816943" y="8244048"/>
                </a:lnTo>
                <a:lnTo>
                  <a:pt x="18912193" y="8234522"/>
                </a:lnTo>
                <a:lnTo>
                  <a:pt x="18893143" y="8072597"/>
                </a:lnTo>
                <a:lnTo>
                  <a:pt x="18693119" y="8034496"/>
                </a:lnTo>
                <a:lnTo>
                  <a:pt x="18769319" y="7805742"/>
                </a:lnTo>
                <a:lnTo>
                  <a:pt x="18626443" y="7748592"/>
                </a:lnTo>
                <a:lnTo>
                  <a:pt x="18540719" y="7739065"/>
                </a:lnTo>
                <a:lnTo>
                  <a:pt x="18283543" y="7863047"/>
                </a:lnTo>
                <a:lnTo>
                  <a:pt x="18245443" y="7872571"/>
                </a:lnTo>
                <a:lnTo>
                  <a:pt x="18321643" y="7729543"/>
                </a:lnTo>
                <a:lnTo>
                  <a:pt x="18397843" y="7605715"/>
                </a:lnTo>
                <a:lnTo>
                  <a:pt x="18293067" y="7577143"/>
                </a:lnTo>
                <a:lnTo>
                  <a:pt x="18264495" y="7634294"/>
                </a:lnTo>
                <a:lnTo>
                  <a:pt x="18121619" y="7653344"/>
                </a:lnTo>
                <a:lnTo>
                  <a:pt x="17959693" y="7815265"/>
                </a:lnTo>
                <a:lnTo>
                  <a:pt x="17769195" y="7843996"/>
                </a:lnTo>
                <a:lnTo>
                  <a:pt x="17902543" y="8034496"/>
                </a:lnTo>
                <a:lnTo>
                  <a:pt x="17969219" y="8158321"/>
                </a:lnTo>
                <a:lnTo>
                  <a:pt x="18178769" y="8063071"/>
                </a:lnTo>
                <a:lnTo>
                  <a:pt x="18274019" y="8101171"/>
                </a:lnTo>
                <a:lnTo>
                  <a:pt x="18416893" y="8082122"/>
                </a:lnTo>
                <a:lnTo>
                  <a:pt x="18312119" y="8205947"/>
                </a:lnTo>
                <a:lnTo>
                  <a:pt x="18169243" y="8215472"/>
                </a:lnTo>
                <a:lnTo>
                  <a:pt x="18083519" y="8320245"/>
                </a:lnTo>
                <a:lnTo>
                  <a:pt x="17940643" y="8415496"/>
                </a:lnTo>
                <a:lnTo>
                  <a:pt x="17940643" y="8482170"/>
                </a:lnTo>
                <a:lnTo>
                  <a:pt x="18064469" y="8577421"/>
                </a:lnTo>
                <a:lnTo>
                  <a:pt x="18083519" y="8806022"/>
                </a:lnTo>
                <a:lnTo>
                  <a:pt x="18197819" y="8948895"/>
                </a:lnTo>
                <a:lnTo>
                  <a:pt x="18016843" y="8920320"/>
                </a:lnTo>
                <a:lnTo>
                  <a:pt x="18178769" y="9063195"/>
                </a:lnTo>
                <a:lnTo>
                  <a:pt x="18026367" y="9129871"/>
                </a:lnTo>
                <a:lnTo>
                  <a:pt x="17988267" y="9244171"/>
                </a:lnTo>
                <a:lnTo>
                  <a:pt x="18083519" y="9196545"/>
                </a:lnTo>
                <a:lnTo>
                  <a:pt x="18197819" y="9282270"/>
                </a:lnTo>
                <a:lnTo>
                  <a:pt x="18093043" y="9329896"/>
                </a:lnTo>
                <a:lnTo>
                  <a:pt x="18140667" y="9415620"/>
                </a:lnTo>
                <a:lnTo>
                  <a:pt x="18045419" y="9491822"/>
                </a:lnTo>
                <a:lnTo>
                  <a:pt x="18035895" y="9625171"/>
                </a:lnTo>
                <a:lnTo>
                  <a:pt x="17864443" y="9739471"/>
                </a:lnTo>
                <a:lnTo>
                  <a:pt x="17864443" y="9872821"/>
                </a:lnTo>
                <a:cubicBezTo>
                  <a:pt x="17805707" y="10014902"/>
                  <a:pt x="17694583" y="10104595"/>
                  <a:pt x="17616795" y="10149046"/>
                </a:cubicBezTo>
                <a:lnTo>
                  <a:pt x="17473919" y="10206195"/>
                </a:lnTo>
                <a:lnTo>
                  <a:pt x="17378671" y="10349070"/>
                </a:lnTo>
                <a:lnTo>
                  <a:pt x="17083395" y="10368121"/>
                </a:lnTo>
                <a:lnTo>
                  <a:pt x="17045295" y="10272870"/>
                </a:lnTo>
                <a:lnTo>
                  <a:pt x="16988145" y="10406219"/>
                </a:lnTo>
                <a:lnTo>
                  <a:pt x="16692872" y="10491946"/>
                </a:lnTo>
                <a:lnTo>
                  <a:pt x="16578573" y="10653871"/>
                </a:lnTo>
                <a:lnTo>
                  <a:pt x="16435695" y="10653871"/>
                </a:lnTo>
                <a:lnTo>
                  <a:pt x="16521423" y="10472895"/>
                </a:lnTo>
                <a:lnTo>
                  <a:pt x="16359496" y="10463371"/>
                </a:lnTo>
                <a:lnTo>
                  <a:pt x="16178523" y="10539570"/>
                </a:lnTo>
                <a:lnTo>
                  <a:pt x="15978499" y="10749120"/>
                </a:lnTo>
                <a:lnTo>
                  <a:pt x="15930873" y="10958672"/>
                </a:lnTo>
                <a:lnTo>
                  <a:pt x="16273771" y="11396820"/>
                </a:lnTo>
                <a:lnTo>
                  <a:pt x="16292824" y="11577795"/>
                </a:lnTo>
                <a:lnTo>
                  <a:pt x="16369021" y="11739720"/>
                </a:lnTo>
                <a:lnTo>
                  <a:pt x="16245196" y="11939587"/>
                </a:lnTo>
                <a:lnTo>
                  <a:pt x="16235673" y="12091987"/>
                </a:lnTo>
                <a:lnTo>
                  <a:pt x="15968970" y="12206287"/>
                </a:lnTo>
                <a:lnTo>
                  <a:pt x="15692749" y="12482512"/>
                </a:lnTo>
                <a:lnTo>
                  <a:pt x="15683222" y="12282487"/>
                </a:lnTo>
                <a:lnTo>
                  <a:pt x="15721325" y="12149137"/>
                </a:lnTo>
                <a:lnTo>
                  <a:pt x="15492725" y="12149137"/>
                </a:lnTo>
                <a:lnTo>
                  <a:pt x="15454622" y="12063412"/>
                </a:lnTo>
                <a:lnTo>
                  <a:pt x="15464148" y="11891976"/>
                </a:lnTo>
                <a:lnTo>
                  <a:pt x="15387949" y="11930062"/>
                </a:lnTo>
                <a:lnTo>
                  <a:pt x="15321271" y="11882595"/>
                </a:lnTo>
                <a:lnTo>
                  <a:pt x="15216500" y="11873070"/>
                </a:lnTo>
                <a:lnTo>
                  <a:pt x="15187924" y="11701620"/>
                </a:lnTo>
                <a:lnTo>
                  <a:pt x="15092671" y="11796870"/>
                </a:lnTo>
                <a:lnTo>
                  <a:pt x="15054572" y="12044362"/>
                </a:lnTo>
                <a:lnTo>
                  <a:pt x="14921223" y="12339637"/>
                </a:lnTo>
                <a:lnTo>
                  <a:pt x="15025997" y="12358687"/>
                </a:lnTo>
                <a:lnTo>
                  <a:pt x="15016476" y="12482512"/>
                </a:lnTo>
                <a:lnTo>
                  <a:pt x="15092671" y="12596812"/>
                </a:lnTo>
                <a:lnTo>
                  <a:pt x="15102198" y="12707937"/>
                </a:lnTo>
                <a:lnTo>
                  <a:pt x="15410171" y="12930187"/>
                </a:lnTo>
                <a:lnTo>
                  <a:pt x="15435571" y="13396912"/>
                </a:lnTo>
                <a:lnTo>
                  <a:pt x="15559398" y="13517562"/>
                </a:lnTo>
                <a:lnTo>
                  <a:pt x="15276820" y="13450887"/>
                </a:lnTo>
                <a:lnTo>
                  <a:pt x="15105370" y="13222287"/>
                </a:lnTo>
                <a:lnTo>
                  <a:pt x="15111722" y="12987337"/>
                </a:lnTo>
                <a:lnTo>
                  <a:pt x="14930748" y="12752387"/>
                </a:lnTo>
                <a:lnTo>
                  <a:pt x="14959324" y="12653962"/>
                </a:lnTo>
                <a:lnTo>
                  <a:pt x="14816449" y="12444412"/>
                </a:lnTo>
                <a:lnTo>
                  <a:pt x="14825974" y="12311062"/>
                </a:lnTo>
                <a:lnTo>
                  <a:pt x="14816449" y="12244387"/>
                </a:lnTo>
                <a:lnTo>
                  <a:pt x="14911697" y="12101512"/>
                </a:lnTo>
                <a:lnTo>
                  <a:pt x="14921223" y="11901501"/>
                </a:lnTo>
                <a:lnTo>
                  <a:pt x="14940273" y="11768295"/>
                </a:lnTo>
                <a:lnTo>
                  <a:pt x="14835498" y="11615896"/>
                </a:lnTo>
                <a:lnTo>
                  <a:pt x="14835498" y="11292045"/>
                </a:lnTo>
                <a:lnTo>
                  <a:pt x="14883124" y="11215847"/>
                </a:lnTo>
                <a:lnTo>
                  <a:pt x="14797397" y="11101545"/>
                </a:lnTo>
                <a:lnTo>
                  <a:pt x="14683098" y="11234895"/>
                </a:lnTo>
                <a:lnTo>
                  <a:pt x="14425925" y="11311095"/>
                </a:lnTo>
                <a:lnTo>
                  <a:pt x="14502125" y="10768170"/>
                </a:lnTo>
                <a:lnTo>
                  <a:pt x="14378298" y="10596720"/>
                </a:lnTo>
                <a:cubicBezTo>
                  <a:pt x="14343375" y="10580845"/>
                  <a:pt x="14306066" y="10579258"/>
                  <a:pt x="14273522" y="10549095"/>
                </a:cubicBezTo>
                <a:cubicBezTo>
                  <a:pt x="14252885" y="10499090"/>
                  <a:pt x="14265588" y="10358596"/>
                  <a:pt x="14254476" y="10291921"/>
                </a:cubicBezTo>
                <a:cubicBezTo>
                  <a:pt x="14233838" y="10248264"/>
                  <a:pt x="14177479" y="10180795"/>
                  <a:pt x="14149699" y="10168095"/>
                </a:cubicBezTo>
                <a:cubicBezTo>
                  <a:pt x="14106837" y="10180001"/>
                  <a:pt x="14102072" y="10280015"/>
                  <a:pt x="14063973" y="10310971"/>
                </a:cubicBezTo>
                <a:cubicBezTo>
                  <a:pt x="14023491" y="10326845"/>
                  <a:pt x="13990155" y="10330814"/>
                  <a:pt x="13949673" y="10330022"/>
                </a:cubicBezTo>
                <a:cubicBezTo>
                  <a:pt x="13870302" y="10323671"/>
                  <a:pt x="13790926" y="10312557"/>
                  <a:pt x="13713933" y="10322877"/>
                </a:cubicBezTo>
                <a:cubicBezTo>
                  <a:pt x="13663927" y="10354626"/>
                  <a:pt x="13642496" y="10360182"/>
                  <a:pt x="13621062" y="10420507"/>
                </a:cubicBezTo>
                <a:cubicBezTo>
                  <a:pt x="13616299" y="10476072"/>
                  <a:pt x="13632969" y="10505438"/>
                  <a:pt x="13606774" y="10587195"/>
                </a:cubicBezTo>
                <a:cubicBezTo>
                  <a:pt x="13539306" y="10655458"/>
                  <a:pt x="13467078" y="10618945"/>
                  <a:pt x="13397229" y="10634819"/>
                </a:cubicBezTo>
                <a:cubicBezTo>
                  <a:pt x="13332141" y="10668157"/>
                  <a:pt x="13245620" y="10813413"/>
                  <a:pt x="13187679" y="10863421"/>
                </a:cubicBezTo>
                <a:cubicBezTo>
                  <a:pt x="13119417" y="10923746"/>
                  <a:pt x="13046387" y="10962639"/>
                  <a:pt x="12968601" y="10987246"/>
                </a:cubicBezTo>
                <a:cubicBezTo>
                  <a:pt x="12966223" y="11031695"/>
                  <a:pt x="12978126" y="11073764"/>
                  <a:pt x="12961458" y="11120596"/>
                </a:cubicBezTo>
                <a:cubicBezTo>
                  <a:pt x="12927328" y="11180126"/>
                  <a:pt x="12864619" y="11177745"/>
                  <a:pt x="12816199" y="11206320"/>
                </a:cubicBezTo>
                <a:cubicBezTo>
                  <a:pt x="12793978" y="11203145"/>
                  <a:pt x="12778103" y="11190446"/>
                  <a:pt x="12749526" y="11196796"/>
                </a:cubicBezTo>
                <a:cubicBezTo>
                  <a:pt x="12740003" y="11228545"/>
                  <a:pt x="12755878" y="11247595"/>
                  <a:pt x="12759051" y="11272995"/>
                </a:cubicBezTo>
                <a:cubicBezTo>
                  <a:pt x="12724128" y="11276171"/>
                  <a:pt x="12666977" y="11266646"/>
                  <a:pt x="12616179" y="11311095"/>
                </a:cubicBezTo>
                <a:cubicBezTo>
                  <a:pt x="12568553" y="11374595"/>
                  <a:pt x="12603475" y="11526996"/>
                  <a:pt x="12597127" y="11634945"/>
                </a:cubicBezTo>
                <a:cubicBezTo>
                  <a:pt x="12574904" y="11739720"/>
                  <a:pt x="12514577" y="11819095"/>
                  <a:pt x="12495530" y="11879420"/>
                </a:cubicBezTo>
                <a:cubicBezTo>
                  <a:pt x="12481771" y="11950170"/>
                  <a:pt x="12512463" y="12011554"/>
                  <a:pt x="12501879" y="12063412"/>
                </a:cubicBezTo>
                <a:cubicBezTo>
                  <a:pt x="12495527" y="12117387"/>
                  <a:pt x="12432027" y="12114212"/>
                  <a:pt x="12397103" y="12139612"/>
                </a:cubicBezTo>
                <a:cubicBezTo>
                  <a:pt x="12368527" y="12191470"/>
                  <a:pt x="12384401" y="12256029"/>
                  <a:pt x="12378053" y="12314237"/>
                </a:cubicBezTo>
                <a:cubicBezTo>
                  <a:pt x="12348417" y="12305770"/>
                  <a:pt x="12328310" y="12290954"/>
                  <a:pt x="12289153" y="12288837"/>
                </a:cubicBezTo>
                <a:cubicBezTo>
                  <a:pt x="12242587" y="12312120"/>
                  <a:pt x="12221421" y="12430654"/>
                  <a:pt x="12149455" y="12444412"/>
                </a:cubicBezTo>
                <a:cubicBezTo>
                  <a:pt x="12101830" y="12450762"/>
                  <a:pt x="12079603" y="12406312"/>
                  <a:pt x="12025627" y="12377737"/>
                </a:cubicBezTo>
                <a:cubicBezTo>
                  <a:pt x="11990704" y="12320587"/>
                  <a:pt x="12022453" y="12158662"/>
                  <a:pt x="11987529" y="12053887"/>
                </a:cubicBezTo>
                <a:cubicBezTo>
                  <a:pt x="11958952" y="12009437"/>
                  <a:pt x="11917678" y="11987212"/>
                  <a:pt x="11901802" y="11920537"/>
                </a:cubicBezTo>
                <a:cubicBezTo>
                  <a:pt x="11892278" y="11831795"/>
                  <a:pt x="11898629" y="11561921"/>
                  <a:pt x="11873229" y="11415871"/>
                </a:cubicBezTo>
                <a:cubicBezTo>
                  <a:pt x="11835128" y="11339670"/>
                  <a:pt x="11822425" y="11292045"/>
                  <a:pt x="11797025" y="11231721"/>
                </a:cubicBezTo>
                <a:cubicBezTo>
                  <a:pt x="11777978" y="11147053"/>
                  <a:pt x="11790677" y="11011587"/>
                  <a:pt x="11784329" y="10879295"/>
                </a:cubicBezTo>
                <a:cubicBezTo>
                  <a:pt x="11788562" y="10781929"/>
                  <a:pt x="11789620" y="10694088"/>
                  <a:pt x="11797025" y="10587195"/>
                </a:cubicBezTo>
                <a:cubicBezTo>
                  <a:pt x="11819252" y="10485595"/>
                  <a:pt x="11835128" y="10425271"/>
                  <a:pt x="11866878" y="10333195"/>
                </a:cubicBezTo>
                <a:cubicBezTo>
                  <a:pt x="11884869" y="10259112"/>
                  <a:pt x="11906035" y="10140578"/>
                  <a:pt x="11873229" y="10101420"/>
                </a:cubicBezTo>
                <a:cubicBezTo>
                  <a:pt x="11825604" y="10129995"/>
                  <a:pt x="11781151" y="10310971"/>
                  <a:pt x="11730352" y="10368121"/>
                </a:cubicBezTo>
                <a:cubicBezTo>
                  <a:pt x="11673202" y="10393520"/>
                  <a:pt x="11619225" y="10396695"/>
                  <a:pt x="11568426" y="10377645"/>
                </a:cubicBezTo>
                <a:cubicBezTo>
                  <a:pt x="11485877" y="10323671"/>
                  <a:pt x="11444601" y="10215720"/>
                  <a:pt x="11447775" y="10126820"/>
                </a:cubicBezTo>
                <a:cubicBezTo>
                  <a:pt x="11478471" y="10083428"/>
                  <a:pt x="11636160" y="10065438"/>
                  <a:pt x="11682725" y="10006170"/>
                </a:cubicBezTo>
                <a:cubicBezTo>
                  <a:pt x="11609701" y="9974421"/>
                  <a:pt x="11492228" y="10050620"/>
                  <a:pt x="11435078" y="10025221"/>
                </a:cubicBezTo>
                <a:cubicBezTo>
                  <a:pt x="11419204" y="9980772"/>
                  <a:pt x="11457303" y="9942670"/>
                  <a:pt x="11444601" y="9882346"/>
                </a:cubicBezTo>
                <a:cubicBezTo>
                  <a:pt x="11409679" y="9847422"/>
                  <a:pt x="11368402" y="9856945"/>
                  <a:pt x="11330301" y="9844244"/>
                </a:cubicBezTo>
                <a:lnTo>
                  <a:pt x="11349349" y="9587070"/>
                </a:lnTo>
                <a:lnTo>
                  <a:pt x="11120751" y="9520396"/>
                </a:lnTo>
                <a:lnTo>
                  <a:pt x="11015981" y="9587070"/>
                </a:lnTo>
                <a:lnTo>
                  <a:pt x="10739753" y="9596596"/>
                </a:lnTo>
                <a:lnTo>
                  <a:pt x="10663555" y="9520396"/>
                </a:lnTo>
                <a:lnTo>
                  <a:pt x="10292079" y="9472771"/>
                </a:lnTo>
                <a:lnTo>
                  <a:pt x="10293959" y="9468296"/>
                </a:lnTo>
                <a:lnTo>
                  <a:pt x="10267311" y="9478484"/>
                </a:lnTo>
                <a:lnTo>
                  <a:pt x="10145391" y="9204166"/>
                </a:lnTo>
                <a:lnTo>
                  <a:pt x="9977750" y="9219406"/>
                </a:lnTo>
                <a:lnTo>
                  <a:pt x="9893929" y="9181305"/>
                </a:lnTo>
                <a:lnTo>
                  <a:pt x="9741535" y="9188925"/>
                </a:lnTo>
                <a:lnTo>
                  <a:pt x="9711049" y="9051765"/>
                </a:lnTo>
                <a:lnTo>
                  <a:pt x="9627233" y="8975565"/>
                </a:lnTo>
                <a:lnTo>
                  <a:pt x="9604373" y="8632665"/>
                </a:lnTo>
                <a:lnTo>
                  <a:pt x="9459591" y="8594564"/>
                </a:lnTo>
                <a:lnTo>
                  <a:pt x="9322429" y="8663145"/>
                </a:lnTo>
                <a:lnTo>
                  <a:pt x="9314810" y="8823165"/>
                </a:lnTo>
                <a:lnTo>
                  <a:pt x="9299568" y="8998426"/>
                </a:lnTo>
                <a:lnTo>
                  <a:pt x="9406250" y="9112725"/>
                </a:lnTo>
                <a:lnTo>
                  <a:pt x="9352907" y="9196545"/>
                </a:lnTo>
                <a:lnTo>
                  <a:pt x="9352907" y="9348945"/>
                </a:lnTo>
                <a:lnTo>
                  <a:pt x="9291950" y="9425145"/>
                </a:lnTo>
                <a:lnTo>
                  <a:pt x="9413867" y="9547065"/>
                </a:lnTo>
                <a:lnTo>
                  <a:pt x="9543411" y="9409905"/>
                </a:lnTo>
                <a:lnTo>
                  <a:pt x="9520551" y="9600405"/>
                </a:lnTo>
                <a:lnTo>
                  <a:pt x="9741535" y="9638506"/>
                </a:lnTo>
                <a:lnTo>
                  <a:pt x="9878693" y="9478484"/>
                </a:lnTo>
                <a:lnTo>
                  <a:pt x="9970133" y="9463246"/>
                </a:lnTo>
                <a:lnTo>
                  <a:pt x="10053951" y="9333705"/>
                </a:lnTo>
                <a:lnTo>
                  <a:pt x="10145391" y="9364185"/>
                </a:lnTo>
                <a:lnTo>
                  <a:pt x="10107295" y="9577545"/>
                </a:lnTo>
                <a:lnTo>
                  <a:pt x="10328269" y="9973785"/>
                </a:lnTo>
                <a:lnTo>
                  <a:pt x="10198734" y="10210006"/>
                </a:lnTo>
                <a:lnTo>
                  <a:pt x="10206351" y="10278584"/>
                </a:lnTo>
                <a:lnTo>
                  <a:pt x="10053951" y="10339545"/>
                </a:lnTo>
                <a:lnTo>
                  <a:pt x="9977750" y="10613866"/>
                </a:lnTo>
                <a:lnTo>
                  <a:pt x="9810111" y="10644346"/>
                </a:lnTo>
                <a:lnTo>
                  <a:pt x="9756769" y="10751025"/>
                </a:lnTo>
                <a:lnTo>
                  <a:pt x="9680570" y="10728165"/>
                </a:lnTo>
                <a:lnTo>
                  <a:pt x="9589132" y="10903425"/>
                </a:lnTo>
                <a:lnTo>
                  <a:pt x="9299568" y="10911046"/>
                </a:lnTo>
                <a:lnTo>
                  <a:pt x="9170033" y="11116785"/>
                </a:lnTo>
                <a:lnTo>
                  <a:pt x="8857611" y="11192985"/>
                </a:lnTo>
                <a:lnTo>
                  <a:pt x="8659490" y="11337765"/>
                </a:lnTo>
                <a:lnTo>
                  <a:pt x="8499472" y="11337765"/>
                </a:lnTo>
                <a:lnTo>
                  <a:pt x="8400413" y="11459685"/>
                </a:lnTo>
                <a:lnTo>
                  <a:pt x="8095611" y="11573985"/>
                </a:lnTo>
                <a:lnTo>
                  <a:pt x="7981309" y="11490165"/>
                </a:lnTo>
                <a:lnTo>
                  <a:pt x="8049888" y="10880566"/>
                </a:lnTo>
                <a:lnTo>
                  <a:pt x="7981309" y="10697685"/>
                </a:lnTo>
                <a:lnTo>
                  <a:pt x="7981309" y="10331925"/>
                </a:lnTo>
                <a:lnTo>
                  <a:pt x="7867008" y="10149046"/>
                </a:lnTo>
                <a:lnTo>
                  <a:pt x="7882249" y="9539446"/>
                </a:lnTo>
                <a:lnTo>
                  <a:pt x="7775568" y="9402286"/>
                </a:lnTo>
                <a:lnTo>
                  <a:pt x="7798428" y="9196545"/>
                </a:lnTo>
                <a:lnTo>
                  <a:pt x="7775568" y="9021285"/>
                </a:lnTo>
                <a:lnTo>
                  <a:pt x="7790809" y="8884125"/>
                </a:lnTo>
                <a:lnTo>
                  <a:pt x="7745085" y="8792685"/>
                </a:lnTo>
                <a:lnTo>
                  <a:pt x="7745085" y="8655526"/>
                </a:lnTo>
                <a:lnTo>
                  <a:pt x="7813669" y="8602185"/>
                </a:lnTo>
                <a:lnTo>
                  <a:pt x="7745085" y="8586945"/>
                </a:lnTo>
                <a:lnTo>
                  <a:pt x="7738515" y="8567237"/>
                </a:lnTo>
                <a:lnTo>
                  <a:pt x="7738296" y="8570309"/>
                </a:lnTo>
                <a:cubicBezTo>
                  <a:pt x="7732984" y="8601807"/>
                  <a:pt x="7721349" y="8627539"/>
                  <a:pt x="7699594" y="8644044"/>
                </a:cubicBezTo>
                <a:cubicBezTo>
                  <a:pt x="7684899" y="8720766"/>
                  <a:pt x="7703543" y="8799868"/>
                  <a:pt x="7660277" y="8793248"/>
                </a:cubicBezTo>
                <a:cubicBezTo>
                  <a:pt x="7564445" y="8798708"/>
                  <a:pt x="7599581" y="8480317"/>
                  <a:pt x="7572807" y="8481014"/>
                </a:cubicBezTo>
                <a:cubicBezTo>
                  <a:pt x="7533082" y="8461847"/>
                  <a:pt x="7540979" y="8718907"/>
                  <a:pt x="7539356" y="8837854"/>
                </a:cubicBezTo>
                <a:cubicBezTo>
                  <a:pt x="7535925" y="9038576"/>
                  <a:pt x="7546789" y="9239296"/>
                  <a:pt x="7550506" y="9440018"/>
                </a:cubicBezTo>
                <a:lnTo>
                  <a:pt x="7541579" y="9443465"/>
                </a:lnTo>
                <a:lnTo>
                  <a:pt x="7540023" y="9455436"/>
                </a:lnTo>
                <a:cubicBezTo>
                  <a:pt x="7526262" y="9523377"/>
                  <a:pt x="7502446" y="9590646"/>
                  <a:pt x="7510781" y="9663275"/>
                </a:cubicBezTo>
                <a:cubicBezTo>
                  <a:pt x="7521890" y="9725188"/>
                  <a:pt x="7580628" y="9715664"/>
                  <a:pt x="7606028" y="9810913"/>
                </a:cubicBezTo>
                <a:cubicBezTo>
                  <a:pt x="7621904" y="9990299"/>
                  <a:pt x="7513958" y="10188737"/>
                  <a:pt x="7515540" y="10310974"/>
                </a:cubicBezTo>
                <a:cubicBezTo>
                  <a:pt x="7528246" y="10439563"/>
                  <a:pt x="7607621" y="10453849"/>
                  <a:pt x="7634607" y="10568150"/>
                </a:cubicBezTo>
                <a:cubicBezTo>
                  <a:pt x="7648891" y="10712612"/>
                  <a:pt x="7601265" y="10842787"/>
                  <a:pt x="7620320" y="10972962"/>
                </a:cubicBezTo>
                <a:cubicBezTo>
                  <a:pt x="7671116" y="11057101"/>
                  <a:pt x="7755253" y="10855487"/>
                  <a:pt x="7748903" y="11101550"/>
                </a:cubicBezTo>
                <a:cubicBezTo>
                  <a:pt x="7793354" y="11182513"/>
                  <a:pt x="7756841" y="11258713"/>
                  <a:pt x="7787004" y="11330150"/>
                </a:cubicBezTo>
                <a:cubicBezTo>
                  <a:pt x="7826694" y="11422226"/>
                  <a:pt x="7947344" y="11476201"/>
                  <a:pt x="7963220" y="11592088"/>
                </a:cubicBezTo>
                <a:cubicBezTo>
                  <a:pt x="7952105" y="11676225"/>
                  <a:pt x="7931468" y="11669875"/>
                  <a:pt x="7887019" y="11734963"/>
                </a:cubicBezTo>
                <a:cubicBezTo>
                  <a:pt x="7925118" y="11792113"/>
                  <a:pt x="7972742" y="11906268"/>
                  <a:pt x="8034655" y="11958638"/>
                </a:cubicBezTo>
                <a:cubicBezTo>
                  <a:pt x="8123556" y="11982450"/>
                  <a:pt x="8236269" y="11963400"/>
                  <a:pt x="8315645" y="11944349"/>
                </a:cubicBezTo>
                <a:cubicBezTo>
                  <a:pt x="8374381" y="11930061"/>
                  <a:pt x="8409308" y="11873075"/>
                  <a:pt x="8487093" y="11844499"/>
                </a:cubicBezTo>
                <a:cubicBezTo>
                  <a:pt x="8563295" y="11839737"/>
                  <a:pt x="8591869" y="11854025"/>
                  <a:pt x="8644255" y="11858788"/>
                </a:cubicBezTo>
                <a:cubicBezTo>
                  <a:pt x="8758553" y="11815925"/>
                  <a:pt x="8849043" y="11715914"/>
                  <a:pt x="8949058" y="11711150"/>
                </a:cubicBezTo>
                <a:cubicBezTo>
                  <a:pt x="8968103" y="11787350"/>
                  <a:pt x="8868094" y="11849262"/>
                  <a:pt x="8877617" y="11911012"/>
                </a:cubicBezTo>
                <a:cubicBezTo>
                  <a:pt x="8872857" y="11953874"/>
                  <a:pt x="8930007" y="11930062"/>
                  <a:pt x="8930007" y="11977687"/>
                </a:cubicBezTo>
                <a:cubicBezTo>
                  <a:pt x="8890319" y="12017375"/>
                  <a:pt x="8841107" y="11976100"/>
                  <a:pt x="8825234" y="11996737"/>
                </a:cubicBezTo>
                <a:cubicBezTo>
                  <a:pt x="8782371" y="12079286"/>
                  <a:pt x="8815709" y="12147549"/>
                  <a:pt x="8796657" y="12230099"/>
                </a:cubicBezTo>
                <a:cubicBezTo>
                  <a:pt x="8760146" y="12363450"/>
                  <a:pt x="8695057" y="12449174"/>
                  <a:pt x="8644255" y="12558712"/>
                </a:cubicBezTo>
                <a:lnTo>
                  <a:pt x="8458521" y="12911137"/>
                </a:lnTo>
                <a:cubicBezTo>
                  <a:pt x="8391845" y="13047663"/>
                  <a:pt x="8315645" y="13198474"/>
                  <a:pt x="8234681" y="13320712"/>
                </a:cubicBezTo>
                <a:cubicBezTo>
                  <a:pt x="8136255" y="13406437"/>
                  <a:pt x="7952105" y="13435012"/>
                  <a:pt x="7891779" y="13520737"/>
                </a:cubicBezTo>
                <a:cubicBezTo>
                  <a:pt x="7787004" y="13647737"/>
                  <a:pt x="7696518" y="13774737"/>
                  <a:pt x="7634607" y="13901737"/>
                </a:cubicBezTo>
                <a:cubicBezTo>
                  <a:pt x="7601265" y="13965237"/>
                  <a:pt x="7610793" y="14033500"/>
                  <a:pt x="7577458" y="14092237"/>
                </a:cubicBezTo>
                <a:cubicBezTo>
                  <a:pt x="7515540" y="14184313"/>
                  <a:pt x="7415536" y="14247812"/>
                  <a:pt x="7334571" y="14325600"/>
                </a:cubicBezTo>
                <a:cubicBezTo>
                  <a:pt x="7287739" y="14412119"/>
                  <a:pt x="7335367" y="14518481"/>
                  <a:pt x="7325043" y="14620875"/>
                </a:cubicBezTo>
                <a:cubicBezTo>
                  <a:pt x="7314729" y="14723269"/>
                  <a:pt x="7259960" y="14862174"/>
                  <a:pt x="7272659" y="14939962"/>
                </a:cubicBezTo>
                <a:cubicBezTo>
                  <a:pt x="7286948" y="14995526"/>
                  <a:pt x="7339336" y="15032037"/>
                  <a:pt x="7372673" y="15078075"/>
                </a:cubicBezTo>
                <a:cubicBezTo>
                  <a:pt x="7404419" y="15255875"/>
                  <a:pt x="7374255" y="15395574"/>
                  <a:pt x="7425056" y="15578137"/>
                </a:cubicBezTo>
                <a:cubicBezTo>
                  <a:pt x="7477445" y="15609887"/>
                  <a:pt x="7506020" y="15641637"/>
                  <a:pt x="7625081" y="15644812"/>
                </a:cubicBezTo>
                <a:cubicBezTo>
                  <a:pt x="7656828" y="15713074"/>
                  <a:pt x="7550465" y="15862300"/>
                  <a:pt x="7615553" y="15930562"/>
                </a:cubicBezTo>
                <a:cubicBezTo>
                  <a:pt x="7627460" y="16005174"/>
                  <a:pt x="7606824" y="16028987"/>
                  <a:pt x="7634603" y="16116299"/>
                </a:cubicBezTo>
                <a:cubicBezTo>
                  <a:pt x="7662384" y="16203612"/>
                  <a:pt x="7745730" y="16287750"/>
                  <a:pt x="7744142" y="16406812"/>
                </a:cubicBezTo>
                <a:cubicBezTo>
                  <a:pt x="7748901" y="16594137"/>
                  <a:pt x="7691753" y="16638587"/>
                  <a:pt x="7639368" y="16816388"/>
                </a:cubicBezTo>
                <a:cubicBezTo>
                  <a:pt x="7588567" y="16900528"/>
                  <a:pt x="7452049" y="16946564"/>
                  <a:pt x="7406008" y="17011652"/>
                </a:cubicBezTo>
                <a:cubicBezTo>
                  <a:pt x="7355207" y="17083088"/>
                  <a:pt x="7364735" y="17195800"/>
                  <a:pt x="7339336" y="17259300"/>
                </a:cubicBezTo>
                <a:cubicBezTo>
                  <a:pt x="7313934" y="17322800"/>
                  <a:pt x="7257575" y="17336296"/>
                  <a:pt x="7253610" y="17392652"/>
                </a:cubicBezTo>
                <a:cubicBezTo>
                  <a:pt x="7245673" y="17468848"/>
                  <a:pt x="7252022" y="17516476"/>
                  <a:pt x="7286948" y="17583152"/>
                </a:cubicBezTo>
                <a:cubicBezTo>
                  <a:pt x="7344098" y="17705388"/>
                  <a:pt x="7425056" y="17746664"/>
                  <a:pt x="7472679" y="17830800"/>
                </a:cubicBezTo>
                <a:cubicBezTo>
                  <a:pt x="7526657" y="17949864"/>
                  <a:pt x="7552054" y="18059400"/>
                  <a:pt x="7539356" y="18216564"/>
                </a:cubicBezTo>
                <a:cubicBezTo>
                  <a:pt x="7499671" y="18299116"/>
                  <a:pt x="7379022" y="18353088"/>
                  <a:pt x="7363145" y="18449928"/>
                </a:cubicBezTo>
                <a:cubicBezTo>
                  <a:pt x="7372673" y="18630900"/>
                  <a:pt x="7482206" y="18864264"/>
                  <a:pt x="7463158" y="18988088"/>
                </a:cubicBezTo>
                <a:cubicBezTo>
                  <a:pt x="7445693" y="19105564"/>
                  <a:pt x="7409186" y="19194464"/>
                  <a:pt x="7382193" y="19297652"/>
                </a:cubicBezTo>
                <a:cubicBezTo>
                  <a:pt x="7361557" y="19381788"/>
                  <a:pt x="7369495" y="19408776"/>
                  <a:pt x="7363145" y="19483388"/>
                </a:cubicBezTo>
                <a:cubicBezTo>
                  <a:pt x="7337749" y="19567528"/>
                  <a:pt x="7288536" y="19618324"/>
                  <a:pt x="7291708" y="19716752"/>
                </a:cubicBezTo>
                <a:cubicBezTo>
                  <a:pt x="7269482" y="19791364"/>
                  <a:pt x="7294886" y="19899312"/>
                  <a:pt x="7258372" y="19940588"/>
                </a:cubicBezTo>
                <a:cubicBezTo>
                  <a:pt x="7240115" y="19982656"/>
                  <a:pt x="7128195" y="19947732"/>
                  <a:pt x="7101205" y="19959640"/>
                </a:cubicBezTo>
                <a:cubicBezTo>
                  <a:pt x="7074218" y="19971544"/>
                  <a:pt x="7101205" y="20010440"/>
                  <a:pt x="7072630" y="20012024"/>
                </a:cubicBezTo>
                <a:cubicBezTo>
                  <a:pt x="7044054" y="20013612"/>
                  <a:pt x="6996431" y="19984244"/>
                  <a:pt x="6972617" y="19992976"/>
                </a:cubicBezTo>
                <a:cubicBezTo>
                  <a:pt x="6948807" y="20001708"/>
                  <a:pt x="6961507" y="20039012"/>
                  <a:pt x="6929758" y="20064412"/>
                </a:cubicBezTo>
                <a:cubicBezTo>
                  <a:pt x="6886624" y="20069176"/>
                  <a:pt x="6805668" y="20021552"/>
                  <a:pt x="6781854" y="20026312"/>
                </a:cubicBezTo>
                <a:cubicBezTo>
                  <a:pt x="6750102" y="20059652"/>
                  <a:pt x="6761209" y="20092988"/>
                  <a:pt x="6734224" y="20121564"/>
                </a:cubicBezTo>
                <a:cubicBezTo>
                  <a:pt x="6680253" y="20124740"/>
                  <a:pt x="6669138" y="20094576"/>
                  <a:pt x="6629451" y="20102512"/>
                </a:cubicBezTo>
                <a:cubicBezTo>
                  <a:pt x="6586590" y="20143788"/>
                  <a:pt x="6591351" y="20218400"/>
                  <a:pt x="6529440" y="20250152"/>
                </a:cubicBezTo>
                <a:cubicBezTo>
                  <a:pt x="6438948" y="20226336"/>
                  <a:pt x="6434184" y="20145376"/>
                  <a:pt x="6377037" y="20116800"/>
                </a:cubicBezTo>
                <a:cubicBezTo>
                  <a:pt x="6329417" y="20148552"/>
                  <a:pt x="6334176" y="20213640"/>
                  <a:pt x="6296073" y="20226340"/>
                </a:cubicBezTo>
                <a:cubicBezTo>
                  <a:pt x="6235754" y="20196176"/>
                  <a:pt x="6280197" y="20118388"/>
                  <a:pt x="6234163" y="20031076"/>
                </a:cubicBezTo>
                <a:cubicBezTo>
                  <a:pt x="6194480" y="19997740"/>
                  <a:pt x="6130974" y="19997740"/>
                  <a:pt x="6124633" y="19959640"/>
                </a:cubicBezTo>
                <a:cubicBezTo>
                  <a:pt x="6135735" y="19897728"/>
                  <a:pt x="6175427" y="19907252"/>
                  <a:pt x="6186542" y="19873912"/>
                </a:cubicBezTo>
                <a:cubicBezTo>
                  <a:pt x="6130974" y="19673888"/>
                  <a:pt x="5984929" y="19592928"/>
                  <a:pt x="5881739" y="19483388"/>
                </a:cubicBezTo>
                <a:cubicBezTo>
                  <a:pt x="5846821" y="19440528"/>
                  <a:pt x="5849987" y="19397664"/>
                  <a:pt x="5834109" y="19354800"/>
                </a:cubicBezTo>
                <a:cubicBezTo>
                  <a:pt x="5783317" y="19291300"/>
                  <a:pt x="5765857" y="19280188"/>
                  <a:pt x="5691238" y="19216688"/>
                </a:cubicBezTo>
                <a:cubicBezTo>
                  <a:pt x="5567416" y="19084928"/>
                  <a:pt x="5410254" y="18972212"/>
                  <a:pt x="5319765" y="18821400"/>
                </a:cubicBezTo>
                <a:cubicBezTo>
                  <a:pt x="5292783" y="18770600"/>
                  <a:pt x="5299132" y="18686464"/>
                  <a:pt x="5281666" y="18630900"/>
                </a:cubicBezTo>
                <a:cubicBezTo>
                  <a:pt x="5241978" y="18549940"/>
                  <a:pt x="5173717" y="18507076"/>
                  <a:pt x="5134032" y="18435640"/>
                </a:cubicBezTo>
                <a:cubicBezTo>
                  <a:pt x="5092751" y="18364200"/>
                  <a:pt x="5084815" y="18264188"/>
                  <a:pt x="5086404" y="18178464"/>
                </a:cubicBezTo>
                <a:cubicBezTo>
                  <a:pt x="5062594" y="18119724"/>
                  <a:pt x="5014966" y="18113376"/>
                  <a:pt x="4972104" y="18049876"/>
                </a:cubicBezTo>
                <a:cubicBezTo>
                  <a:pt x="4914954" y="17945100"/>
                  <a:pt x="4905434" y="17864140"/>
                  <a:pt x="4853043" y="17783176"/>
                </a:cubicBezTo>
                <a:cubicBezTo>
                  <a:pt x="4772079" y="17662528"/>
                  <a:pt x="4700637" y="17660940"/>
                  <a:pt x="4643489" y="17578388"/>
                </a:cubicBezTo>
                <a:cubicBezTo>
                  <a:pt x="4603808" y="17532352"/>
                  <a:pt x="4611739" y="17486312"/>
                  <a:pt x="4595863" y="17440276"/>
                </a:cubicBezTo>
                <a:cubicBezTo>
                  <a:pt x="4556180" y="17405352"/>
                  <a:pt x="4549830" y="17394240"/>
                  <a:pt x="4486331" y="17359312"/>
                </a:cubicBezTo>
                <a:cubicBezTo>
                  <a:pt x="4421243" y="17310100"/>
                  <a:pt x="4379969" y="17251364"/>
                  <a:pt x="4348217" y="17178340"/>
                </a:cubicBezTo>
                <a:cubicBezTo>
                  <a:pt x="4294239" y="17016412"/>
                  <a:pt x="4311704" y="16659225"/>
                  <a:pt x="4314881" y="16430624"/>
                </a:cubicBezTo>
                <a:cubicBezTo>
                  <a:pt x="4397429" y="16322674"/>
                  <a:pt x="4399017" y="16129000"/>
                  <a:pt x="4376792" y="15997237"/>
                </a:cubicBezTo>
                <a:cubicBezTo>
                  <a:pt x="4351394" y="15914686"/>
                  <a:pt x="4292649" y="15851186"/>
                  <a:pt x="4272016" y="15763874"/>
                </a:cubicBezTo>
                <a:cubicBezTo>
                  <a:pt x="4241855" y="15654336"/>
                  <a:pt x="4254554" y="15587662"/>
                  <a:pt x="4243437" y="15425737"/>
                </a:cubicBezTo>
                <a:cubicBezTo>
                  <a:pt x="4240266" y="15211425"/>
                  <a:pt x="4084688" y="15130462"/>
                  <a:pt x="4071989" y="15025688"/>
                </a:cubicBezTo>
                <a:cubicBezTo>
                  <a:pt x="4100564" y="14979649"/>
                  <a:pt x="4129139" y="14990762"/>
                  <a:pt x="4157714" y="14973299"/>
                </a:cubicBezTo>
                <a:cubicBezTo>
                  <a:pt x="4122796" y="14909799"/>
                  <a:pt x="4068818" y="14922499"/>
                  <a:pt x="4033894" y="14892337"/>
                </a:cubicBezTo>
                <a:cubicBezTo>
                  <a:pt x="3995792" y="14835187"/>
                  <a:pt x="4005319" y="14778037"/>
                  <a:pt x="3991025" y="14720888"/>
                </a:cubicBezTo>
                <a:cubicBezTo>
                  <a:pt x="3881499" y="14528800"/>
                  <a:pt x="3733850" y="14455775"/>
                  <a:pt x="3667180" y="14277975"/>
                </a:cubicBezTo>
                <a:cubicBezTo>
                  <a:pt x="3641784" y="14212888"/>
                  <a:pt x="3664003" y="14157325"/>
                  <a:pt x="3657660" y="14097000"/>
                </a:cubicBezTo>
                <a:cubicBezTo>
                  <a:pt x="3637023" y="14023975"/>
                  <a:pt x="3554466" y="13989049"/>
                  <a:pt x="3552880" y="13949362"/>
                </a:cubicBezTo>
                <a:cubicBezTo>
                  <a:pt x="3567174" y="13901736"/>
                  <a:pt x="3629085" y="13863637"/>
                  <a:pt x="3667180" y="13820774"/>
                </a:cubicBezTo>
                <a:cubicBezTo>
                  <a:pt x="3697341" y="13739812"/>
                  <a:pt x="3663211" y="13608843"/>
                  <a:pt x="3667180" y="13482637"/>
                </a:cubicBezTo>
                <a:cubicBezTo>
                  <a:pt x="3671149" y="13356431"/>
                  <a:pt x="3711631" y="13166724"/>
                  <a:pt x="3690994" y="13063537"/>
                </a:cubicBezTo>
                <a:cubicBezTo>
                  <a:pt x="3681474" y="12985750"/>
                  <a:pt x="3629085" y="12893675"/>
                  <a:pt x="3576696" y="12873037"/>
                </a:cubicBezTo>
                <a:cubicBezTo>
                  <a:pt x="3502086" y="12866687"/>
                  <a:pt x="3479854" y="12955588"/>
                  <a:pt x="3424288" y="12954000"/>
                </a:cubicBezTo>
                <a:cubicBezTo>
                  <a:pt x="3360795" y="12949239"/>
                  <a:pt x="3259194" y="12896849"/>
                  <a:pt x="3219502" y="12839700"/>
                </a:cubicBezTo>
                <a:cubicBezTo>
                  <a:pt x="3186168" y="12784137"/>
                  <a:pt x="3229037" y="12747625"/>
                  <a:pt x="3233796" y="12701587"/>
                </a:cubicBezTo>
                <a:cubicBezTo>
                  <a:pt x="3213161" y="12603161"/>
                  <a:pt x="3144894" y="12580937"/>
                  <a:pt x="3057578" y="12515849"/>
                </a:cubicBezTo>
                <a:cubicBezTo>
                  <a:pt x="2955986" y="12468224"/>
                  <a:pt x="2887721" y="12482512"/>
                  <a:pt x="2776591" y="12549187"/>
                </a:cubicBezTo>
                <a:cubicBezTo>
                  <a:pt x="2625787" y="12631737"/>
                  <a:pt x="2498779" y="12814299"/>
                  <a:pt x="2338442" y="12796837"/>
                </a:cubicBezTo>
                <a:cubicBezTo>
                  <a:pt x="2254314" y="12760324"/>
                  <a:pt x="2174932" y="12695237"/>
                  <a:pt x="2086030" y="12687299"/>
                </a:cubicBezTo>
                <a:cubicBezTo>
                  <a:pt x="1970148" y="12699999"/>
                  <a:pt x="1854266" y="12798424"/>
                  <a:pt x="1747893" y="12815887"/>
                </a:cubicBezTo>
                <a:cubicBezTo>
                  <a:pt x="1671701" y="12822237"/>
                  <a:pt x="1557401" y="12795250"/>
                  <a:pt x="1500252" y="12725400"/>
                </a:cubicBezTo>
                <a:cubicBezTo>
                  <a:pt x="1419288" y="12607924"/>
                  <a:pt x="1362138" y="12514262"/>
                  <a:pt x="1290695" y="12392024"/>
                </a:cubicBezTo>
                <a:cubicBezTo>
                  <a:pt x="1251007" y="12269787"/>
                  <a:pt x="1082736" y="12209462"/>
                  <a:pt x="1181168" y="12134850"/>
                </a:cubicBezTo>
                <a:cubicBezTo>
                  <a:pt x="1174812" y="11995151"/>
                  <a:pt x="1163698" y="11912600"/>
                  <a:pt x="1138299" y="11825451"/>
                </a:cubicBezTo>
                <a:cubicBezTo>
                  <a:pt x="1119247" y="11757187"/>
                  <a:pt x="1052575" y="11746074"/>
                  <a:pt x="1043054" y="11677813"/>
                </a:cubicBezTo>
                <a:cubicBezTo>
                  <a:pt x="1049398" y="11582565"/>
                  <a:pt x="1074807" y="11525412"/>
                  <a:pt x="1119247" y="11425402"/>
                </a:cubicBezTo>
                <a:lnTo>
                  <a:pt x="1125205" y="11423511"/>
                </a:lnTo>
                <a:lnTo>
                  <a:pt x="1121509" y="11419927"/>
                </a:lnTo>
                <a:cubicBezTo>
                  <a:pt x="1119913" y="11414758"/>
                  <a:pt x="1123814" y="11407622"/>
                  <a:pt x="1133539" y="11398414"/>
                </a:cubicBezTo>
                <a:cubicBezTo>
                  <a:pt x="1051142" y="11411735"/>
                  <a:pt x="961357" y="11446937"/>
                  <a:pt x="959881" y="11424938"/>
                </a:cubicBezTo>
                <a:cubicBezTo>
                  <a:pt x="916152" y="11384626"/>
                  <a:pt x="1049087" y="11313424"/>
                  <a:pt x="1093698" y="11257667"/>
                </a:cubicBezTo>
                <a:cubicBezTo>
                  <a:pt x="1015216" y="11278053"/>
                  <a:pt x="965298" y="11341301"/>
                  <a:pt x="858238" y="11318828"/>
                </a:cubicBezTo>
                <a:cubicBezTo>
                  <a:pt x="971501" y="11245181"/>
                  <a:pt x="972828" y="11197729"/>
                  <a:pt x="974162" y="11162188"/>
                </a:cubicBezTo>
                <a:cubicBezTo>
                  <a:pt x="964490" y="11139070"/>
                  <a:pt x="917925" y="11151760"/>
                  <a:pt x="883501" y="11165845"/>
                </a:cubicBezTo>
                <a:cubicBezTo>
                  <a:pt x="870514" y="11151354"/>
                  <a:pt x="858075" y="11126282"/>
                  <a:pt x="879557" y="11091910"/>
                </a:cubicBezTo>
                <a:cubicBezTo>
                  <a:pt x="895257" y="11046221"/>
                  <a:pt x="994306" y="10981481"/>
                  <a:pt x="1019526" y="10923886"/>
                </a:cubicBezTo>
                <a:cubicBezTo>
                  <a:pt x="1036850" y="10885012"/>
                  <a:pt x="1000458" y="10868013"/>
                  <a:pt x="997812" y="10839612"/>
                </a:cubicBezTo>
                <a:cubicBezTo>
                  <a:pt x="995152" y="10811211"/>
                  <a:pt x="1018833" y="10778861"/>
                  <a:pt x="1003611" y="10753482"/>
                </a:cubicBezTo>
                <a:cubicBezTo>
                  <a:pt x="987910" y="10708412"/>
                  <a:pt x="929355" y="10708587"/>
                  <a:pt x="927936" y="10682567"/>
                </a:cubicBezTo>
                <a:cubicBezTo>
                  <a:pt x="935275" y="10646442"/>
                  <a:pt x="1025951" y="10598410"/>
                  <a:pt x="1071397" y="10555142"/>
                </a:cubicBezTo>
                <a:cubicBezTo>
                  <a:pt x="1094162" y="10519306"/>
                  <a:pt x="1088351" y="10490616"/>
                  <a:pt x="1082541" y="10454780"/>
                </a:cubicBezTo>
                <a:cubicBezTo>
                  <a:pt x="1078790" y="10402275"/>
                  <a:pt x="1036930" y="10406922"/>
                  <a:pt x="1028409" y="10375850"/>
                </a:cubicBezTo>
                <a:cubicBezTo>
                  <a:pt x="1065697" y="10298546"/>
                  <a:pt x="1186338" y="10187905"/>
                  <a:pt x="1249816" y="10086789"/>
                </a:cubicBezTo>
                <a:cubicBezTo>
                  <a:pt x="1307662" y="9979925"/>
                  <a:pt x="1346453" y="9796860"/>
                  <a:pt x="1394777" y="9651892"/>
                </a:cubicBezTo>
                <a:cubicBezTo>
                  <a:pt x="1417078" y="9570118"/>
                  <a:pt x="1446525" y="9488341"/>
                  <a:pt x="1461681" y="9406567"/>
                </a:cubicBezTo>
                <a:cubicBezTo>
                  <a:pt x="1468826" y="9378166"/>
                  <a:pt x="1473587" y="9356910"/>
                  <a:pt x="1461681" y="9328508"/>
                </a:cubicBezTo>
                <a:cubicBezTo>
                  <a:pt x="1426312" y="9314510"/>
                  <a:pt x="1321887" y="9381477"/>
                  <a:pt x="1305565" y="9350811"/>
                </a:cubicBezTo>
                <a:cubicBezTo>
                  <a:pt x="1283615" y="9302953"/>
                  <a:pt x="1461681" y="9216996"/>
                  <a:pt x="1539738" y="9150090"/>
                </a:cubicBezTo>
                <a:cubicBezTo>
                  <a:pt x="1594337" y="9104613"/>
                  <a:pt x="1532250" y="9021035"/>
                  <a:pt x="1589223" y="8935079"/>
                </a:cubicBezTo>
                <a:cubicBezTo>
                  <a:pt x="1653453" y="8849703"/>
                  <a:pt x="1731987" y="8840528"/>
                  <a:pt x="1784313" y="8786107"/>
                </a:cubicBezTo>
                <a:cubicBezTo>
                  <a:pt x="1845877" y="8696606"/>
                  <a:pt x="1883632" y="8607106"/>
                  <a:pt x="1952334" y="8503318"/>
                </a:cubicBezTo>
                <a:cubicBezTo>
                  <a:pt x="1993226" y="8453194"/>
                  <a:pt x="2034117" y="8436410"/>
                  <a:pt x="2074995" y="8402956"/>
                </a:cubicBezTo>
                <a:cubicBezTo>
                  <a:pt x="2153056" y="8339766"/>
                  <a:pt x="2235872" y="8286101"/>
                  <a:pt x="2309174" y="8213386"/>
                </a:cubicBezTo>
                <a:cubicBezTo>
                  <a:pt x="2349768" y="8157340"/>
                  <a:pt x="2357033" y="8089386"/>
                  <a:pt x="2409536" y="8023815"/>
                </a:cubicBezTo>
                <a:cubicBezTo>
                  <a:pt x="2487880" y="7968465"/>
                  <a:pt x="2597184" y="8008366"/>
                  <a:pt x="2666010" y="7979211"/>
                </a:cubicBezTo>
                <a:cubicBezTo>
                  <a:pt x="2728329" y="7935652"/>
                  <a:pt x="2745405" y="7877805"/>
                  <a:pt x="2795817" y="7834245"/>
                </a:cubicBezTo>
                <a:cubicBezTo>
                  <a:pt x="2830107" y="7813955"/>
                  <a:pt x="2869158" y="7817631"/>
                  <a:pt x="2912968" y="7802258"/>
                </a:cubicBezTo>
                <a:cubicBezTo>
                  <a:pt x="2951389" y="7775403"/>
                  <a:pt x="2956482" y="7734267"/>
                  <a:pt x="2978246" y="7700271"/>
                </a:cubicBezTo>
                <a:cubicBezTo>
                  <a:pt x="3007980" y="7611062"/>
                  <a:pt x="3028194" y="7524234"/>
                  <a:pt x="3067450" y="7432646"/>
                </a:cubicBezTo>
                <a:cubicBezTo>
                  <a:pt x="3116647" y="7350868"/>
                  <a:pt x="3175366" y="7261947"/>
                  <a:pt x="3279326" y="7187316"/>
                </a:cubicBezTo>
                <a:cubicBezTo>
                  <a:pt x="3394552" y="7128675"/>
                  <a:pt x="3545505" y="7093849"/>
                  <a:pt x="3667883" y="7011392"/>
                </a:cubicBezTo>
                <a:cubicBezTo>
                  <a:pt x="3795187" y="6926618"/>
                  <a:pt x="3812960" y="6770403"/>
                  <a:pt x="3914077" y="6716582"/>
                </a:cubicBezTo>
                <a:cubicBezTo>
                  <a:pt x="3970701" y="6725508"/>
                  <a:pt x="3965417" y="6817776"/>
                  <a:pt x="4048242" y="6864802"/>
                </a:cubicBezTo>
                <a:cubicBezTo>
                  <a:pt x="4129398" y="6887820"/>
                  <a:pt x="4210552" y="6898933"/>
                  <a:pt x="4294082" y="6886232"/>
                </a:cubicBezTo>
                <a:cubicBezTo>
                  <a:pt x="4418843" y="6848192"/>
                  <a:pt x="4491213" y="6776811"/>
                  <a:pt x="4620722" y="6722100"/>
                </a:cubicBezTo>
                <a:cubicBezTo>
                  <a:pt x="4665037" y="6707813"/>
                  <a:pt x="4706978" y="6704242"/>
                  <a:pt x="4747119" y="6704242"/>
                </a:cubicBezTo>
                <a:cubicBezTo>
                  <a:pt x="4787264" y="6704242"/>
                  <a:pt x="4825629" y="6707813"/>
                  <a:pt x="4862796" y="6707813"/>
                </a:cubicBezTo>
                <a:cubicBezTo>
                  <a:pt x="4929453" y="6714203"/>
                  <a:pt x="4996110" y="6703921"/>
                  <a:pt x="5062765" y="6726981"/>
                </a:cubicBezTo>
                <a:cubicBezTo>
                  <a:pt x="5108921" y="6739213"/>
                  <a:pt x="5140783" y="6782406"/>
                  <a:pt x="5184560" y="6785116"/>
                </a:cubicBezTo>
                <a:cubicBezTo>
                  <a:pt x="5217724" y="6781863"/>
                  <a:pt x="5234215" y="6738128"/>
                  <a:pt x="5274520" y="6730117"/>
                </a:cubicBezTo>
                <a:cubicBezTo>
                  <a:pt x="5298910" y="6736796"/>
                  <a:pt x="5297110" y="6779190"/>
                  <a:pt x="5333416" y="6793014"/>
                </a:cubicBezTo>
                <a:cubicBezTo>
                  <a:pt x="5373216" y="6788466"/>
                  <a:pt x="5370160" y="6741052"/>
                  <a:pt x="5409966" y="6743648"/>
                </a:cubicBezTo>
                <a:cubicBezTo>
                  <a:pt x="5435943" y="6751121"/>
                  <a:pt x="5433353" y="6780024"/>
                  <a:pt x="5468856" y="6792261"/>
                </a:cubicBezTo>
                <a:cubicBezTo>
                  <a:pt x="5523021" y="6799071"/>
                  <a:pt x="5562907" y="6724927"/>
                  <a:pt x="5633745" y="6746030"/>
                </a:cubicBezTo>
                <a:cubicBezTo>
                  <a:pt x="5665279" y="6787963"/>
                  <a:pt x="5630145" y="6817988"/>
                  <a:pt x="5654531" y="6852779"/>
                </a:cubicBezTo>
                <a:cubicBezTo>
                  <a:pt x="5712164" y="6852701"/>
                  <a:pt x="5786472" y="6769280"/>
                  <a:pt x="5839347" y="6804924"/>
                </a:cubicBezTo>
                <a:cubicBezTo>
                  <a:pt x="5861531" y="6847902"/>
                  <a:pt x="5833706" y="6857541"/>
                  <a:pt x="5810649" y="6886232"/>
                </a:cubicBezTo>
                <a:cubicBezTo>
                  <a:pt x="5758608" y="6927119"/>
                  <a:pt x="5694665" y="6958480"/>
                  <a:pt x="5654531" y="7008898"/>
                </a:cubicBezTo>
                <a:cubicBezTo>
                  <a:pt x="5646347" y="7060643"/>
                  <a:pt x="5676252" y="7102870"/>
                  <a:pt x="5665689" y="7142711"/>
                </a:cubicBezTo>
                <a:cubicBezTo>
                  <a:pt x="5630389" y="7186949"/>
                  <a:pt x="5583197" y="7181179"/>
                  <a:pt x="5559804" y="7211129"/>
                </a:cubicBezTo>
                <a:cubicBezTo>
                  <a:pt x="5541256" y="7253315"/>
                  <a:pt x="5572721" y="7274068"/>
                  <a:pt x="5549412" y="7306728"/>
                </a:cubicBezTo>
                <a:cubicBezTo>
                  <a:pt x="5519173" y="7308855"/>
                  <a:pt x="5507976" y="7301460"/>
                  <a:pt x="5487270" y="7298829"/>
                </a:cubicBezTo>
                <a:lnTo>
                  <a:pt x="5411590" y="7337914"/>
                </a:lnTo>
                <a:cubicBezTo>
                  <a:pt x="5433135" y="7371333"/>
                  <a:pt x="5497541" y="7390455"/>
                  <a:pt x="5523852" y="7440544"/>
                </a:cubicBezTo>
                <a:cubicBezTo>
                  <a:pt x="5526742" y="7481972"/>
                  <a:pt x="5474864" y="7501970"/>
                  <a:pt x="5475363" y="7538637"/>
                </a:cubicBezTo>
                <a:cubicBezTo>
                  <a:pt x="5497662" y="7555015"/>
                  <a:pt x="5522350" y="7535676"/>
                  <a:pt x="5554171" y="7533005"/>
                </a:cubicBezTo>
                <a:cubicBezTo>
                  <a:pt x="5626713" y="7568409"/>
                  <a:pt x="5777833" y="7660970"/>
                  <a:pt x="5821799" y="7732099"/>
                </a:cubicBezTo>
                <a:cubicBezTo>
                  <a:pt x="5854597" y="7810156"/>
                  <a:pt x="5770715" y="7890755"/>
                  <a:pt x="5820175" y="7935477"/>
                </a:cubicBezTo>
                <a:cubicBezTo>
                  <a:pt x="5853920" y="7956035"/>
                  <a:pt x="5887664" y="7907542"/>
                  <a:pt x="5926169" y="7918577"/>
                </a:cubicBezTo>
                <a:cubicBezTo>
                  <a:pt x="5971994" y="7948892"/>
                  <a:pt x="5960672" y="7988734"/>
                  <a:pt x="5977917" y="8023815"/>
                </a:cubicBezTo>
                <a:cubicBezTo>
                  <a:pt x="6002138" y="8071847"/>
                  <a:pt x="6035885" y="8124642"/>
                  <a:pt x="6100586" y="8146478"/>
                </a:cubicBezTo>
                <a:cubicBezTo>
                  <a:pt x="6174378" y="8150836"/>
                  <a:pt x="6231511" y="8102805"/>
                  <a:pt x="6286261" y="8030960"/>
                </a:cubicBezTo>
                <a:cubicBezTo>
                  <a:pt x="6302929" y="7983974"/>
                  <a:pt x="6295786" y="7936986"/>
                  <a:pt x="6312454" y="7890002"/>
                </a:cubicBezTo>
                <a:cubicBezTo>
                  <a:pt x="6332955" y="7839587"/>
                  <a:pt x="6367743" y="7805684"/>
                  <a:pt x="6423965" y="7767177"/>
                </a:cubicBezTo>
                <a:cubicBezTo>
                  <a:pt x="6517110" y="7714212"/>
                  <a:pt x="6598348" y="7718391"/>
                  <a:pt x="6689093" y="7736864"/>
                </a:cubicBezTo>
                <a:cubicBezTo>
                  <a:pt x="6726191" y="7784931"/>
                  <a:pt x="6739477" y="7813951"/>
                  <a:pt x="6726560" y="7874088"/>
                </a:cubicBezTo>
                <a:cubicBezTo>
                  <a:pt x="6811506" y="7930926"/>
                  <a:pt x="6877412" y="7975861"/>
                  <a:pt x="6957867" y="8049369"/>
                </a:cubicBezTo>
                <a:cubicBezTo>
                  <a:pt x="7031163" y="8109017"/>
                  <a:pt x="7102078" y="8171045"/>
                  <a:pt x="7182520" y="8168779"/>
                </a:cubicBezTo>
                <a:cubicBezTo>
                  <a:pt x="7287935" y="8166866"/>
                  <a:pt x="7393343" y="8110178"/>
                  <a:pt x="7484470" y="8096357"/>
                </a:cubicBezTo>
                <a:cubicBezTo>
                  <a:pt x="7553861" y="8085880"/>
                  <a:pt x="7559999" y="8106006"/>
                  <a:pt x="7598885" y="8127368"/>
                </a:cubicBezTo>
                <a:cubicBezTo>
                  <a:pt x="7632909" y="8146062"/>
                  <a:pt x="7685565" y="8137771"/>
                  <a:pt x="7709442" y="8195490"/>
                </a:cubicBezTo>
                <a:lnTo>
                  <a:pt x="7714624" y="8213561"/>
                </a:lnTo>
                <a:lnTo>
                  <a:pt x="7897488" y="8144987"/>
                </a:lnTo>
                <a:lnTo>
                  <a:pt x="8118469" y="7779073"/>
                </a:lnTo>
                <a:lnTo>
                  <a:pt x="8347073" y="7443794"/>
                </a:lnTo>
                <a:lnTo>
                  <a:pt x="8423273" y="7306632"/>
                </a:lnTo>
                <a:lnTo>
                  <a:pt x="8324213" y="7314252"/>
                </a:lnTo>
                <a:lnTo>
                  <a:pt x="8263249" y="7283773"/>
                </a:lnTo>
                <a:lnTo>
                  <a:pt x="8110847" y="7359972"/>
                </a:lnTo>
                <a:lnTo>
                  <a:pt x="7950828" y="7321870"/>
                </a:lnTo>
                <a:lnTo>
                  <a:pt x="7905233" y="7237195"/>
                </a:lnTo>
                <a:lnTo>
                  <a:pt x="7858436" y="7219956"/>
                </a:lnTo>
                <a:lnTo>
                  <a:pt x="7720322" y="7315203"/>
                </a:lnTo>
                <a:lnTo>
                  <a:pt x="7696510" y="7272342"/>
                </a:lnTo>
                <a:lnTo>
                  <a:pt x="7663176" y="7177094"/>
                </a:lnTo>
                <a:lnTo>
                  <a:pt x="7534588" y="7215193"/>
                </a:lnTo>
                <a:lnTo>
                  <a:pt x="7477439" y="7181856"/>
                </a:lnTo>
                <a:lnTo>
                  <a:pt x="7544109" y="7053266"/>
                </a:lnTo>
                <a:lnTo>
                  <a:pt x="7548876" y="6981829"/>
                </a:lnTo>
                <a:lnTo>
                  <a:pt x="7510774" y="6886580"/>
                </a:lnTo>
                <a:lnTo>
                  <a:pt x="7558396" y="6877055"/>
                </a:lnTo>
                <a:lnTo>
                  <a:pt x="7610786" y="6791328"/>
                </a:lnTo>
                <a:lnTo>
                  <a:pt x="7644121" y="6629404"/>
                </a:lnTo>
                <a:lnTo>
                  <a:pt x="7696510" y="6581778"/>
                </a:lnTo>
                <a:lnTo>
                  <a:pt x="7796524" y="6596066"/>
                </a:lnTo>
                <a:lnTo>
                  <a:pt x="7882249" y="6610356"/>
                </a:lnTo>
                <a:lnTo>
                  <a:pt x="8072748" y="6486528"/>
                </a:lnTo>
                <a:lnTo>
                  <a:pt x="8215623" y="6500816"/>
                </a:lnTo>
                <a:lnTo>
                  <a:pt x="8387075" y="6391279"/>
                </a:lnTo>
                <a:lnTo>
                  <a:pt x="8725209" y="6381755"/>
                </a:lnTo>
                <a:lnTo>
                  <a:pt x="8734735" y="6443667"/>
                </a:lnTo>
                <a:lnTo>
                  <a:pt x="8787123" y="6543678"/>
                </a:lnTo>
                <a:lnTo>
                  <a:pt x="8987147" y="6657980"/>
                </a:lnTo>
                <a:lnTo>
                  <a:pt x="9282425" y="6672268"/>
                </a:lnTo>
                <a:lnTo>
                  <a:pt x="9425297" y="6510342"/>
                </a:lnTo>
                <a:lnTo>
                  <a:pt x="9391962" y="6296030"/>
                </a:lnTo>
                <a:lnTo>
                  <a:pt x="9249085" y="6115056"/>
                </a:lnTo>
                <a:lnTo>
                  <a:pt x="9187174" y="5943602"/>
                </a:lnTo>
                <a:lnTo>
                  <a:pt x="9244324" y="5881691"/>
                </a:lnTo>
                <a:lnTo>
                  <a:pt x="9310998" y="5938841"/>
                </a:lnTo>
                <a:lnTo>
                  <a:pt x="9387197" y="5810253"/>
                </a:lnTo>
                <a:lnTo>
                  <a:pt x="9430063" y="5781679"/>
                </a:lnTo>
                <a:lnTo>
                  <a:pt x="9391962" y="5729292"/>
                </a:lnTo>
                <a:lnTo>
                  <a:pt x="9591987" y="5710242"/>
                </a:lnTo>
                <a:lnTo>
                  <a:pt x="9477689" y="5681667"/>
                </a:lnTo>
                <a:lnTo>
                  <a:pt x="9339575" y="5672141"/>
                </a:lnTo>
                <a:lnTo>
                  <a:pt x="9282425" y="5729292"/>
                </a:lnTo>
                <a:lnTo>
                  <a:pt x="9234801" y="5691191"/>
                </a:lnTo>
                <a:lnTo>
                  <a:pt x="9139548" y="5743578"/>
                </a:lnTo>
                <a:lnTo>
                  <a:pt x="8963335" y="5729292"/>
                </a:lnTo>
                <a:lnTo>
                  <a:pt x="8982385" y="5776919"/>
                </a:lnTo>
                <a:lnTo>
                  <a:pt x="8958575" y="5838830"/>
                </a:lnTo>
                <a:lnTo>
                  <a:pt x="9196698" y="5848352"/>
                </a:lnTo>
                <a:lnTo>
                  <a:pt x="9191935" y="5857879"/>
                </a:lnTo>
                <a:lnTo>
                  <a:pt x="8944287" y="5972179"/>
                </a:lnTo>
                <a:lnTo>
                  <a:pt x="8777603" y="6005516"/>
                </a:lnTo>
                <a:lnTo>
                  <a:pt x="8749023" y="5957892"/>
                </a:lnTo>
                <a:lnTo>
                  <a:pt x="8768073" y="5853118"/>
                </a:lnTo>
                <a:lnTo>
                  <a:pt x="8753785" y="5819779"/>
                </a:lnTo>
                <a:lnTo>
                  <a:pt x="8806173" y="5795969"/>
                </a:lnTo>
                <a:lnTo>
                  <a:pt x="8887134" y="5729292"/>
                </a:lnTo>
                <a:lnTo>
                  <a:pt x="8820461" y="5700718"/>
                </a:lnTo>
                <a:lnTo>
                  <a:pt x="8753785" y="5619752"/>
                </a:lnTo>
                <a:lnTo>
                  <a:pt x="8606149" y="5610230"/>
                </a:lnTo>
                <a:lnTo>
                  <a:pt x="8477561" y="5724531"/>
                </a:lnTo>
                <a:lnTo>
                  <a:pt x="8382310" y="5872168"/>
                </a:lnTo>
                <a:lnTo>
                  <a:pt x="8291824" y="5862640"/>
                </a:lnTo>
                <a:lnTo>
                  <a:pt x="8220386" y="6000753"/>
                </a:lnTo>
                <a:lnTo>
                  <a:pt x="8077509" y="6076954"/>
                </a:lnTo>
                <a:lnTo>
                  <a:pt x="7982260" y="6143627"/>
                </a:lnTo>
                <a:cubicBezTo>
                  <a:pt x="7980672" y="6246816"/>
                  <a:pt x="7979083" y="6350002"/>
                  <a:pt x="7977499" y="6453194"/>
                </a:cubicBezTo>
                <a:lnTo>
                  <a:pt x="7887009" y="6477003"/>
                </a:lnTo>
                <a:lnTo>
                  <a:pt x="7815573" y="6457955"/>
                </a:lnTo>
                <a:lnTo>
                  <a:pt x="7658409" y="6553202"/>
                </a:lnTo>
                <a:lnTo>
                  <a:pt x="7653648" y="6462718"/>
                </a:lnTo>
                <a:lnTo>
                  <a:pt x="7591738" y="6419857"/>
                </a:lnTo>
                <a:lnTo>
                  <a:pt x="7425049" y="6410328"/>
                </a:lnTo>
                <a:lnTo>
                  <a:pt x="7415529" y="6567493"/>
                </a:lnTo>
                <a:lnTo>
                  <a:pt x="7353617" y="6543678"/>
                </a:lnTo>
                <a:lnTo>
                  <a:pt x="7348851" y="6457955"/>
                </a:lnTo>
                <a:lnTo>
                  <a:pt x="7286940" y="6457955"/>
                </a:lnTo>
                <a:lnTo>
                  <a:pt x="7277413" y="6529393"/>
                </a:lnTo>
                <a:lnTo>
                  <a:pt x="7244078" y="6557965"/>
                </a:lnTo>
                <a:lnTo>
                  <a:pt x="7248838" y="6677028"/>
                </a:lnTo>
                <a:lnTo>
                  <a:pt x="7182164" y="6686553"/>
                </a:lnTo>
                <a:lnTo>
                  <a:pt x="7163113" y="6738940"/>
                </a:lnTo>
                <a:lnTo>
                  <a:pt x="7215502" y="6800856"/>
                </a:lnTo>
                <a:lnTo>
                  <a:pt x="7234551" y="6896106"/>
                </a:lnTo>
                <a:lnTo>
                  <a:pt x="7186925" y="6943732"/>
                </a:lnTo>
                <a:lnTo>
                  <a:pt x="7053574" y="6953255"/>
                </a:lnTo>
                <a:lnTo>
                  <a:pt x="7005949" y="7153278"/>
                </a:lnTo>
                <a:lnTo>
                  <a:pt x="6915194" y="7110418"/>
                </a:lnTo>
                <a:lnTo>
                  <a:pt x="6877091" y="6991354"/>
                </a:lnTo>
                <a:lnTo>
                  <a:pt x="6924986" y="6958019"/>
                </a:lnTo>
                <a:lnTo>
                  <a:pt x="6939274" y="6881816"/>
                </a:lnTo>
                <a:lnTo>
                  <a:pt x="6977374" y="6891342"/>
                </a:lnTo>
                <a:lnTo>
                  <a:pt x="7010710" y="6853241"/>
                </a:lnTo>
                <a:lnTo>
                  <a:pt x="7091676" y="6896106"/>
                </a:lnTo>
                <a:lnTo>
                  <a:pt x="7139300" y="6872294"/>
                </a:lnTo>
                <a:lnTo>
                  <a:pt x="6986898" y="6805617"/>
                </a:lnTo>
                <a:lnTo>
                  <a:pt x="6963086" y="6743704"/>
                </a:lnTo>
                <a:lnTo>
                  <a:pt x="6982136" y="6657980"/>
                </a:lnTo>
                <a:lnTo>
                  <a:pt x="6924986" y="6586542"/>
                </a:lnTo>
                <a:lnTo>
                  <a:pt x="6982136" y="6515104"/>
                </a:lnTo>
                <a:lnTo>
                  <a:pt x="6963086" y="6448430"/>
                </a:lnTo>
                <a:lnTo>
                  <a:pt x="6939274" y="6348420"/>
                </a:lnTo>
                <a:lnTo>
                  <a:pt x="7029760" y="6281741"/>
                </a:lnTo>
                <a:lnTo>
                  <a:pt x="7047317" y="6197480"/>
                </a:lnTo>
                <a:lnTo>
                  <a:pt x="7044050" y="6034093"/>
                </a:lnTo>
                <a:lnTo>
                  <a:pt x="6986898" y="5981705"/>
                </a:lnTo>
                <a:lnTo>
                  <a:pt x="7010710" y="5929317"/>
                </a:lnTo>
                <a:lnTo>
                  <a:pt x="6896146" y="5819779"/>
                </a:lnTo>
                <a:lnTo>
                  <a:pt x="6867566" y="5600701"/>
                </a:lnTo>
                <a:lnTo>
                  <a:pt x="6915194" y="5500690"/>
                </a:lnTo>
                <a:lnTo>
                  <a:pt x="6824710" y="5557843"/>
                </a:lnTo>
                <a:lnTo>
                  <a:pt x="6767560" y="5553081"/>
                </a:lnTo>
                <a:lnTo>
                  <a:pt x="6853285" y="5414966"/>
                </a:lnTo>
                <a:lnTo>
                  <a:pt x="6786615" y="5410206"/>
                </a:lnTo>
                <a:lnTo>
                  <a:pt x="6734218" y="5443543"/>
                </a:lnTo>
                <a:lnTo>
                  <a:pt x="6691355" y="5519741"/>
                </a:lnTo>
                <a:lnTo>
                  <a:pt x="6619918" y="5586419"/>
                </a:lnTo>
                <a:lnTo>
                  <a:pt x="6610396" y="5938841"/>
                </a:lnTo>
                <a:lnTo>
                  <a:pt x="6638966" y="6010277"/>
                </a:lnTo>
                <a:lnTo>
                  <a:pt x="6738985" y="6067430"/>
                </a:lnTo>
                <a:lnTo>
                  <a:pt x="6724691" y="6229357"/>
                </a:lnTo>
                <a:lnTo>
                  <a:pt x="6838994" y="6396041"/>
                </a:lnTo>
                <a:lnTo>
                  <a:pt x="6800896" y="6419857"/>
                </a:lnTo>
                <a:lnTo>
                  <a:pt x="6691355" y="6376994"/>
                </a:lnTo>
                <a:lnTo>
                  <a:pt x="6629446" y="6424616"/>
                </a:lnTo>
                <a:lnTo>
                  <a:pt x="6643740" y="6496054"/>
                </a:lnTo>
                <a:lnTo>
                  <a:pt x="6572296" y="6629404"/>
                </a:lnTo>
                <a:lnTo>
                  <a:pt x="6372273" y="6719894"/>
                </a:lnTo>
                <a:lnTo>
                  <a:pt x="6500857" y="6553202"/>
                </a:lnTo>
                <a:lnTo>
                  <a:pt x="6505618" y="6391279"/>
                </a:lnTo>
                <a:lnTo>
                  <a:pt x="6481812" y="6376994"/>
                </a:lnTo>
                <a:lnTo>
                  <a:pt x="6457996" y="6215065"/>
                </a:lnTo>
                <a:lnTo>
                  <a:pt x="6338937" y="6110294"/>
                </a:lnTo>
                <a:lnTo>
                  <a:pt x="6338937" y="5938841"/>
                </a:lnTo>
                <a:lnTo>
                  <a:pt x="6281787" y="5872168"/>
                </a:lnTo>
                <a:lnTo>
                  <a:pt x="6343698" y="5662616"/>
                </a:lnTo>
                <a:lnTo>
                  <a:pt x="6210348" y="5553081"/>
                </a:lnTo>
                <a:lnTo>
                  <a:pt x="6105569" y="5595943"/>
                </a:lnTo>
                <a:lnTo>
                  <a:pt x="5919834" y="5686429"/>
                </a:lnTo>
                <a:lnTo>
                  <a:pt x="5729337" y="5629280"/>
                </a:lnTo>
                <a:lnTo>
                  <a:pt x="5619798" y="5634043"/>
                </a:lnTo>
                <a:lnTo>
                  <a:pt x="5519786" y="5662616"/>
                </a:lnTo>
                <a:lnTo>
                  <a:pt x="5462636" y="5810253"/>
                </a:lnTo>
                <a:lnTo>
                  <a:pt x="5300708" y="5900745"/>
                </a:lnTo>
                <a:lnTo>
                  <a:pt x="5195943" y="5886454"/>
                </a:lnTo>
                <a:lnTo>
                  <a:pt x="5091163" y="5943602"/>
                </a:lnTo>
                <a:lnTo>
                  <a:pt x="5038774" y="6072191"/>
                </a:lnTo>
                <a:lnTo>
                  <a:pt x="4829222" y="6091243"/>
                </a:lnTo>
                <a:lnTo>
                  <a:pt x="4795882" y="6119818"/>
                </a:lnTo>
                <a:lnTo>
                  <a:pt x="4800654" y="6305556"/>
                </a:lnTo>
                <a:lnTo>
                  <a:pt x="4738734" y="6386517"/>
                </a:lnTo>
                <a:lnTo>
                  <a:pt x="4533946" y="6500816"/>
                </a:lnTo>
                <a:lnTo>
                  <a:pt x="4414887" y="6624641"/>
                </a:lnTo>
                <a:lnTo>
                  <a:pt x="4272012" y="6629404"/>
                </a:lnTo>
                <a:lnTo>
                  <a:pt x="4167236" y="6581778"/>
                </a:lnTo>
                <a:lnTo>
                  <a:pt x="3914824" y="6681795"/>
                </a:lnTo>
                <a:lnTo>
                  <a:pt x="3910059" y="6462718"/>
                </a:lnTo>
                <a:lnTo>
                  <a:pt x="3710038" y="6400802"/>
                </a:lnTo>
                <a:lnTo>
                  <a:pt x="3824336" y="6262694"/>
                </a:lnTo>
                <a:lnTo>
                  <a:pt x="3919583" y="6124579"/>
                </a:lnTo>
                <a:lnTo>
                  <a:pt x="3895773" y="6067430"/>
                </a:lnTo>
                <a:lnTo>
                  <a:pt x="4014839" y="5976941"/>
                </a:lnTo>
                <a:lnTo>
                  <a:pt x="4162473" y="5786441"/>
                </a:lnTo>
                <a:lnTo>
                  <a:pt x="4210103" y="5629280"/>
                </a:lnTo>
                <a:lnTo>
                  <a:pt x="4272012" y="5405442"/>
                </a:lnTo>
                <a:lnTo>
                  <a:pt x="4329162" y="5362581"/>
                </a:lnTo>
                <a:lnTo>
                  <a:pt x="4462517" y="5319718"/>
                </a:lnTo>
                <a:lnTo>
                  <a:pt x="4986385" y="5453068"/>
                </a:lnTo>
                <a:lnTo>
                  <a:pt x="5129262" y="5429253"/>
                </a:lnTo>
                <a:lnTo>
                  <a:pt x="5415008" y="5053020"/>
                </a:lnTo>
                <a:lnTo>
                  <a:pt x="5467397" y="4833941"/>
                </a:lnTo>
                <a:lnTo>
                  <a:pt x="5324522" y="4748216"/>
                </a:lnTo>
                <a:lnTo>
                  <a:pt x="5295947" y="4686303"/>
                </a:lnTo>
                <a:lnTo>
                  <a:pt x="5400727" y="4576768"/>
                </a:lnTo>
                <a:lnTo>
                  <a:pt x="5515019" y="4567245"/>
                </a:lnTo>
                <a:lnTo>
                  <a:pt x="5567407" y="4572004"/>
                </a:lnTo>
                <a:lnTo>
                  <a:pt x="5615031" y="4686303"/>
                </a:lnTo>
                <a:lnTo>
                  <a:pt x="5686475" y="4643441"/>
                </a:lnTo>
                <a:lnTo>
                  <a:pt x="5691236" y="4557717"/>
                </a:lnTo>
                <a:lnTo>
                  <a:pt x="5786481" y="4452942"/>
                </a:lnTo>
                <a:lnTo>
                  <a:pt x="5938889" y="4510093"/>
                </a:lnTo>
                <a:lnTo>
                  <a:pt x="6219878" y="4414842"/>
                </a:lnTo>
                <a:lnTo>
                  <a:pt x="6467518" y="4291018"/>
                </a:lnTo>
                <a:lnTo>
                  <a:pt x="6624685" y="4219578"/>
                </a:lnTo>
                <a:lnTo>
                  <a:pt x="6738985" y="4090993"/>
                </a:lnTo>
                <a:lnTo>
                  <a:pt x="6810429" y="4071942"/>
                </a:lnTo>
                <a:lnTo>
                  <a:pt x="6786615" y="4219578"/>
                </a:lnTo>
                <a:lnTo>
                  <a:pt x="6929748" y="3976692"/>
                </a:lnTo>
                <a:lnTo>
                  <a:pt x="7213551" y="3999577"/>
                </a:lnTo>
                <a:lnTo>
                  <a:pt x="7333614" y="3930974"/>
                </a:lnTo>
                <a:lnTo>
                  <a:pt x="7440291" y="3770951"/>
                </a:lnTo>
                <a:lnTo>
                  <a:pt x="7493629" y="3671891"/>
                </a:lnTo>
                <a:lnTo>
                  <a:pt x="7531731" y="3595687"/>
                </a:lnTo>
                <a:lnTo>
                  <a:pt x="7592686" y="3633789"/>
                </a:lnTo>
                <a:lnTo>
                  <a:pt x="7646026" y="3534728"/>
                </a:lnTo>
                <a:lnTo>
                  <a:pt x="7806046" y="3458527"/>
                </a:lnTo>
                <a:lnTo>
                  <a:pt x="7874628" y="3511867"/>
                </a:lnTo>
                <a:lnTo>
                  <a:pt x="7760326" y="3549967"/>
                </a:lnTo>
                <a:lnTo>
                  <a:pt x="7790809" y="3656653"/>
                </a:lnTo>
                <a:lnTo>
                  <a:pt x="7600311" y="3770951"/>
                </a:lnTo>
                <a:lnTo>
                  <a:pt x="7470769" y="3831914"/>
                </a:lnTo>
                <a:lnTo>
                  <a:pt x="7463151" y="3938594"/>
                </a:lnTo>
                <a:lnTo>
                  <a:pt x="7508871" y="3976692"/>
                </a:lnTo>
                <a:lnTo>
                  <a:pt x="7676508" y="3991931"/>
                </a:lnTo>
                <a:lnTo>
                  <a:pt x="7775568" y="3984313"/>
                </a:lnTo>
                <a:lnTo>
                  <a:pt x="7775568" y="4121473"/>
                </a:lnTo>
                <a:lnTo>
                  <a:pt x="7958449" y="4098615"/>
                </a:lnTo>
                <a:lnTo>
                  <a:pt x="8164188" y="4014793"/>
                </a:lnTo>
                <a:lnTo>
                  <a:pt x="8255631" y="4037653"/>
                </a:lnTo>
                <a:lnTo>
                  <a:pt x="8369932" y="4182431"/>
                </a:lnTo>
                <a:lnTo>
                  <a:pt x="8430890" y="4075751"/>
                </a:lnTo>
                <a:lnTo>
                  <a:pt x="8499472" y="4098615"/>
                </a:lnTo>
                <a:lnTo>
                  <a:pt x="8781407" y="3885250"/>
                </a:lnTo>
                <a:lnTo>
                  <a:pt x="8964291" y="3679512"/>
                </a:lnTo>
                <a:lnTo>
                  <a:pt x="9040493" y="3877630"/>
                </a:lnTo>
                <a:lnTo>
                  <a:pt x="9185269" y="3732851"/>
                </a:lnTo>
                <a:lnTo>
                  <a:pt x="9093829" y="3694751"/>
                </a:lnTo>
                <a:lnTo>
                  <a:pt x="9238607" y="3626167"/>
                </a:lnTo>
                <a:lnTo>
                  <a:pt x="9276706" y="3504248"/>
                </a:lnTo>
                <a:lnTo>
                  <a:pt x="9589132" y="3519488"/>
                </a:lnTo>
                <a:lnTo>
                  <a:pt x="9726290" y="3549967"/>
                </a:lnTo>
                <a:lnTo>
                  <a:pt x="9863450" y="3511867"/>
                </a:lnTo>
                <a:lnTo>
                  <a:pt x="9947273" y="3534728"/>
                </a:lnTo>
                <a:lnTo>
                  <a:pt x="9962507" y="3466148"/>
                </a:lnTo>
                <a:lnTo>
                  <a:pt x="9787251" y="3359467"/>
                </a:lnTo>
                <a:lnTo>
                  <a:pt x="9718673" y="3336607"/>
                </a:lnTo>
                <a:lnTo>
                  <a:pt x="9444347" y="3405187"/>
                </a:lnTo>
                <a:lnTo>
                  <a:pt x="9299568" y="3290888"/>
                </a:lnTo>
                <a:lnTo>
                  <a:pt x="9345289" y="3108008"/>
                </a:lnTo>
                <a:lnTo>
                  <a:pt x="9558653" y="2879409"/>
                </a:lnTo>
                <a:lnTo>
                  <a:pt x="9970133" y="2696527"/>
                </a:lnTo>
                <a:lnTo>
                  <a:pt x="10213969" y="2605087"/>
                </a:lnTo>
                <a:lnTo>
                  <a:pt x="10008229" y="2460308"/>
                </a:lnTo>
                <a:lnTo>
                  <a:pt x="9825349" y="2574607"/>
                </a:lnTo>
                <a:lnTo>
                  <a:pt x="9688189" y="2711767"/>
                </a:lnTo>
                <a:lnTo>
                  <a:pt x="9413867" y="2719388"/>
                </a:lnTo>
                <a:lnTo>
                  <a:pt x="9429109" y="2795587"/>
                </a:lnTo>
                <a:lnTo>
                  <a:pt x="9253848" y="2780347"/>
                </a:lnTo>
                <a:lnTo>
                  <a:pt x="9131932" y="2902267"/>
                </a:lnTo>
                <a:lnTo>
                  <a:pt x="8941429" y="3024188"/>
                </a:lnTo>
                <a:lnTo>
                  <a:pt x="8926191" y="3298508"/>
                </a:lnTo>
                <a:lnTo>
                  <a:pt x="8728070" y="3428050"/>
                </a:lnTo>
                <a:lnTo>
                  <a:pt x="8529945" y="3458527"/>
                </a:lnTo>
                <a:lnTo>
                  <a:pt x="8286111" y="3755712"/>
                </a:lnTo>
                <a:lnTo>
                  <a:pt x="8087987" y="3770951"/>
                </a:lnTo>
                <a:lnTo>
                  <a:pt x="7958449" y="3877630"/>
                </a:lnTo>
                <a:lnTo>
                  <a:pt x="7813669" y="3854775"/>
                </a:lnTo>
                <a:lnTo>
                  <a:pt x="7981309" y="3717611"/>
                </a:lnTo>
                <a:lnTo>
                  <a:pt x="7973688" y="3534728"/>
                </a:lnTo>
                <a:lnTo>
                  <a:pt x="8080369" y="3435668"/>
                </a:lnTo>
                <a:lnTo>
                  <a:pt x="8095609" y="3313748"/>
                </a:lnTo>
                <a:lnTo>
                  <a:pt x="8179430" y="3184209"/>
                </a:lnTo>
                <a:lnTo>
                  <a:pt x="7943211" y="3290888"/>
                </a:lnTo>
                <a:lnTo>
                  <a:pt x="7851768" y="3313748"/>
                </a:lnTo>
                <a:lnTo>
                  <a:pt x="7729846" y="3367087"/>
                </a:lnTo>
                <a:lnTo>
                  <a:pt x="7623166" y="3252787"/>
                </a:lnTo>
                <a:lnTo>
                  <a:pt x="7668884" y="3191827"/>
                </a:lnTo>
                <a:lnTo>
                  <a:pt x="7767949" y="3176587"/>
                </a:lnTo>
                <a:lnTo>
                  <a:pt x="7767949" y="3100387"/>
                </a:lnTo>
                <a:lnTo>
                  <a:pt x="7958449" y="2970847"/>
                </a:lnTo>
                <a:lnTo>
                  <a:pt x="7806046" y="2932747"/>
                </a:lnTo>
                <a:lnTo>
                  <a:pt x="7927968" y="2871787"/>
                </a:lnTo>
                <a:lnTo>
                  <a:pt x="8080369" y="2909887"/>
                </a:lnTo>
                <a:lnTo>
                  <a:pt x="8148948" y="2841307"/>
                </a:lnTo>
                <a:lnTo>
                  <a:pt x="8011786" y="2864169"/>
                </a:lnTo>
                <a:lnTo>
                  <a:pt x="7973688" y="2711767"/>
                </a:lnTo>
                <a:lnTo>
                  <a:pt x="8072748" y="2787967"/>
                </a:lnTo>
                <a:lnTo>
                  <a:pt x="8065129" y="2681287"/>
                </a:lnTo>
                <a:lnTo>
                  <a:pt x="8217531" y="2742247"/>
                </a:lnTo>
                <a:lnTo>
                  <a:pt x="8324212" y="2597468"/>
                </a:lnTo>
                <a:lnTo>
                  <a:pt x="8408030" y="2643188"/>
                </a:lnTo>
                <a:lnTo>
                  <a:pt x="8522330" y="2544130"/>
                </a:lnTo>
                <a:lnTo>
                  <a:pt x="9116691" y="2376489"/>
                </a:lnTo>
                <a:lnTo>
                  <a:pt x="9139548" y="2300288"/>
                </a:lnTo>
                <a:lnTo>
                  <a:pt x="9330047" y="2315527"/>
                </a:lnTo>
                <a:lnTo>
                  <a:pt x="9391007" y="2216467"/>
                </a:lnTo>
                <a:lnTo>
                  <a:pt x="9482449" y="2216467"/>
                </a:lnTo>
                <a:lnTo>
                  <a:pt x="9398629" y="2170747"/>
                </a:lnTo>
                <a:lnTo>
                  <a:pt x="9604371" y="2147889"/>
                </a:lnTo>
                <a:lnTo>
                  <a:pt x="9817730" y="2025968"/>
                </a:lnTo>
                <a:cubicBezTo>
                  <a:pt x="9872021" y="1996863"/>
                  <a:pt x="9897105" y="2030200"/>
                  <a:pt x="9942825" y="2011362"/>
                </a:cubicBezTo>
                <a:cubicBezTo>
                  <a:pt x="9988545" y="1992524"/>
                  <a:pt x="10011086" y="1919288"/>
                  <a:pt x="10092048" y="1912937"/>
                </a:cubicBezTo>
                <a:cubicBezTo>
                  <a:pt x="10187509" y="1887220"/>
                  <a:pt x="10330173" y="1946804"/>
                  <a:pt x="10415901" y="1935162"/>
                </a:cubicBezTo>
                <a:cubicBezTo>
                  <a:pt x="10501623" y="1923521"/>
                  <a:pt x="10561419" y="1832505"/>
                  <a:pt x="10606399" y="1843088"/>
                </a:cubicBezTo>
                <a:cubicBezTo>
                  <a:pt x="10651378" y="1853670"/>
                  <a:pt x="10613809" y="1938337"/>
                  <a:pt x="10660375" y="1935162"/>
                </a:cubicBezTo>
                <a:cubicBezTo>
                  <a:pt x="10706943" y="1931988"/>
                  <a:pt x="10850873" y="1811867"/>
                  <a:pt x="10885799" y="1824038"/>
                </a:cubicBezTo>
                <a:cubicBezTo>
                  <a:pt x="10946127" y="1821391"/>
                  <a:pt x="10845055" y="1924579"/>
                  <a:pt x="10892149" y="1922464"/>
                </a:cubicBezTo>
                <a:cubicBezTo>
                  <a:pt x="10939248" y="1920346"/>
                  <a:pt x="11145622" y="1791230"/>
                  <a:pt x="11168376" y="1811339"/>
                </a:cubicBezTo>
                <a:cubicBezTo>
                  <a:pt x="11225526" y="1817689"/>
                  <a:pt x="11074181" y="1924051"/>
                  <a:pt x="11104873" y="1947862"/>
                </a:cubicBezTo>
                <a:cubicBezTo>
                  <a:pt x="11135565" y="1971675"/>
                  <a:pt x="11337498" y="1923099"/>
                  <a:pt x="11352526" y="1954213"/>
                </a:cubicBezTo>
                <a:lnTo>
                  <a:pt x="11318871" y="2048827"/>
                </a:lnTo>
                <a:lnTo>
                  <a:pt x="11387451" y="2117408"/>
                </a:lnTo>
                <a:lnTo>
                  <a:pt x="11356971" y="2170747"/>
                </a:lnTo>
                <a:lnTo>
                  <a:pt x="11570330" y="2208848"/>
                </a:lnTo>
                <a:lnTo>
                  <a:pt x="11760829" y="2429827"/>
                </a:lnTo>
                <a:lnTo>
                  <a:pt x="11791311" y="2566988"/>
                </a:lnTo>
                <a:lnTo>
                  <a:pt x="11623669" y="2734628"/>
                </a:lnTo>
                <a:lnTo>
                  <a:pt x="11303629" y="2742247"/>
                </a:lnTo>
                <a:lnTo>
                  <a:pt x="11120751" y="2544130"/>
                </a:lnTo>
                <a:lnTo>
                  <a:pt x="11067412" y="2551747"/>
                </a:lnTo>
                <a:lnTo>
                  <a:pt x="11052169" y="2780347"/>
                </a:lnTo>
                <a:lnTo>
                  <a:pt x="10922633" y="2932747"/>
                </a:lnTo>
                <a:lnTo>
                  <a:pt x="11135993" y="3077528"/>
                </a:lnTo>
                <a:lnTo>
                  <a:pt x="11128371" y="2856547"/>
                </a:lnTo>
                <a:lnTo>
                  <a:pt x="11433171" y="3008948"/>
                </a:lnTo>
                <a:lnTo>
                  <a:pt x="11532227" y="2803208"/>
                </a:lnTo>
                <a:lnTo>
                  <a:pt x="11806551" y="2772729"/>
                </a:lnTo>
                <a:lnTo>
                  <a:pt x="11890370" y="2826069"/>
                </a:lnTo>
                <a:lnTo>
                  <a:pt x="12012287" y="2627948"/>
                </a:lnTo>
                <a:lnTo>
                  <a:pt x="12157070" y="2566988"/>
                </a:lnTo>
                <a:lnTo>
                  <a:pt x="12233270" y="2422207"/>
                </a:lnTo>
                <a:lnTo>
                  <a:pt x="12339952" y="2536507"/>
                </a:lnTo>
                <a:lnTo>
                  <a:pt x="12179931" y="2643188"/>
                </a:lnTo>
                <a:lnTo>
                  <a:pt x="12179931" y="2749867"/>
                </a:lnTo>
                <a:lnTo>
                  <a:pt x="12408531" y="2696527"/>
                </a:lnTo>
                <a:lnTo>
                  <a:pt x="12669484" y="2611717"/>
                </a:lnTo>
                <a:lnTo>
                  <a:pt x="12667609" y="2589848"/>
                </a:lnTo>
                <a:lnTo>
                  <a:pt x="13033369" y="2551747"/>
                </a:lnTo>
                <a:lnTo>
                  <a:pt x="13094330" y="2620327"/>
                </a:lnTo>
                <a:lnTo>
                  <a:pt x="13475332" y="2605087"/>
                </a:lnTo>
                <a:lnTo>
                  <a:pt x="13521051" y="2681287"/>
                </a:lnTo>
                <a:lnTo>
                  <a:pt x="13597250" y="2635567"/>
                </a:lnTo>
                <a:lnTo>
                  <a:pt x="13688686" y="2650808"/>
                </a:lnTo>
                <a:lnTo>
                  <a:pt x="13703932" y="2612708"/>
                </a:lnTo>
                <a:lnTo>
                  <a:pt x="13650587" y="2490787"/>
                </a:lnTo>
                <a:lnTo>
                  <a:pt x="14183990" y="2704148"/>
                </a:lnTo>
                <a:lnTo>
                  <a:pt x="14229712" y="2879409"/>
                </a:lnTo>
                <a:lnTo>
                  <a:pt x="14366872" y="2711767"/>
                </a:lnTo>
                <a:lnTo>
                  <a:pt x="14313533" y="2620327"/>
                </a:lnTo>
                <a:lnTo>
                  <a:pt x="14222091" y="2589848"/>
                </a:lnTo>
                <a:lnTo>
                  <a:pt x="14351630" y="2414587"/>
                </a:lnTo>
                <a:lnTo>
                  <a:pt x="14344012" y="2384108"/>
                </a:lnTo>
                <a:lnTo>
                  <a:pt x="14404973" y="2323148"/>
                </a:lnTo>
                <a:lnTo>
                  <a:pt x="14572608" y="2315527"/>
                </a:lnTo>
                <a:lnTo>
                  <a:pt x="14641194" y="2246947"/>
                </a:lnTo>
                <a:lnTo>
                  <a:pt x="14641194" y="2208848"/>
                </a:lnTo>
                <a:lnTo>
                  <a:pt x="14679285" y="2185990"/>
                </a:lnTo>
                <a:lnTo>
                  <a:pt x="14953609" y="2178368"/>
                </a:lnTo>
                <a:lnTo>
                  <a:pt x="15014567" y="2208848"/>
                </a:lnTo>
                <a:lnTo>
                  <a:pt x="14854547" y="2399348"/>
                </a:lnTo>
                <a:lnTo>
                  <a:pt x="14846926" y="2521267"/>
                </a:lnTo>
                <a:lnTo>
                  <a:pt x="14679285" y="2749867"/>
                </a:lnTo>
                <a:lnTo>
                  <a:pt x="14763107" y="2841307"/>
                </a:lnTo>
                <a:lnTo>
                  <a:pt x="14679285" y="2932747"/>
                </a:lnTo>
                <a:lnTo>
                  <a:pt x="14359247" y="3100387"/>
                </a:lnTo>
                <a:lnTo>
                  <a:pt x="14153514" y="3092767"/>
                </a:lnTo>
                <a:lnTo>
                  <a:pt x="14275430" y="3191827"/>
                </a:lnTo>
                <a:lnTo>
                  <a:pt x="14458314" y="3184209"/>
                </a:lnTo>
                <a:lnTo>
                  <a:pt x="14610709" y="3069907"/>
                </a:lnTo>
                <a:lnTo>
                  <a:pt x="14770729" y="3031808"/>
                </a:lnTo>
                <a:lnTo>
                  <a:pt x="14831687" y="2902267"/>
                </a:lnTo>
                <a:lnTo>
                  <a:pt x="14877407" y="2841307"/>
                </a:lnTo>
                <a:lnTo>
                  <a:pt x="14984086" y="2856547"/>
                </a:lnTo>
                <a:lnTo>
                  <a:pt x="15060287" y="2970847"/>
                </a:lnTo>
                <a:lnTo>
                  <a:pt x="15060287" y="2803208"/>
                </a:lnTo>
                <a:lnTo>
                  <a:pt x="14953609" y="2734628"/>
                </a:lnTo>
                <a:lnTo>
                  <a:pt x="14801208" y="2711767"/>
                </a:lnTo>
                <a:lnTo>
                  <a:pt x="14945987" y="2582228"/>
                </a:lnTo>
                <a:lnTo>
                  <a:pt x="14938368" y="2483167"/>
                </a:lnTo>
                <a:lnTo>
                  <a:pt x="14930749" y="2399348"/>
                </a:lnTo>
                <a:lnTo>
                  <a:pt x="15052666" y="2353628"/>
                </a:lnTo>
                <a:lnTo>
                  <a:pt x="15189826" y="2208848"/>
                </a:lnTo>
                <a:lnTo>
                  <a:pt x="15121246" y="2368867"/>
                </a:lnTo>
                <a:lnTo>
                  <a:pt x="15197447" y="2506027"/>
                </a:lnTo>
                <a:lnTo>
                  <a:pt x="15304126" y="2490787"/>
                </a:lnTo>
                <a:lnTo>
                  <a:pt x="15235546" y="2399348"/>
                </a:lnTo>
                <a:lnTo>
                  <a:pt x="15349846" y="2315527"/>
                </a:lnTo>
                <a:lnTo>
                  <a:pt x="15426047" y="2285047"/>
                </a:lnTo>
                <a:lnTo>
                  <a:pt x="15555589" y="2338389"/>
                </a:lnTo>
                <a:lnTo>
                  <a:pt x="15639408" y="2429827"/>
                </a:lnTo>
                <a:lnTo>
                  <a:pt x="15700367" y="2452687"/>
                </a:lnTo>
                <a:lnTo>
                  <a:pt x="15586067" y="2536507"/>
                </a:lnTo>
                <a:lnTo>
                  <a:pt x="15707988" y="2688907"/>
                </a:lnTo>
                <a:lnTo>
                  <a:pt x="15723227" y="2566988"/>
                </a:lnTo>
                <a:lnTo>
                  <a:pt x="15799428" y="2460308"/>
                </a:lnTo>
                <a:lnTo>
                  <a:pt x="15685128" y="2330768"/>
                </a:lnTo>
                <a:lnTo>
                  <a:pt x="15677507" y="2239328"/>
                </a:lnTo>
                <a:lnTo>
                  <a:pt x="15822288" y="2155507"/>
                </a:lnTo>
                <a:lnTo>
                  <a:pt x="16256626" y="2163128"/>
                </a:lnTo>
                <a:lnTo>
                  <a:pt x="16271866" y="2048827"/>
                </a:lnTo>
                <a:lnTo>
                  <a:pt x="16393786" y="1957389"/>
                </a:lnTo>
                <a:lnTo>
                  <a:pt x="16927183" y="1949767"/>
                </a:lnTo>
                <a:lnTo>
                  <a:pt x="16911943" y="1881188"/>
                </a:lnTo>
                <a:lnTo>
                  <a:pt x="17369143" y="1873567"/>
                </a:lnTo>
                <a:lnTo>
                  <a:pt x="17468203" y="1942147"/>
                </a:lnTo>
                <a:lnTo>
                  <a:pt x="17475823" y="1835468"/>
                </a:lnTo>
                <a:lnTo>
                  <a:pt x="17605363" y="1881188"/>
                </a:lnTo>
                <a:lnTo>
                  <a:pt x="17635843" y="1766888"/>
                </a:lnTo>
                <a:lnTo>
                  <a:pt x="17841583" y="1690687"/>
                </a:lnTo>
                <a:close/>
                <a:moveTo>
                  <a:pt x="30825783" y="1622108"/>
                </a:moveTo>
                <a:cubicBezTo>
                  <a:pt x="30904523" y="1624647"/>
                  <a:pt x="30983527" y="1622805"/>
                  <a:pt x="31062003" y="1629727"/>
                </a:cubicBezTo>
                <a:cubicBezTo>
                  <a:pt x="31071127" y="1630532"/>
                  <a:pt x="31078387" y="1638494"/>
                  <a:pt x="31084863" y="1644968"/>
                </a:cubicBezTo>
                <a:cubicBezTo>
                  <a:pt x="31091339" y="1651445"/>
                  <a:pt x="31094243" y="1660794"/>
                  <a:pt x="31100103" y="1667827"/>
                </a:cubicBezTo>
                <a:cubicBezTo>
                  <a:pt x="31107003" y="1676106"/>
                  <a:pt x="31115343" y="1683067"/>
                  <a:pt x="31122963" y="1690687"/>
                </a:cubicBezTo>
                <a:cubicBezTo>
                  <a:pt x="31120423" y="1698307"/>
                  <a:pt x="31110675" y="1707011"/>
                  <a:pt x="31115343" y="1713548"/>
                </a:cubicBezTo>
                <a:cubicBezTo>
                  <a:pt x="31140203" y="1748349"/>
                  <a:pt x="31165475" y="1742459"/>
                  <a:pt x="31199163" y="1751647"/>
                </a:cubicBezTo>
                <a:cubicBezTo>
                  <a:pt x="31214663" y="1755874"/>
                  <a:pt x="31229131" y="1763737"/>
                  <a:pt x="31244883" y="1766888"/>
                </a:cubicBezTo>
                <a:cubicBezTo>
                  <a:pt x="31257583" y="1769427"/>
                  <a:pt x="31270491" y="1771099"/>
                  <a:pt x="31282983" y="1774508"/>
                </a:cubicBezTo>
                <a:cubicBezTo>
                  <a:pt x="31298483" y="1778735"/>
                  <a:pt x="31313463" y="1784667"/>
                  <a:pt x="31328703" y="1789748"/>
                </a:cubicBezTo>
                <a:lnTo>
                  <a:pt x="31351563" y="1797367"/>
                </a:lnTo>
                <a:cubicBezTo>
                  <a:pt x="31361723" y="1812608"/>
                  <a:pt x="31385635" y="1825126"/>
                  <a:pt x="31382043" y="1843088"/>
                </a:cubicBezTo>
                <a:cubicBezTo>
                  <a:pt x="31379503" y="1855789"/>
                  <a:pt x="31379783" y="1869398"/>
                  <a:pt x="31374423" y="1881188"/>
                </a:cubicBezTo>
                <a:cubicBezTo>
                  <a:pt x="31359911" y="1913119"/>
                  <a:pt x="31333059" y="1945777"/>
                  <a:pt x="31298223" y="1957389"/>
                </a:cubicBezTo>
                <a:lnTo>
                  <a:pt x="31275363" y="1965007"/>
                </a:lnTo>
                <a:cubicBezTo>
                  <a:pt x="31229515" y="1959277"/>
                  <a:pt x="31215307" y="1970170"/>
                  <a:pt x="31191543" y="1934529"/>
                </a:cubicBezTo>
                <a:cubicBezTo>
                  <a:pt x="31187091" y="1927846"/>
                  <a:pt x="31190459" y="1916337"/>
                  <a:pt x="31183923" y="1911669"/>
                </a:cubicBezTo>
                <a:cubicBezTo>
                  <a:pt x="31170851" y="1902331"/>
                  <a:pt x="31153443" y="1901507"/>
                  <a:pt x="31138203" y="1896427"/>
                </a:cubicBezTo>
                <a:cubicBezTo>
                  <a:pt x="31130583" y="1893889"/>
                  <a:pt x="31123295" y="1889943"/>
                  <a:pt x="31115343" y="1888807"/>
                </a:cubicBezTo>
                <a:cubicBezTo>
                  <a:pt x="31009139" y="1873635"/>
                  <a:pt x="31079943" y="1882042"/>
                  <a:pt x="30901983" y="1873567"/>
                </a:cubicBezTo>
                <a:cubicBezTo>
                  <a:pt x="30890075" y="1870590"/>
                  <a:pt x="30881503" y="1868461"/>
                  <a:pt x="30875475" y="1866971"/>
                </a:cubicBezTo>
                <a:lnTo>
                  <a:pt x="30868375" y="1865232"/>
                </a:lnTo>
                <a:lnTo>
                  <a:pt x="30875863" y="1866583"/>
                </a:lnTo>
                <a:cubicBezTo>
                  <a:pt x="30874719" y="1865993"/>
                  <a:pt x="30867775" y="1863793"/>
                  <a:pt x="30848643" y="1858328"/>
                </a:cubicBezTo>
                <a:cubicBezTo>
                  <a:pt x="30781667" y="1839192"/>
                  <a:pt x="30850115" y="1861358"/>
                  <a:pt x="30795303" y="1843088"/>
                </a:cubicBezTo>
                <a:cubicBezTo>
                  <a:pt x="30793655" y="1836490"/>
                  <a:pt x="30778299" y="1798249"/>
                  <a:pt x="30795303" y="1789748"/>
                </a:cubicBezTo>
                <a:cubicBezTo>
                  <a:pt x="30811367" y="1781716"/>
                  <a:pt x="30830843" y="1784503"/>
                  <a:pt x="30848643" y="1782127"/>
                </a:cubicBezTo>
                <a:lnTo>
                  <a:pt x="30909603" y="1774508"/>
                </a:lnTo>
                <a:cubicBezTo>
                  <a:pt x="30962943" y="1756728"/>
                  <a:pt x="30950243" y="1774508"/>
                  <a:pt x="30962943" y="1736407"/>
                </a:cubicBezTo>
                <a:cubicBezTo>
                  <a:pt x="30955323" y="1733868"/>
                  <a:pt x="30946355" y="1733805"/>
                  <a:pt x="30940083" y="1728788"/>
                </a:cubicBezTo>
                <a:cubicBezTo>
                  <a:pt x="30932935" y="1723066"/>
                  <a:pt x="30932699" y="1710640"/>
                  <a:pt x="30924843" y="1705928"/>
                </a:cubicBezTo>
                <a:cubicBezTo>
                  <a:pt x="30918311" y="1702007"/>
                  <a:pt x="30899443" y="1699577"/>
                  <a:pt x="30894363" y="1698307"/>
                </a:cubicBezTo>
                <a:cubicBezTo>
                  <a:pt x="30878491" y="1692355"/>
                  <a:pt x="30822795" y="1685014"/>
                  <a:pt x="30818163" y="1652587"/>
                </a:cubicBezTo>
                <a:cubicBezTo>
                  <a:pt x="30816683" y="1642222"/>
                  <a:pt x="30823243" y="1632269"/>
                  <a:pt x="30825783" y="1622108"/>
                </a:cubicBezTo>
                <a:close/>
                <a:moveTo>
                  <a:pt x="31580467" y="1489453"/>
                </a:moveTo>
                <a:cubicBezTo>
                  <a:pt x="31586387" y="1488407"/>
                  <a:pt x="31590515" y="1488371"/>
                  <a:pt x="31595615" y="1490217"/>
                </a:cubicBezTo>
                <a:cubicBezTo>
                  <a:pt x="31602419" y="1492681"/>
                  <a:pt x="31610955" y="1498489"/>
                  <a:pt x="31627791" y="1509712"/>
                </a:cubicBezTo>
                <a:cubicBezTo>
                  <a:pt x="31633775" y="1527670"/>
                  <a:pt x="31625699" y="1505537"/>
                  <a:pt x="31634935" y="1523999"/>
                </a:cubicBezTo>
                <a:cubicBezTo>
                  <a:pt x="31644795" y="1543722"/>
                  <a:pt x="31628423" y="1517808"/>
                  <a:pt x="31642079" y="1538287"/>
                </a:cubicBezTo>
                <a:cubicBezTo>
                  <a:pt x="31647903" y="1555772"/>
                  <a:pt x="31643291" y="1549026"/>
                  <a:pt x="31653983" y="1559719"/>
                </a:cubicBezTo>
                <a:cubicBezTo>
                  <a:pt x="31654779" y="1562102"/>
                  <a:pt x="31655675" y="1564450"/>
                  <a:pt x="31656363" y="1566863"/>
                </a:cubicBezTo>
                <a:cubicBezTo>
                  <a:pt x="31657263" y="1570009"/>
                  <a:pt x="31657807" y="1573252"/>
                  <a:pt x="31658747" y="1576388"/>
                </a:cubicBezTo>
                <a:cubicBezTo>
                  <a:pt x="31660187" y="1581195"/>
                  <a:pt x="31663507" y="1590675"/>
                  <a:pt x="31663507" y="1590675"/>
                </a:cubicBezTo>
                <a:cubicBezTo>
                  <a:pt x="31662075" y="1615065"/>
                  <a:pt x="31664131" y="1622732"/>
                  <a:pt x="31658747" y="1640681"/>
                </a:cubicBezTo>
                <a:cubicBezTo>
                  <a:pt x="31657303" y="1645490"/>
                  <a:pt x="31658159" y="1652184"/>
                  <a:pt x="31653983" y="1654969"/>
                </a:cubicBezTo>
                <a:lnTo>
                  <a:pt x="31646839" y="1659732"/>
                </a:lnTo>
                <a:cubicBezTo>
                  <a:pt x="31642303" y="1673336"/>
                  <a:pt x="31648199" y="1661999"/>
                  <a:pt x="31637315" y="1669257"/>
                </a:cubicBezTo>
                <a:cubicBezTo>
                  <a:pt x="31634511" y="1671124"/>
                  <a:pt x="31632971" y="1674531"/>
                  <a:pt x="31630171" y="1676400"/>
                </a:cubicBezTo>
                <a:cubicBezTo>
                  <a:pt x="31628083" y="1677792"/>
                  <a:pt x="31625335" y="1677792"/>
                  <a:pt x="31623027" y="1678782"/>
                </a:cubicBezTo>
                <a:cubicBezTo>
                  <a:pt x="31590731" y="1692624"/>
                  <a:pt x="31645079" y="1682282"/>
                  <a:pt x="31553971" y="1685924"/>
                </a:cubicBezTo>
                <a:cubicBezTo>
                  <a:pt x="31549207" y="1686719"/>
                  <a:pt x="31544395" y="1687260"/>
                  <a:pt x="31539683" y="1688307"/>
                </a:cubicBezTo>
                <a:cubicBezTo>
                  <a:pt x="31537235" y="1688851"/>
                  <a:pt x="31534315" y="1688912"/>
                  <a:pt x="31532539" y="1690687"/>
                </a:cubicBezTo>
                <a:cubicBezTo>
                  <a:pt x="31528491" y="1694734"/>
                  <a:pt x="31523015" y="1704975"/>
                  <a:pt x="31523015" y="1704975"/>
                </a:cubicBezTo>
                <a:cubicBezTo>
                  <a:pt x="31517975" y="1720096"/>
                  <a:pt x="31521243" y="1704030"/>
                  <a:pt x="31525395" y="1719262"/>
                </a:cubicBezTo>
                <a:cubicBezTo>
                  <a:pt x="31527079" y="1725436"/>
                  <a:pt x="31526095" y="1732139"/>
                  <a:pt x="31527779" y="1738312"/>
                </a:cubicBezTo>
                <a:cubicBezTo>
                  <a:pt x="31528531" y="1741074"/>
                  <a:pt x="31531379" y="1742842"/>
                  <a:pt x="31532539" y="1745456"/>
                </a:cubicBezTo>
                <a:cubicBezTo>
                  <a:pt x="31534579" y="1750045"/>
                  <a:pt x="31536087" y="1754874"/>
                  <a:pt x="31537303" y="1759743"/>
                </a:cubicBezTo>
                <a:lnTo>
                  <a:pt x="31542063" y="1778794"/>
                </a:lnTo>
                <a:cubicBezTo>
                  <a:pt x="31541271" y="1794669"/>
                  <a:pt x="31541059" y="1810583"/>
                  <a:pt x="31539683" y="1826420"/>
                </a:cubicBezTo>
                <a:cubicBezTo>
                  <a:pt x="31539467" y="1828919"/>
                  <a:pt x="31538871" y="1831602"/>
                  <a:pt x="31537303" y="1833563"/>
                </a:cubicBezTo>
                <a:cubicBezTo>
                  <a:pt x="31535515" y="1835797"/>
                  <a:pt x="31532875" y="1837419"/>
                  <a:pt x="31530159" y="1838324"/>
                </a:cubicBezTo>
                <a:cubicBezTo>
                  <a:pt x="31527899" y="1839078"/>
                  <a:pt x="31524207" y="1832372"/>
                  <a:pt x="31523015" y="1831181"/>
                </a:cubicBezTo>
                <a:cubicBezTo>
                  <a:pt x="31515871" y="1829593"/>
                  <a:pt x="31508527" y="1828734"/>
                  <a:pt x="31501583" y="1826420"/>
                </a:cubicBezTo>
                <a:cubicBezTo>
                  <a:pt x="31492055" y="1823242"/>
                  <a:pt x="31496027" y="1820864"/>
                  <a:pt x="31489679" y="1814512"/>
                </a:cubicBezTo>
                <a:cubicBezTo>
                  <a:pt x="31475919" y="1800753"/>
                  <a:pt x="31489043" y="1820159"/>
                  <a:pt x="31475391" y="1802607"/>
                </a:cubicBezTo>
                <a:cubicBezTo>
                  <a:pt x="31471875" y="1798089"/>
                  <a:pt x="31469039" y="1793082"/>
                  <a:pt x="31465863" y="1788318"/>
                </a:cubicBezTo>
                <a:cubicBezTo>
                  <a:pt x="31464279" y="1785937"/>
                  <a:pt x="31462007" y="1783889"/>
                  <a:pt x="31461103" y="1781176"/>
                </a:cubicBezTo>
                <a:cubicBezTo>
                  <a:pt x="31460307" y="1778794"/>
                  <a:pt x="31460111" y="1776119"/>
                  <a:pt x="31458719" y="1774031"/>
                </a:cubicBezTo>
                <a:cubicBezTo>
                  <a:pt x="31456851" y="1771230"/>
                  <a:pt x="31453959" y="1769269"/>
                  <a:pt x="31451579" y="1766888"/>
                </a:cubicBezTo>
                <a:cubicBezTo>
                  <a:pt x="31446211" y="1750797"/>
                  <a:pt x="31453651" y="1768239"/>
                  <a:pt x="31442051" y="1754983"/>
                </a:cubicBezTo>
                <a:cubicBezTo>
                  <a:pt x="31426319" y="1736999"/>
                  <a:pt x="31440071" y="1743207"/>
                  <a:pt x="31425383" y="1738312"/>
                </a:cubicBezTo>
                <a:cubicBezTo>
                  <a:pt x="31406331" y="1725611"/>
                  <a:pt x="31429351" y="1742281"/>
                  <a:pt x="31413479" y="1726409"/>
                </a:cubicBezTo>
                <a:cubicBezTo>
                  <a:pt x="31409355" y="1722286"/>
                  <a:pt x="31401483" y="1719685"/>
                  <a:pt x="31396807" y="1716881"/>
                </a:cubicBezTo>
                <a:cubicBezTo>
                  <a:pt x="31391899" y="1713936"/>
                  <a:pt x="31387283" y="1710531"/>
                  <a:pt x="31382519" y="1707358"/>
                </a:cubicBezTo>
                <a:cubicBezTo>
                  <a:pt x="31380139" y="1705769"/>
                  <a:pt x="31378155" y="1703288"/>
                  <a:pt x="31375379" y="1702593"/>
                </a:cubicBezTo>
                <a:lnTo>
                  <a:pt x="31365851" y="1700213"/>
                </a:lnTo>
                <a:cubicBezTo>
                  <a:pt x="31365059" y="1697832"/>
                  <a:pt x="31365515" y="1694528"/>
                  <a:pt x="31363471" y="1693069"/>
                </a:cubicBezTo>
                <a:cubicBezTo>
                  <a:pt x="31359387" y="1690150"/>
                  <a:pt x="31349183" y="1688307"/>
                  <a:pt x="31349183" y="1688307"/>
                </a:cubicBezTo>
                <a:cubicBezTo>
                  <a:pt x="31346803" y="1685925"/>
                  <a:pt x="31344843" y="1683030"/>
                  <a:pt x="31342039" y="1681162"/>
                </a:cubicBezTo>
                <a:cubicBezTo>
                  <a:pt x="31339951" y="1679770"/>
                  <a:pt x="31336855" y="1680350"/>
                  <a:pt x="31334895" y="1678782"/>
                </a:cubicBezTo>
                <a:cubicBezTo>
                  <a:pt x="31319507" y="1666472"/>
                  <a:pt x="31340947" y="1675242"/>
                  <a:pt x="31322991" y="1669257"/>
                </a:cubicBezTo>
                <a:cubicBezTo>
                  <a:pt x="31320831" y="1667640"/>
                  <a:pt x="31309803" y="1659090"/>
                  <a:pt x="31306319" y="1657350"/>
                </a:cubicBezTo>
                <a:cubicBezTo>
                  <a:pt x="31304075" y="1656227"/>
                  <a:pt x="31301559" y="1655763"/>
                  <a:pt x="31299179" y="1654969"/>
                </a:cubicBezTo>
                <a:cubicBezTo>
                  <a:pt x="31296795" y="1652587"/>
                  <a:pt x="31294691" y="1649893"/>
                  <a:pt x="31292035" y="1647825"/>
                </a:cubicBezTo>
                <a:cubicBezTo>
                  <a:pt x="31281907" y="1639949"/>
                  <a:pt x="31277699" y="1640279"/>
                  <a:pt x="31270603" y="1631156"/>
                </a:cubicBezTo>
                <a:cubicBezTo>
                  <a:pt x="31267087" y="1626638"/>
                  <a:pt x="31264251" y="1621631"/>
                  <a:pt x="31261079" y="1616869"/>
                </a:cubicBezTo>
                <a:lnTo>
                  <a:pt x="31256315" y="1609724"/>
                </a:lnTo>
                <a:lnTo>
                  <a:pt x="31251551" y="1595438"/>
                </a:lnTo>
                <a:lnTo>
                  <a:pt x="31249171" y="1588293"/>
                </a:lnTo>
                <a:cubicBezTo>
                  <a:pt x="31249899" y="1579533"/>
                  <a:pt x="31246815" y="1560885"/>
                  <a:pt x="31256315" y="1552574"/>
                </a:cubicBezTo>
                <a:cubicBezTo>
                  <a:pt x="31260623" y="1548806"/>
                  <a:pt x="31265171" y="1544861"/>
                  <a:pt x="31270603" y="1543049"/>
                </a:cubicBezTo>
                <a:lnTo>
                  <a:pt x="31284891" y="1538287"/>
                </a:lnTo>
                <a:cubicBezTo>
                  <a:pt x="31296211" y="1530739"/>
                  <a:pt x="31289319" y="1534431"/>
                  <a:pt x="31306319" y="1528762"/>
                </a:cubicBezTo>
                <a:cubicBezTo>
                  <a:pt x="31306327" y="1528761"/>
                  <a:pt x="31320603" y="1524004"/>
                  <a:pt x="31320607" y="1523999"/>
                </a:cubicBezTo>
                <a:lnTo>
                  <a:pt x="31334895" y="1514474"/>
                </a:lnTo>
                <a:lnTo>
                  <a:pt x="31349183" y="1504949"/>
                </a:lnTo>
                <a:lnTo>
                  <a:pt x="31356327" y="1500188"/>
                </a:lnTo>
                <a:cubicBezTo>
                  <a:pt x="31372203" y="1500981"/>
                  <a:pt x="31388059" y="1502284"/>
                  <a:pt x="31403951" y="1502569"/>
                </a:cubicBezTo>
                <a:cubicBezTo>
                  <a:pt x="31528791" y="1504818"/>
                  <a:pt x="31562703" y="1492591"/>
                  <a:pt x="31580467" y="1489453"/>
                </a:cubicBezTo>
                <a:close/>
                <a:moveTo>
                  <a:pt x="6474725" y="1445323"/>
                </a:moveTo>
                <a:lnTo>
                  <a:pt x="6482043" y="1518475"/>
                </a:lnTo>
                <a:lnTo>
                  <a:pt x="6445461" y="1620889"/>
                </a:lnTo>
                <a:lnTo>
                  <a:pt x="6569827" y="1635518"/>
                </a:lnTo>
                <a:lnTo>
                  <a:pt x="6621031" y="1584313"/>
                </a:lnTo>
                <a:lnTo>
                  <a:pt x="6745382" y="1657465"/>
                </a:lnTo>
                <a:lnTo>
                  <a:pt x="6877058" y="1620889"/>
                </a:lnTo>
                <a:lnTo>
                  <a:pt x="7045575" y="1657465"/>
                </a:lnTo>
                <a:lnTo>
                  <a:pt x="7060204" y="1679410"/>
                </a:lnTo>
                <a:lnTo>
                  <a:pt x="6987053" y="1759877"/>
                </a:lnTo>
                <a:lnTo>
                  <a:pt x="7009000" y="1781823"/>
                </a:lnTo>
                <a:lnTo>
                  <a:pt x="6899005" y="1935441"/>
                </a:lnTo>
                <a:lnTo>
                  <a:pt x="6745382" y="1942758"/>
                </a:lnTo>
                <a:lnTo>
                  <a:pt x="6430831" y="1942758"/>
                </a:lnTo>
                <a:lnTo>
                  <a:pt x="6269895" y="1993965"/>
                </a:lnTo>
                <a:lnTo>
                  <a:pt x="6167487" y="1920811"/>
                </a:lnTo>
                <a:lnTo>
                  <a:pt x="6028501" y="1803768"/>
                </a:lnTo>
                <a:lnTo>
                  <a:pt x="6123595" y="1737931"/>
                </a:lnTo>
                <a:lnTo>
                  <a:pt x="6130907" y="1657465"/>
                </a:lnTo>
                <a:lnTo>
                  <a:pt x="6306477" y="1672098"/>
                </a:lnTo>
                <a:lnTo>
                  <a:pt x="6328420" y="1635518"/>
                </a:lnTo>
                <a:lnTo>
                  <a:pt x="6174799" y="1555051"/>
                </a:lnTo>
                <a:lnTo>
                  <a:pt x="6291840" y="1518475"/>
                </a:lnTo>
                <a:lnTo>
                  <a:pt x="6394259" y="1533106"/>
                </a:lnTo>
                <a:lnTo>
                  <a:pt x="6474725" y="1445323"/>
                </a:lnTo>
                <a:close/>
                <a:moveTo>
                  <a:pt x="17852531" y="1426369"/>
                </a:moveTo>
                <a:cubicBezTo>
                  <a:pt x="17852683" y="1426394"/>
                  <a:pt x="17870875" y="1428661"/>
                  <a:pt x="17873963" y="1431132"/>
                </a:cubicBezTo>
                <a:cubicBezTo>
                  <a:pt x="17889351" y="1443441"/>
                  <a:pt x="17867911" y="1434668"/>
                  <a:pt x="17885867" y="1440656"/>
                </a:cubicBezTo>
                <a:cubicBezTo>
                  <a:pt x="17901931" y="1456720"/>
                  <a:pt x="17893767" y="1452815"/>
                  <a:pt x="17907299" y="1457325"/>
                </a:cubicBezTo>
                <a:cubicBezTo>
                  <a:pt x="17909681" y="1459707"/>
                  <a:pt x="17911109" y="1463992"/>
                  <a:pt x="17914443" y="1464469"/>
                </a:cubicBezTo>
                <a:cubicBezTo>
                  <a:pt x="17934103" y="1467277"/>
                  <a:pt x="17954161" y="1465482"/>
                  <a:pt x="17973975" y="1466850"/>
                </a:cubicBezTo>
                <a:cubicBezTo>
                  <a:pt x="17977239" y="1467075"/>
                  <a:pt x="17980327" y="1468439"/>
                  <a:pt x="17983499" y="1469232"/>
                </a:cubicBezTo>
                <a:cubicBezTo>
                  <a:pt x="17985087" y="1471613"/>
                  <a:pt x="17986027" y="1474586"/>
                  <a:pt x="17988263" y="1476374"/>
                </a:cubicBezTo>
                <a:cubicBezTo>
                  <a:pt x="17990223" y="1477942"/>
                  <a:pt x="17993161" y="1477634"/>
                  <a:pt x="17995407" y="1478758"/>
                </a:cubicBezTo>
                <a:cubicBezTo>
                  <a:pt x="17997965" y="1480037"/>
                  <a:pt x="18000169" y="1481931"/>
                  <a:pt x="18002551" y="1483518"/>
                </a:cubicBezTo>
                <a:cubicBezTo>
                  <a:pt x="18016207" y="1504007"/>
                  <a:pt x="17999827" y="1478075"/>
                  <a:pt x="18009693" y="1497808"/>
                </a:cubicBezTo>
                <a:cubicBezTo>
                  <a:pt x="18010971" y="1500367"/>
                  <a:pt x="18012867" y="1502569"/>
                  <a:pt x="18014455" y="1504949"/>
                </a:cubicBezTo>
                <a:cubicBezTo>
                  <a:pt x="18023239" y="1531310"/>
                  <a:pt x="18018905" y="1514227"/>
                  <a:pt x="18021599" y="1557338"/>
                </a:cubicBezTo>
                <a:cubicBezTo>
                  <a:pt x="18019695" y="1593561"/>
                  <a:pt x="18021995" y="1591273"/>
                  <a:pt x="18016837" y="1614488"/>
                </a:cubicBezTo>
                <a:cubicBezTo>
                  <a:pt x="18016705" y="1615079"/>
                  <a:pt x="18013299" y="1629628"/>
                  <a:pt x="18012075" y="1631156"/>
                </a:cubicBezTo>
                <a:cubicBezTo>
                  <a:pt x="18010287" y="1633391"/>
                  <a:pt x="18007311" y="1634332"/>
                  <a:pt x="18004931" y="1635919"/>
                </a:cubicBezTo>
                <a:cubicBezTo>
                  <a:pt x="18003343" y="1638302"/>
                  <a:pt x="18002403" y="1641274"/>
                  <a:pt x="18000167" y="1643064"/>
                </a:cubicBezTo>
                <a:cubicBezTo>
                  <a:pt x="17998207" y="1644631"/>
                  <a:pt x="17995535" y="1645443"/>
                  <a:pt x="17993025" y="1645443"/>
                </a:cubicBezTo>
                <a:cubicBezTo>
                  <a:pt x="17975543" y="1645443"/>
                  <a:pt x="17958099" y="1643856"/>
                  <a:pt x="17940639" y="1643064"/>
                </a:cubicBezTo>
                <a:lnTo>
                  <a:pt x="17926351" y="1638302"/>
                </a:lnTo>
                <a:lnTo>
                  <a:pt x="17919207" y="1635919"/>
                </a:lnTo>
                <a:cubicBezTo>
                  <a:pt x="17911659" y="1624597"/>
                  <a:pt x="17917159" y="1629680"/>
                  <a:pt x="17900155" y="1624012"/>
                </a:cubicBezTo>
                <a:lnTo>
                  <a:pt x="17885867" y="1619251"/>
                </a:lnTo>
                <a:cubicBezTo>
                  <a:pt x="17883487" y="1618455"/>
                  <a:pt x="17880815" y="1618260"/>
                  <a:pt x="17878725" y="1616869"/>
                </a:cubicBezTo>
                <a:cubicBezTo>
                  <a:pt x="17876343" y="1615281"/>
                  <a:pt x="17874261" y="1613111"/>
                  <a:pt x="17871581" y="1612106"/>
                </a:cubicBezTo>
                <a:cubicBezTo>
                  <a:pt x="17867791" y="1610685"/>
                  <a:pt x="17863627" y="1610602"/>
                  <a:pt x="17859675" y="1609724"/>
                </a:cubicBezTo>
                <a:cubicBezTo>
                  <a:pt x="17856479" y="1609016"/>
                  <a:pt x="17853285" y="1608286"/>
                  <a:pt x="17850151" y="1607343"/>
                </a:cubicBezTo>
                <a:cubicBezTo>
                  <a:pt x="17850071" y="1607319"/>
                  <a:pt x="17832327" y="1601404"/>
                  <a:pt x="17828719" y="1600200"/>
                </a:cubicBezTo>
                <a:lnTo>
                  <a:pt x="17821575" y="1597819"/>
                </a:lnTo>
                <a:lnTo>
                  <a:pt x="17814431" y="1595438"/>
                </a:lnTo>
                <a:cubicBezTo>
                  <a:pt x="17766547" y="1598098"/>
                  <a:pt x="17785147" y="1593293"/>
                  <a:pt x="17757281" y="1602583"/>
                </a:cubicBezTo>
                <a:cubicBezTo>
                  <a:pt x="17754899" y="1603375"/>
                  <a:pt x="17752227" y="1603570"/>
                  <a:pt x="17750135" y="1604963"/>
                </a:cubicBezTo>
                <a:cubicBezTo>
                  <a:pt x="17747755" y="1606551"/>
                  <a:pt x="17745607" y="1608563"/>
                  <a:pt x="17742991" y="1609724"/>
                </a:cubicBezTo>
                <a:cubicBezTo>
                  <a:pt x="17738405" y="1611763"/>
                  <a:pt x="17732883" y="1611703"/>
                  <a:pt x="17728707" y="1614488"/>
                </a:cubicBezTo>
                <a:cubicBezTo>
                  <a:pt x="17726325" y="1616074"/>
                  <a:pt x="17724123" y="1617970"/>
                  <a:pt x="17721563" y="1619251"/>
                </a:cubicBezTo>
                <a:cubicBezTo>
                  <a:pt x="17718923" y="1620570"/>
                  <a:pt x="17706931" y="1623757"/>
                  <a:pt x="17704895" y="1624012"/>
                </a:cubicBezTo>
                <a:lnTo>
                  <a:pt x="17650125" y="1631156"/>
                </a:lnTo>
                <a:cubicBezTo>
                  <a:pt x="17643775" y="1627981"/>
                  <a:pt x="17637307" y="1625031"/>
                  <a:pt x="17631075" y="1621631"/>
                </a:cubicBezTo>
                <a:cubicBezTo>
                  <a:pt x="17628563" y="1620260"/>
                  <a:pt x="17625719" y="1619104"/>
                  <a:pt x="17623931" y="1616869"/>
                </a:cubicBezTo>
                <a:cubicBezTo>
                  <a:pt x="17622363" y="1614909"/>
                  <a:pt x="17622671" y="1611969"/>
                  <a:pt x="17621551" y="1609724"/>
                </a:cubicBezTo>
                <a:cubicBezTo>
                  <a:pt x="17620271" y="1607166"/>
                  <a:pt x="17618375" y="1604963"/>
                  <a:pt x="17616787" y="1602583"/>
                </a:cubicBezTo>
                <a:cubicBezTo>
                  <a:pt x="17615993" y="1599406"/>
                  <a:pt x="17614407" y="1596330"/>
                  <a:pt x="17614407" y="1593056"/>
                </a:cubicBezTo>
                <a:cubicBezTo>
                  <a:pt x="17614407" y="1581123"/>
                  <a:pt x="17615467" y="1569197"/>
                  <a:pt x="17616787" y="1557338"/>
                </a:cubicBezTo>
                <a:cubicBezTo>
                  <a:pt x="17617063" y="1554844"/>
                  <a:pt x="17617949" y="1552388"/>
                  <a:pt x="17619167" y="1550193"/>
                </a:cubicBezTo>
                <a:cubicBezTo>
                  <a:pt x="17623747" y="1541953"/>
                  <a:pt x="17628655" y="1534747"/>
                  <a:pt x="17635837" y="1528762"/>
                </a:cubicBezTo>
                <a:cubicBezTo>
                  <a:pt x="17638035" y="1526930"/>
                  <a:pt x="17640599" y="1525588"/>
                  <a:pt x="17642981" y="1523999"/>
                </a:cubicBezTo>
                <a:lnTo>
                  <a:pt x="17652507" y="1509712"/>
                </a:lnTo>
                <a:cubicBezTo>
                  <a:pt x="17654091" y="1507331"/>
                  <a:pt x="17654551" y="1503474"/>
                  <a:pt x="17657267" y="1502569"/>
                </a:cubicBezTo>
                <a:lnTo>
                  <a:pt x="17664411" y="1500188"/>
                </a:lnTo>
                <a:cubicBezTo>
                  <a:pt x="17666793" y="1498600"/>
                  <a:pt x="17668943" y="1496586"/>
                  <a:pt x="17671555" y="1495425"/>
                </a:cubicBezTo>
                <a:cubicBezTo>
                  <a:pt x="17681745" y="1490897"/>
                  <a:pt x="17685669" y="1491052"/>
                  <a:pt x="17695367" y="1488281"/>
                </a:cubicBezTo>
                <a:cubicBezTo>
                  <a:pt x="17697783" y="1487593"/>
                  <a:pt x="17700067" y="1486463"/>
                  <a:pt x="17702511" y="1485900"/>
                </a:cubicBezTo>
                <a:cubicBezTo>
                  <a:pt x="17710399" y="1484081"/>
                  <a:pt x="17718387" y="1482724"/>
                  <a:pt x="17726325" y="1481137"/>
                </a:cubicBezTo>
                <a:cubicBezTo>
                  <a:pt x="17730295" y="1480343"/>
                  <a:pt x="17734391" y="1480037"/>
                  <a:pt x="17738231" y="1478758"/>
                </a:cubicBezTo>
                <a:lnTo>
                  <a:pt x="17766807" y="1469232"/>
                </a:lnTo>
                <a:cubicBezTo>
                  <a:pt x="17769187" y="1468439"/>
                  <a:pt x="17771863" y="1468242"/>
                  <a:pt x="17773951" y="1466850"/>
                </a:cubicBezTo>
                <a:cubicBezTo>
                  <a:pt x="17783183" y="1460696"/>
                  <a:pt x="17778379" y="1462992"/>
                  <a:pt x="17788239" y="1459707"/>
                </a:cubicBezTo>
                <a:cubicBezTo>
                  <a:pt x="17792999" y="1456531"/>
                  <a:pt x="17797095" y="1451994"/>
                  <a:pt x="17802523" y="1450183"/>
                </a:cubicBezTo>
                <a:cubicBezTo>
                  <a:pt x="17804907" y="1449387"/>
                  <a:pt x="17807475" y="1449018"/>
                  <a:pt x="17809667" y="1447799"/>
                </a:cubicBezTo>
                <a:cubicBezTo>
                  <a:pt x="17834227" y="1434156"/>
                  <a:pt x="17814939" y="1441280"/>
                  <a:pt x="17831099" y="1435893"/>
                </a:cubicBezTo>
                <a:cubicBezTo>
                  <a:pt x="17833481" y="1434306"/>
                  <a:pt x="17835627" y="1432293"/>
                  <a:pt x="17838243" y="1431132"/>
                </a:cubicBezTo>
                <a:cubicBezTo>
                  <a:pt x="17842831" y="1429092"/>
                  <a:pt x="17852531" y="1426369"/>
                  <a:pt x="17852531" y="1426369"/>
                </a:cubicBezTo>
                <a:close/>
                <a:moveTo>
                  <a:pt x="32328223" y="1388676"/>
                </a:moveTo>
                <a:cubicBezTo>
                  <a:pt x="32350527" y="1392392"/>
                  <a:pt x="32373059" y="1394922"/>
                  <a:pt x="32395131" y="1399827"/>
                </a:cubicBezTo>
                <a:cubicBezTo>
                  <a:pt x="32406607" y="1402377"/>
                  <a:pt x="32420275" y="1402666"/>
                  <a:pt x="32428587" y="1410978"/>
                </a:cubicBezTo>
                <a:cubicBezTo>
                  <a:pt x="32436899" y="1419290"/>
                  <a:pt x="32434027" y="1434156"/>
                  <a:pt x="32439735" y="1444431"/>
                </a:cubicBezTo>
                <a:cubicBezTo>
                  <a:pt x="32480403" y="1517632"/>
                  <a:pt x="32463499" y="1504392"/>
                  <a:pt x="32517795" y="1522489"/>
                </a:cubicBezTo>
                <a:cubicBezTo>
                  <a:pt x="32570711" y="1575407"/>
                  <a:pt x="32542451" y="1560444"/>
                  <a:pt x="32595855" y="1578246"/>
                </a:cubicBezTo>
                <a:cubicBezTo>
                  <a:pt x="32614439" y="1574529"/>
                  <a:pt x="32634187" y="1574560"/>
                  <a:pt x="32651611" y="1567094"/>
                </a:cubicBezTo>
                <a:cubicBezTo>
                  <a:pt x="32661271" y="1562955"/>
                  <a:pt x="32664507" y="1549495"/>
                  <a:pt x="32673911" y="1544792"/>
                </a:cubicBezTo>
                <a:cubicBezTo>
                  <a:pt x="32694939" y="1534279"/>
                  <a:pt x="32740819" y="1522489"/>
                  <a:pt x="32740819" y="1522489"/>
                </a:cubicBezTo>
                <a:cubicBezTo>
                  <a:pt x="32751971" y="1529923"/>
                  <a:pt x="32761055" y="1542591"/>
                  <a:pt x="32774275" y="1544792"/>
                </a:cubicBezTo>
                <a:cubicBezTo>
                  <a:pt x="32821227" y="1552619"/>
                  <a:pt x="32821619" y="1491968"/>
                  <a:pt x="32830031" y="1466734"/>
                </a:cubicBezTo>
                <a:cubicBezTo>
                  <a:pt x="32833747" y="1455583"/>
                  <a:pt x="32830667" y="1438537"/>
                  <a:pt x="32841179" y="1433280"/>
                </a:cubicBezTo>
                <a:lnTo>
                  <a:pt x="32863483" y="1422128"/>
                </a:lnTo>
                <a:lnTo>
                  <a:pt x="32863483" y="1388676"/>
                </a:lnTo>
                <a:cubicBezTo>
                  <a:pt x="32896935" y="1392392"/>
                  <a:pt x="32930643" y="1394294"/>
                  <a:pt x="32963843" y="1399827"/>
                </a:cubicBezTo>
                <a:cubicBezTo>
                  <a:pt x="32975439" y="1401758"/>
                  <a:pt x="32985995" y="1407749"/>
                  <a:pt x="32997299" y="1410978"/>
                </a:cubicBezTo>
                <a:cubicBezTo>
                  <a:pt x="33012035" y="1415187"/>
                  <a:pt x="33027223" y="1417725"/>
                  <a:pt x="33041903" y="1422128"/>
                </a:cubicBezTo>
                <a:cubicBezTo>
                  <a:pt x="33064419" y="1428884"/>
                  <a:pt x="33086507" y="1436997"/>
                  <a:pt x="33108811" y="1444431"/>
                </a:cubicBezTo>
                <a:lnTo>
                  <a:pt x="33142263" y="1455583"/>
                </a:lnTo>
                <a:cubicBezTo>
                  <a:pt x="33145979" y="1466734"/>
                  <a:pt x="33151627" y="1477418"/>
                  <a:pt x="33153415" y="1489036"/>
                </a:cubicBezTo>
                <a:cubicBezTo>
                  <a:pt x="33159095" y="1525960"/>
                  <a:pt x="33151799" y="1565443"/>
                  <a:pt x="33164567" y="1600550"/>
                </a:cubicBezTo>
                <a:cubicBezTo>
                  <a:pt x="33168583" y="1611595"/>
                  <a:pt x="33186867" y="1607982"/>
                  <a:pt x="33198019" y="1611700"/>
                </a:cubicBezTo>
                <a:lnTo>
                  <a:pt x="33220323" y="1544792"/>
                </a:lnTo>
                <a:lnTo>
                  <a:pt x="33231475" y="1511340"/>
                </a:lnTo>
                <a:cubicBezTo>
                  <a:pt x="33250059" y="1515056"/>
                  <a:pt x="33269975" y="1514647"/>
                  <a:pt x="33287231" y="1522489"/>
                </a:cubicBezTo>
                <a:cubicBezTo>
                  <a:pt x="33311631" y="1533581"/>
                  <a:pt x="33354135" y="1567094"/>
                  <a:pt x="33354135" y="1567094"/>
                </a:cubicBezTo>
                <a:cubicBezTo>
                  <a:pt x="33365287" y="1563378"/>
                  <a:pt x="33379279" y="1564255"/>
                  <a:pt x="33387591" y="1555943"/>
                </a:cubicBezTo>
                <a:cubicBezTo>
                  <a:pt x="33395903" y="1547631"/>
                  <a:pt x="33393483" y="1533005"/>
                  <a:pt x="33398743" y="1522489"/>
                </a:cubicBezTo>
                <a:cubicBezTo>
                  <a:pt x="33412807" y="1494358"/>
                  <a:pt x="33422603" y="1487477"/>
                  <a:pt x="33443347" y="1466734"/>
                </a:cubicBezTo>
                <a:cubicBezTo>
                  <a:pt x="33461931" y="1470451"/>
                  <a:pt x="33482647" y="1468481"/>
                  <a:pt x="33499103" y="1477886"/>
                </a:cubicBezTo>
                <a:cubicBezTo>
                  <a:pt x="33527987" y="1494391"/>
                  <a:pt x="33529259" y="1558451"/>
                  <a:pt x="33532555" y="1578246"/>
                </a:cubicBezTo>
                <a:cubicBezTo>
                  <a:pt x="33525123" y="1585681"/>
                  <a:pt x="33499943" y="1598486"/>
                  <a:pt x="33510255" y="1600550"/>
                </a:cubicBezTo>
                <a:cubicBezTo>
                  <a:pt x="33536027" y="1605704"/>
                  <a:pt x="33562703" y="1595308"/>
                  <a:pt x="33588311" y="1589398"/>
                </a:cubicBezTo>
                <a:cubicBezTo>
                  <a:pt x="33611219" y="1584112"/>
                  <a:pt x="33655219" y="1567094"/>
                  <a:pt x="33655219" y="1567094"/>
                </a:cubicBezTo>
                <a:cubicBezTo>
                  <a:pt x="33710975" y="1574528"/>
                  <a:pt x="33767231" y="1578874"/>
                  <a:pt x="33822487" y="1589398"/>
                </a:cubicBezTo>
                <a:cubicBezTo>
                  <a:pt x="33845583" y="1593796"/>
                  <a:pt x="33889395" y="1611700"/>
                  <a:pt x="33889395" y="1611700"/>
                </a:cubicBezTo>
                <a:cubicBezTo>
                  <a:pt x="33896831" y="1634001"/>
                  <a:pt x="33911699" y="1656305"/>
                  <a:pt x="33889395" y="1678607"/>
                </a:cubicBezTo>
                <a:cubicBezTo>
                  <a:pt x="33881083" y="1686919"/>
                  <a:pt x="33867091" y="1686041"/>
                  <a:pt x="33855943" y="1689758"/>
                </a:cubicBezTo>
                <a:cubicBezTo>
                  <a:pt x="33852223" y="1700909"/>
                  <a:pt x="33842487" y="1711687"/>
                  <a:pt x="33844791" y="1723211"/>
                </a:cubicBezTo>
                <a:cubicBezTo>
                  <a:pt x="33850743" y="1752967"/>
                  <a:pt x="33910419" y="1754180"/>
                  <a:pt x="33922847" y="1756666"/>
                </a:cubicBezTo>
                <a:cubicBezTo>
                  <a:pt x="33934839" y="1754267"/>
                  <a:pt x="33994915" y="1744649"/>
                  <a:pt x="34012059" y="1734364"/>
                </a:cubicBezTo>
                <a:cubicBezTo>
                  <a:pt x="34021075" y="1728954"/>
                  <a:pt x="34026927" y="1719494"/>
                  <a:pt x="34034363" y="1712061"/>
                </a:cubicBezTo>
                <a:cubicBezTo>
                  <a:pt x="34049231" y="1715779"/>
                  <a:pt x="34066999" y="1713638"/>
                  <a:pt x="34078967" y="1723211"/>
                </a:cubicBezTo>
                <a:cubicBezTo>
                  <a:pt x="34102443" y="1741993"/>
                  <a:pt x="34085227" y="1771338"/>
                  <a:pt x="34078967" y="1790120"/>
                </a:cubicBezTo>
                <a:cubicBezTo>
                  <a:pt x="34102543" y="1884417"/>
                  <a:pt x="34070267" y="1815145"/>
                  <a:pt x="34223931" y="1845876"/>
                </a:cubicBezTo>
                <a:cubicBezTo>
                  <a:pt x="34237075" y="1848504"/>
                  <a:pt x="34245139" y="1862734"/>
                  <a:pt x="34257387" y="1868177"/>
                </a:cubicBezTo>
                <a:cubicBezTo>
                  <a:pt x="34278867" y="1877725"/>
                  <a:pt x="34324291" y="1890481"/>
                  <a:pt x="34324291" y="1890481"/>
                </a:cubicBezTo>
                <a:cubicBezTo>
                  <a:pt x="34362655" y="1928841"/>
                  <a:pt x="34342507" y="1920588"/>
                  <a:pt x="34424655" y="1901632"/>
                </a:cubicBezTo>
                <a:cubicBezTo>
                  <a:pt x="34447559" y="1896345"/>
                  <a:pt x="34491563" y="1879329"/>
                  <a:pt x="34491563" y="1879329"/>
                </a:cubicBezTo>
                <a:cubicBezTo>
                  <a:pt x="34497407" y="1880497"/>
                  <a:pt x="34567435" y="1892107"/>
                  <a:pt x="34580771" y="1901632"/>
                </a:cubicBezTo>
                <a:cubicBezTo>
                  <a:pt x="34597879" y="1913853"/>
                  <a:pt x="34610507" y="1931368"/>
                  <a:pt x="34625375" y="1946236"/>
                </a:cubicBezTo>
                <a:cubicBezTo>
                  <a:pt x="34632811" y="1953670"/>
                  <a:pt x="34637703" y="1965214"/>
                  <a:pt x="34647679" y="1968539"/>
                </a:cubicBezTo>
                <a:lnTo>
                  <a:pt x="34681131" y="1979690"/>
                </a:lnTo>
                <a:cubicBezTo>
                  <a:pt x="34736887" y="1975972"/>
                  <a:pt x="34794187" y="1982091"/>
                  <a:pt x="34848399" y="1968539"/>
                </a:cubicBezTo>
                <a:cubicBezTo>
                  <a:pt x="34887395" y="1958792"/>
                  <a:pt x="34880975" y="1947214"/>
                  <a:pt x="34866723" y="1938805"/>
                </a:cubicBezTo>
                <a:lnTo>
                  <a:pt x="34854283" y="1933040"/>
                </a:lnTo>
                <a:lnTo>
                  <a:pt x="34857007" y="1933875"/>
                </a:lnTo>
                <a:cubicBezTo>
                  <a:pt x="34867563" y="1936843"/>
                  <a:pt x="34882815" y="1940901"/>
                  <a:pt x="34904155" y="1946236"/>
                </a:cubicBezTo>
                <a:cubicBezTo>
                  <a:pt x="34914287" y="1961432"/>
                  <a:pt x="34931107" y="1991399"/>
                  <a:pt x="34948763" y="2001992"/>
                </a:cubicBezTo>
                <a:cubicBezTo>
                  <a:pt x="34958839" y="2008040"/>
                  <a:pt x="34971063" y="2009426"/>
                  <a:pt x="34982215" y="2013143"/>
                </a:cubicBezTo>
                <a:cubicBezTo>
                  <a:pt x="34978499" y="2035446"/>
                  <a:pt x="34981175" y="2059830"/>
                  <a:pt x="34971063" y="2080051"/>
                </a:cubicBezTo>
                <a:cubicBezTo>
                  <a:pt x="34965071" y="2092038"/>
                  <a:pt x="34947087" y="2092877"/>
                  <a:pt x="34937611" y="2102355"/>
                </a:cubicBezTo>
                <a:cubicBezTo>
                  <a:pt x="34928131" y="2111830"/>
                  <a:pt x="34922743" y="2124656"/>
                  <a:pt x="34915307" y="2135807"/>
                </a:cubicBezTo>
                <a:cubicBezTo>
                  <a:pt x="34930175" y="2145720"/>
                  <a:pt x="34971063" y="2166781"/>
                  <a:pt x="34971063" y="2191564"/>
                </a:cubicBezTo>
                <a:cubicBezTo>
                  <a:pt x="34971063" y="2204967"/>
                  <a:pt x="34956195" y="2213866"/>
                  <a:pt x="34948763" y="2225016"/>
                </a:cubicBezTo>
                <a:cubicBezTo>
                  <a:pt x="34942327" y="2224373"/>
                  <a:pt x="34835947" y="2222004"/>
                  <a:pt x="34803795" y="2202714"/>
                </a:cubicBezTo>
                <a:cubicBezTo>
                  <a:pt x="34794779" y="2197307"/>
                  <a:pt x="34788059" y="2188621"/>
                  <a:pt x="34781491" y="2180412"/>
                </a:cubicBezTo>
                <a:cubicBezTo>
                  <a:pt x="34773119" y="2169946"/>
                  <a:pt x="34766623" y="2158110"/>
                  <a:pt x="34759191" y="2146959"/>
                </a:cubicBezTo>
                <a:cubicBezTo>
                  <a:pt x="34755475" y="2135807"/>
                  <a:pt x="34748039" y="2125260"/>
                  <a:pt x="34748039" y="2113504"/>
                </a:cubicBezTo>
                <a:cubicBezTo>
                  <a:pt x="34748039" y="2069511"/>
                  <a:pt x="34791451" y="2071984"/>
                  <a:pt x="34714587" y="2091202"/>
                </a:cubicBezTo>
                <a:cubicBezTo>
                  <a:pt x="34703435" y="2098638"/>
                  <a:pt x="34689503" y="2103039"/>
                  <a:pt x="34681131" y="2113504"/>
                </a:cubicBezTo>
                <a:cubicBezTo>
                  <a:pt x="34637879" y="2167573"/>
                  <a:pt x="34709519" y="2133782"/>
                  <a:pt x="34636527" y="2158110"/>
                </a:cubicBezTo>
                <a:cubicBezTo>
                  <a:pt x="34629091" y="2146959"/>
                  <a:pt x="34625591" y="2131760"/>
                  <a:pt x="34614223" y="2124655"/>
                </a:cubicBezTo>
                <a:cubicBezTo>
                  <a:pt x="34594291" y="2112196"/>
                  <a:pt x="34547319" y="2102355"/>
                  <a:pt x="34547319" y="2102355"/>
                </a:cubicBezTo>
                <a:cubicBezTo>
                  <a:pt x="34528731" y="2106070"/>
                  <a:pt x="34507331" y="2102993"/>
                  <a:pt x="34491563" y="2113504"/>
                </a:cubicBezTo>
                <a:cubicBezTo>
                  <a:pt x="34481783" y="2120024"/>
                  <a:pt x="34480411" y="2135203"/>
                  <a:pt x="34480411" y="2146959"/>
                </a:cubicBezTo>
                <a:cubicBezTo>
                  <a:pt x="34480411" y="2171957"/>
                  <a:pt x="34496199" y="2188583"/>
                  <a:pt x="34513863" y="2202714"/>
                </a:cubicBezTo>
                <a:cubicBezTo>
                  <a:pt x="34524327" y="2211087"/>
                  <a:pt x="34535331" y="2219023"/>
                  <a:pt x="34547319" y="2225016"/>
                </a:cubicBezTo>
                <a:cubicBezTo>
                  <a:pt x="34557831" y="2230273"/>
                  <a:pt x="34569619" y="2232452"/>
                  <a:pt x="34580771" y="2236167"/>
                </a:cubicBezTo>
                <a:cubicBezTo>
                  <a:pt x="34591923" y="2243602"/>
                  <a:pt x="34602239" y="2252476"/>
                  <a:pt x="34614223" y="2258470"/>
                </a:cubicBezTo>
                <a:cubicBezTo>
                  <a:pt x="34624739" y="2263727"/>
                  <a:pt x="34640847" y="2260057"/>
                  <a:pt x="34647679" y="2269622"/>
                </a:cubicBezTo>
                <a:cubicBezTo>
                  <a:pt x="34712727" y="2360691"/>
                  <a:pt x="34628163" y="2322588"/>
                  <a:pt x="34703435" y="2347680"/>
                </a:cubicBezTo>
                <a:cubicBezTo>
                  <a:pt x="34722019" y="2343965"/>
                  <a:pt x="34740687" y="2340640"/>
                  <a:pt x="34759191" y="2336530"/>
                </a:cubicBezTo>
                <a:cubicBezTo>
                  <a:pt x="34774151" y="2333203"/>
                  <a:pt x="34788507" y="2324287"/>
                  <a:pt x="34803795" y="2325378"/>
                </a:cubicBezTo>
                <a:cubicBezTo>
                  <a:pt x="34841607" y="2328078"/>
                  <a:pt x="34878531" y="2338487"/>
                  <a:pt x="34915307" y="2347680"/>
                </a:cubicBezTo>
                <a:lnTo>
                  <a:pt x="35004519" y="2369982"/>
                </a:lnTo>
                <a:cubicBezTo>
                  <a:pt x="35048079" y="2413545"/>
                  <a:pt x="35002371" y="2374485"/>
                  <a:pt x="35060275" y="2403437"/>
                </a:cubicBezTo>
                <a:cubicBezTo>
                  <a:pt x="35072259" y="2409429"/>
                  <a:pt x="35083263" y="2417367"/>
                  <a:pt x="35093727" y="2425739"/>
                </a:cubicBezTo>
                <a:cubicBezTo>
                  <a:pt x="35101935" y="2432308"/>
                  <a:pt x="35107015" y="2442632"/>
                  <a:pt x="35116031" y="2448041"/>
                </a:cubicBezTo>
                <a:cubicBezTo>
                  <a:pt x="35126107" y="2454089"/>
                  <a:pt x="35138331" y="2455477"/>
                  <a:pt x="35149483" y="2459193"/>
                </a:cubicBezTo>
                <a:cubicBezTo>
                  <a:pt x="35160635" y="2466626"/>
                  <a:pt x="35173459" y="2472017"/>
                  <a:pt x="35182935" y="2481494"/>
                </a:cubicBezTo>
                <a:cubicBezTo>
                  <a:pt x="35204555" y="2503113"/>
                  <a:pt x="35207319" y="2521193"/>
                  <a:pt x="35216391" y="2548403"/>
                </a:cubicBezTo>
                <a:cubicBezTo>
                  <a:pt x="35167835" y="2596955"/>
                  <a:pt x="35203967" y="2572331"/>
                  <a:pt x="35082575" y="2559553"/>
                </a:cubicBezTo>
                <a:cubicBezTo>
                  <a:pt x="34970735" y="2547780"/>
                  <a:pt x="35011079" y="2554176"/>
                  <a:pt x="34926459" y="2537251"/>
                </a:cubicBezTo>
                <a:cubicBezTo>
                  <a:pt x="34885571" y="2540968"/>
                  <a:pt x="34841915" y="2533156"/>
                  <a:pt x="34803795" y="2548403"/>
                </a:cubicBezTo>
                <a:cubicBezTo>
                  <a:pt x="34792883" y="2552767"/>
                  <a:pt x="34803899" y="2577839"/>
                  <a:pt x="34814947" y="2581857"/>
                </a:cubicBezTo>
                <a:cubicBezTo>
                  <a:pt x="34850055" y="2594621"/>
                  <a:pt x="34889287" y="2589290"/>
                  <a:pt x="34926459" y="2593007"/>
                </a:cubicBezTo>
                <a:lnTo>
                  <a:pt x="35026819" y="2626460"/>
                </a:lnTo>
                <a:lnTo>
                  <a:pt x="35060275" y="2637612"/>
                </a:lnTo>
                <a:cubicBezTo>
                  <a:pt x="35071423" y="2641329"/>
                  <a:pt x="35082131" y="2646831"/>
                  <a:pt x="35093727" y="2648764"/>
                </a:cubicBezTo>
                <a:lnTo>
                  <a:pt x="35160635" y="2659915"/>
                </a:lnTo>
                <a:cubicBezTo>
                  <a:pt x="35171787" y="2667349"/>
                  <a:pt x="35189111" y="2669773"/>
                  <a:pt x="35194087" y="2682216"/>
                </a:cubicBezTo>
                <a:cubicBezTo>
                  <a:pt x="35208083" y="2717202"/>
                  <a:pt x="35165227" y="2721573"/>
                  <a:pt x="35149483" y="2726821"/>
                </a:cubicBezTo>
                <a:cubicBezTo>
                  <a:pt x="35019387" y="2719388"/>
                  <a:pt x="34882811" y="2745729"/>
                  <a:pt x="34759191" y="2704519"/>
                </a:cubicBezTo>
                <a:cubicBezTo>
                  <a:pt x="34651483" y="2668615"/>
                  <a:pt x="34818959" y="2726195"/>
                  <a:pt x="34681131" y="2671065"/>
                </a:cubicBezTo>
                <a:cubicBezTo>
                  <a:pt x="34659303" y="2662334"/>
                  <a:pt x="34636527" y="2656198"/>
                  <a:pt x="34614223" y="2648764"/>
                </a:cubicBezTo>
                <a:cubicBezTo>
                  <a:pt x="34603075" y="2645046"/>
                  <a:pt x="34590551" y="2644131"/>
                  <a:pt x="34580771" y="2637612"/>
                </a:cubicBezTo>
                <a:cubicBezTo>
                  <a:pt x="34569619" y="2630177"/>
                  <a:pt x="34559563" y="2620752"/>
                  <a:pt x="34547319" y="2615309"/>
                </a:cubicBezTo>
                <a:cubicBezTo>
                  <a:pt x="34525835" y="2605764"/>
                  <a:pt x="34502711" y="2600442"/>
                  <a:pt x="34480411" y="2593007"/>
                </a:cubicBezTo>
                <a:lnTo>
                  <a:pt x="34446955" y="2581857"/>
                </a:lnTo>
                <a:lnTo>
                  <a:pt x="34346595" y="2548403"/>
                </a:lnTo>
                <a:cubicBezTo>
                  <a:pt x="34335443" y="2544685"/>
                  <a:pt x="34324667" y="2539555"/>
                  <a:pt x="34313143" y="2537251"/>
                </a:cubicBezTo>
                <a:cubicBezTo>
                  <a:pt x="34294555" y="2533534"/>
                  <a:pt x="34275671" y="2531087"/>
                  <a:pt x="34257387" y="2526099"/>
                </a:cubicBezTo>
                <a:cubicBezTo>
                  <a:pt x="34234707" y="2519915"/>
                  <a:pt x="34213287" y="2509499"/>
                  <a:pt x="34190479" y="2503797"/>
                </a:cubicBezTo>
                <a:lnTo>
                  <a:pt x="34145875" y="2492646"/>
                </a:lnTo>
                <a:cubicBezTo>
                  <a:pt x="34138439" y="2500080"/>
                  <a:pt x="34125631" y="2504639"/>
                  <a:pt x="34123571" y="2514948"/>
                </a:cubicBezTo>
                <a:cubicBezTo>
                  <a:pt x="34121267" y="2526474"/>
                  <a:pt x="34145771" y="2544385"/>
                  <a:pt x="34134723" y="2548403"/>
                </a:cubicBezTo>
                <a:cubicBezTo>
                  <a:pt x="34092659" y="2563698"/>
                  <a:pt x="34045511" y="2555837"/>
                  <a:pt x="34000907" y="2559553"/>
                </a:cubicBezTo>
                <a:cubicBezTo>
                  <a:pt x="33982323" y="2615310"/>
                  <a:pt x="34000907" y="2589290"/>
                  <a:pt x="33922847" y="2615309"/>
                </a:cubicBezTo>
                <a:lnTo>
                  <a:pt x="33889395" y="2626460"/>
                </a:lnTo>
                <a:cubicBezTo>
                  <a:pt x="33874527" y="2622743"/>
                  <a:pt x="33858499" y="2622164"/>
                  <a:pt x="33844791" y="2615309"/>
                </a:cubicBezTo>
                <a:cubicBezTo>
                  <a:pt x="33808135" y="2596981"/>
                  <a:pt x="33820735" y="2556924"/>
                  <a:pt x="33800187" y="2526099"/>
                </a:cubicBezTo>
                <a:lnTo>
                  <a:pt x="33777883" y="2492646"/>
                </a:lnTo>
                <a:cubicBezTo>
                  <a:pt x="33781599" y="2474061"/>
                  <a:pt x="33770879" y="2442336"/>
                  <a:pt x="33789035" y="2436890"/>
                </a:cubicBezTo>
                <a:cubicBezTo>
                  <a:pt x="33856775" y="2416568"/>
                  <a:pt x="33930475" y="2432141"/>
                  <a:pt x="34000907" y="2425739"/>
                </a:cubicBezTo>
                <a:cubicBezTo>
                  <a:pt x="34012615" y="2424674"/>
                  <a:pt x="34023211" y="2418304"/>
                  <a:pt x="34034363" y="2414587"/>
                </a:cubicBezTo>
                <a:cubicBezTo>
                  <a:pt x="34038079" y="2399719"/>
                  <a:pt x="34045511" y="2385309"/>
                  <a:pt x="34045511" y="2369982"/>
                </a:cubicBezTo>
                <a:cubicBezTo>
                  <a:pt x="34045511" y="2346897"/>
                  <a:pt x="34023335" y="2319991"/>
                  <a:pt x="34012059" y="2303075"/>
                </a:cubicBezTo>
                <a:cubicBezTo>
                  <a:pt x="34004139" y="2279314"/>
                  <a:pt x="33983731" y="2236530"/>
                  <a:pt x="34012059" y="2213866"/>
                </a:cubicBezTo>
                <a:cubicBezTo>
                  <a:pt x="34024027" y="2204292"/>
                  <a:pt x="34041983" y="2220614"/>
                  <a:pt x="34056663" y="2225016"/>
                </a:cubicBezTo>
                <a:cubicBezTo>
                  <a:pt x="34079179" y="2231773"/>
                  <a:pt x="34101267" y="2239886"/>
                  <a:pt x="34123571" y="2247319"/>
                </a:cubicBezTo>
                <a:lnTo>
                  <a:pt x="34157023" y="2258470"/>
                </a:lnTo>
                <a:cubicBezTo>
                  <a:pt x="34174451" y="2254115"/>
                  <a:pt x="34186995" y="2250998"/>
                  <a:pt x="34195815" y="2248819"/>
                </a:cubicBezTo>
                <a:lnTo>
                  <a:pt x="34206211" y="2246270"/>
                </a:lnTo>
                <a:lnTo>
                  <a:pt x="34206351" y="2246246"/>
                </a:lnTo>
                <a:cubicBezTo>
                  <a:pt x="34212303" y="2244855"/>
                  <a:pt x="34217403" y="2243555"/>
                  <a:pt x="34212295" y="2244781"/>
                </a:cubicBezTo>
                <a:lnTo>
                  <a:pt x="34206211" y="2246270"/>
                </a:lnTo>
                <a:lnTo>
                  <a:pt x="34195255" y="2248249"/>
                </a:lnTo>
                <a:cubicBezTo>
                  <a:pt x="34196931" y="2247380"/>
                  <a:pt x="34207091" y="2244166"/>
                  <a:pt x="34235083" y="2236167"/>
                </a:cubicBezTo>
                <a:cubicBezTo>
                  <a:pt x="34333123" y="2208155"/>
                  <a:pt x="34232911" y="2240609"/>
                  <a:pt x="34313143" y="2213866"/>
                </a:cubicBezTo>
                <a:cubicBezTo>
                  <a:pt x="34305707" y="2202714"/>
                  <a:pt x="34300315" y="2189888"/>
                  <a:pt x="34290839" y="2180412"/>
                </a:cubicBezTo>
                <a:cubicBezTo>
                  <a:pt x="34264051" y="2153624"/>
                  <a:pt x="34255675" y="2160564"/>
                  <a:pt x="34223931" y="2146959"/>
                </a:cubicBezTo>
                <a:cubicBezTo>
                  <a:pt x="34127471" y="2105618"/>
                  <a:pt x="34224331" y="2139657"/>
                  <a:pt x="34145875" y="2113504"/>
                </a:cubicBezTo>
                <a:cubicBezTo>
                  <a:pt x="34112419" y="2117224"/>
                  <a:pt x="34078715" y="2119121"/>
                  <a:pt x="34045511" y="2124655"/>
                </a:cubicBezTo>
                <a:cubicBezTo>
                  <a:pt x="34000907" y="2132090"/>
                  <a:pt x="34023211" y="2146959"/>
                  <a:pt x="33978603" y="2124655"/>
                </a:cubicBezTo>
                <a:cubicBezTo>
                  <a:pt x="33966619" y="2118662"/>
                  <a:pt x="33955615" y="2110725"/>
                  <a:pt x="33945151" y="2102355"/>
                </a:cubicBezTo>
                <a:cubicBezTo>
                  <a:pt x="33936943" y="2095786"/>
                  <a:pt x="33932251" y="2084752"/>
                  <a:pt x="33922847" y="2080051"/>
                </a:cubicBezTo>
                <a:cubicBezTo>
                  <a:pt x="33901823" y="2069537"/>
                  <a:pt x="33878243" y="2065185"/>
                  <a:pt x="33855943" y="2057748"/>
                </a:cubicBezTo>
                <a:lnTo>
                  <a:pt x="33822487" y="2046598"/>
                </a:lnTo>
                <a:cubicBezTo>
                  <a:pt x="33815055" y="2039164"/>
                  <a:pt x="33808395" y="2030862"/>
                  <a:pt x="33800187" y="2024294"/>
                </a:cubicBezTo>
                <a:cubicBezTo>
                  <a:pt x="33789719" y="2015923"/>
                  <a:pt x="33773379" y="2013629"/>
                  <a:pt x="33766731" y="2001992"/>
                </a:cubicBezTo>
                <a:cubicBezTo>
                  <a:pt x="33722403" y="1924420"/>
                  <a:pt x="33792707" y="1958612"/>
                  <a:pt x="33722127" y="1935085"/>
                </a:cubicBezTo>
                <a:cubicBezTo>
                  <a:pt x="33714691" y="1927651"/>
                  <a:pt x="33709227" y="1917485"/>
                  <a:pt x="33699823" y="1912783"/>
                </a:cubicBezTo>
                <a:cubicBezTo>
                  <a:pt x="33686115" y="1905929"/>
                  <a:pt x="33670179" y="1904958"/>
                  <a:pt x="33655219" y="1901632"/>
                </a:cubicBezTo>
                <a:cubicBezTo>
                  <a:pt x="33574483" y="1883692"/>
                  <a:pt x="33625787" y="1899256"/>
                  <a:pt x="33566011" y="1879329"/>
                </a:cubicBezTo>
                <a:cubicBezTo>
                  <a:pt x="33547423" y="1883045"/>
                  <a:pt x="33526711" y="1881077"/>
                  <a:pt x="33510255" y="1890481"/>
                </a:cubicBezTo>
                <a:cubicBezTo>
                  <a:pt x="33498619" y="1897129"/>
                  <a:pt x="33498415" y="1915561"/>
                  <a:pt x="33487951" y="1923933"/>
                </a:cubicBezTo>
                <a:cubicBezTo>
                  <a:pt x="33478771" y="1931277"/>
                  <a:pt x="33465647" y="1931368"/>
                  <a:pt x="33454499" y="1935085"/>
                </a:cubicBezTo>
                <a:cubicBezTo>
                  <a:pt x="33387587" y="1912782"/>
                  <a:pt x="33447063" y="1942520"/>
                  <a:pt x="33409891" y="1890481"/>
                </a:cubicBezTo>
                <a:cubicBezTo>
                  <a:pt x="33397671" y="1873370"/>
                  <a:pt x="33376951" y="1863371"/>
                  <a:pt x="33365287" y="1845876"/>
                </a:cubicBezTo>
                <a:cubicBezTo>
                  <a:pt x="33357855" y="1834725"/>
                  <a:pt x="33353451" y="1820795"/>
                  <a:pt x="33342987" y="1812421"/>
                </a:cubicBezTo>
                <a:cubicBezTo>
                  <a:pt x="33333807" y="1805079"/>
                  <a:pt x="33320683" y="1804989"/>
                  <a:pt x="33309531" y="1801270"/>
                </a:cubicBezTo>
                <a:cubicBezTo>
                  <a:pt x="33221175" y="1830722"/>
                  <a:pt x="33265815" y="1827437"/>
                  <a:pt x="33175719" y="1812421"/>
                </a:cubicBezTo>
                <a:cubicBezTo>
                  <a:pt x="33132155" y="1768861"/>
                  <a:pt x="33177863" y="1807918"/>
                  <a:pt x="33119963" y="1778968"/>
                </a:cubicBezTo>
                <a:cubicBezTo>
                  <a:pt x="33107975" y="1772975"/>
                  <a:pt x="33099315" y="1760606"/>
                  <a:pt x="33086507" y="1756666"/>
                </a:cubicBezTo>
                <a:cubicBezTo>
                  <a:pt x="33050275" y="1745517"/>
                  <a:pt x="33012167" y="1741797"/>
                  <a:pt x="32974995" y="1734364"/>
                </a:cubicBezTo>
                <a:lnTo>
                  <a:pt x="32919239" y="1723211"/>
                </a:lnTo>
                <a:cubicBezTo>
                  <a:pt x="32889503" y="1726928"/>
                  <a:pt x="32857855" y="1723233"/>
                  <a:pt x="32830031" y="1734364"/>
                </a:cubicBezTo>
                <a:cubicBezTo>
                  <a:pt x="32819115" y="1738729"/>
                  <a:pt x="32854303" y="1738171"/>
                  <a:pt x="32863483" y="1745515"/>
                </a:cubicBezTo>
                <a:cubicBezTo>
                  <a:pt x="32880083" y="1758796"/>
                  <a:pt x="32885355" y="1792177"/>
                  <a:pt x="32908087" y="1801270"/>
                </a:cubicBezTo>
                <a:cubicBezTo>
                  <a:pt x="32936547" y="1812655"/>
                  <a:pt x="32997299" y="1823572"/>
                  <a:pt x="32997299" y="1823572"/>
                </a:cubicBezTo>
                <a:cubicBezTo>
                  <a:pt x="32930779" y="1890096"/>
                  <a:pt x="32997295" y="1834725"/>
                  <a:pt x="32796575" y="1834725"/>
                </a:cubicBezTo>
                <a:cubicBezTo>
                  <a:pt x="32766607" y="1834725"/>
                  <a:pt x="32737103" y="1842158"/>
                  <a:pt x="32707367" y="1845876"/>
                </a:cubicBezTo>
                <a:cubicBezTo>
                  <a:pt x="32629515" y="1923724"/>
                  <a:pt x="32685847" y="1847446"/>
                  <a:pt x="32707367" y="1890481"/>
                </a:cubicBezTo>
                <a:cubicBezTo>
                  <a:pt x="32712623" y="1900994"/>
                  <a:pt x="32699931" y="1912783"/>
                  <a:pt x="32696215" y="1923933"/>
                </a:cubicBezTo>
                <a:lnTo>
                  <a:pt x="32573551" y="1912783"/>
                </a:lnTo>
                <a:cubicBezTo>
                  <a:pt x="32212607" y="1885017"/>
                  <a:pt x="32574135" y="1916890"/>
                  <a:pt x="32283619" y="1890481"/>
                </a:cubicBezTo>
                <a:cubicBezTo>
                  <a:pt x="32265035" y="1894198"/>
                  <a:pt x="32246151" y="1896644"/>
                  <a:pt x="32227863" y="1901632"/>
                </a:cubicBezTo>
                <a:cubicBezTo>
                  <a:pt x="32205183" y="1907816"/>
                  <a:pt x="32160955" y="1923933"/>
                  <a:pt x="32160955" y="1923933"/>
                </a:cubicBezTo>
                <a:cubicBezTo>
                  <a:pt x="32146087" y="1920216"/>
                  <a:pt x="32125547" y="1925043"/>
                  <a:pt x="32116351" y="1912783"/>
                </a:cubicBezTo>
                <a:cubicBezTo>
                  <a:pt x="32109299" y="1903379"/>
                  <a:pt x="32119191" y="1887641"/>
                  <a:pt x="32127503" y="1879329"/>
                </a:cubicBezTo>
                <a:cubicBezTo>
                  <a:pt x="32146455" y="1860376"/>
                  <a:pt x="32194411" y="1834725"/>
                  <a:pt x="32194411" y="1834725"/>
                </a:cubicBezTo>
                <a:cubicBezTo>
                  <a:pt x="32198127" y="1823573"/>
                  <a:pt x="32207867" y="1812798"/>
                  <a:pt x="32205563" y="1801270"/>
                </a:cubicBezTo>
                <a:cubicBezTo>
                  <a:pt x="32203115" y="1789046"/>
                  <a:pt x="32154611" y="1759870"/>
                  <a:pt x="32149803" y="1756666"/>
                </a:cubicBezTo>
                <a:cubicBezTo>
                  <a:pt x="32138655" y="1760382"/>
                  <a:pt x="32126431" y="1761769"/>
                  <a:pt x="32116351" y="1767817"/>
                </a:cubicBezTo>
                <a:cubicBezTo>
                  <a:pt x="32107335" y="1773227"/>
                  <a:pt x="32103451" y="1785417"/>
                  <a:pt x="32094047" y="1790120"/>
                </a:cubicBezTo>
                <a:cubicBezTo>
                  <a:pt x="32073023" y="1800633"/>
                  <a:pt x="32049443" y="1804989"/>
                  <a:pt x="32027143" y="1812421"/>
                </a:cubicBezTo>
                <a:lnTo>
                  <a:pt x="31993687" y="1823572"/>
                </a:lnTo>
                <a:cubicBezTo>
                  <a:pt x="31975103" y="1819856"/>
                  <a:pt x="31957707" y="1820922"/>
                  <a:pt x="31937931" y="1812421"/>
                </a:cubicBezTo>
                <a:cubicBezTo>
                  <a:pt x="31918155" y="1803922"/>
                  <a:pt x="31891363" y="1788909"/>
                  <a:pt x="31875035" y="1772580"/>
                </a:cubicBezTo>
                <a:cubicBezTo>
                  <a:pt x="31869979" y="1748691"/>
                  <a:pt x="31864259" y="1718431"/>
                  <a:pt x="31859875" y="1700909"/>
                </a:cubicBezTo>
                <a:cubicBezTo>
                  <a:pt x="31855491" y="1683389"/>
                  <a:pt x="31852439" y="1678607"/>
                  <a:pt x="31848723" y="1667455"/>
                </a:cubicBezTo>
                <a:cubicBezTo>
                  <a:pt x="31860791" y="1558833"/>
                  <a:pt x="31844823" y="1597201"/>
                  <a:pt x="31871027" y="1544792"/>
                </a:cubicBezTo>
                <a:cubicBezTo>
                  <a:pt x="31874743" y="1533641"/>
                  <a:pt x="31876331" y="1521153"/>
                  <a:pt x="31882175" y="1511340"/>
                </a:cubicBezTo>
                <a:cubicBezTo>
                  <a:pt x="31888023" y="1501523"/>
                  <a:pt x="31897795" y="1494212"/>
                  <a:pt x="31906107" y="1485900"/>
                </a:cubicBezTo>
                <a:cubicBezTo>
                  <a:pt x="31914419" y="1477589"/>
                  <a:pt x="31912183" y="1475504"/>
                  <a:pt x="31926783" y="1466734"/>
                </a:cubicBezTo>
                <a:cubicBezTo>
                  <a:pt x="31941379" y="1457965"/>
                  <a:pt x="31961619" y="1441297"/>
                  <a:pt x="31993687" y="1433280"/>
                </a:cubicBezTo>
                <a:cubicBezTo>
                  <a:pt x="32023427" y="1436997"/>
                  <a:pt x="32068207" y="1418312"/>
                  <a:pt x="32082899" y="1444431"/>
                </a:cubicBezTo>
                <a:cubicBezTo>
                  <a:pt x="32110295" y="1493135"/>
                  <a:pt x="32087879" y="1556162"/>
                  <a:pt x="32094047" y="1611700"/>
                </a:cubicBezTo>
                <a:cubicBezTo>
                  <a:pt x="32095347" y="1623382"/>
                  <a:pt x="32099943" y="1634639"/>
                  <a:pt x="32105199" y="1645154"/>
                </a:cubicBezTo>
                <a:cubicBezTo>
                  <a:pt x="32119007" y="1672767"/>
                  <a:pt x="32132279" y="1688164"/>
                  <a:pt x="32160955" y="1700909"/>
                </a:cubicBezTo>
                <a:cubicBezTo>
                  <a:pt x="32182439" y="1710457"/>
                  <a:pt x="32227863" y="1723211"/>
                  <a:pt x="32227863" y="1723211"/>
                </a:cubicBezTo>
                <a:cubicBezTo>
                  <a:pt x="32266787" y="1762139"/>
                  <a:pt x="32240191" y="1742189"/>
                  <a:pt x="32317075" y="1767817"/>
                </a:cubicBezTo>
                <a:lnTo>
                  <a:pt x="32350527" y="1778968"/>
                </a:lnTo>
                <a:lnTo>
                  <a:pt x="32383979" y="1790120"/>
                </a:lnTo>
                <a:cubicBezTo>
                  <a:pt x="32395555" y="1786261"/>
                  <a:pt x="32462067" y="1774542"/>
                  <a:pt x="32428587" y="1734364"/>
                </a:cubicBezTo>
                <a:cubicBezTo>
                  <a:pt x="32413535" y="1716304"/>
                  <a:pt x="32361679" y="1712061"/>
                  <a:pt x="32361679" y="1712061"/>
                </a:cubicBezTo>
                <a:cubicBezTo>
                  <a:pt x="32352907" y="1685748"/>
                  <a:pt x="32353735" y="1671611"/>
                  <a:pt x="32328223" y="1656305"/>
                </a:cubicBezTo>
                <a:cubicBezTo>
                  <a:pt x="32318147" y="1650256"/>
                  <a:pt x="32305923" y="1648871"/>
                  <a:pt x="32294771" y="1645154"/>
                </a:cubicBezTo>
                <a:cubicBezTo>
                  <a:pt x="32274027" y="1624407"/>
                  <a:pt x="32267151" y="1614616"/>
                  <a:pt x="32239015" y="1600550"/>
                </a:cubicBezTo>
                <a:cubicBezTo>
                  <a:pt x="32228503" y="1595292"/>
                  <a:pt x="32216711" y="1593114"/>
                  <a:pt x="32205563" y="1589398"/>
                </a:cubicBezTo>
                <a:cubicBezTo>
                  <a:pt x="32188755" y="1538974"/>
                  <a:pt x="32170815" y="1525073"/>
                  <a:pt x="32194411" y="1477886"/>
                </a:cubicBezTo>
                <a:cubicBezTo>
                  <a:pt x="32199111" y="1468481"/>
                  <a:pt x="32209279" y="1463017"/>
                  <a:pt x="32216711" y="1455583"/>
                </a:cubicBezTo>
                <a:cubicBezTo>
                  <a:pt x="32235299" y="1399827"/>
                  <a:pt x="32216711" y="1425847"/>
                  <a:pt x="32294771" y="1399827"/>
                </a:cubicBezTo>
                <a:lnTo>
                  <a:pt x="32328223" y="1388676"/>
                </a:lnTo>
                <a:close/>
                <a:moveTo>
                  <a:pt x="15051395" y="1341437"/>
                </a:moveTo>
                <a:cubicBezTo>
                  <a:pt x="15083147" y="1352020"/>
                  <a:pt x="15068330" y="1341437"/>
                  <a:pt x="15083147" y="1385888"/>
                </a:cubicBezTo>
                <a:lnTo>
                  <a:pt x="15089498" y="1404937"/>
                </a:lnTo>
                <a:cubicBezTo>
                  <a:pt x="15081252" y="1462639"/>
                  <a:pt x="15087880" y="1435188"/>
                  <a:pt x="15070448" y="1487487"/>
                </a:cubicBezTo>
                <a:cubicBezTo>
                  <a:pt x="15068330" y="1493837"/>
                  <a:pt x="15067808" y="1500970"/>
                  <a:pt x="15064096" y="1506537"/>
                </a:cubicBezTo>
                <a:lnTo>
                  <a:pt x="15025997" y="1563689"/>
                </a:lnTo>
                <a:cubicBezTo>
                  <a:pt x="15021765" y="1570038"/>
                  <a:pt x="15019645" y="1578504"/>
                  <a:pt x="15013298" y="1582737"/>
                </a:cubicBezTo>
                <a:lnTo>
                  <a:pt x="14975198" y="1608137"/>
                </a:lnTo>
                <a:cubicBezTo>
                  <a:pt x="14963103" y="1644423"/>
                  <a:pt x="14978826" y="1614186"/>
                  <a:pt x="14949796" y="1633538"/>
                </a:cubicBezTo>
                <a:cubicBezTo>
                  <a:pt x="14942324" y="1638519"/>
                  <a:pt x="14938217" y="1647607"/>
                  <a:pt x="14930747" y="1652587"/>
                </a:cubicBezTo>
                <a:cubicBezTo>
                  <a:pt x="14925177" y="1656300"/>
                  <a:pt x="14917685" y="1655944"/>
                  <a:pt x="14911697" y="1658937"/>
                </a:cubicBezTo>
                <a:cubicBezTo>
                  <a:pt x="14860268" y="1684652"/>
                  <a:pt x="14937559" y="1674758"/>
                  <a:pt x="14816445" y="1677989"/>
                </a:cubicBezTo>
                <a:cubicBezTo>
                  <a:pt x="14683127" y="1681542"/>
                  <a:pt x="14549747" y="1682221"/>
                  <a:pt x="14416395" y="1684337"/>
                </a:cubicBezTo>
                <a:cubicBezTo>
                  <a:pt x="14403696" y="1688571"/>
                  <a:pt x="14391501" y="1694836"/>
                  <a:pt x="14378298" y="1697037"/>
                </a:cubicBezTo>
                <a:cubicBezTo>
                  <a:pt x="14331591" y="1704823"/>
                  <a:pt x="14352690" y="1700264"/>
                  <a:pt x="14314796" y="1709737"/>
                </a:cubicBezTo>
                <a:cubicBezTo>
                  <a:pt x="14308447" y="1713970"/>
                  <a:pt x="14302719" y="1719337"/>
                  <a:pt x="14295749" y="1722438"/>
                </a:cubicBezTo>
                <a:cubicBezTo>
                  <a:pt x="14264662" y="1736254"/>
                  <a:pt x="14260665" y="1732963"/>
                  <a:pt x="14232247" y="1741489"/>
                </a:cubicBezTo>
                <a:cubicBezTo>
                  <a:pt x="14219426" y="1745335"/>
                  <a:pt x="14206849" y="1749956"/>
                  <a:pt x="14194146" y="1754189"/>
                </a:cubicBezTo>
                <a:cubicBezTo>
                  <a:pt x="14187797" y="1756304"/>
                  <a:pt x="14180664" y="1756825"/>
                  <a:pt x="14175097" y="1760538"/>
                </a:cubicBezTo>
                <a:cubicBezTo>
                  <a:pt x="14168748" y="1764770"/>
                  <a:pt x="14163601" y="1772160"/>
                  <a:pt x="14156049" y="1773237"/>
                </a:cubicBezTo>
                <a:cubicBezTo>
                  <a:pt x="14118273" y="1778633"/>
                  <a:pt x="14079847" y="1777471"/>
                  <a:pt x="14041749" y="1779588"/>
                </a:cubicBezTo>
                <a:cubicBezTo>
                  <a:pt x="14004660" y="1791949"/>
                  <a:pt x="14038721" y="1776264"/>
                  <a:pt x="14009999" y="1804989"/>
                </a:cubicBezTo>
                <a:cubicBezTo>
                  <a:pt x="13988855" y="1826130"/>
                  <a:pt x="13995138" y="1811125"/>
                  <a:pt x="13971896" y="1824038"/>
                </a:cubicBezTo>
                <a:cubicBezTo>
                  <a:pt x="13958555" y="1831450"/>
                  <a:pt x="13948278" y="1844610"/>
                  <a:pt x="13933795" y="1849437"/>
                </a:cubicBezTo>
                <a:cubicBezTo>
                  <a:pt x="13912584" y="1856510"/>
                  <a:pt x="13913269" y="1856822"/>
                  <a:pt x="13889349" y="1862138"/>
                </a:cubicBezTo>
                <a:cubicBezTo>
                  <a:pt x="13878813" y="1864478"/>
                  <a:pt x="13868366" y="1867745"/>
                  <a:pt x="13857596" y="1868488"/>
                </a:cubicBezTo>
                <a:cubicBezTo>
                  <a:pt x="13806873" y="1871985"/>
                  <a:pt x="13755997" y="1872720"/>
                  <a:pt x="13705197" y="1874838"/>
                </a:cubicBezTo>
                <a:cubicBezTo>
                  <a:pt x="13666409" y="1882596"/>
                  <a:pt x="13649782" y="1889047"/>
                  <a:pt x="13603599" y="1874838"/>
                </a:cubicBezTo>
                <a:cubicBezTo>
                  <a:pt x="13589724" y="1870568"/>
                  <a:pt x="13593016" y="1843088"/>
                  <a:pt x="13590898" y="1836737"/>
                </a:cubicBezTo>
                <a:cubicBezTo>
                  <a:pt x="13607830" y="1826157"/>
                  <a:pt x="13624169" y="1814550"/>
                  <a:pt x="13641697" y="1804989"/>
                </a:cubicBezTo>
                <a:cubicBezTo>
                  <a:pt x="13647575" y="1801784"/>
                  <a:pt x="13655522" y="1802819"/>
                  <a:pt x="13660749" y="1798637"/>
                </a:cubicBezTo>
                <a:cubicBezTo>
                  <a:pt x="13703082" y="1764770"/>
                  <a:pt x="13641697" y="1792290"/>
                  <a:pt x="13692499" y="1766888"/>
                </a:cubicBezTo>
                <a:cubicBezTo>
                  <a:pt x="13698486" y="1763894"/>
                  <a:pt x="13705559" y="1763531"/>
                  <a:pt x="13711546" y="1760538"/>
                </a:cubicBezTo>
                <a:cubicBezTo>
                  <a:pt x="13718373" y="1757125"/>
                  <a:pt x="13723625" y="1750938"/>
                  <a:pt x="13730595" y="1747837"/>
                </a:cubicBezTo>
                <a:cubicBezTo>
                  <a:pt x="13742831" y="1742400"/>
                  <a:pt x="13757560" y="1742564"/>
                  <a:pt x="13768696" y="1735138"/>
                </a:cubicBezTo>
                <a:cubicBezTo>
                  <a:pt x="13775049" y="1730904"/>
                  <a:pt x="13780922" y="1725851"/>
                  <a:pt x="13787747" y="1722438"/>
                </a:cubicBezTo>
                <a:cubicBezTo>
                  <a:pt x="13793735" y="1719444"/>
                  <a:pt x="13800946" y="1719338"/>
                  <a:pt x="13806799" y="1716088"/>
                </a:cubicBezTo>
                <a:cubicBezTo>
                  <a:pt x="13820142" y="1708674"/>
                  <a:pt x="13832199" y="1699155"/>
                  <a:pt x="13844895" y="1690687"/>
                </a:cubicBezTo>
                <a:lnTo>
                  <a:pt x="13863949" y="1677989"/>
                </a:lnTo>
                <a:lnTo>
                  <a:pt x="13882996" y="1665288"/>
                </a:lnTo>
                <a:cubicBezTo>
                  <a:pt x="13921099" y="1667404"/>
                  <a:pt x="13959294" y="1668184"/>
                  <a:pt x="13997298" y="1671637"/>
                </a:cubicBezTo>
                <a:cubicBezTo>
                  <a:pt x="14005989" y="1672427"/>
                  <a:pt x="14013969" y="1677989"/>
                  <a:pt x="14022698" y="1677989"/>
                </a:cubicBezTo>
                <a:cubicBezTo>
                  <a:pt x="14037665" y="1677989"/>
                  <a:pt x="14052329" y="1673755"/>
                  <a:pt x="14067148" y="1671637"/>
                </a:cubicBezTo>
                <a:lnTo>
                  <a:pt x="14162395" y="1639887"/>
                </a:lnTo>
                <a:lnTo>
                  <a:pt x="14181448" y="1633538"/>
                </a:lnTo>
                <a:cubicBezTo>
                  <a:pt x="14187797" y="1631420"/>
                  <a:pt x="14194002" y="1628811"/>
                  <a:pt x="14200496" y="1627187"/>
                </a:cubicBezTo>
                <a:cubicBezTo>
                  <a:pt x="14208633" y="1625153"/>
                  <a:pt x="14235835" y="1619042"/>
                  <a:pt x="14244947" y="1614488"/>
                </a:cubicBezTo>
                <a:cubicBezTo>
                  <a:pt x="14251774" y="1611075"/>
                  <a:pt x="14257024" y="1604887"/>
                  <a:pt x="14263998" y="1601787"/>
                </a:cubicBezTo>
                <a:cubicBezTo>
                  <a:pt x="14276231" y="1596350"/>
                  <a:pt x="14289396" y="1593320"/>
                  <a:pt x="14302095" y="1589088"/>
                </a:cubicBezTo>
                <a:cubicBezTo>
                  <a:pt x="14308447" y="1586970"/>
                  <a:pt x="14314654" y="1584361"/>
                  <a:pt x="14321148" y="1582737"/>
                </a:cubicBezTo>
                <a:cubicBezTo>
                  <a:pt x="14353040" y="1574764"/>
                  <a:pt x="14338267" y="1579147"/>
                  <a:pt x="14365597" y="1570038"/>
                </a:cubicBezTo>
                <a:cubicBezTo>
                  <a:pt x="14374065" y="1572156"/>
                  <a:pt x="14382973" y="1572950"/>
                  <a:pt x="14390997" y="1576388"/>
                </a:cubicBezTo>
                <a:cubicBezTo>
                  <a:pt x="14398011" y="1579393"/>
                  <a:pt x="14402422" y="1588824"/>
                  <a:pt x="14410049" y="1589088"/>
                </a:cubicBezTo>
                <a:lnTo>
                  <a:pt x="14575146" y="1582737"/>
                </a:lnTo>
                <a:cubicBezTo>
                  <a:pt x="14585728" y="1580620"/>
                  <a:pt x="14596252" y="1578161"/>
                  <a:pt x="14606896" y="1576388"/>
                </a:cubicBezTo>
                <a:cubicBezTo>
                  <a:pt x="14621658" y="1573926"/>
                  <a:pt x="14636764" y="1573402"/>
                  <a:pt x="14651345" y="1570038"/>
                </a:cubicBezTo>
                <a:lnTo>
                  <a:pt x="14708495" y="1550987"/>
                </a:lnTo>
                <a:cubicBezTo>
                  <a:pt x="14714848" y="1548870"/>
                  <a:pt x="14721977" y="1548351"/>
                  <a:pt x="14727548" y="1544638"/>
                </a:cubicBezTo>
                <a:cubicBezTo>
                  <a:pt x="14733895" y="1540405"/>
                  <a:pt x="14739772" y="1535350"/>
                  <a:pt x="14746596" y="1531938"/>
                </a:cubicBezTo>
                <a:cubicBezTo>
                  <a:pt x="14752583" y="1528944"/>
                  <a:pt x="14759796" y="1528838"/>
                  <a:pt x="14765645" y="1525588"/>
                </a:cubicBezTo>
                <a:cubicBezTo>
                  <a:pt x="14778989" y="1518174"/>
                  <a:pt x="14791045" y="1508656"/>
                  <a:pt x="14803746" y="1500188"/>
                </a:cubicBezTo>
                <a:lnTo>
                  <a:pt x="14841848" y="1474787"/>
                </a:lnTo>
                <a:lnTo>
                  <a:pt x="14860896" y="1462087"/>
                </a:lnTo>
                <a:lnTo>
                  <a:pt x="14879945" y="1449387"/>
                </a:lnTo>
                <a:cubicBezTo>
                  <a:pt x="14916341" y="1394792"/>
                  <a:pt x="14867878" y="1459040"/>
                  <a:pt x="14911697" y="1423987"/>
                </a:cubicBezTo>
                <a:cubicBezTo>
                  <a:pt x="14952727" y="1391161"/>
                  <a:pt x="14895562" y="1414549"/>
                  <a:pt x="14943448" y="1398587"/>
                </a:cubicBezTo>
                <a:cubicBezTo>
                  <a:pt x="14973910" y="1352891"/>
                  <a:pt x="14930769" y="1409154"/>
                  <a:pt x="14994245" y="1366838"/>
                </a:cubicBezTo>
                <a:cubicBezTo>
                  <a:pt x="15000598" y="1362604"/>
                  <a:pt x="15006324" y="1357239"/>
                  <a:pt x="15013298" y="1354137"/>
                </a:cubicBezTo>
                <a:cubicBezTo>
                  <a:pt x="15025531" y="1348700"/>
                  <a:pt x="15051395" y="1341437"/>
                  <a:pt x="15051395" y="1341437"/>
                </a:cubicBezTo>
                <a:close/>
                <a:moveTo>
                  <a:pt x="29851379" y="1338263"/>
                </a:moveTo>
                <a:cubicBezTo>
                  <a:pt x="29859255" y="1338263"/>
                  <a:pt x="29871595" y="1340516"/>
                  <a:pt x="29879951" y="1343024"/>
                </a:cubicBezTo>
                <a:cubicBezTo>
                  <a:pt x="29884759" y="1344468"/>
                  <a:pt x="29889479" y="1346201"/>
                  <a:pt x="29894239" y="1347787"/>
                </a:cubicBezTo>
                <a:lnTo>
                  <a:pt x="29901383" y="1350168"/>
                </a:lnTo>
                <a:lnTo>
                  <a:pt x="29908527" y="1352549"/>
                </a:lnTo>
                <a:cubicBezTo>
                  <a:pt x="29913291" y="1355725"/>
                  <a:pt x="29918767" y="1358027"/>
                  <a:pt x="29922815" y="1362075"/>
                </a:cubicBezTo>
                <a:cubicBezTo>
                  <a:pt x="29931735" y="1370993"/>
                  <a:pt x="29926763" y="1368154"/>
                  <a:pt x="29937103" y="1371599"/>
                </a:cubicBezTo>
                <a:cubicBezTo>
                  <a:pt x="29938691" y="1373980"/>
                  <a:pt x="29939839" y="1376720"/>
                  <a:pt x="29941863" y="1378743"/>
                </a:cubicBezTo>
                <a:cubicBezTo>
                  <a:pt x="29947347" y="1384226"/>
                  <a:pt x="29951247" y="1384066"/>
                  <a:pt x="29958535" y="1385888"/>
                </a:cubicBezTo>
                <a:cubicBezTo>
                  <a:pt x="29960119" y="1388268"/>
                  <a:pt x="29961271" y="1391007"/>
                  <a:pt x="29963295" y="1393033"/>
                </a:cubicBezTo>
                <a:cubicBezTo>
                  <a:pt x="29965319" y="1395056"/>
                  <a:pt x="29968555" y="1395639"/>
                  <a:pt x="29970439" y="1397794"/>
                </a:cubicBezTo>
                <a:cubicBezTo>
                  <a:pt x="29989887" y="1420019"/>
                  <a:pt x="29971035" y="1406129"/>
                  <a:pt x="29987107" y="1416843"/>
                </a:cubicBezTo>
                <a:cubicBezTo>
                  <a:pt x="29998027" y="1433224"/>
                  <a:pt x="29991203" y="1429321"/>
                  <a:pt x="30003779" y="1433514"/>
                </a:cubicBezTo>
                <a:cubicBezTo>
                  <a:pt x="30006159" y="1435099"/>
                  <a:pt x="30008363" y="1436995"/>
                  <a:pt x="30010919" y="1438274"/>
                </a:cubicBezTo>
                <a:cubicBezTo>
                  <a:pt x="30028391" y="1447012"/>
                  <a:pt x="30074499" y="1438307"/>
                  <a:pt x="30075215" y="1438274"/>
                </a:cubicBezTo>
                <a:cubicBezTo>
                  <a:pt x="30077595" y="1437481"/>
                  <a:pt x="30079863" y="1436157"/>
                  <a:pt x="30082359" y="1435893"/>
                </a:cubicBezTo>
                <a:cubicBezTo>
                  <a:pt x="30095015" y="1434562"/>
                  <a:pt x="30107735" y="1433514"/>
                  <a:pt x="30120459" y="1433514"/>
                </a:cubicBezTo>
                <a:cubicBezTo>
                  <a:pt x="30128991" y="1433514"/>
                  <a:pt x="30138315" y="1436190"/>
                  <a:pt x="30146651" y="1438274"/>
                </a:cubicBezTo>
                <a:cubicBezTo>
                  <a:pt x="30156807" y="1445043"/>
                  <a:pt x="30160215" y="1448171"/>
                  <a:pt x="30170463" y="1452562"/>
                </a:cubicBezTo>
                <a:cubicBezTo>
                  <a:pt x="30172771" y="1453552"/>
                  <a:pt x="30175227" y="1454149"/>
                  <a:pt x="30177607" y="1454943"/>
                </a:cubicBezTo>
                <a:lnTo>
                  <a:pt x="30191895" y="1464469"/>
                </a:lnTo>
                <a:cubicBezTo>
                  <a:pt x="30194275" y="1466056"/>
                  <a:pt x="30196323" y="1468327"/>
                  <a:pt x="30199039" y="1469232"/>
                </a:cubicBezTo>
                <a:cubicBezTo>
                  <a:pt x="30201419" y="1470025"/>
                  <a:pt x="30203939" y="1470491"/>
                  <a:pt x="30206183" y="1471613"/>
                </a:cubicBezTo>
                <a:cubicBezTo>
                  <a:pt x="30208743" y="1472892"/>
                  <a:pt x="30210711" y="1475214"/>
                  <a:pt x="30213327" y="1476374"/>
                </a:cubicBezTo>
                <a:cubicBezTo>
                  <a:pt x="30217915" y="1478414"/>
                  <a:pt x="30222851" y="1479549"/>
                  <a:pt x="30227615" y="1481137"/>
                </a:cubicBezTo>
                <a:lnTo>
                  <a:pt x="30234759" y="1483518"/>
                </a:lnTo>
                <a:lnTo>
                  <a:pt x="30249047" y="1493043"/>
                </a:lnTo>
                <a:lnTo>
                  <a:pt x="30256191" y="1497808"/>
                </a:lnTo>
                <a:cubicBezTo>
                  <a:pt x="30256983" y="1500188"/>
                  <a:pt x="30256795" y="1503174"/>
                  <a:pt x="30258571" y="1504949"/>
                </a:cubicBezTo>
                <a:cubicBezTo>
                  <a:pt x="30260347" y="1506725"/>
                  <a:pt x="30265023" y="1504917"/>
                  <a:pt x="30265715" y="1507331"/>
                </a:cubicBezTo>
                <a:cubicBezTo>
                  <a:pt x="30268559" y="1517283"/>
                  <a:pt x="30267303" y="1527968"/>
                  <a:pt x="30268095" y="1538287"/>
                </a:cubicBezTo>
                <a:cubicBezTo>
                  <a:pt x="30267059" y="1543472"/>
                  <a:pt x="30266611" y="1553565"/>
                  <a:pt x="30260951" y="1557338"/>
                </a:cubicBezTo>
                <a:cubicBezTo>
                  <a:pt x="30258231" y="1559152"/>
                  <a:pt x="30254603" y="1558925"/>
                  <a:pt x="30251427" y="1559719"/>
                </a:cubicBezTo>
                <a:cubicBezTo>
                  <a:pt x="30249047" y="1561307"/>
                  <a:pt x="30247143" y="1564346"/>
                  <a:pt x="30244283" y="1564481"/>
                </a:cubicBezTo>
                <a:cubicBezTo>
                  <a:pt x="30229991" y="1565163"/>
                  <a:pt x="30215635" y="1563739"/>
                  <a:pt x="30201419" y="1562102"/>
                </a:cubicBezTo>
                <a:cubicBezTo>
                  <a:pt x="30194919" y="1561349"/>
                  <a:pt x="30188787" y="1558622"/>
                  <a:pt x="30182371" y="1557338"/>
                </a:cubicBezTo>
                <a:lnTo>
                  <a:pt x="30170463" y="1554957"/>
                </a:lnTo>
                <a:cubicBezTo>
                  <a:pt x="30156179" y="1555750"/>
                  <a:pt x="30141803" y="1555564"/>
                  <a:pt x="30127603" y="1557338"/>
                </a:cubicBezTo>
                <a:cubicBezTo>
                  <a:pt x="30122623" y="1557960"/>
                  <a:pt x="30118079" y="1560513"/>
                  <a:pt x="30113315" y="1562102"/>
                </a:cubicBezTo>
                <a:cubicBezTo>
                  <a:pt x="30110935" y="1562893"/>
                  <a:pt x="30108259" y="1563091"/>
                  <a:pt x="30106171" y="1564481"/>
                </a:cubicBezTo>
                <a:cubicBezTo>
                  <a:pt x="30096939" y="1570635"/>
                  <a:pt x="30101743" y="1568338"/>
                  <a:pt x="30091883" y="1571625"/>
                </a:cubicBezTo>
                <a:lnTo>
                  <a:pt x="30077595" y="1581150"/>
                </a:lnTo>
                <a:cubicBezTo>
                  <a:pt x="30075215" y="1582736"/>
                  <a:pt x="30073167" y="1585009"/>
                  <a:pt x="30070451" y="1585913"/>
                </a:cubicBezTo>
                <a:lnTo>
                  <a:pt x="30063307" y="1588293"/>
                </a:lnTo>
                <a:cubicBezTo>
                  <a:pt x="30060927" y="1589883"/>
                  <a:pt x="30058187" y="1591033"/>
                  <a:pt x="30056163" y="1593056"/>
                </a:cubicBezTo>
                <a:cubicBezTo>
                  <a:pt x="30054143" y="1595081"/>
                  <a:pt x="30053639" y="1598411"/>
                  <a:pt x="30051403" y="1600200"/>
                </a:cubicBezTo>
                <a:cubicBezTo>
                  <a:pt x="30049443" y="1601767"/>
                  <a:pt x="30046639" y="1601787"/>
                  <a:pt x="30044259" y="1602583"/>
                </a:cubicBezTo>
                <a:lnTo>
                  <a:pt x="30029971" y="1616869"/>
                </a:lnTo>
                <a:cubicBezTo>
                  <a:pt x="30027591" y="1619251"/>
                  <a:pt x="30024695" y="1621211"/>
                  <a:pt x="30022827" y="1624012"/>
                </a:cubicBezTo>
                <a:lnTo>
                  <a:pt x="30003779" y="1652587"/>
                </a:lnTo>
                <a:cubicBezTo>
                  <a:pt x="30002191" y="1654969"/>
                  <a:pt x="30001395" y="1658143"/>
                  <a:pt x="29999015" y="1659732"/>
                </a:cubicBezTo>
                <a:lnTo>
                  <a:pt x="29984727" y="1669257"/>
                </a:lnTo>
                <a:cubicBezTo>
                  <a:pt x="29983139" y="1671637"/>
                  <a:pt x="29981987" y="1674375"/>
                  <a:pt x="29979963" y="1676400"/>
                </a:cubicBezTo>
                <a:cubicBezTo>
                  <a:pt x="29975347" y="1681016"/>
                  <a:pt x="29971487" y="1681608"/>
                  <a:pt x="29965679" y="1683543"/>
                </a:cubicBezTo>
                <a:lnTo>
                  <a:pt x="29944247" y="1697832"/>
                </a:lnTo>
                <a:cubicBezTo>
                  <a:pt x="29941863" y="1699418"/>
                  <a:pt x="29939819" y="1701690"/>
                  <a:pt x="29937103" y="1702593"/>
                </a:cubicBezTo>
                <a:lnTo>
                  <a:pt x="29915671" y="1709737"/>
                </a:lnTo>
                <a:lnTo>
                  <a:pt x="29901383" y="1714499"/>
                </a:lnTo>
                <a:cubicBezTo>
                  <a:pt x="29898207" y="1715294"/>
                  <a:pt x="29895119" y="1716586"/>
                  <a:pt x="29891859" y="1716881"/>
                </a:cubicBezTo>
                <a:cubicBezTo>
                  <a:pt x="29877607" y="1718177"/>
                  <a:pt x="29863283" y="1718470"/>
                  <a:pt x="29848995" y="1719262"/>
                </a:cubicBezTo>
                <a:cubicBezTo>
                  <a:pt x="29827847" y="1721906"/>
                  <a:pt x="29823111" y="1723785"/>
                  <a:pt x="29798991" y="1719262"/>
                </a:cubicBezTo>
                <a:cubicBezTo>
                  <a:pt x="29796175" y="1718736"/>
                  <a:pt x="29794407" y="1715779"/>
                  <a:pt x="29791847" y="1714499"/>
                </a:cubicBezTo>
                <a:cubicBezTo>
                  <a:pt x="29789599" y="1713378"/>
                  <a:pt x="29787083" y="1712912"/>
                  <a:pt x="29784703" y="1712118"/>
                </a:cubicBezTo>
                <a:cubicBezTo>
                  <a:pt x="29788299" y="1697728"/>
                  <a:pt x="29786051" y="1705690"/>
                  <a:pt x="29791847" y="1688307"/>
                </a:cubicBezTo>
                <a:cubicBezTo>
                  <a:pt x="29794571" y="1680135"/>
                  <a:pt x="29794167" y="1678843"/>
                  <a:pt x="29801371" y="1671637"/>
                </a:cubicBezTo>
                <a:cubicBezTo>
                  <a:pt x="29803395" y="1669614"/>
                  <a:pt x="29806135" y="1668463"/>
                  <a:pt x="29808515" y="1666875"/>
                </a:cubicBezTo>
                <a:cubicBezTo>
                  <a:pt x="29810103" y="1664494"/>
                  <a:pt x="29811859" y="1662216"/>
                  <a:pt x="29813279" y="1659732"/>
                </a:cubicBezTo>
                <a:cubicBezTo>
                  <a:pt x="29815039" y="1656649"/>
                  <a:pt x="29815767" y="1652935"/>
                  <a:pt x="29818039" y="1650207"/>
                </a:cubicBezTo>
                <a:cubicBezTo>
                  <a:pt x="29819871" y="1648007"/>
                  <a:pt x="29822803" y="1647032"/>
                  <a:pt x="29825183" y="1645443"/>
                </a:cubicBezTo>
                <a:cubicBezTo>
                  <a:pt x="29826771" y="1643064"/>
                  <a:pt x="29828667" y="1640859"/>
                  <a:pt x="29829947" y="1638302"/>
                </a:cubicBezTo>
                <a:cubicBezTo>
                  <a:pt x="29835343" y="1627509"/>
                  <a:pt x="29831715" y="1617347"/>
                  <a:pt x="29829947" y="1604963"/>
                </a:cubicBezTo>
                <a:cubicBezTo>
                  <a:pt x="29829591" y="1602477"/>
                  <a:pt x="29829131" y="1599779"/>
                  <a:pt x="29827563" y="1597819"/>
                </a:cubicBezTo>
                <a:cubicBezTo>
                  <a:pt x="29825775" y="1595584"/>
                  <a:pt x="29823035" y="1594221"/>
                  <a:pt x="29820419" y="1593056"/>
                </a:cubicBezTo>
                <a:cubicBezTo>
                  <a:pt x="29815835" y="1591017"/>
                  <a:pt x="29806135" y="1588293"/>
                  <a:pt x="29806135" y="1588293"/>
                </a:cubicBezTo>
                <a:cubicBezTo>
                  <a:pt x="29799783" y="1589088"/>
                  <a:pt x="29793379" y="1589529"/>
                  <a:pt x="29787083" y="1590675"/>
                </a:cubicBezTo>
                <a:cubicBezTo>
                  <a:pt x="29784615" y="1591125"/>
                  <a:pt x="29782375" y="1592448"/>
                  <a:pt x="29779939" y="1593056"/>
                </a:cubicBezTo>
                <a:cubicBezTo>
                  <a:pt x="29776015" y="1594039"/>
                  <a:pt x="29772003" y="1594643"/>
                  <a:pt x="29768035" y="1595438"/>
                </a:cubicBezTo>
                <a:lnTo>
                  <a:pt x="29613251" y="1593056"/>
                </a:lnTo>
                <a:cubicBezTo>
                  <a:pt x="29558655" y="1593056"/>
                  <a:pt x="29571619" y="1589471"/>
                  <a:pt x="29546579" y="1597819"/>
                </a:cubicBezTo>
                <a:cubicBezTo>
                  <a:pt x="29539555" y="1602500"/>
                  <a:pt x="29538015" y="1602851"/>
                  <a:pt x="29532291" y="1609724"/>
                </a:cubicBezTo>
                <a:cubicBezTo>
                  <a:pt x="29530459" y="1611924"/>
                  <a:pt x="29529763" y="1615083"/>
                  <a:pt x="29527527" y="1616869"/>
                </a:cubicBezTo>
                <a:cubicBezTo>
                  <a:pt x="29525567" y="1618436"/>
                  <a:pt x="29522763" y="1618455"/>
                  <a:pt x="29520383" y="1619251"/>
                </a:cubicBezTo>
                <a:cubicBezTo>
                  <a:pt x="29518795" y="1621631"/>
                  <a:pt x="29518047" y="1624876"/>
                  <a:pt x="29515619" y="1626393"/>
                </a:cubicBezTo>
                <a:cubicBezTo>
                  <a:pt x="29511363" y="1629054"/>
                  <a:pt x="29506095" y="1629570"/>
                  <a:pt x="29501335" y="1631156"/>
                </a:cubicBezTo>
                <a:lnTo>
                  <a:pt x="29487047" y="1635919"/>
                </a:lnTo>
                <a:lnTo>
                  <a:pt x="29479903" y="1638302"/>
                </a:lnTo>
                <a:lnTo>
                  <a:pt x="29472759" y="1640681"/>
                </a:lnTo>
                <a:cubicBezTo>
                  <a:pt x="29472615" y="1640657"/>
                  <a:pt x="29454411" y="1638387"/>
                  <a:pt x="29451327" y="1635919"/>
                </a:cubicBezTo>
                <a:cubicBezTo>
                  <a:pt x="29449091" y="1634130"/>
                  <a:pt x="29448151" y="1631156"/>
                  <a:pt x="29446563" y="1628775"/>
                </a:cubicBezTo>
                <a:lnTo>
                  <a:pt x="29441803" y="1614488"/>
                </a:lnTo>
                <a:cubicBezTo>
                  <a:pt x="29436407" y="1598303"/>
                  <a:pt x="29439419" y="1609868"/>
                  <a:pt x="29446563" y="1566863"/>
                </a:cubicBezTo>
                <a:lnTo>
                  <a:pt x="29427515" y="1559719"/>
                </a:lnTo>
                <a:cubicBezTo>
                  <a:pt x="29425155" y="1558860"/>
                  <a:pt x="29422459" y="1558731"/>
                  <a:pt x="29420371" y="1557338"/>
                </a:cubicBezTo>
                <a:cubicBezTo>
                  <a:pt x="29402535" y="1545447"/>
                  <a:pt x="29423071" y="1553475"/>
                  <a:pt x="29406083" y="1547812"/>
                </a:cubicBezTo>
                <a:cubicBezTo>
                  <a:pt x="29400815" y="1542543"/>
                  <a:pt x="29397495" y="1540157"/>
                  <a:pt x="29394179" y="1533524"/>
                </a:cubicBezTo>
                <a:cubicBezTo>
                  <a:pt x="29393055" y="1531279"/>
                  <a:pt x="29392591" y="1528762"/>
                  <a:pt x="29391795" y="1526381"/>
                </a:cubicBezTo>
                <a:cubicBezTo>
                  <a:pt x="29392591" y="1520825"/>
                  <a:pt x="29391899" y="1514842"/>
                  <a:pt x="29394179" y="1509712"/>
                </a:cubicBezTo>
                <a:cubicBezTo>
                  <a:pt x="29396127" y="1505323"/>
                  <a:pt x="29404991" y="1504305"/>
                  <a:pt x="29408463" y="1502569"/>
                </a:cubicBezTo>
                <a:cubicBezTo>
                  <a:pt x="29411023" y="1501289"/>
                  <a:pt x="29412995" y="1498968"/>
                  <a:pt x="29415607" y="1497808"/>
                </a:cubicBezTo>
                <a:cubicBezTo>
                  <a:pt x="29420195" y="1495767"/>
                  <a:pt x="29425135" y="1494631"/>
                  <a:pt x="29429895" y="1493043"/>
                </a:cubicBezTo>
                <a:lnTo>
                  <a:pt x="29437039" y="1490663"/>
                </a:lnTo>
                <a:cubicBezTo>
                  <a:pt x="29457315" y="1483905"/>
                  <a:pt x="29444199" y="1487580"/>
                  <a:pt x="29487047" y="1485900"/>
                </a:cubicBezTo>
                <a:lnTo>
                  <a:pt x="29565627" y="1483518"/>
                </a:lnTo>
                <a:cubicBezTo>
                  <a:pt x="29571183" y="1482724"/>
                  <a:pt x="29576683" y="1481137"/>
                  <a:pt x="29582295" y="1481137"/>
                </a:cubicBezTo>
                <a:cubicBezTo>
                  <a:pt x="29603691" y="1481137"/>
                  <a:pt x="29618763" y="1480411"/>
                  <a:pt x="29637063" y="1485900"/>
                </a:cubicBezTo>
                <a:cubicBezTo>
                  <a:pt x="29641875" y="1487343"/>
                  <a:pt x="29646591" y="1489074"/>
                  <a:pt x="29651351" y="1490663"/>
                </a:cubicBezTo>
                <a:lnTo>
                  <a:pt x="29665639" y="1495425"/>
                </a:lnTo>
                <a:lnTo>
                  <a:pt x="29672783" y="1497808"/>
                </a:lnTo>
                <a:lnTo>
                  <a:pt x="29679927" y="1500188"/>
                </a:lnTo>
                <a:cubicBezTo>
                  <a:pt x="29682307" y="1501775"/>
                  <a:pt x="29684455" y="1503788"/>
                  <a:pt x="29687071" y="1504949"/>
                </a:cubicBezTo>
                <a:cubicBezTo>
                  <a:pt x="29691659" y="1506988"/>
                  <a:pt x="29696595" y="1508124"/>
                  <a:pt x="29701359" y="1509712"/>
                </a:cubicBezTo>
                <a:lnTo>
                  <a:pt x="29722791" y="1516856"/>
                </a:lnTo>
                <a:cubicBezTo>
                  <a:pt x="29748847" y="1525542"/>
                  <a:pt x="29709379" y="1511688"/>
                  <a:pt x="29737079" y="1523999"/>
                </a:cubicBezTo>
                <a:cubicBezTo>
                  <a:pt x="29741663" y="1526039"/>
                  <a:pt x="29746603" y="1527174"/>
                  <a:pt x="29751363" y="1528762"/>
                </a:cubicBezTo>
                <a:cubicBezTo>
                  <a:pt x="29753747" y="1529556"/>
                  <a:pt x="29756075" y="1530534"/>
                  <a:pt x="29758507" y="1531144"/>
                </a:cubicBezTo>
                <a:cubicBezTo>
                  <a:pt x="29761683" y="1531938"/>
                  <a:pt x="29764839" y="1532815"/>
                  <a:pt x="29768035" y="1533524"/>
                </a:cubicBezTo>
                <a:cubicBezTo>
                  <a:pt x="29778035" y="1535747"/>
                  <a:pt x="29783867" y="1536562"/>
                  <a:pt x="29794227" y="1538287"/>
                </a:cubicBezTo>
                <a:cubicBezTo>
                  <a:pt x="29815659" y="1537494"/>
                  <a:pt x="29837119" y="1537289"/>
                  <a:pt x="29858519" y="1535908"/>
                </a:cubicBezTo>
                <a:cubicBezTo>
                  <a:pt x="29861787" y="1535696"/>
                  <a:pt x="29864911" y="1534465"/>
                  <a:pt x="29868047" y="1533524"/>
                </a:cubicBezTo>
                <a:cubicBezTo>
                  <a:pt x="29872855" y="1532081"/>
                  <a:pt x="29882335" y="1528762"/>
                  <a:pt x="29882335" y="1528762"/>
                </a:cubicBezTo>
                <a:cubicBezTo>
                  <a:pt x="29884715" y="1527174"/>
                  <a:pt x="29887959" y="1526427"/>
                  <a:pt x="29889479" y="1523999"/>
                </a:cubicBezTo>
                <a:cubicBezTo>
                  <a:pt x="29892139" y="1519742"/>
                  <a:pt x="29891455" y="1513889"/>
                  <a:pt x="29894239" y="1509712"/>
                </a:cubicBezTo>
                <a:lnTo>
                  <a:pt x="29899003" y="1502569"/>
                </a:lnTo>
                <a:cubicBezTo>
                  <a:pt x="29902623" y="1491703"/>
                  <a:pt x="29907155" y="1485538"/>
                  <a:pt x="29901383" y="1473995"/>
                </a:cubicBezTo>
                <a:cubicBezTo>
                  <a:pt x="29900103" y="1471434"/>
                  <a:pt x="29896855" y="1470393"/>
                  <a:pt x="29894239" y="1469232"/>
                </a:cubicBezTo>
                <a:cubicBezTo>
                  <a:pt x="29889651" y="1467194"/>
                  <a:pt x="29884131" y="1467252"/>
                  <a:pt x="29879951" y="1464469"/>
                </a:cubicBezTo>
                <a:cubicBezTo>
                  <a:pt x="29877571" y="1462881"/>
                  <a:pt x="29875367" y="1460988"/>
                  <a:pt x="29872807" y="1459707"/>
                </a:cubicBezTo>
                <a:cubicBezTo>
                  <a:pt x="29870563" y="1458585"/>
                  <a:pt x="29867859" y="1458543"/>
                  <a:pt x="29865663" y="1457325"/>
                </a:cubicBezTo>
                <a:cubicBezTo>
                  <a:pt x="29860663" y="1454544"/>
                  <a:pt x="29856807" y="1449609"/>
                  <a:pt x="29851379" y="1447799"/>
                </a:cubicBezTo>
                <a:cubicBezTo>
                  <a:pt x="29825339" y="1439120"/>
                  <a:pt x="29864771" y="1452960"/>
                  <a:pt x="29837091" y="1440656"/>
                </a:cubicBezTo>
                <a:cubicBezTo>
                  <a:pt x="29832503" y="1438619"/>
                  <a:pt x="29827563" y="1437481"/>
                  <a:pt x="29822803" y="1435893"/>
                </a:cubicBezTo>
                <a:lnTo>
                  <a:pt x="29815659" y="1433514"/>
                </a:lnTo>
                <a:lnTo>
                  <a:pt x="29794227" y="1419225"/>
                </a:lnTo>
                <a:lnTo>
                  <a:pt x="29787083" y="1414462"/>
                </a:lnTo>
                <a:cubicBezTo>
                  <a:pt x="29785495" y="1412081"/>
                  <a:pt x="29784343" y="1409344"/>
                  <a:pt x="29782319" y="1407318"/>
                </a:cubicBezTo>
                <a:cubicBezTo>
                  <a:pt x="29780299" y="1405295"/>
                  <a:pt x="29776599" y="1405042"/>
                  <a:pt x="29775179" y="1402557"/>
                </a:cubicBezTo>
                <a:cubicBezTo>
                  <a:pt x="29773171" y="1399044"/>
                  <a:pt x="29773591" y="1394618"/>
                  <a:pt x="29772795" y="1390650"/>
                </a:cubicBezTo>
                <a:cubicBezTo>
                  <a:pt x="29773591" y="1383506"/>
                  <a:pt x="29773435" y="1376192"/>
                  <a:pt x="29775179" y="1369218"/>
                </a:cubicBezTo>
                <a:cubicBezTo>
                  <a:pt x="29777047" y="1361734"/>
                  <a:pt x="29789691" y="1354819"/>
                  <a:pt x="29794227" y="1352549"/>
                </a:cubicBezTo>
                <a:cubicBezTo>
                  <a:pt x="29797403" y="1350963"/>
                  <a:pt x="29800455" y="1349105"/>
                  <a:pt x="29803751" y="1347787"/>
                </a:cubicBezTo>
                <a:cubicBezTo>
                  <a:pt x="29821483" y="1340696"/>
                  <a:pt x="29821551" y="1342705"/>
                  <a:pt x="29844235" y="1340645"/>
                </a:cubicBezTo>
                <a:cubicBezTo>
                  <a:pt x="29846615" y="1339849"/>
                  <a:pt x="29848867" y="1338263"/>
                  <a:pt x="29851379" y="1338263"/>
                </a:cubicBezTo>
                <a:close/>
                <a:moveTo>
                  <a:pt x="35004403" y="1333499"/>
                </a:moveTo>
                <a:cubicBezTo>
                  <a:pt x="35058043" y="1333499"/>
                  <a:pt x="35067715" y="1336115"/>
                  <a:pt x="35109175" y="1343024"/>
                </a:cubicBezTo>
                <a:cubicBezTo>
                  <a:pt x="35113939" y="1344613"/>
                  <a:pt x="35118635" y="1346409"/>
                  <a:pt x="35123463" y="1347787"/>
                </a:cubicBezTo>
                <a:cubicBezTo>
                  <a:pt x="35165331" y="1359750"/>
                  <a:pt x="35122539" y="1345890"/>
                  <a:pt x="35156803" y="1357313"/>
                </a:cubicBezTo>
                <a:cubicBezTo>
                  <a:pt x="35158387" y="1362075"/>
                  <a:pt x="35159319" y="1367109"/>
                  <a:pt x="35161563" y="1371599"/>
                </a:cubicBezTo>
                <a:cubicBezTo>
                  <a:pt x="35164123" y="1376720"/>
                  <a:pt x="35170279" y="1380222"/>
                  <a:pt x="35171087" y="1385888"/>
                </a:cubicBezTo>
                <a:cubicBezTo>
                  <a:pt x="35173323" y="1401524"/>
                  <a:pt x="35164439" y="1409147"/>
                  <a:pt x="35152039" y="1414462"/>
                </a:cubicBezTo>
                <a:cubicBezTo>
                  <a:pt x="35146023" y="1417040"/>
                  <a:pt x="35139531" y="1419026"/>
                  <a:pt x="35132987" y="1419224"/>
                </a:cubicBezTo>
                <a:cubicBezTo>
                  <a:pt x="35086971" y="1420618"/>
                  <a:pt x="35025831" y="1411288"/>
                  <a:pt x="35004403" y="1409699"/>
                </a:cubicBezTo>
                <a:cubicBezTo>
                  <a:pt x="34982087" y="1412179"/>
                  <a:pt x="34955467" y="1419077"/>
                  <a:pt x="34932963" y="1409699"/>
                </a:cubicBezTo>
                <a:cubicBezTo>
                  <a:pt x="34922395" y="1405297"/>
                  <a:pt x="34913915" y="1397000"/>
                  <a:pt x="34904387" y="1390650"/>
                </a:cubicBezTo>
                <a:cubicBezTo>
                  <a:pt x="34900211" y="1387865"/>
                  <a:pt x="34894863" y="1387477"/>
                  <a:pt x="34890103" y="1385888"/>
                </a:cubicBezTo>
                <a:cubicBezTo>
                  <a:pt x="34886927" y="1376362"/>
                  <a:pt x="34877403" y="1366838"/>
                  <a:pt x="34880575" y="1357313"/>
                </a:cubicBezTo>
                <a:cubicBezTo>
                  <a:pt x="34882163" y="1352549"/>
                  <a:pt x="34880399" y="1343922"/>
                  <a:pt x="34885339" y="1343024"/>
                </a:cubicBezTo>
                <a:cubicBezTo>
                  <a:pt x="34918175" y="1337054"/>
                  <a:pt x="34952015" y="1339849"/>
                  <a:pt x="34985351" y="1338262"/>
                </a:cubicBezTo>
                <a:cubicBezTo>
                  <a:pt x="34991703" y="1336674"/>
                  <a:pt x="34997855" y="1333499"/>
                  <a:pt x="35004403" y="1333499"/>
                </a:cubicBezTo>
                <a:close/>
                <a:moveTo>
                  <a:pt x="31094391" y="1331118"/>
                </a:moveTo>
                <a:lnTo>
                  <a:pt x="31189639" y="1333499"/>
                </a:lnTo>
                <a:cubicBezTo>
                  <a:pt x="31196799" y="1333804"/>
                  <a:pt x="31208295" y="1336001"/>
                  <a:pt x="31215835" y="1338263"/>
                </a:cubicBezTo>
                <a:cubicBezTo>
                  <a:pt x="31220643" y="1339706"/>
                  <a:pt x="31225359" y="1341437"/>
                  <a:pt x="31230119" y="1343024"/>
                </a:cubicBezTo>
                <a:lnTo>
                  <a:pt x="31237263" y="1345407"/>
                </a:lnTo>
                <a:lnTo>
                  <a:pt x="31244407" y="1366838"/>
                </a:lnTo>
                <a:lnTo>
                  <a:pt x="31246791" y="1373981"/>
                </a:lnTo>
                <a:lnTo>
                  <a:pt x="31249171" y="1381124"/>
                </a:lnTo>
                <a:cubicBezTo>
                  <a:pt x="31248795" y="1386379"/>
                  <a:pt x="31249819" y="1410784"/>
                  <a:pt x="31244407" y="1421607"/>
                </a:cubicBezTo>
                <a:cubicBezTo>
                  <a:pt x="31243127" y="1424167"/>
                  <a:pt x="31241879" y="1426962"/>
                  <a:pt x="31239647" y="1428750"/>
                </a:cubicBezTo>
                <a:cubicBezTo>
                  <a:pt x="31237687" y="1430317"/>
                  <a:pt x="31234831" y="1430199"/>
                  <a:pt x="31232503" y="1431132"/>
                </a:cubicBezTo>
                <a:cubicBezTo>
                  <a:pt x="31230855" y="1431790"/>
                  <a:pt x="31228535" y="1431132"/>
                  <a:pt x="31227739" y="1431132"/>
                </a:cubicBezTo>
                <a:cubicBezTo>
                  <a:pt x="31200751" y="1430338"/>
                  <a:pt x="31173739" y="1430169"/>
                  <a:pt x="31146779" y="1428750"/>
                </a:cubicBezTo>
                <a:cubicBezTo>
                  <a:pt x="31143511" y="1428578"/>
                  <a:pt x="31140495" y="1426800"/>
                  <a:pt x="31137251" y="1426369"/>
                </a:cubicBezTo>
                <a:cubicBezTo>
                  <a:pt x="31128563" y="1425209"/>
                  <a:pt x="31119791" y="1424782"/>
                  <a:pt x="31111059" y="1423987"/>
                </a:cubicBezTo>
                <a:cubicBezTo>
                  <a:pt x="31107883" y="1423193"/>
                  <a:pt x="31104755" y="1422192"/>
                  <a:pt x="31101535" y="1421607"/>
                </a:cubicBezTo>
                <a:cubicBezTo>
                  <a:pt x="31091319" y="1419751"/>
                  <a:pt x="31082823" y="1419533"/>
                  <a:pt x="31072959" y="1416843"/>
                </a:cubicBezTo>
                <a:cubicBezTo>
                  <a:pt x="31068115" y="1415522"/>
                  <a:pt x="31063435" y="1413669"/>
                  <a:pt x="31058671" y="1412081"/>
                </a:cubicBezTo>
                <a:lnTo>
                  <a:pt x="31037239" y="1404937"/>
                </a:lnTo>
                <a:lnTo>
                  <a:pt x="31030095" y="1402557"/>
                </a:lnTo>
                <a:cubicBezTo>
                  <a:pt x="31028507" y="1400175"/>
                  <a:pt x="31027167" y="1397613"/>
                  <a:pt x="31025335" y="1395412"/>
                </a:cubicBezTo>
                <a:cubicBezTo>
                  <a:pt x="31023179" y="1392826"/>
                  <a:pt x="31020059" y="1391070"/>
                  <a:pt x="31018191" y="1388268"/>
                </a:cubicBezTo>
                <a:cubicBezTo>
                  <a:pt x="31016799" y="1386180"/>
                  <a:pt x="31016603" y="1383506"/>
                  <a:pt x="31015807" y="1381124"/>
                </a:cubicBezTo>
                <a:cubicBezTo>
                  <a:pt x="31016603" y="1373980"/>
                  <a:pt x="31015735" y="1366448"/>
                  <a:pt x="31018191" y="1359693"/>
                </a:cubicBezTo>
                <a:cubicBezTo>
                  <a:pt x="31019167" y="1357003"/>
                  <a:pt x="31022719" y="1356093"/>
                  <a:pt x="31025335" y="1354931"/>
                </a:cubicBezTo>
                <a:cubicBezTo>
                  <a:pt x="31029919" y="1352892"/>
                  <a:pt x="31035443" y="1352953"/>
                  <a:pt x="31039619" y="1350168"/>
                </a:cubicBezTo>
                <a:cubicBezTo>
                  <a:pt x="31050943" y="1342624"/>
                  <a:pt x="31044051" y="1346311"/>
                  <a:pt x="31061051" y="1340645"/>
                </a:cubicBezTo>
                <a:lnTo>
                  <a:pt x="31075339" y="1335882"/>
                </a:lnTo>
                <a:cubicBezTo>
                  <a:pt x="31077719" y="1335087"/>
                  <a:pt x="31080023" y="1333992"/>
                  <a:pt x="31082483" y="1333499"/>
                </a:cubicBezTo>
                <a:lnTo>
                  <a:pt x="31094391" y="1331118"/>
                </a:lnTo>
                <a:close/>
                <a:moveTo>
                  <a:pt x="17433431" y="1295400"/>
                </a:moveTo>
                <a:cubicBezTo>
                  <a:pt x="17455657" y="1296193"/>
                  <a:pt x="17477915" y="1296349"/>
                  <a:pt x="17500107" y="1297781"/>
                </a:cubicBezTo>
                <a:cubicBezTo>
                  <a:pt x="17502611" y="1297944"/>
                  <a:pt x="17504837" y="1299473"/>
                  <a:pt x="17507251" y="1300162"/>
                </a:cubicBezTo>
                <a:cubicBezTo>
                  <a:pt x="17528171" y="1306140"/>
                  <a:pt x="17506799" y="1299218"/>
                  <a:pt x="17523919" y="1304924"/>
                </a:cubicBezTo>
                <a:cubicBezTo>
                  <a:pt x="17526299" y="1307307"/>
                  <a:pt x="17528263" y="1310201"/>
                  <a:pt x="17531063" y="1312069"/>
                </a:cubicBezTo>
                <a:cubicBezTo>
                  <a:pt x="17533151" y="1313461"/>
                  <a:pt x="17536431" y="1312674"/>
                  <a:pt x="17538207" y="1314449"/>
                </a:cubicBezTo>
                <a:cubicBezTo>
                  <a:pt x="17542255" y="1318497"/>
                  <a:pt x="17547731" y="1328739"/>
                  <a:pt x="17547731" y="1328739"/>
                </a:cubicBezTo>
                <a:cubicBezTo>
                  <a:pt x="17548527" y="1331118"/>
                  <a:pt x="17548991" y="1333636"/>
                  <a:pt x="17550111" y="1335882"/>
                </a:cubicBezTo>
                <a:cubicBezTo>
                  <a:pt x="17556767" y="1349188"/>
                  <a:pt x="17555539" y="1336826"/>
                  <a:pt x="17559639" y="1357313"/>
                </a:cubicBezTo>
                <a:cubicBezTo>
                  <a:pt x="17560431" y="1361281"/>
                  <a:pt x="17560011" y="1365706"/>
                  <a:pt x="17562019" y="1369218"/>
                </a:cubicBezTo>
                <a:cubicBezTo>
                  <a:pt x="17564759" y="1374015"/>
                  <a:pt x="17574535" y="1375325"/>
                  <a:pt x="17578687" y="1376362"/>
                </a:cubicBezTo>
                <a:cubicBezTo>
                  <a:pt x="17585831" y="1375569"/>
                  <a:pt x="17593029" y="1375164"/>
                  <a:pt x="17600119" y="1373981"/>
                </a:cubicBezTo>
                <a:cubicBezTo>
                  <a:pt x="17602595" y="1373571"/>
                  <a:pt x="17605173" y="1372991"/>
                  <a:pt x="17607263" y="1371599"/>
                </a:cubicBezTo>
                <a:cubicBezTo>
                  <a:pt x="17610063" y="1369731"/>
                  <a:pt x="17611749" y="1366523"/>
                  <a:pt x="17614407" y="1364456"/>
                </a:cubicBezTo>
                <a:cubicBezTo>
                  <a:pt x="17618923" y="1360943"/>
                  <a:pt x="17628695" y="1354931"/>
                  <a:pt x="17628695" y="1354931"/>
                </a:cubicBezTo>
                <a:cubicBezTo>
                  <a:pt x="17630283" y="1352550"/>
                  <a:pt x="17631625" y="1349987"/>
                  <a:pt x="17633455" y="1347787"/>
                </a:cubicBezTo>
                <a:cubicBezTo>
                  <a:pt x="17637219" y="1343274"/>
                  <a:pt x="17642391" y="1338558"/>
                  <a:pt x="17647743" y="1335882"/>
                </a:cubicBezTo>
                <a:cubicBezTo>
                  <a:pt x="17649989" y="1334759"/>
                  <a:pt x="17652507" y="1334295"/>
                  <a:pt x="17654887" y="1333499"/>
                </a:cubicBezTo>
                <a:cubicBezTo>
                  <a:pt x="17660375" y="1334416"/>
                  <a:pt x="17670455" y="1335331"/>
                  <a:pt x="17676319" y="1338263"/>
                </a:cubicBezTo>
                <a:cubicBezTo>
                  <a:pt x="17678879" y="1339543"/>
                  <a:pt x="17681083" y="1341437"/>
                  <a:pt x="17683463" y="1343024"/>
                </a:cubicBezTo>
                <a:cubicBezTo>
                  <a:pt x="17691127" y="1366021"/>
                  <a:pt x="17678839" y="1330267"/>
                  <a:pt x="17690607" y="1359693"/>
                </a:cubicBezTo>
                <a:cubicBezTo>
                  <a:pt x="17692471" y="1364354"/>
                  <a:pt x="17695367" y="1373981"/>
                  <a:pt x="17695367" y="1373981"/>
                </a:cubicBezTo>
                <a:cubicBezTo>
                  <a:pt x="17694575" y="1387477"/>
                  <a:pt x="17694111" y="1400992"/>
                  <a:pt x="17692987" y="1414462"/>
                </a:cubicBezTo>
                <a:cubicBezTo>
                  <a:pt x="17692521" y="1420055"/>
                  <a:pt x="17692219" y="1425755"/>
                  <a:pt x="17690607" y="1431132"/>
                </a:cubicBezTo>
                <a:cubicBezTo>
                  <a:pt x="17689783" y="1433874"/>
                  <a:pt x="17687431" y="1435893"/>
                  <a:pt x="17685843" y="1438274"/>
                </a:cubicBezTo>
                <a:cubicBezTo>
                  <a:pt x="17679859" y="1456229"/>
                  <a:pt x="17688627" y="1434795"/>
                  <a:pt x="17676319" y="1450183"/>
                </a:cubicBezTo>
                <a:cubicBezTo>
                  <a:pt x="17666391" y="1462589"/>
                  <a:pt x="17688411" y="1455613"/>
                  <a:pt x="17664413" y="1471613"/>
                </a:cubicBezTo>
                <a:cubicBezTo>
                  <a:pt x="17659651" y="1474787"/>
                  <a:pt x="17654171" y="1477090"/>
                  <a:pt x="17650127" y="1481137"/>
                </a:cubicBezTo>
                <a:cubicBezTo>
                  <a:pt x="17647743" y="1483518"/>
                  <a:pt x="17645639" y="1486214"/>
                  <a:pt x="17642981" y="1488281"/>
                </a:cubicBezTo>
                <a:cubicBezTo>
                  <a:pt x="17638463" y="1491796"/>
                  <a:pt x="17633455" y="1494631"/>
                  <a:pt x="17628695" y="1497808"/>
                </a:cubicBezTo>
                <a:lnTo>
                  <a:pt x="17621551" y="1502569"/>
                </a:lnTo>
                <a:lnTo>
                  <a:pt x="17614407" y="1507331"/>
                </a:lnTo>
                <a:cubicBezTo>
                  <a:pt x="17603293" y="1506537"/>
                  <a:pt x="17592151" y="1506119"/>
                  <a:pt x="17581067" y="1504949"/>
                </a:cubicBezTo>
                <a:cubicBezTo>
                  <a:pt x="17577043" y="1504525"/>
                  <a:pt x="17573067" y="1503633"/>
                  <a:pt x="17569163" y="1502569"/>
                </a:cubicBezTo>
                <a:cubicBezTo>
                  <a:pt x="17564319" y="1501247"/>
                  <a:pt x="17559855" y="1498431"/>
                  <a:pt x="17554875" y="1497808"/>
                </a:cubicBezTo>
                <a:lnTo>
                  <a:pt x="17535827" y="1495425"/>
                </a:lnTo>
                <a:cubicBezTo>
                  <a:pt x="17523271" y="1491239"/>
                  <a:pt x="17533431" y="1495809"/>
                  <a:pt x="17521539" y="1485900"/>
                </a:cubicBezTo>
                <a:cubicBezTo>
                  <a:pt x="17519339" y="1484067"/>
                  <a:pt x="17516593" y="1482969"/>
                  <a:pt x="17514395" y="1481137"/>
                </a:cubicBezTo>
                <a:cubicBezTo>
                  <a:pt x="17511807" y="1478982"/>
                  <a:pt x="17510053" y="1475861"/>
                  <a:pt x="17507251" y="1473995"/>
                </a:cubicBezTo>
                <a:cubicBezTo>
                  <a:pt x="17505163" y="1472601"/>
                  <a:pt x="17502487" y="1472406"/>
                  <a:pt x="17500107" y="1471613"/>
                </a:cubicBezTo>
                <a:cubicBezTo>
                  <a:pt x="17491307" y="1458413"/>
                  <a:pt x="17500379" y="1468852"/>
                  <a:pt x="17488201" y="1462087"/>
                </a:cubicBezTo>
                <a:cubicBezTo>
                  <a:pt x="17463639" y="1448443"/>
                  <a:pt x="17482933" y="1455568"/>
                  <a:pt x="17466767" y="1450183"/>
                </a:cubicBezTo>
                <a:cubicBezTo>
                  <a:pt x="17464387" y="1448593"/>
                  <a:pt x="17462239" y="1446580"/>
                  <a:pt x="17459627" y="1445418"/>
                </a:cubicBezTo>
                <a:cubicBezTo>
                  <a:pt x="17455039" y="1443381"/>
                  <a:pt x="17445339" y="1440656"/>
                  <a:pt x="17445339" y="1440656"/>
                </a:cubicBezTo>
                <a:lnTo>
                  <a:pt x="17338183" y="1443037"/>
                </a:lnTo>
                <a:cubicBezTo>
                  <a:pt x="17332573" y="1443253"/>
                  <a:pt x="17327055" y="1444544"/>
                  <a:pt x="17321511" y="1445418"/>
                </a:cubicBezTo>
                <a:lnTo>
                  <a:pt x="17292937" y="1450183"/>
                </a:lnTo>
                <a:cubicBezTo>
                  <a:pt x="17281827" y="1449387"/>
                  <a:pt x="17270663" y="1449102"/>
                  <a:pt x="17259601" y="1447799"/>
                </a:cubicBezTo>
                <a:cubicBezTo>
                  <a:pt x="17257107" y="1447506"/>
                  <a:pt x="17254231" y="1447193"/>
                  <a:pt x="17252457" y="1445418"/>
                </a:cubicBezTo>
                <a:cubicBezTo>
                  <a:pt x="17249323" y="1442285"/>
                  <a:pt x="17260395" y="1447402"/>
                  <a:pt x="17261983" y="1447799"/>
                </a:cubicBezTo>
                <a:cubicBezTo>
                  <a:pt x="17259601" y="1441449"/>
                  <a:pt x="17257643" y="1434924"/>
                  <a:pt x="17254839" y="1428750"/>
                </a:cubicBezTo>
                <a:cubicBezTo>
                  <a:pt x="17253655" y="1426146"/>
                  <a:pt x="17251355" y="1424166"/>
                  <a:pt x="17250075" y="1421607"/>
                </a:cubicBezTo>
                <a:cubicBezTo>
                  <a:pt x="17248951" y="1419361"/>
                  <a:pt x="17248683" y="1416770"/>
                  <a:pt x="17247695" y="1414462"/>
                </a:cubicBezTo>
                <a:cubicBezTo>
                  <a:pt x="17243299" y="1404210"/>
                  <a:pt x="17240181" y="1400810"/>
                  <a:pt x="17233407" y="1390650"/>
                </a:cubicBezTo>
                <a:lnTo>
                  <a:pt x="17228643" y="1383506"/>
                </a:lnTo>
                <a:cubicBezTo>
                  <a:pt x="17227055" y="1381125"/>
                  <a:pt x="17226263" y="1377950"/>
                  <a:pt x="17223883" y="1376362"/>
                </a:cubicBezTo>
                <a:lnTo>
                  <a:pt x="17216739" y="1371599"/>
                </a:lnTo>
                <a:cubicBezTo>
                  <a:pt x="17211075" y="1354615"/>
                  <a:pt x="17219107" y="1375151"/>
                  <a:pt x="17207213" y="1357313"/>
                </a:cubicBezTo>
                <a:cubicBezTo>
                  <a:pt x="17205823" y="1355225"/>
                  <a:pt x="17205627" y="1352549"/>
                  <a:pt x="17204831" y="1350168"/>
                </a:cubicBezTo>
                <a:cubicBezTo>
                  <a:pt x="17205627" y="1344613"/>
                  <a:pt x="17205599" y="1338875"/>
                  <a:pt x="17207213" y="1333499"/>
                </a:cubicBezTo>
                <a:cubicBezTo>
                  <a:pt x="17209373" y="1326298"/>
                  <a:pt x="17221151" y="1318537"/>
                  <a:pt x="17226263" y="1316831"/>
                </a:cubicBezTo>
                <a:lnTo>
                  <a:pt x="17240551" y="1312069"/>
                </a:lnTo>
                <a:cubicBezTo>
                  <a:pt x="17259601" y="1312863"/>
                  <a:pt x="17278635" y="1314449"/>
                  <a:pt x="17297701" y="1314449"/>
                </a:cubicBezTo>
                <a:cubicBezTo>
                  <a:pt x="17325683" y="1314449"/>
                  <a:pt x="17347259" y="1312109"/>
                  <a:pt x="17373901" y="1309689"/>
                </a:cubicBezTo>
                <a:lnTo>
                  <a:pt x="17395331" y="1302543"/>
                </a:lnTo>
                <a:lnTo>
                  <a:pt x="17402475" y="1300162"/>
                </a:lnTo>
                <a:cubicBezTo>
                  <a:pt x="17404857" y="1299370"/>
                  <a:pt x="17407123" y="1298032"/>
                  <a:pt x="17409619" y="1297781"/>
                </a:cubicBezTo>
                <a:lnTo>
                  <a:pt x="17433431" y="1295400"/>
                </a:lnTo>
                <a:close/>
                <a:moveTo>
                  <a:pt x="32617931" y="1285129"/>
                </a:moveTo>
                <a:cubicBezTo>
                  <a:pt x="32627863" y="1285585"/>
                  <a:pt x="32643103" y="1287876"/>
                  <a:pt x="32682683" y="1290637"/>
                </a:cubicBezTo>
                <a:cubicBezTo>
                  <a:pt x="32687691" y="1290987"/>
                  <a:pt x="32696971" y="1295400"/>
                  <a:pt x="32696971" y="1295400"/>
                </a:cubicBezTo>
                <a:cubicBezTo>
                  <a:pt x="32717443" y="1309049"/>
                  <a:pt x="32691539" y="1292685"/>
                  <a:pt x="32711259" y="1302543"/>
                </a:cubicBezTo>
                <a:cubicBezTo>
                  <a:pt x="32713819" y="1303824"/>
                  <a:pt x="32715843" y="1306026"/>
                  <a:pt x="32718403" y="1307307"/>
                </a:cubicBezTo>
                <a:cubicBezTo>
                  <a:pt x="32723283" y="1309748"/>
                  <a:pt x="32732923" y="1311165"/>
                  <a:pt x="32737451" y="1312069"/>
                </a:cubicBezTo>
                <a:lnTo>
                  <a:pt x="32751739" y="1321594"/>
                </a:lnTo>
                <a:lnTo>
                  <a:pt x="32758883" y="1326356"/>
                </a:lnTo>
                <a:cubicBezTo>
                  <a:pt x="32760471" y="1328739"/>
                  <a:pt x="32761623" y="1331477"/>
                  <a:pt x="32763643" y="1333499"/>
                </a:cubicBezTo>
                <a:cubicBezTo>
                  <a:pt x="32765667" y="1335524"/>
                  <a:pt x="32768999" y="1336027"/>
                  <a:pt x="32770787" y="1338263"/>
                </a:cubicBezTo>
                <a:cubicBezTo>
                  <a:pt x="32772355" y="1340222"/>
                  <a:pt x="32772375" y="1343025"/>
                  <a:pt x="32773171" y="1345407"/>
                </a:cubicBezTo>
                <a:cubicBezTo>
                  <a:pt x="32772375" y="1356519"/>
                  <a:pt x="32772439" y="1367727"/>
                  <a:pt x="32770787" y="1378743"/>
                </a:cubicBezTo>
                <a:cubicBezTo>
                  <a:pt x="32770043" y="1383709"/>
                  <a:pt x="32770203" y="1390248"/>
                  <a:pt x="32766027" y="1393033"/>
                </a:cubicBezTo>
                <a:cubicBezTo>
                  <a:pt x="32740515" y="1410035"/>
                  <a:pt x="32779219" y="1383563"/>
                  <a:pt x="32751739" y="1404937"/>
                </a:cubicBezTo>
                <a:cubicBezTo>
                  <a:pt x="32747219" y="1408452"/>
                  <a:pt x="32742215" y="1411289"/>
                  <a:pt x="32737451" y="1414462"/>
                </a:cubicBezTo>
                <a:cubicBezTo>
                  <a:pt x="32735071" y="1416049"/>
                  <a:pt x="32732331" y="1417200"/>
                  <a:pt x="32730307" y="1419225"/>
                </a:cubicBezTo>
                <a:cubicBezTo>
                  <a:pt x="32727927" y="1421605"/>
                  <a:pt x="32725319" y="1423783"/>
                  <a:pt x="32723163" y="1426369"/>
                </a:cubicBezTo>
                <a:cubicBezTo>
                  <a:pt x="32721331" y="1428567"/>
                  <a:pt x="32720635" y="1431724"/>
                  <a:pt x="32718403" y="1433514"/>
                </a:cubicBezTo>
                <a:cubicBezTo>
                  <a:pt x="32716443" y="1435080"/>
                  <a:pt x="32713639" y="1435099"/>
                  <a:pt x="32711259" y="1435893"/>
                </a:cubicBezTo>
                <a:cubicBezTo>
                  <a:pt x="32703227" y="1447936"/>
                  <a:pt x="32710855" y="1439668"/>
                  <a:pt x="32699351" y="1445418"/>
                </a:cubicBezTo>
                <a:cubicBezTo>
                  <a:pt x="32696791" y="1446698"/>
                  <a:pt x="32694823" y="1449020"/>
                  <a:pt x="32692207" y="1450183"/>
                </a:cubicBezTo>
                <a:cubicBezTo>
                  <a:pt x="32687619" y="1452220"/>
                  <a:pt x="32677919" y="1454943"/>
                  <a:pt x="32677919" y="1454943"/>
                </a:cubicBezTo>
                <a:cubicBezTo>
                  <a:pt x="32657463" y="1468584"/>
                  <a:pt x="32683335" y="1452236"/>
                  <a:pt x="32663631" y="1462087"/>
                </a:cubicBezTo>
                <a:cubicBezTo>
                  <a:pt x="32661071" y="1463368"/>
                  <a:pt x="32659047" y="1465569"/>
                  <a:pt x="32656487" y="1466850"/>
                </a:cubicBezTo>
                <a:cubicBezTo>
                  <a:pt x="32653571" y="1468308"/>
                  <a:pt x="32642223" y="1471175"/>
                  <a:pt x="32639819" y="1471613"/>
                </a:cubicBezTo>
                <a:cubicBezTo>
                  <a:pt x="32622367" y="1474786"/>
                  <a:pt x="32623151" y="1468284"/>
                  <a:pt x="32604103" y="1471613"/>
                </a:cubicBezTo>
                <a:lnTo>
                  <a:pt x="32580287" y="1464469"/>
                </a:lnTo>
                <a:cubicBezTo>
                  <a:pt x="32575499" y="1462972"/>
                  <a:pt x="32566003" y="1459707"/>
                  <a:pt x="32566003" y="1459707"/>
                </a:cubicBezTo>
                <a:cubicBezTo>
                  <a:pt x="32563619" y="1458119"/>
                  <a:pt x="32561419" y="1456224"/>
                  <a:pt x="32558859" y="1454943"/>
                </a:cubicBezTo>
                <a:cubicBezTo>
                  <a:pt x="32556611" y="1453821"/>
                  <a:pt x="32553675" y="1454130"/>
                  <a:pt x="32551715" y="1452562"/>
                </a:cubicBezTo>
                <a:cubicBezTo>
                  <a:pt x="32536327" y="1440252"/>
                  <a:pt x="32557763" y="1449026"/>
                  <a:pt x="32539807" y="1443037"/>
                </a:cubicBezTo>
                <a:cubicBezTo>
                  <a:pt x="32535043" y="1439863"/>
                  <a:pt x="32527331" y="1438943"/>
                  <a:pt x="32525519" y="1433514"/>
                </a:cubicBezTo>
                <a:cubicBezTo>
                  <a:pt x="32522343" y="1423987"/>
                  <a:pt x="32525519" y="1427162"/>
                  <a:pt x="32515995" y="1423987"/>
                </a:cubicBezTo>
                <a:cubicBezTo>
                  <a:pt x="32498255" y="1412160"/>
                  <a:pt x="32520047" y="1427365"/>
                  <a:pt x="32501707" y="1412081"/>
                </a:cubicBezTo>
                <a:cubicBezTo>
                  <a:pt x="32496655" y="1407873"/>
                  <a:pt x="32490867" y="1405470"/>
                  <a:pt x="32485039" y="1402557"/>
                </a:cubicBezTo>
                <a:cubicBezTo>
                  <a:pt x="32483451" y="1400175"/>
                  <a:pt x="32481555" y="1397973"/>
                  <a:pt x="32480275" y="1395412"/>
                </a:cubicBezTo>
                <a:cubicBezTo>
                  <a:pt x="32479155" y="1393168"/>
                  <a:pt x="32479287" y="1390357"/>
                  <a:pt x="32477895" y="1388268"/>
                </a:cubicBezTo>
                <a:cubicBezTo>
                  <a:pt x="32476027" y="1385468"/>
                  <a:pt x="32473131" y="1383506"/>
                  <a:pt x="32470751" y="1381124"/>
                </a:cubicBezTo>
                <a:cubicBezTo>
                  <a:pt x="32464463" y="1362259"/>
                  <a:pt x="32466815" y="1371789"/>
                  <a:pt x="32463607" y="1352549"/>
                </a:cubicBezTo>
                <a:cubicBezTo>
                  <a:pt x="32464403" y="1345405"/>
                  <a:pt x="32464807" y="1338209"/>
                  <a:pt x="32465987" y="1331118"/>
                </a:cubicBezTo>
                <a:cubicBezTo>
                  <a:pt x="32466403" y="1328643"/>
                  <a:pt x="32466803" y="1325936"/>
                  <a:pt x="32468371" y="1323974"/>
                </a:cubicBezTo>
                <a:cubicBezTo>
                  <a:pt x="32470159" y="1321740"/>
                  <a:pt x="32473131" y="1320800"/>
                  <a:pt x="32475515" y="1319212"/>
                </a:cubicBezTo>
                <a:cubicBezTo>
                  <a:pt x="32478687" y="1314449"/>
                  <a:pt x="32479607" y="1306734"/>
                  <a:pt x="32485039" y="1304924"/>
                </a:cubicBezTo>
                <a:lnTo>
                  <a:pt x="32506471" y="1297781"/>
                </a:lnTo>
                <a:cubicBezTo>
                  <a:pt x="32508851" y="1296987"/>
                  <a:pt x="32511119" y="1295676"/>
                  <a:pt x="32513615" y="1295400"/>
                </a:cubicBezTo>
                <a:cubicBezTo>
                  <a:pt x="32551631" y="1291175"/>
                  <a:pt x="32527867" y="1293360"/>
                  <a:pt x="32585051" y="1290637"/>
                </a:cubicBezTo>
                <a:cubicBezTo>
                  <a:pt x="32603387" y="1286054"/>
                  <a:pt x="32608003" y="1284676"/>
                  <a:pt x="32617931" y="1285129"/>
                </a:cubicBezTo>
                <a:close/>
                <a:moveTo>
                  <a:pt x="29233203" y="1279208"/>
                </a:moveTo>
                <a:cubicBezTo>
                  <a:pt x="29249511" y="1284643"/>
                  <a:pt x="29266759" y="1288165"/>
                  <a:pt x="29278923" y="1302067"/>
                </a:cubicBezTo>
                <a:cubicBezTo>
                  <a:pt x="29290987" y="1315851"/>
                  <a:pt x="29299243" y="1332548"/>
                  <a:pt x="29309403" y="1347787"/>
                </a:cubicBezTo>
                <a:cubicBezTo>
                  <a:pt x="29314483" y="1355408"/>
                  <a:pt x="29321747" y="1361959"/>
                  <a:pt x="29324643" y="1370648"/>
                </a:cubicBezTo>
                <a:cubicBezTo>
                  <a:pt x="29327183" y="1378267"/>
                  <a:pt x="29328671" y="1386323"/>
                  <a:pt x="29332263" y="1393507"/>
                </a:cubicBezTo>
                <a:cubicBezTo>
                  <a:pt x="29361807" y="1452593"/>
                  <a:pt x="29335971" y="1381770"/>
                  <a:pt x="29355123" y="1439229"/>
                </a:cubicBezTo>
                <a:cubicBezTo>
                  <a:pt x="29347503" y="1444309"/>
                  <a:pt x="29338739" y="1447992"/>
                  <a:pt x="29332263" y="1454469"/>
                </a:cubicBezTo>
                <a:cubicBezTo>
                  <a:pt x="29325787" y="1460944"/>
                  <a:pt x="29324791" y="1472475"/>
                  <a:pt x="29317023" y="1477327"/>
                </a:cubicBezTo>
                <a:cubicBezTo>
                  <a:pt x="29303403" y="1485842"/>
                  <a:pt x="29286543" y="1487487"/>
                  <a:pt x="29271303" y="1492567"/>
                </a:cubicBezTo>
                <a:cubicBezTo>
                  <a:pt x="29263683" y="1495108"/>
                  <a:pt x="29256235" y="1498239"/>
                  <a:pt x="29248443" y="1500188"/>
                </a:cubicBezTo>
                <a:cubicBezTo>
                  <a:pt x="29238679" y="1502629"/>
                  <a:pt x="29206035" y="1509961"/>
                  <a:pt x="29195103" y="1515427"/>
                </a:cubicBezTo>
                <a:cubicBezTo>
                  <a:pt x="29186915" y="1519523"/>
                  <a:pt x="29179863" y="1525588"/>
                  <a:pt x="29172243" y="1530667"/>
                </a:cubicBezTo>
                <a:cubicBezTo>
                  <a:pt x="29159635" y="1568499"/>
                  <a:pt x="29167219" y="1576927"/>
                  <a:pt x="29134143" y="1591628"/>
                </a:cubicBezTo>
                <a:cubicBezTo>
                  <a:pt x="29119463" y="1598152"/>
                  <a:pt x="29088423" y="1606867"/>
                  <a:pt x="29088423" y="1606867"/>
                </a:cubicBezTo>
                <a:cubicBezTo>
                  <a:pt x="29045243" y="1604329"/>
                  <a:pt x="29001943" y="1603348"/>
                  <a:pt x="28958883" y="1599249"/>
                </a:cubicBezTo>
                <a:cubicBezTo>
                  <a:pt x="28840063" y="1587932"/>
                  <a:pt x="28889035" y="1586547"/>
                  <a:pt x="28875063" y="1584007"/>
                </a:cubicBezTo>
                <a:cubicBezTo>
                  <a:pt x="28859823" y="1566227"/>
                  <a:pt x="28836075" y="1553097"/>
                  <a:pt x="28829343" y="1530667"/>
                </a:cubicBezTo>
                <a:cubicBezTo>
                  <a:pt x="28826247" y="1520345"/>
                  <a:pt x="28843699" y="1514424"/>
                  <a:pt x="28852203" y="1507807"/>
                </a:cubicBezTo>
                <a:cubicBezTo>
                  <a:pt x="28866663" y="1496563"/>
                  <a:pt x="28882683" y="1487487"/>
                  <a:pt x="28897923" y="1477327"/>
                </a:cubicBezTo>
                <a:lnTo>
                  <a:pt x="28920783" y="1462087"/>
                </a:lnTo>
                <a:cubicBezTo>
                  <a:pt x="28948943" y="1419850"/>
                  <a:pt x="28919915" y="1453259"/>
                  <a:pt x="28958883" y="1431607"/>
                </a:cubicBezTo>
                <a:cubicBezTo>
                  <a:pt x="28974895" y="1422712"/>
                  <a:pt x="28989363" y="1411289"/>
                  <a:pt x="29004603" y="1401128"/>
                </a:cubicBezTo>
                <a:cubicBezTo>
                  <a:pt x="29048703" y="1371728"/>
                  <a:pt x="29018351" y="1386799"/>
                  <a:pt x="29103663" y="1378267"/>
                </a:cubicBezTo>
                <a:cubicBezTo>
                  <a:pt x="29130031" y="1369479"/>
                  <a:pt x="29127979" y="1375362"/>
                  <a:pt x="29141763" y="1347787"/>
                </a:cubicBezTo>
                <a:cubicBezTo>
                  <a:pt x="29145355" y="1340603"/>
                  <a:pt x="29143703" y="1330609"/>
                  <a:pt x="29149383" y="1324928"/>
                </a:cubicBezTo>
                <a:cubicBezTo>
                  <a:pt x="29155063" y="1319248"/>
                  <a:pt x="29164623" y="1319849"/>
                  <a:pt x="29172243" y="1317307"/>
                </a:cubicBezTo>
                <a:cubicBezTo>
                  <a:pt x="29177323" y="1309689"/>
                  <a:pt x="29179719" y="1299301"/>
                  <a:pt x="29187483" y="1294448"/>
                </a:cubicBezTo>
                <a:cubicBezTo>
                  <a:pt x="29201107" y="1285933"/>
                  <a:pt x="29233203" y="1279208"/>
                  <a:pt x="29233203" y="1279208"/>
                </a:cubicBezTo>
                <a:close/>
                <a:moveTo>
                  <a:pt x="17035055" y="1251476"/>
                </a:moveTo>
                <a:cubicBezTo>
                  <a:pt x="17042757" y="1253636"/>
                  <a:pt x="17050697" y="1257205"/>
                  <a:pt x="17057989" y="1258887"/>
                </a:cubicBezTo>
                <a:cubicBezTo>
                  <a:pt x="17071035" y="1261897"/>
                  <a:pt x="17096089" y="1271587"/>
                  <a:pt x="17096089" y="1271587"/>
                </a:cubicBezTo>
                <a:cubicBezTo>
                  <a:pt x="17115615" y="1330167"/>
                  <a:pt x="17117411" y="1294714"/>
                  <a:pt x="17089739" y="1322388"/>
                </a:cubicBezTo>
                <a:cubicBezTo>
                  <a:pt x="17086391" y="1325734"/>
                  <a:pt x="17079155" y="1343555"/>
                  <a:pt x="17077039" y="1347787"/>
                </a:cubicBezTo>
                <a:cubicBezTo>
                  <a:pt x="17057989" y="1341437"/>
                  <a:pt x="17035431" y="1341453"/>
                  <a:pt x="17019889" y="1328739"/>
                </a:cubicBezTo>
                <a:cubicBezTo>
                  <a:pt x="17009527" y="1320261"/>
                  <a:pt x="17007189" y="1290637"/>
                  <a:pt x="17007189" y="1290637"/>
                </a:cubicBezTo>
                <a:cubicBezTo>
                  <a:pt x="17009307" y="1277937"/>
                  <a:pt x="17002621" y="1259362"/>
                  <a:pt x="17013539" y="1252537"/>
                </a:cubicBezTo>
                <a:cubicBezTo>
                  <a:pt x="17019887" y="1248572"/>
                  <a:pt x="17027351" y="1249317"/>
                  <a:pt x="17035055" y="1251476"/>
                </a:cubicBezTo>
                <a:close/>
                <a:moveTo>
                  <a:pt x="29544195" y="1235869"/>
                </a:moveTo>
                <a:lnTo>
                  <a:pt x="29653735" y="1238249"/>
                </a:lnTo>
                <a:cubicBezTo>
                  <a:pt x="29677675" y="1239106"/>
                  <a:pt x="29671883" y="1236857"/>
                  <a:pt x="29684691" y="1245393"/>
                </a:cubicBezTo>
                <a:cubicBezTo>
                  <a:pt x="29685483" y="1247774"/>
                  <a:pt x="29685947" y="1250292"/>
                  <a:pt x="29687071" y="1252537"/>
                </a:cubicBezTo>
                <a:cubicBezTo>
                  <a:pt x="29696303" y="1271005"/>
                  <a:pt x="29688231" y="1248870"/>
                  <a:pt x="29694215" y="1266825"/>
                </a:cubicBezTo>
                <a:cubicBezTo>
                  <a:pt x="29692627" y="1269207"/>
                  <a:pt x="29691475" y="1271945"/>
                  <a:pt x="29689451" y="1273968"/>
                </a:cubicBezTo>
                <a:cubicBezTo>
                  <a:pt x="29683011" y="1280412"/>
                  <a:pt x="29673827" y="1281037"/>
                  <a:pt x="29665639" y="1283494"/>
                </a:cubicBezTo>
                <a:cubicBezTo>
                  <a:pt x="29663035" y="1284274"/>
                  <a:pt x="29646583" y="1290310"/>
                  <a:pt x="29641827" y="1290637"/>
                </a:cubicBezTo>
                <a:cubicBezTo>
                  <a:pt x="29622015" y="1292003"/>
                  <a:pt x="29602139" y="1292225"/>
                  <a:pt x="29582295" y="1293018"/>
                </a:cubicBezTo>
                <a:cubicBezTo>
                  <a:pt x="29578431" y="1293791"/>
                  <a:pt x="29559143" y="1297781"/>
                  <a:pt x="29556103" y="1297781"/>
                </a:cubicBezTo>
                <a:cubicBezTo>
                  <a:pt x="29544171" y="1297781"/>
                  <a:pt x="29532303" y="1295941"/>
                  <a:pt x="29520383" y="1295400"/>
                </a:cubicBezTo>
                <a:cubicBezTo>
                  <a:pt x="29514831" y="1295148"/>
                  <a:pt x="29498555" y="1295400"/>
                  <a:pt x="29494191" y="1295400"/>
                </a:cubicBezTo>
                <a:cubicBezTo>
                  <a:pt x="29468355" y="1293787"/>
                  <a:pt x="29458763" y="1295501"/>
                  <a:pt x="29437039" y="1288256"/>
                </a:cubicBezTo>
                <a:cubicBezTo>
                  <a:pt x="29434659" y="1287462"/>
                  <a:pt x="29432139" y="1286999"/>
                  <a:pt x="29429895" y="1285875"/>
                </a:cubicBezTo>
                <a:cubicBezTo>
                  <a:pt x="29427335" y="1284595"/>
                  <a:pt x="29425135" y="1282700"/>
                  <a:pt x="29422751" y="1281113"/>
                </a:cubicBezTo>
                <a:cubicBezTo>
                  <a:pt x="29423547" y="1277143"/>
                  <a:pt x="29422271" y="1272068"/>
                  <a:pt x="29425135" y="1269207"/>
                </a:cubicBezTo>
                <a:cubicBezTo>
                  <a:pt x="29425135" y="1269204"/>
                  <a:pt x="29442991" y="1263253"/>
                  <a:pt x="29446563" y="1262063"/>
                </a:cubicBezTo>
                <a:cubicBezTo>
                  <a:pt x="29463695" y="1256354"/>
                  <a:pt x="29442303" y="1263280"/>
                  <a:pt x="29463235" y="1257300"/>
                </a:cubicBezTo>
                <a:cubicBezTo>
                  <a:pt x="29465647" y="1256609"/>
                  <a:pt x="29467943" y="1255527"/>
                  <a:pt x="29470379" y="1254919"/>
                </a:cubicBezTo>
                <a:cubicBezTo>
                  <a:pt x="29474303" y="1253936"/>
                  <a:pt x="29478379" y="1253605"/>
                  <a:pt x="29482283" y="1252537"/>
                </a:cubicBezTo>
                <a:cubicBezTo>
                  <a:pt x="29487127" y="1251217"/>
                  <a:pt x="29491647" y="1248758"/>
                  <a:pt x="29496571" y="1247774"/>
                </a:cubicBezTo>
                <a:cubicBezTo>
                  <a:pt x="29500539" y="1246980"/>
                  <a:pt x="29504527" y="1246273"/>
                  <a:pt x="29508479" y="1245393"/>
                </a:cubicBezTo>
                <a:cubicBezTo>
                  <a:pt x="29529879" y="1240641"/>
                  <a:pt x="29507655" y="1245401"/>
                  <a:pt x="29525147" y="1240632"/>
                </a:cubicBezTo>
                <a:cubicBezTo>
                  <a:pt x="29531459" y="1238910"/>
                  <a:pt x="29544195" y="1235869"/>
                  <a:pt x="29544195" y="1235869"/>
                </a:cubicBezTo>
                <a:close/>
                <a:moveTo>
                  <a:pt x="30582419" y="1216819"/>
                </a:moveTo>
                <a:cubicBezTo>
                  <a:pt x="30677911" y="1221592"/>
                  <a:pt x="30595847" y="1216523"/>
                  <a:pt x="30651479" y="1221581"/>
                </a:cubicBezTo>
                <a:cubicBezTo>
                  <a:pt x="30661783" y="1222518"/>
                  <a:pt x="30672131" y="1222983"/>
                  <a:pt x="30682435" y="1223962"/>
                </a:cubicBezTo>
                <a:cubicBezTo>
                  <a:pt x="30688803" y="1224569"/>
                  <a:pt x="30695127" y="1225597"/>
                  <a:pt x="30701483" y="1226344"/>
                </a:cubicBezTo>
                <a:cubicBezTo>
                  <a:pt x="30708623" y="1227183"/>
                  <a:pt x="30715799" y="1227708"/>
                  <a:pt x="30722915" y="1228724"/>
                </a:cubicBezTo>
                <a:cubicBezTo>
                  <a:pt x="30726923" y="1229297"/>
                  <a:pt x="30730839" y="1230382"/>
                  <a:pt x="30734819" y="1231106"/>
                </a:cubicBezTo>
                <a:cubicBezTo>
                  <a:pt x="30756243" y="1235001"/>
                  <a:pt x="30741779" y="1231654"/>
                  <a:pt x="30758635" y="1235869"/>
                </a:cubicBezTo>
                <a:cubicBezTo>
                  <a:pt x="30788003" y="1271587"/>
                  <a:pt x="30818651" y="1306291"/>
                  <a:pt x="30846739" y="1343024"/>
                </a:cubicBezTo>
                <a:cubicBezTo>
                  <a:pt x="30849791" y="1347014"/>
                  <a:pt x="30848719" y="1353136"/>
                  <a:pt x="30851503" y="1357313"/>
                </a:cubicBezTo>
                <a:cubicBezTo>
                  <a:pt x="30862615" y="1373980"/>
                  <a:pt x="30856267" y="1368424"/>
                  <a:pt x="30868171" y="1376362"/>
                </a:cubicBezTo>
                <a:cubicBezTo>
                  <a:pt x="30879999" y="1394106"/>
                  <a:pt x="30864791" y="1372308"/>
                  <a:pt x="30880079" y="1390650"/>
                </a:cubicBezTo>
                <a:cubicBezTo>
                  <a:pt x="30890003" y="1402558"/>
                  <a:pt x="30878883" y="1393822"/>
                  <a:pt x="30891983" y="1402557"/>
                </a:cubicBezTo>
                <a:lnTo>
                  <a:pt x="30906271" y="1423987"/>
                </a:lnTo>
                <a:lnTo>
                  <a:pt x="30911035" y="1431132"/>
                </a:lnTo>
                <a:cubicBezTo>
                  <a:pt x="30911827" y="1433514"/>
                  <a:pt x="30913415" y="1435765"/>
                  <a:pt x="30913415" y="1438274"/>
                </a:cubicBezTo>
                <a:cubicBezTo>
                  <a:pt x="30913415" y="1450999"/>
                  <a:pt x="30913795" y="1463952"/>
                  <a:pt x="30911035" y="1476374"/>
                </a:cubicBezTo>
                <a:cubicBezTo>
                  <a:pt x="30910415" y="1479158"/>
                  <a:pt x="30899051" y="1483190"/>
                  <a:pt x="30896747" y="1483518"/>
                </a:cubicBezTo>
                <a:cubicBezTo>
                  <a:pt x="30888067" y="1484759"/>
                  <a:pt x="30879279" y="1485069"/>
                  <a:pt x="30870551" y="1485900"/>
                </a:cubicBezTo>
                <a:cubicBezTo>
                  <a:pt x="30862611" y="1486655"/>
                  <a:pt x="30854647" y="1487227"/>
                  <a:pt x="30846739" y="1488281"/>
                </a:cubicBezTo>
                <a:cubicBezTo>
                  <a:pt x="30842727" y="1488817"/>
                  <a:pt x="30838803" y="1489868"/>
                  <a:pt x="30834835" y="1490663"/>
                </a:cubicBezTo>
                <a:cubicBezTo>
                  <a:pt x="30828131" y="1490053"/>
                  <a:pt x="30810659" y="1490482"/>
                  <a:pt x="30801495" y="1485900"/>
                </a:cubicBezTo>
                <a:cubicBezTo>
                  <a:pt x="30798935" y="1484619"/>
                  <a:pt x="30796967" y="1482300"/>
                  <a:pt x="30794351" y="1481137"/>
                </a:cubicBezTo>
                <a:cubicBezTo>
                  <a:pt x="30789763" y="1479100"/>
                  <a:pt x="30784827" y="1477963"/>
                  <a:pt x="30780063" y="1476374"/>
                </a:cubicBezTo>
                <a:lnTo>
                  <a:pt x="30772919" y="1473995"/>
                </a:lnTo>
                <a:cubicBezTo>
                  <a:pt x="30770539" y="1473200"/>
                  <a:pt x="30768255" y="1472025"/>
                  <a:pt x="30765779" y="1471613"/>
                </a:cubicBezTo>
                <a:cubicBezTo>
                  <a:pt x="30744399" y="1468050"/>
                  <a:pt x="30756287" y="1469764"/>
                  <a:pt x="30730059" y="1466850"/>
                </a:cubicBezTo>
                <a:cubicBezTo>
                  <a:pt x="30727679" y="1464469"/>
                  <a:pt x="30724551" y="1462651"/>
                  <a:pt x="30722915" y="1459707"/>
                </a:cubicBezTo>
                <a:cubicBezTo>
                  <a:pt x="30720475" y="1455318"/>
                  <a:pt x="30718151" y="1445418"/>
                  <a:pt x="30718151" y="1445418"/>
                </a:cubicBezTo>
                <a:cubicBezTo>
                  <a:pt x="30716939" y="1433270"/>
                  <a:pt x="30718951" y="1415788"/>
                  <a:pt x="30706247" y="1407318"/>
                </a:cubicBezTo>
                <a:cubicBezTo>
                  <a:pt x="30687779" y="1395005"/>
                  <a:pt x="30697391" y="1399606"/>
                  <a:pt x="30677671" y="1393033"/>
                </a:cubicBezTo>
                <a:lnTo>
                  <a:pt x="30670527" y="1390650"/>
                </a:lnTo>
                <a:cubicBezTo>
                  <a:pt x="30660207" y="1391444"/>
                  <a:pt x="30649579" y="1390398"/>
                  <a:pt x="30639571" y="1393033"/>
                </a:cubicBezTo>
                <a:cubicBezTo>
                  <a:pt x="30634035" y="1394488"/>
                  <a:pt x="30630403" y="1399997"/>
                  <a:pt x="30625283" y="1402557"/>
                </a:cubicBezTo>
                <a:cubicBezTo>
                  <a:pt x="30622107" y="1404143"/>
                  <a:pt x="30618839" y="1405558"/>
                  <a:pt x="30615759" y="1407318"/>
                </a:cubicBezTo>
                <a:cubicBezTo>
                  <a:pt x="30603799" y="1414152"/>
                  <a:pt x="30613487" y="1410675"/>
                  <a:pt x="30599091" y="1416843"/>
                </a:cubicBezTo>
                <a:cubicBezTo>
                  <a:pt x="30596783" y="1417833"/>
                  <a:pt x="30594327" y="1418430"/>
                  <a:pt x="30591947" y="1419225"/>
                </a:cubicBezTo>
                <a:cubicBezTo>
                  <a:pt x="30578435" y="1418186"/>
                  <a:pt x="30558739" y="1417345"/>
                  <a:pt x="30544319" y="1414462"/>
                </a:cubicBezTo>
                <a:cubicBezTo>
                  <a:pt x="30541859" y="1413972"/>
                  <a:pt x="30539667" y="1412413"/>
                  <a:pt x="30537179" y="1412081"/>
                </a:cubicBezTo>
                <a:cubicBezTo>
                  <a:pt x="30508435" y="1408249"/>
                  <a:pt x="30501459" y="1410098"/>
                  <a:pt x="30494315" y="1409699"/>
                </a:cubicBezTo>
                <a:cubicBezTo>
                  <a:pt x="30480819" y="1408906"/>
                  <a:pt x="30467295" y="1408542"/>
                  <a:pt x="30453835" y="1407318"/>
                </a:cubicBezTo>
                <a:cubicBezTo>
                  <a:pt x="30443187" y="1406352"/>
                  <a:pt x="30443459" y="1405036"/>
                  <a:pt x="30434783" y="1402557"/>
                </a:cubicBezTo>
                <a:cubicBezTo>
                  <a:pt x="30431635" y="1401659"/>
                  <a:pt x="30428435" y="1400969"/>
                  <a:pt x="30425259" y="1400175"/>
                </a:cubicBezTo>
                <a:lnTo>
                  <a:pt x="30410971" y="1390650"/>
                </a:lnTo>
                <a:lnTo>
                  <a:pt x="30403827" y="1385888"/>
                </a:lnTo>
                <a:cubicBezTo>
                  <a:pt x="30403035" y="1383506"/>
                  <a:pt x="30402567" y="1380990"/>
                  <a:pt x="30401447" y="1378743"/>
                </a:cubicBezTo>
                <a:cubicBezTo>
                  <a:pt x="30400167" y="1376183"/>
                  <a:pt x="30396863" y="1374455"/>
                  <a:pt x="30396683" y="1371599"/>
                </a:cubicBezTo>
                <a:cubicBezTo>
                  <a:pt x="30396039" y="1361270"/>
                  <a:pt x="30397779" y="1350912"/>
                  <a:pt x="30399063" y="1340645"/>
                </a:cubicBezTo>
                <a:cubicBezTo>
                  <a:pt x="30399375" y="1338152"/>
                  <a:pt x="30399671" y="1335275"/>
                  <a:pt x="30401447" y="1333499"/>
                </a:cubicBezTo>
                <a:cubicBezTo>
                  <a:pt x="30403219" y="1331725"/>
                  <a:pt x="30406175" y="1331809"/>
                  <a:pt x="30408591" y="1331118"/>
                </a:cubicBezTo>
                <a:cubicBezTo>
                  <a:pt x="30429519" y="1325140"/>
                  <a:pt x="30408131" y="1332065"/>
                  <a:pt x="30425259" y="1326356"/>
                </a:cubicBezTo>
                <a:cubicBezTo>
                  <a:pt x="30436371" y="1327151"/>
                  <a:pt x="30447515" y="1327571"/>
                  <a:pt x="30458595" y="1328739"/>
                </a:cubicBezTo>
                <a:cubicBezTo>
                  <a:pt x="30462619" y="1329161"/>
                  <a:pt x="30466483" y="1330645"/>
                  <a:pt x="30470503" y="1331118"/>
                </a:cubicBezTo>
                <a:cubicBezTo>
                  <a:pt x="30480703" y="1332318"/>
                  <a:pt x="30523903" y="1335273"/>
                  <a:pt x="30532415" y="1335882"/>
                </a:cubicBezTo>
                <a:cubicBezTo>
                  <a:pt x="30560195" y="1335087"/>
                  <a:pt x="30588387" y="1338331"/>
                  <a:pt x="30615759" y="1333499"/>
                </a:cubicBezTo>
                <a:cubicBezTo>
                  <a:pt x="30619743" y="1332796"/>
                  <a:pt x="30614799" y="1325383"/>
                  <a:pt x="30613379" y="1321594"/>
                </a:cubicBezTo>
                <a:cubicBezTo>
                  <a:pt x="30610299" y="1313387"/>
                  <a:pt x="30608631" y="1314456"/>
                  <a:pt x="30601471" y="1312069"/>
                </a:cubicBezTo>
                <a:cubicBezTo>
                  <a:pt x="30585095" y="1301151"/>
                  <a:pt x="30592615" y="1304355"/>
                  <a:pt x="30580039" y="1300162"/>
                </a:cubicBezTo>
                <a:cubicBezTo>
                  <a:pt x="30563663" y="1289246"/>
                  <a:pt x="30571183" y="1292447"/>
                  <a:pt x="30558607" y="1288256"/>
                </a:cubicBezTo>
                <a:cubicBezTo>
                  <a:pt x="30554119" y="1283768"/>
                  <a:pt x="30549355" y="1279938"/>
                  <a:pt x="30546703" y="1273968"/>
                </a:cubicBezTo>
                <a:cubicBezTo>
                  <a:pt x="30544663" y="1269382"/>
                  <a:pt x="30541939" y="1259681"/>
                  <a:pt x="30541939" y="1259681"/>
                </a:cubicBezTo>
                <a:cubicBezTo>
                  <a:pt x="30542807" y="1252749"/>
                  <a:pt x="30542759" y="1230038"/>
                  <a:pt x="30553847" y="1226344"/>
                </a:cubicBezTo>
                <a:lnTo>
                  <a:pt x="30575279" y="1219199"/>
                </a:lnTo>
                <a:lnTo>
                  <a:pt x="30582419" y="1216819"/>
                </a:lnTo>
                <a:close/>
                <a:moveTo>
                  <a:pt x="29532291" y="1100137"/>
                </a:moveTo>
                <a:cubicBezTo>
                  <a:pt x="29559647" y="1100992"/>
                  <a:pt x="29591995" y="1097799"/>
                  <a:pt x="29620395" y="1104900"/>
                </a:cubicBezTo>
                <a:cubicBezTo>
                  <a:pt x="29622831" y="1105508"/>
                  <a:pt x="29625295" y="1106158"/>
                  <a:pt x="29627539" y="1107282"/>
                </a:cubicBezTo>
                <a:cubicBezTo>
                  <a:pt x="29645999" y="1116510"/>
                  <a:pt x="29623879" y="1108441"/>
                  <a:pt x="29641827" y="1114425"/>
                </a:cubicBezTo>
                <a:cubicBezTo>
                  <a:pt x="29644207" y="1116806"/>
                  <a:pt x="29648367" y="1118256"/>
                  <a:pt x="29648971" y="1121568"/>
                </a:cubicBezTo>
                <a:cubicBezTo>
                  <a:pt x="29650111" y="1127834"/>
                  <a:pt x="29646355" y="1151811"/>
                  <a:pt x="29637063" y="1154906"/>
                </a:cubicBezTo>
                <a:lnTo>
                  <a:pt x="29629919" y="1157287"/>
                </a:lnTo>
                <a:cubicBezTo>
                  <a:pt x="29625159" y="1160463"/>
                  <a:pt x="29621063" y="1165003"/>
                  <a:pt x="29615635" y="1166812"/>
                </a:cubicBezTo>
                <a:lnTo>
                  <a:pt x="29572771" y="1181100"/>
                </a:lnTo>
                <a:lnTo>
                  <a:pt x="29551339" y="1188243"/>
                </a:lnTo>
                <a:cubicBezTo>
                  <a:pt x="29548959" y="1189037"/>
                  <a:pt x="29546703" y="1190477"/>
                  <a:pt x="29544195" y="1190625"/>
                </a:cubicBezTo>
                <a:lnTo>
                  <a:pt x="29503715" y="1193006"/>
                </a:lnTo>
                <a:cubicBezTo>
                  <a:pt x="29502447" y="1193324"/>
                  <a:pt x="29489095" y="1196403"/>
                  <a:pt x="29487047" y="1197769"/>
                </a:cubicBezTo>
                <a:cubicBezTo>
                  <a:pt x="29480751" y="1201966"/>
                  <a:pt x="29473155" y="1209675"/>
                  <a:pt x="29470379" y="1212057"/>
                </a:cubicBezTo>
                <a:cubicBezTo>
                  <a:pt x="29460603" y="1213143"/>
                  <a:pt x="29437291" y="1217319"/>
                  <a:pt x="29427515" y="1212057"/>
                </a:cubicBezTo>
                <a:cubicBezTo>
                  <a:pt x="29422475" y="1209342"/>
                  <a:pt x="29417991" y="1197769"/>
                  <a:pt x="29417991" y="1197769"/>
                </a:cubicBezTo>
                <a:cubicBezTo>
                  <a:pt x="29419267" y="1191377"/>
                  <a:pt x="29421679" y="1176758"/>
                  <a:pt x="29425135" y="1171574"/>
                </a:cubicBezTo>
                <a:cubicBezTo>
                  <a:pt x="29426719" y="1169194"/>
                  <a:pt x="29427871" y="1166454"/>
                  <a:pt x="29429895" y="1164431"/>
                </a:cubicBezTo>
                <a:cubicBezTo>
                  <a:pt x="29431919" y="1162410"/>
                  <a:pt x="29434659" y="1161256"/>
                  <a:pt x="29437039" y="1159668"/>
                </a:cubicBezTo>
                <a:cubicBezTo>
                  <a:pt x="29449743" y="1140617"/>
                  <a:pt x="29433071" y="1163638"/>
                  <a:pt x="29448947" y="1147762"/>
                </a:cubicBezTo>
                <a:cubicBezTo>
                  <a:pt x="29450971" y="1145739"/>
                  <a:pt x="29451555" y="1142504"/>
                  <a:pt x="29453707" y="1140618"/>
                </a:cubicBezTo>
                <a:cubicBezTo>
                  <a:pt x="29458015" y="1136849"/>
                  <a:pt x="29463947" y="1135140"/>
                  <a:pt x="29467995" y="1131094"/>
                </a:cubicBezTo>
                <a:cubicBezTo>
                  <a:pt x="29502215" y="1096876"/>
                  <a:pt x="29469127" y="1125704"/>
                  <a:pt x="29489427" y="1114425"/>
                </a:cubicBezTo>
                <a:cubicBezTo>
                  <a:pt x="29498195" y="1109552"/>
                  <a:pt x="29501619" y="1104059"/>
                  <a:pt x="29510859" y="1102519"/>
                </a:cubicBezTo>
                <a:cubicBezTo>
                  <a:pt x="29517947" y="1101336"/>
                  <a:pt x="29525147" y="1100932"/>
                  <a:pt x="29532291" y="1100137"/>
                </a:cubicBezTo>
                <a:close/>
                <a:moveTo>
                  <a:pt x="17423907" y="1071563"/>
                </a:moveTo>
                <a:cubicBezTo>
                  <a:pt x="17427083" y="1072357"/>
                  <a:pt x="17430505" y="1072480"/>
                  <a:pt x="17433431" y="1073943"/>
                </a:cubicBezTo>
                <a:cubicBezTo>
                  <a:pt x="17438551" y="1076503"/>
                  <a:pt x="17442959" y="1080294"/>
                  <a:pt x="17447719" y="1083468"/>
                </a:cubicBezTo>
                <a:cubicBezTo>
                  <a:pt x="17450099" y="1085058"/>
                  <a:pt x="17452147" y="1087326"/>
                  <a:pt x="17454863" y="1088231"/>
                </a:cubicBezTo>
                <a:cubicBezTo>
                  <a:pt x="17467439" y="1092422"/>
                  <a:pt x="17459917" y="1089219"/>
                  <a:pt x="17476295" y="1100137"/>
                </a:cubicBezTo>
                <a:cubicBezTo>
                  <a:pt x="17478675" y="1101724"/>
                  <a:pt x="17481415" y="1102878"/>
                  <a:pt x="17483439" y="1104900"/>
                </a:cubicBezTo>
                <a:cubicBezTo>
                  <a:pt x="17485819" y="1107281"/>
                  <a:pt x="17487995" y="1109888"/>
                  <a:pt x="17490583" y="1112044"/>
                </a:cubicBezTo>
                <a:cubicBezTo>
                  <a:pt x="17492783" y="1113875"/>
                  <a:pt x="17495527" y="1114976"/>
                  <a:pt x="17497727" y="1116807"/>
                </a:cubicBezTo>
                <a:cubicBezTo>
                  <a:pt x="17500313" y="1118962"/>
                  <a:pt x="17502067" y="1122081"/>
                  <a:pt x="17504869" y="1123949"/>
                </a:cubicBezTo>
                <a:cubicBezTo>
                  <a:pt x="17506959" y="1125341"/>
                  <a:pt x="17509767" y="1125209"/>
                  <a:pt x="17512015" y="1126331"/>
                </a:cubicBezTo>
                <a:cubicBezTo>
                  <a:pt x="17514573" y="1127611"/>
                  <a:pt x="17516775" y="1129507"/>
                  <a:pt x="17519159" y="1131094"/>
                </a:cubicBezTo>
                <a:cubicBezTo>
                  <a:pt x="17521543" y="1138254"/>
                  <a:pt x="17521171" y="1139226"/>
                  <a:pt x="17526303" y="1145385"/>
                </a:cubicBezTo>
                <a:cubicBezTo>
                  <a:pt x="17528459" y="1147969"/>
                  <a:pt x="17531287" y="1149938"/>
                  <a:pt x="17533443" y="1152525"/>
                </a:cubicBezTo>
                <a:cubicBezTo>
                  <a:pt x="17543367" y="1164431"/>
                  <a:pt x="17532255" y="1155700"/>
                  <a:pt x="17545351" y="1164431"/>
                </a:cubicBezTo>
                <a:cubicBezTo>
                  <a:pt x="17558997" y="1184902"/>
                  <a:pt x="17540827" y="1160812"/>
                  <a:pt x="17557259" y="1173957"/>
                </a:cubicBezTo>
                <a:cubicBezTo>
                  <a:pt x="17559491" y="1175745"/>
                  <a:pt x="17560187" y="1178901"/>
                  <a:pt x="17562019" y="1181100"/>
                </a:cubicBezTo>
                <a:cubicBezTo>
                  <a:pt x="17577299" y="1199437"/>
                  <a:pt x="17562099" y="1177651"/>
                  <a:pt x="17573927" y="1195387"/>
                </a:cubicBezTo>
                <a:cubicBezTo>
                  <a:pt x="17574719" y="1197769"/>
                  <a:pt x="17575185" y="1200286"/>
                  <a:pt x="17576307" y="1202532"/>
                </a:cubicBezTo>
                <a:cubicBezTo>
                  <a:pt x="17577587" y="1205091"/>
                  <a:pt x="17580851" y="1206822"/>
                  <a:pt x="17581071" y="1209675"/>
                </a:cubicBezTo>
                <a:cubicBezTo>
                  <a:pt x="17581683" y="1217629"/>
                  <a:pt x="17580483" y="1225714"/>
                  <a:pt x="17578687" y="1233487"/>
                </a:cubicBezTo>
                <a:cubicBezTo>
                  <a:pt x="17578047" y="1236276"/>
                  <a:pt x="17576355" y="1239115"/>
                  <a:pt x="17573927" y="1240632"/>
                </a:cubicBezTo>
                <a:cubicBezTo>
                  <a:pt x="17569671" y="1243293"/>
                  <a:pt x="17559639" y="1245393"/>
                  <a:pt x="17559639" y="1245393"/>
                </a:cubicBezTo>
                <a:cubicBezTo>
                  <a:pt x="17549669" y="1252039"/>
                  <a:pt x="17551711" y="1252164"/>
                  <a:pt x="17535827" y="1252537"/>
                </a:cubicBezTo>
                <a:cubicBezTo>
                  <a:pt x="17473925" y="1253994"/>
                  <a:pt x="17412003" y="1254125"/>
                  <a:pt x="17350089" y="1254919"/>
                </a:cubicBezTo>
                <a:lnTo>
                  <a:pt x="17314369" y="1266825"/>
                </a:lnTo>
                <a:lnTo>
                  <a:pt x="17307227" y="1269207"/>
                </a:lnTo>
                <a:lnTo>
                  <a:pt x="17300083" y="1271587"/>
                </a:lnTo>
                <a:cubicBezTo>
                  <a:pt x="17277857" y="1270793"/>
                  <a:pt x="17255647" y="1269207"/>
                  <a:pt x="17233407" y="1269207"/>
                </a:cubicBezTo>
                <a:cubicBezTo>
                  <a:pt x="17200415" y="1269207"/>
                  <a:pt x="17205879" y="1268065"/>
                  <a:pt x="17188163" y="1273968"/>
                </a:cubicBezTo>
                <a:lnTo>
                  <a:pt x="17154827" y="1273968"/>
                </a:lnTo>
                <a:cubicBezTo>
                  <a:pt x="17149271" y="1269999"/>
                  <a:pt x="17143491" y="1266328"/>
                  <a:pt x="17138157" y="1262063"/>
                </a:cubicBezTo>
                <a:cubicBezTo>
                  <a:pt x="17135527" y="1259960"/>
                  <a:pt x="17133601" y="1257075"/>
                  <a:pt x="17131013" y="1254919"/>
                </a:cubicBezTo>
                <a:cubicBezTo>
                  <a:pt x="17122323" y="1247676"/>
                  <a:pt x="17124417" y="1252902"/>
                  <a:pt x="17116727" y="1243012"/>
                </a:cubicBezTo>
                <a:cubicBezTo>
                  <a:pt x="17113213" y="1238495"/>
                  <a:pt x="17109011" y="1234155"/>
                  <a:pt x="17107203" y="1228724"/>
                </a:cubicBezTo>
                <a:lnTo>
                  <a:pt x="17102439" y="1214437"/>
                </a:lnTo>
                <a:cubicBezTo>
                  <a:pt x="17103233" y="1200943"/>
                  <a:pt x="17103475" y="1187406"/>
                  <a:pt x="17104819" y="1173957"/>
                </a:cubicBezTo>
                <a:cubicBezTo>
                  <a:pt x="17105071" y="1171458"/>
                  <a:pt x="17105427" y="1168587"/>
                  <a:pt x="17107203" y="1166812"/>
                </a:cubicBezTo>
                <a:cubicBezTo>
                  <a:pt x="17108975" y="1165038"/>
                  <a:pt x="17111963" y="1165226"/>
                  <a:pt x="17114343" y="1164431"/>
                </a:cubicBezTo>
                <a:cubicBezTo>
                  <a:pt x="17125039" y="1153739"/>
                  <a:pt x="17118293" y="1158353"/>
                  <a:pt x="17135775" y="1152525"/>
                </a:cubicBezTo>
                <a:lnTo>
                  <a:pt x="17142919" y="1150143"/>
                </a:lnTo>
                <a:lnTo>
                  <a:pt x="17150063" y="1147762"/>
                </a:lnTo>
                <a:cubicBezTo>
                  <a:pt x="17152443" y="1146175"/>
                  <a:pt x="17154431" y="1143694"/>
                  <a:pt x="17157207" y="1143002"/>
                </a:cubicBezTo>
                <a:cubicBezTo>
                  <a:pt x="17164181" y="1141257"/>
                  <a:pt x="17171467" y="1141096"/>
                  <a:pt x="17178639" y="1140618"/>
                </a:cubicBezTo>
                <a:cubicBezTo>
                  <a:pt x="17195291" y="1139509"/>
                  <a:pt x="17211975" y="1139032"/>
                  <a:pt x="17228643" y="1138238"/>
                </a:cubicBezTo>
                <a:cubicBezTo>
                  <a:pt x="17257791" y="1132409"/>
                  <a:pt x="17227547" y="1138970"/>
                  <a:pt x="17247695" y="1133475"/>
                </a:cubicBezTo>
                <a:cubicBezTo>
                  <a:pt x="17254011" y="1131752"/>
                  <a:pt x="17260535" y="1130783"/>
                  <a:pt x="17266743" y="1128712"/>
                </a:cubicBezTo>
                <a:cubicBezTo>
                  <a:pt x="17271507" y="1127124"/>
                  <a:pt x="17276855" y="1126734"/>
                  <a:pt x="17281031" y="1123949"/>
                </a:cubicBezTo>
                <a:cubicBezTo>
                  <a:pt x="17283413" y="1122362"/>
                  <a:pt x="17285563" y="1120350"/>
                  <a:pt x="17288175" y="1119187"/>
                </a:cubicBezTo>
                <a:cubicBezTo>
                  <a:pt x="17292763" y="1117149"/>
                  <a:pt x="17297703" y="1116013"/>
                  <a:pt x="17302463" y="1114425"/>
                </a:cubicBezTo>
                <a:cubicBezTo>
                  <a:pt x="17304843" y="1113630"/>
                  <a:pt x="17307363" y="1113165"/>
                  <a:pt x="17309607" y="1112044"/>
                </a:cubicBezTo>
                <a:cubicBezTo>
                  <a:pt x="17315711" y="1108994"/>
                  <a:pt x="17319775" y="1106401"/>
                  <a:pt x="17326275" y="1104900"/>
                </a:cubicBezTo>
                <a:cubicBezTo>
                  <a:pt x="17334255" y="1103058"/>
                  <a:pt x="17349935" y="1100660"/>
                  <a:pt x="17359615" y="1097756"/>
                </a:cubicBezTo>
                <a:cubicBezTo>
                  <a:pt x="17364423" y="1096313"/>
                  <a:pt x="17373903" y="1092993"/>
                  <a:pt x="17373903" y="1092993"/>
                </a:cubicBezTo>
                <a:cubicBezTo>
                  <a:pt x="17394365" y="1079350"/>
                  <a:pt x="17368477" y="1095706"/>
                  <a:pt x="17388187" y="1085850"/>
                </a:cubicBezTo>
                <a:cubicBezTo>
                  <a:pt x="17390747" y="1084569"/>
                  <a:pt x="17392719" y="1082249"/>
                  <a:pt x="17395331" y="1081088"/>
                </a:cubicBezTo>
                <a:cubicBezTo>
                  <a:pt x="17399919" y="1079049"/>
                  <a:pt x="17404859" y="1077913"/>
                  <a:pt x="17409619" y="1076325"/>
                </a:cubicBezTo>
                <a:lnTo>
                  <a:pt x="17416763" y="1073943"/>
                </a:lnTo>
                <a:lnTo>
                  <a:pt x="17423907" y="1071563"/>
                </a:lnTo>
                <a:close/>
                <a:moveTo>
                  <a:pt x="8472533" y="925512"/>
                </a:moveTo>
                <a:cubicBezTo>
                  <a:pt x="8494755" y="932921"/>
                  <a:pt x="8489463" y="925512"/>
                  <a:pt x="8494755" y="941387"/>
                </a:cubicBezTo>
                <a:cubicBezTo>
                  <a:pt x="8494551" y="942217"/>
                  <a:pt x="8490063" y="961542"/>
                  <a:pt x="8488407" y="963613"/>
                </a:cubicBezTo>
                <a:cubicBezTo>
                  <a:pt x="8485855" y="966806"/>
                  <a:pt x="8469887" y="974196"/>
                  <a:pt x="8466183" y="976312"/>
                </a:cubicBezTo>
                <a:cubicBezTo>
                  <a:pt x="8460891" y="968904"/>
                  <a:pt x="8452984" y="962789"/>
                  <a:pt x="8450309" y="954087"/>
                </a:cubicBezTo>
                <a:cubicBezTo>
                  <a:pt x="8445845" y="939590"/>
                  <a:pt x="8453023" y="933679"/>
                  <a:pt x="8463007" y="928687"/>
                </a:cubicBezTo>
                <a:cubicBezTo>
                  <a:pt x="8466000" y="927190"/>
                  <a:pt x="8469356" y="926570"/>
                  <a:pt x="8472533" y="925512"/>
                </a:cubicBezTo>
                <a:close/>
                <a:moveTo>
                  <a:pt x="30191895" y="923924"/>
                </a:moveTo>
                <a:cubicBezTo>
                  <a:pt x="30193163" y="924242"/>
                  <a:pt x="30206519" y="927324"/>
                  <a:pt x="30208563" y="928687"/>
                </a:cubicBezTo>
                <a:cubicBezTo>
                  <a:pt x="30211367" y="930556"/>
                  <a:pt x="30213123" y="933675"/>
                  <a:pt x="30215707" y="935832"/>
                </a:cubicBezTo>
                <a:cubicBezTo>
                  <a:pt x="30217907" y="937663"/>
                  <a:pt x="30220471" y="939006"/>
                  <a:pt x="30222851" y="940594"/>
                </a:cubicBezTo>
                <a:cubicBezTo>
                  <a:pt x="30227387" y="954202"/>
                  <a:pt x="30221491" y="942862"/>
                  <a:pt x="30232379" y="950120"/>
                </a:cubicBezTo>
                <a:cubicBezTo>
                  <a:pt x="30235179" y="951986"/>
                  <a:pt x="30236575" y="955628"/>
                  <a:pt x="30239519" y="957262"/>
                </a:cubicBezTo>
                <a:cubicBezTo>
                  <a:pt x="30243907" y="959700"/>
                  <a:pt x="30248887" y="961040"/>
                  <a:pt x="30253807" y="962025"/>
                </a:cubicBezTo>
                <a:cubicBezTo>
                  <a:pt x="30272763" y="965816"/>
                  <a:pt x="30261691" y="963959"/>
                  <a:pt x="30287147" y="966789"/>
                </a:cubicBezTo>
                <a:cubicBezTo>
                  <a:pt x="30293495" y="968375"/>
                  <a:pt x="30299739" y="970474"/>
                  <a:pt x="30306195" y="971550"/>
                </a:cubicBezTo>
                <a:cubicBezTo>
                  <a:pt x="30310959" y="972344"/>
                  <a:pt x="30315799" y="972761"/>
                  <a:pt x="30320483" y="973933"/>
                </a:cubicBezTo>
                <a:cubicBezTo>
                  <a:pt x="30325355" y="975151"/>
                  <a:pt x="30330007" y="977106"/>
                  <a:pt x="30334771" y="978695"/>
                </a:cubicBezTo>
                <a:lnTo>
                  <a:pt x="30356203" y="985837"/>
                </a:lnTo>
                <a:lnTo>
                  <a:pt x="30363347" y="988218"/>
                </a:lnTo>
                <a:cubicBezTo>
                  <a:pt x="30368107" y="991394"/>
                  <a:pt x="30373587" y="993695"/>
                  <a:pt x="30377635" y="997743"/>
                </a:cubicBezTo>
                <a:cubicBezTo>
                  <a:pt x="30382395" y="1002506"/>
                  <a:pt x="30386315" y="1008296"/>
                  <a:pt x="30391919" y="1012033"/>
                </a:cubicBezTo>
                <a:lnTo>
                  <a:pt x="30420495" y="1031082"/>
                </a:lnTo>
                <a:cubicBezTo>
                  <a:pt x="30420511" y="1031094"/>
                  <a:pt x="30434767" y="1040594"/>
                  <a:pt x="30434783" y="1040608"/>
                </a:cubicBezTo>
                <a:lnTo>
                  <a:pt x="30444307" y="1047750"/>
                </a:lnTo>
                <a:cubicBezTo>
                  <a:pt x="30445895" y="1050130"/>
                  <a:pt x="30447239" y="1052695"/>
                  <a:pt x="30449071" y="1054893"/>
                </a:cubicBezTo>
                <a:cubicBezTo>
                  <a:pt x="30451227" y="1057480"/>
                  <a:pt x="30454347" y="1059235"/>
                  <a:pt x="30456215" y="1062038"/>
                </a:cubicBezTo>
                <a:cubicBezTo>
                  <a:pt x="30463471" y="1072924"/>
                  <a:pt x="30452131" y="1067027"/>
                  <a:pt x="30465739" y="1071563"/>
                </a:cubicBezTo>
                <a:cubicBezTo>
                  <a:pt x="30467619" y="1077197"/>
                  <a:pt x="30470503" y="1084869"/>
                  <a:pt x="30470503" y="1090613"/>
                </a:cubicBezTo>
                <a:cubicBezTo>
                  <a:pt x="30470503" y="1096225"/>
                  <a:pt x="30471135" y="1102547"/>
                  <a:pt x="30468119" y="1107282"/>
                </a:cubicBezTo>
                <a:cubicBezTo>
                  <a:pt x="30462111" y="1116723"/>
                  <a:pt x="30451211" y="1117331"/>
                  <a:pt x="30441927" y="1119187"/>
                </a:cubicBezTo>
                <a:cubicBezTo>
                  <a:pt x="30431607" y="1118393"/>
                  <a:pt x="30421195" y="1118420"/>
                  <a:pt x="30410971" y="1116807"/>
                </a:cubicBezTo>
                <a:cubicBezTo>
                  <a:pt x="30406011" y="1116025"/>
                  <a:pt x="30401447" y="1113631"/>
                  <a:pt x="30396683" y="1112044"/>
                </a:cubicBezTo>
                <a:lnTo>
                  <a:pt x="30389539" y="1109663"/>
                </a:lnTo>
                <a:cubicBezTo>
                  <a:pt x="30387159" y="1107282"/>
                  <a:pt x="30384551" y="1105105"/>
                  <a:pt x="30382395" y="1102519"/>
                </a:cubicBezTo>
                <a:cubicBezTo>
                  <a:pt x="30380563" y="1100320"/>
                  <a:pt x="30379867" y="1097162"/>
                  <a:pt x="30377635" y="1095374"/>
                </a:cubicBezTo>
                <a:cubicBezTo>
                  <a:pt x="30375675" y="1093806"/>
                  <a:pt x="30372871" y="1093788"/>
                  <a:pt x="30370491" y="1092993"/>
                </a:cubicBezTo>
                <a:cubicBezTo>
                  <a:pt x="30366579" y="1081265"/>
                  <a:pt x="30370907" y="1089373"/>
                  <a:pt x="30360963" y="1081088"/>
                </a:cubicBezTo>
                <a:cubicBezTo>
                  <a:pt x="30358379" y="1078931"/>
                  <a:pt x="30356407" y="1076099"/>
                  <a:pt x="30353819" y="1073943"/>
                </a:cubicBezTo>
                <a:cubicBezTo>
                  <a:pt x="30351623" y="1072112"/>
                  <a:pt x="30349235" y="1070461"/>
                  <a:pt x="30346679" y="1069181"/>
                </a:cubicBezTo>
                <a:cubicBezTo>
                  <a:pt x="30338091" y="1064889"/>
                  <a:pt x="30322559" y="1065102"/>
                  <a:pt x="30315719" y="1064419"/>
                </a:cubicBezTo>
                <a:cubicBezTo>
                  <a:pt x="30282383" y="1065213"/>
                  <a:pt x="30249011" y="1065076"/>
                  <a:pt x="30215707" y="1066801"/>
                </a:cubicBezTo>
                <a:cubicBezTo>
                  <a:pt x="30202927" y="1067462"/>
                  <a:pt x="30177607" y="1071563"/>
                  <a:pt x="30177607" y="1071563"/>
                </a:cubicBezTo>
                <a:cubicBezTo>
                  <a:pt x="30137127" y="1070768"/>
                  <a:pt x="30096543" y="1072172"/>
                  <a:pt x="30056163" y="1069181"/>
                </a:cubicBezTo>
                <a:cubicBezTo>
                  <a:pt x="30052807" y="1068932"/>
                  <a:pt x="30051087" y="1064696"/>
                  <a:pt x="30049019" y="1062038"/>
                </a:cubicBezTo>
                <a:cubicBezTo>
                  <a:pt x="30045507" y="1057519"/>
                  <a:pt x="30039495" y="1047750"/>
                  <a:pt x="30039495" y="1047750"/>
                </a:cubicBezTo>
                <a:cubicBezTo>
                  <a:pt x="30038703" y="1045370"/>
                  <a:pt x="30037427" y="1043096"/>
                  <a:pt x="30037115" y="1040608"/>
                </a:cubicBezTo>
                <a:cubicBezTo>
                  <a:pt x="30035831" y="1030337"/>
                  <a:pt x="30037243" y="1019689"/>
                  <a:pt x="30034735" y="1009649"/>
                </a:cubicBezTo>
                <a:cubicBezTo>
                  <a:pt x="30033819" y="1005986"/>
                  <a:pt x="30023379" y="999698"/>
                  <a:pt x="30020447" y="997743"/>
                </a:cubicBezTo>
                <a:cubicBezTo>
                  <a:pt x="30015683" y="998537"/>
                  <a:pt x="30010871" y="999077"/>
                  <a:pt x="30006159" y="1000125"/>
                </a:cubicBezTo>
                <a:cubicBezTo>
                  <a:pt x="29995303" y="1002536"/>
                  <a:pt x="30001267" y="1004029"/>
                  <a:pt x="29987107" y="1004888"/>
                </a:cubicBezTo>
                <a:cubicBezTo>
                  <a:pt x="29964911" y="1006234"/>
                  <a:pt x="29942659" y="1006475"/>
                  <a:pt x="29920435" y="1007269"/>
                </a:cubicBezTo>
                <a:cubicBezTo>
                  <a:pt x="29912483" y="1009920"/>
                  <a:pt x="29912727" y="1010039"/>
                  <a:pt x="29903763" y="1012033"/>
                </a:cubicBezTo>
                <a:cubicBezTo>
                  <a:pt x="29899815" y="1012910"/>
                  <a:pt x="29895783" y="1013432"/>
                  <a:pt x="29891859" y="1014412"/>
                </a:cubicBezTo>
                <a:cubicBezTo>
                  <a:pt x="29889423" y="1015021"/>
                  <a:pt x="29887207" y="1016502"/>
                  <a:pt x="29884715" y="1016793"/>
                </a:cubicBezTo>
                <a:cubicBezTo>
                  <a:pt x="29863995" y="1019232"/>
                  <a:pt x="29864871" y="1014811"/>
                  <a:pt x="29860903" y="1014412"/>
                </a:cubicBezTo>
                <a:cubicBezTo>
                  <a:pt x="29841127" y="1016609"/>
                  <a:pt x="29833983" y="1018850"/>
                  <a:pt x="29813279" y="1014412"/>
                </a:cubicBezTo>
                <a:cubicBezTo>
                  <a:pt x="29808503" y="1013392"/>
                  <a:pt x="29802071" y="1005074"/>
                  <a:pt x="29798991" y="1002506"/>
                </a:cubicBezTo>
                <a:cubicBezTo>
                  <a:pt x="29796791" y="1000677"/>
                  <a:pt x="29794227" y="999332"/>
                  <a:pt x="29791847" y="997743"/>
                </a:cubicBezTo>
                <a:cubicBezTo>
                  <a:pt x="29792639" y="985837"/>
                  <a:pt x="29790103" y="973224"/>
                  <a:pt x="29794227" y="962025"/>
                </a:cubicBezTo>
                <a:cubicBezTo>
                  <a:pt x="29796207" y="956654"/>
                  <a:pt x="29808515" y="952499"/>
                  <a:pt x="29808515" y="952499"/>
                </a:cubicBezTo>
                <a:cubicBezTo>
                  <a:pt x="29840831" y="953697"/>
                  <a:pt x="29873811" y="954184"/>
                  <a:pt x="29906147" y="957262"/>
                </a:cubicBezTo>
                <a:cubicBezTo>
                  <a:pt x="29911731" y="957794"/>
                  <a:pt x="29917259" y="958849"/>
                  <a:pt x="29922815" y="959643"/>
                </a:cubicBezTo>
                <a:cubicBezTo>
                  <a:pt x="29945835" y="958849"/>
                  <a:pt x="29968875" y="958576"/>
                  <a:pt x="29991871" y="957262"/>
                </a:cubicBezTo>
                <a:cubicBezTo>
                  <a:pt x="29996691" y="956988"/>
                  <a:pt x="30001379" y="955564"/>
                  <a:pt x="30006159" y="954881"/>
                </a:cubicBezTo>
                <a:cubicBezTo>
                  <a:pt x="30012495" y="953977"/>
                  <a:pt x="30018815" y="952793"/>
                  <a:pt x="30025207" y="952499"/>
                </a:cubicBezTo>
                <a:cubicBezTo>
                  <a:pt x="30053767" y="951202"/>
                  <a:pt x="30082359" y="950912"/>
                  <a:pt x="30110935" y="950120"/>
                </a:cubicBezTo>
                <a:cubicBezTo>
                  <a:pt x="30136179" y="943807"/>
                  <a:pt x="30098607" y="952793"/>
                  <a:pt x="30139507" y="945356"/>
                </a:cubicBezTo>
                <a:cubicBezTo>
                  <a:pt x="30141979" y="944908"/>
                  <a:pt x="30144239" y="943667"/>
                  <a:pt x="30146651" y="942975"/>
                </a:cubicBezTo>
                <a:cubicBezTo>
                  <a:pt x="30167599" y="936988"/>
                  <a:pt x="30146179" y="943926"/>
                  <a:pt x="30163319" y="938214"/>
                </a:cubicBezTo>
                <a:cubicBezTo>
                  <a:pt x="30168083" y="935038"/>
                  <a:pt x="30172179" y="930497"/>
                  <a:pt x="30177607" y="928687"/>
                </a:cubicBezTo>
                <a:lnTo>
                  <a:pt x="30191895" y="923924"/>
                </a:lnTo>
                <a:close/>
                <a:moveTo>
                  <a:pt x="30494315" y="909637"/>
                </a:moveTo>
                <a:cubicBezTo>
                  <a:pt x="30516539" y="910431"/>
                  <a:pt x="30538835" y="910064"/>
                  <a:pt x="30560991" y="912018"/>
                </a:cubicBezTo>
                <a:cubicBezTo>
                  <a:pt x="30565991" y="912461"/>
                  <a:pt x="30570407" y="915566"/>
                  <a:pt x="30575279" y="916781"/>
                </a:cubicBezTo>
                <a:lnTo>
                  <a:pt x="30584803" y="919162"/>
                </a:lnTo>
                <a:cubicBezTo>
                  <a:pt x="30605267" y="932805"/>
                  <a:pt x="30579379" y="916451"/>
                  <a:pt x="30599091" y="926307"/>
                </a:cubicBezTo>
                <a:cubicBezTo>
                  <a:pt x="30601651" y="927586"/>
                  <a:pt x="30603619" y="929906"/>
                  <a:pt x="30606235" y="931068"/>
                </a:cubicBezTo>
                <a:cubicBezTo>
                  <a:pt x="30610819" y="933108"/>
                  <a:pt x="30616343" y="933046"/>
                  <a:pt x="30620519" y="935832"/>
                </a:cubicBezTo>
                <a:cubicBezTo>
                  <a:pt x="30625283" y="939006"/>
                  <a:pt x="30629379" y="943546"/>
                  <a:pt x="30634807" y="945356"/>
                </a:cubicBezTo>
                <a:lnTo>
                  <a:pt x="30649095" y="950120"/>
                </a:lnTo>
                <a:cubicBezTo>
                  <a:pt x="30669559" y="963762"/>
                  <a:pt x="30643675" y="947408"/>
                  <a:pt x="30663383" y="957262"/>
                </a:cubicBezTo>
                <a:cubicBezTo>
                  <a:pt x="30681859" y="966498"/>
                  <a:pt x="30659707" y="958417"/>
                  <a:pt x="30677671" y="964407"/>
                </a:cubicBezTo>
                <a:cubicBezTo>
                  <a:pt x="30689575" y="963613"/>
                  <a:pt x="30701619" y="963987"/>
                  <a:pt x="30713391" y="962025"/>
                </a:cubicBezTo>
                <a:cubicBezTo>
                  <a:pt x="30735095" y="958407"/>
                  <a:pt x="30704219" y="953186"/>
                  <a:pt x="30730059" y="959643"/>
                </a:cubicBezTo>
                <a:cubicBezTo>
                  <a:pt x="30741379" y="967191"/>
                  <a:pt x="30736299" y="961691"/>
                  <a:pt x="30741963" y="978695"/>
                </a:cubicBezTo>
                <a:lnTo>
                  <a:pt x="30744347" y="985837"/>
                </a:lnTo>
                <a:cubicBezTo>
                  <a:pt x="30743551" y="997743"/>
                  <a:pt x="30743215" y="1009691"/>
                  <a:pt x="30741963" y="1021556"/>
                </a:cubicBezTo>
                <a:cubicBezTo>
                  <a:pt x="30741155" y="1029259"/>
                  <a:pt x="30736223" y="1041259"/>
                  <a:pt x="30730059" y="1045370"/>
                </a:cubicBezTo>
                <a:cubicBezTo>
                  <a:pt x="30727679" y="1046956"/>
                  <a:pt x="30725115" y="1048300"/>
                  <a:pt x="30722915" y="1050131"/>
                </a:cubicBezTo>
                <a:cubicBezTo>
                  <a:pt x="30720327" y="1052287"/>
                  <a:pt x="30718571" y="1055408"/>
                  <a:pt x="30715771" y="1057274"/>
                </a:cubicBezTo>
                <a:cubicBezTo>
                  <a:pt x="30713683" y="1058667"/>
                  <a:pt x="30710935" y="1058667"/>
                  <a:pt x="30708627" y="1059656"/>
                </a:cubicBezTo>
                <a:cubicBezTo>
                  <a:pt x="30688047" y="1068477"/>
                  <a:pt x="30708699" y="1061219"/>
                  <a:pt x="30691959" y="1066801"/>
                </a:cubicBezTo>
                <a:cubicBezTo>
                  <a:pt x="30682435" y="1066007"/>
                  <a:pt x="30672875" y="1065536"/>
                  <a:pt x="30663383" y="1064419"/>
                </a:cubicBezTo>
                <a:cubicBezTo>
                  <a:pt x="30657675" y="1063746"/>
                  <a:pt x="30647799" y="1061118"/>
                  <a:pt x="30641951" y="1059656"/>
                </a:cubicBezTo>
                <a:cubicBezTo>
                  <a:pt x="30637191" y="1056481"/>
                  <a:pt x="30631711" y="1054178"/>
                  <a:pt x="30627663" y="1050131"/>
                </a:cubicBezTo>
                <a:cubicBezTo>
                  <a:pt x="30618495" y="1040963"/>
                  <a:pt x="30623323" y="1044857"/>
                  <a:pt x="30613379" y="1038224"/>
                </a:cubicBezTo>
                <a:cubicBezTo>
                  <a:pt x="30604643" y="1025127"/>
                  <a:pt x="30613379" y="1036243"/>
                  <a:pt x="30601471" y="1026318"/>
                </a:cubicBezTo>
                <a:cubicBezTo>
                  <a:pt x="30598883" y="1024162"/>
                  <a:pt x="30597271" y="1020810"/>
                  <a:pt x="30594327" y="1019174"/>
                </a:cubicBezTo>
                <a:cubicBezTo>
                  <a:pt x="30580483" y="1011484"/>
                  <a:pt x="30582595" y="1016866"/>
                  <a:pt x="30570515" y="1012033"/>
                </a:cubicBezTo>
                <a:cubicBezTo>
                  <a:pt x="30569471" y="1011614"/>
                  <a:pt x="30560591" y="1002109"/>
                  <a:pt x="30558607" y="1000125"/>
                </a:cubicBezTo>
                <a:cubicBezTo>
                  <a:pt x="30552259" y="996949"/>
                  <a:pt x="30546023" y="993538"/>
                  <a:pt x="30539559" y="990601"/>
                </a:cubicBezTo>
                <a:cubicBezTo>
                  <a:pt x="30525707" y="984305"/>
                  <a:pt x="30501975" y="986429"/>
                  <a:pt x="30491935" y="985837"/>
                </a:cubicBezTo>
                <a:cubicBezTo>
                  <a:pt x="30478287" y="965369"/>
                  <a:pt x="30494647" y="991263"/>
                  <a:pt x="30484791" y="971550"/>
                </a:cubicBezTo>
                <a:cubicBezTo>
                  <a:pt x="30483511" y="968989"/>
                  <a:pt x="30481191" y="967022"/>
                  <a:pt x="30480027" y="964407"/>
                </a:cubicBezTo>
                <a:cubicBezTo>
                  <a:pt x="30477987" y="959819"/>
                  <a:pt x="30475263" y="950120"/>
                  <a:pt x="30475263" y="950120"/>
                </a:cubicBezTo>
                <a:cubicBezTo>
                  <a:pt x="30476059" y="939802"/>
                  <a:pt x="30475739" y="929335"/>
                  <a:pt x="30477647" y="919162"/>
                </a:cubicBezTo>
                <a:cubicBezTo>
                  <a:pt x="30478171" y="916349"/>
                  <a:pt x="30479923" y="913439"/>
                  <a:pt x="30482407" y="912018"/>
                </a:cubicBezTo>
                <a:cubicBezTo>
                  <a:pt x="30485923" y="910010"/>
                  <a:pt x="30490347" y="910431"/>
                  <a:pt x="30494315" y="909637"/>
                </a:cubicBezTo>
                <a:close/>
                <a:moveTo>
                  <a:pt x="15064092" y="877887"/>
                </a:moveTo>
                <a:cubicBezTo>
                  <a:pt x="15083518" y="936169"/>
                  <a:pt x="15078126" y="902668"/>
                  <a:pt x="15070444" y="979489"/>
                </a:cubicBezTo>
                <a:cubicBezTo>
                  <a:pt x="15025565" y="970512"/>
                  <a:pt x="15048930" y="976550"/>
                  <a:pt x="15000592" y="960438"/>
                </a:cubicBezTo>
                <a:cubicBezTo>
                  <a:pt x="14994243" y="958320"/>
                  <a:pt x="14988210" y="954694"/>
                  <a:pt x="14981544" y="954087"/>
                </a:cubicBezTo>
                <a:cubicBezTo>
                  <a:pt x="14908712" y="947466"/>
                  <a:pt x="14895162" y="964269"/>
                  <a:pt x="14898995" y="935038"/>
                </a:cubicBezTo>
                <a:lnTo>
                  <a:pt x="14949794" y="915988"/>
                </a:lnTo>
                <a:cubicBezTo>
                  <a:pt x="14956081" y="913700"/>
                  <a:pt x="14962151" y="909637"/>
                  <a:pt x="14968844" y="909637"/>
                </a:cubicBezTo>
                <a:cubicBezTo>
                  <a:pt x="14975535" y="909637"/>
                  <a:pt x="14981544" y="913870"/>
                  <a:pt x="14987891" y="915988"/>
                </a:cubicBezTo>
                <a:cubicBezTo>
                  <a:pt x="14994243" y="913870"/>
                  <a:pt x="15001091" y="912889"/>
                  <a:pt x="15006944" y="909637"/>
                </a:cubicBezTo>
                <a:cubicBezTo>
                  <a:pt x="15072448" y="873246"/>
                  <a:pt x="15020989" y="892255"/>
                  <a:pt x="15064092" y="877887"/>
                </a:cubicBezTo>
                <a:close/>
                <a:moveTo>
                  <a:pt x="13841759" y="831323"/>
                </a:moveTo>
                <a:cubicBezTo>
                  <a:pt x="13845100" y="831229"/>
                  <a:pt x="13849925" y="831318"/>
                  <a:pt x="13856653" y="831652"/>
                </a:cubicBezTo>
                <a:lnTo>
                  <a:pt x="13860436" y="831908"/>
                </a:lnTo>
                <a:lnTo>
                  <a:pt x="13851246" y="839787"/>
                </a:lnTo>
                <a:cubicBezTo>
                  <a:pt x="13855211" y="838994"/>
                  <a:pt x="13821733" y="831872"/>
                  <a:pt x="13841759" y="831323"/>
                </a:cubicBezTo>
                <a:close/>
                <a:moveTo>
                  <a:pt x="11704949" y="782638"/>
                </a:moveTo>
                <a:cubicBezTo>
                  <a:pt x="11722788" y="785612"/>
                  <a:pt x="11738813" y="795337"/>
                  <a:pt x="11755748" y="801687"/>
                </a:cubicBezTo>
                <a:cubicBezTo>
                  <a:pt x="11753629" y="802746"/>
                  <a:pt x="11739108" y="805413"/>
                  <a:pt x="11743047" y="808037"/>
                </a:cubicBezTo>
                <a:cubicBezTo>
                  <a:pt x="11761249" y="820171"/>
                  <a:pt x="11742350" y="837658"/>
                  <a:pt x="11736699" y="846137"/>
                </a:cubicBezTo>
                <a:lnTo>
                  <a:pt x="11717645" y="852487"/>
                </a:lnTo>
                <a:lnTo>
                  <a:pt x="11698597" y="858840"/>
                </a:lnTo>
                <a:cubicBezTo>
                  <a:pt x="11674299" y="866936"/>
                  <a:pt x="11659091" y="873089"/>
                  <a:pt x="11635096" y="877887"/>
                </a:cubicBezTo>
                <a:cubicBezTo>
                  <a:pt x="11622471" y="880414"/>
                  <a:pt x="11609698" y="882120"/>
                  <a:pt x="11596999" y="884237"/>
                </a:cubicBezTo>
                <a:cubicBezTo>
                  <a:pt x="11596999" y="884237"/>
                  <a:pt x="11571129" y="876976"/>
                  <a:pt x="11558898" y="871538"/>
                </a:cubicBezTo>
                <a:cubicBezTo>
                  <a:pt x="11551922" y="868437"/>
                  <a:pt x="11544613" y="864798"/>
                  <a:pt x="11539849" y="858840"/>
                </a:cubicBezTo>
                <a:cubicBezTo>
                  <a:pt x="11523511" y="838416"/>
                  <a:pt x="11538356" y="834930"/>
                  <a:pt x="11552548" y="820737"/>
                </a:cubicBezTo>
                <a:lnTo>
                  <a:pt x="11571597" y="814389"/>
                </a:lnTo>
                <a:cubicBezTo>
                  <a:pt x="11584297" y="810155"/>
                  <a:pt x="11596712" y="804934"/>
                  <a:pt x="11609698" y="801687"/>
                </a:cubicBezTo>
                <a:cubicBezTo>
                  <a:pt x="11622189" y="798564"/>
                  <a:pt x="11635129" y="797640"/>
                  <a:pt x="11647799" y="795337"/>
                </a:cubicBezTo>
                <a:cubicBezTo>
                  <a:pt x="11658418" y="793406"/>
                  <a:pt x="11669009" y="791329"/>
                  <a:pt x="11679549" y="788988"/>
                </a:cubicBezTo>
                <a:cubicBezTo>
                  <a:pt x="11688067" y="787094"/>
                  <a:pt x="11696339" y="781202"/>
                  <a:pt x="11704949" y="782638"/>
                </a:cubicBezTo>
                <a:close/>
                <a:moveTo>
                  <a:pt x="14022696" y="750887"/>
                </a:moveTo>
                <a:lnTo>
                  <a:pt x="14060795" y="763587"/>
                </a:lnTo>
                <a:lnTo>
                  <a:pt x="14079845" y="769937"/>
                </a:lnTo>
                <a:cubicBezTo>
                  <a:pt x="14081981" y="773145"/>
                  <a:pt x="14102652" y="800527"/>
                  <a:pt x="14098893" y="808037"/>
                </a:cubicBezTo>
                <a:cubicBezTo>
                  <a:pt x="14095903" y="814026"/>
                  <a:pt x="14085833" y="811395"/>
                  <a:pt x="14079845" y="814389"/>
                </a:cubicBezTo>
                <a:cubicBezTo>
                  <a:pt x="14073019" y="817801"/>
                  <a:pt x="14067767" y="823987"/>
                  <a:pt x="14060795" y="827088"/>
                </a:cubicBezTo>
                <a:cubicBezTo>
                  <a:pt x="14048559" y="832525"/>
                  <a:pt x="14022696" y="839787"/>
                  <a:pt x="14022696" y="839787"/>
                </a:cubicBezTo>
                <a:cubicBezTo>
                  <a:pt x="13976126" y="837671"/>
                  <a:pt x="13929459" y="837154"/>
                  <a:pt x="13882993" y="833437"/>
                </a:cubicBezTo>
                <a:lnTo>
                  <a:pt x="13860436" y="831908"/>
                </a:lnTo>
                <a:lnTo>
                  <a:pt x="13895693" y="801687"/>
                </a:lnTo>
                <a:cubicBezTo>
                  <a:pt x="13901089" y="796291"/>
                  <a:pt x="13901923" y="786683"/>
                  <a:pt x="13908396" y="782638"/>
                </a:cubicBezTo>
                <a:cubicBezTo>
                  <a:pt x="13924799" y="772385"/>
                  <a:pt x="13959111" y="767839"/>
                  <a:pt x="13978245" y="763587"/>
                </a:cubicBezTo>
                <a:cubicBezTo>
                  <a:pt x="14002163" y="758271"/>
                  <a:pt x="14001479" y="757958"/>
                  <a:pt x="14022696" y="750887"/>
                </a:cubicBezTo>
                <a:close/>
                <a:moveTo>
                  <a:pt x="13802392" y="717839"/>
                </a:moveTo>
                <a:cubicBezTo>
                  <a:pt x="13825649" y="719921"/>
                  <a:pt x="13838728" y="729844"/>
                  <a:pt x="13870293" y="750887"/>
                </a:cubicBezTo>
                <a:cubicBezTo>
                  <a:pt x="13864649" y="767820"/>
                  <a:pt x="13867472" y="776288"/>
                  <a:pt x="13844893" y="776288"/>
                </a:cubicBezTo>
                <a:cubicBezTo>
                  <a:pt x="13657854" y="776288"/>
                  <a:pt x="13664979" y="770995"/>
                  <a:pt x="13628996" y="769937"/>
                </a:cubicBezTo>
                <a:cubicBezTo>
                  <a:pt x="13643812" y="757238"/>
                  <a:pt x="13654124" y="734599"/>
                  <a:pt x="13673444" y="731837"/>
                </a:cubicBezTo>
                <a:cubicBezTo>
                  <a:pt x="13745706" y="721514"/>
                  <a:pt x="13779138" y="715756"/>
                  <a:pt x="13802392" y="717839"/>
                </a:cubicBezTo>
                <a:close/>
                <a:moveTo>
                  <a:pt x="30408591" y="509588"/>
                </a:moveTo>
                <a:lnTo>
                  <a:pt x="30458595" y="511969"/>
                </a:lnTo>
                <a:cubicBezTo>
                  <a:pt x="30465767" y="512447"/>
                  <a:pt x="30472903" y="513399"/>
                  <a:pt x="30480027" y="514352"/>
                </a:cubicBezTo>
                <a:cubicBezTo>
                  <a:pt x="30484815" y="514987"/>
                  <a:pt x="30489487" y="516635"/>
                  <a:pt x="30494315" y="516733"/>
                </a:cubicBezTo>
                <a:lnTo>
                  <a:pt x="30718151" y="519115"/>
                </a:lnTo>
                <a:cubicBezTo>
                  <a:pt x="30719739" y="521494"/>
                  <a:pt x="30721635" y="523697"/>
                  <a:pt x="30722915" y="526258"/>
                </a:cubicBezTo>
                <a:cubicBezTo>
                  <a:pt x="30724035" y="528501"/>
                  <a:pt x="30725067" y="530900"/>
                  <a:pt x="30725295" y="533400"/>
                </a:cubicBezTo>
                <a:cubicBezTo>
                  <a:pt x="30726663" y="548441"/>
                  <a:pt x="30724715" y="563835"/>
                  <a:pt x="30727679" y="578643"/>
                </a:cubicBezTo>
                <a:cubicBezTo>
                  <a:pt x="30730119" y="590855"/>
                  <a:pt x="30742695" y="596595"/>
                  <a:pt x="30751491" y="602456"/>
                </a:cubicBezTo>
                <a:lnTo>
                  <a:pt x="30758635" y="607218"/>
                </a:lnTo>
                <a:cubicBezTo>
                  <a:pt x="30761015" y="608806"/>
                  <a:pt x="30763063" y="611076"/>
                  <a:pt x="30765779" y="611982"/>
                </a:cubicBezTo>
                <a:cubicBezTo>
                  <a:pt x="30799771" y="623311"/>
                  <a:pt x="30764371" y="611919"/>
                  <a:pt x="30789591" y="619125"/>
                </a:cubicBezTo>
                <a:cubicBezTo>
                  <a:pt x="30792003" y="619815"/>
                  <a:pt x="30794283" y="620961"/>
                  <a:pt x="30796735" y="621507"/>
                </a:cubicBezTo>
                <a:cubicBezTo>
                  <a:pt x="30821891" y="627098"/>
                  <a:pt x="30802075" y="620906"/>
                  <a:pt x="30818163" y="626268"/>
                </a:cubicBezTo>
                <a:cubicBezTo>
                  <a:pt x="30838007" y="625474"/>
                  <a:pt x="30857879" y="625208"/>
                  <a:pt x="30877695" y="623887"/>
                </a:cubicBezTo>
                <a:cubicBezTo>
                  <a:pt x="30892415" y="622908"/>
                  <a:pt x="30885547" y="621613"/>
                  <a:pt x="30896747" y="619125"/>
                </a:cubicBezTo>
                <a:cubicBezTo>
                  <a:pt x="30901459" y="618078"/>
                  <a:pt x="30906319" y="617790"/>
                  <a:pt x="30911035" y="616743"/>
                </a:cubicBezTo>
                <a:cubicBezTo>
                  <a:pt x="30913483" y="616199"/>
                  <a:pt x="30915763" y="615053"/>
                  <a:pt x="30918179" y="614363"/>
                </a:cubicBezTo>
                <a:cubicBezTo>
                  <a:pt x="30921323" y="613463"/>
                  <a:pt x="30924567" y="612921"/>
                  <a:pt x="30927703" y="611982"/>
                </a:cubicBezTo>
                <a:cubicBezTo>
                  <a:pt x="30932511" y="610538"/>
                  <a:pt x="30936975" y="607427"/>
                  <a:pt x="30941991" y="607218"/>
                </a:cubicBezTo>
                <a:lnTo>
                  <a:pt x="30999139" y="604838"/>
                </a:lnTo>
                <a:lnTo>
                  <a:pt x="31013427" y="602456"/>
                </a:lnTo>
                <a:cubicBezTo>
                  <a:pt x="31017411" y="601733"/>
                  <a:pt x="31021287" y="600074"/>
                  <a:pt x="31025335" y="600074"/>
                </a:cubicBezTo>
                <a:cubicBezTo>
                  <a:pt x="31043607" y="600074"/>
                  <a:pt x="31061847" y="601662"/>
                  <a:pt x="31080103" y="602456"/>
                </a:cubicBezTo>
                <a:lnTo>
                  <a:pt x="31094391" y="607218"/>
                </a:lnTo>
                <a:lnTo>
                  <a:pt x="31101535" y="609599"/>
                </a:lnTo>
                <a:cubicBezTo>
                  <a:pt x="31103915" y="611188"/>
                  <a:pt x="31106655" y="612339"/>
                  <a:pt x="31108679" y="614363"/>
                </a:cubicBezTo>
                <a:cubicBezTo>
                  <a:pt x="31110703" y="616386"/>
                  <a:pt x="31111203" y="619718"/>
                  <a:pt x="31113439" y="621507"/>
                </a:cubicBezTo>
                <a:cubicBezTo>
                  <a:pt x="31115399" y="623074"/>
                  <a:pt x="31118391" y="622670"/>
                  <a:pt x="31120583" y="623887"/>
                </a:cubicBezTo>
                <a:cubicBezTo>
                  <a:pt x="31128823" y="628467"/>
                  <a:pt x="31136031" y="633374"/>
                  <a:pt x="31142015" y="640557"/>
                </a:cubicBezTo>
                <a:cubicBezTo>
                  <a:pt x="31143847" y="642755"/>
                  <a:pt x="31145191" y="645320"/>
                  <a:pt x="31146779" y="647699"/>
                </a:cubicBezTo>
                <a:cubicBezTo>
                  <a:pt x="31152439" y="664687"/>
                  <a:pt x="31144411" y="644149"/>
                  <a:pt x="31156303" y="661987"/>
                </a:cubicBezTo>
                <a:cubicBezTo>
                  <a:pt x="31157695" y="664077"/>
                  <a:pt x="31157143" y="667151"/>
                  <a:pt x="31158683" y="669133"/>
                </a:cubicBezTo>
                <a:cubicBezTo>
                  <a:pt x="31169927" y="683589"/>
                  <a:pt x="31168379" y="681887"/>
                  <a:pt x="31180115" y="685800"/>
                </a:cubicBezTo>
                <a:cubicBezTo>
                  <a:pt x="31195195" y="685007"/>
                  <a:pt x="31210319" y="684786"/>
                  <a:pt x="31225359" y="683418"/>
                </a:cubicBezTo>
                <a:cubicBezTo>
                  <a:pt x="31230323" y="682968"/>
                  <a:pt x="31238107" y="677843"/>
                  <a:pt x="31242027" y="676274"/>
                </a:cubicBezTo>
                <a:cubicBezTo>
                  <a:pt x="31256551" y="670465"/>
                  <a:pt x="31257031" y="671409"/>
                  <a:pt x="31272983" y="669133"/>
                </a:cubicBezTo>
                <a:cubicBezTo>
                  <a:pt x="31277747" y="669925"/>
                  <a:pt x="31282859" y="669551"/>
                  <a:pt x="31287271" y="671513"/>
                </a:cubicBezTo>
                <a:cubicBezTo>
                  <a:pt x="31290347" y="672881"/>
                  <a:pt x="31291827" y="676500"/>
                  <a:pt x="31294415" y="678656"/>
                </a:cubicBezTo>
                <a:cubicBezTo>
                  <a:pt x="31296615" y="680489"/>
                  <a:pt x="31299179" y="681832"/>
                  <a:pt x="31301559" y="683418"/>
                </a:cubicBezTo>
                <a:cubicBezTo>
                  <a:pt x="31303147" y="685800"/>
                  <a:pt x="31305039" y="688002"/>
                  <a:pt x="31306319" y="690564"/>
                </a:cubicBezTo>
                <a:cubicBezTo>
                  <a:pt x="31307443" y="692808"/>
                  <a:pt x="31307311" y="695619"/>
                  <a:pt x="31308703" y="697706"/>
                </a:cubicBezTo>
                <a:cubicBezTo>
                  <a:pt x="31310571" y="700509"/>
                  <a:pt x="31313463" y="702469"/>
                  <a:pt x="31315847" y="704850"/>
                </a:cubicBezTo>
                <a:cubicBezTo>
                  <a:pt x="31316639" y="707230"/>
                  <a:pt x="31317103" y="709749"/>
                  <a:pt x="31318227" y="711993"/>
                </a:cubicBezTo>
                <a:cubicBezTo>
                  <a:pt x="31319507" y="714553"/>
                  <a:pt x="31321983" y="716458"/>
                  <a:pt x="31322991" y="719137"/>
                </a:cubicBezTo>
                <a:cubicBezTo>
                  <a:pt x="31324411" y="722929"/>
                  <a:pt x="31324575" y="727075"/>
                  <a:pt x="31325371" y="731043"/>
                </a:cubicBezTo>
                <a:cubicBezTo>
                  <a:pt x="31324955" y="734797"/>
                  <a:pt x="31323503" y="761487"/>
                  <a:pt x="31318227" y="766762"/>
                </a:cubicBezTo>
                <a:cubicBezTo>
                  <a:pt x="31313463" y="771524"/>
                  <a:pt x="31307675" y="775446"/>
                  <a:pt x="31303939" y="781049"/>
                </a:cubicBezTo>
                <a:cubicBezTo>
                  <a:pt x="31297787" y="790285"/>
                  <a:pt x="31301891" y="787290"/>
                  <a:pt x="31292035" y="790574"/>
                </a:cubicBezTo>
                <a:cubicBezTo>
                  <a:pt x="31287271" y="793749"/>
                  <a:pt x="31281791" y="796051"/>
                  <a:pt x="31277747" y="800100"/>
                </a:cubicBezTo>
                <a:cubicBezTo>
                  <a:pt x="31268827" y="809019"/>
                  <a:pt x="31273799" y="806180"/>
                  <a:pt x="31263459" y="809626"/>
                </a:cubicBezTo>
                <a:lnTo>
                  <a:pt x="31249171" y="819149"/>
                </a:lnTo>
                <a:cubicBezTo>
                  <a:pt x="31246791" y="820736"/>
                  <a:pt x="31244743" y="823007"/>
                  <a:pt x="31242027" y="823912"/>
                </a:cubicBezTo>
                <a:lnTo>
                  <a:pt x="31234883" y="826293"/>
                </a:lnTo>
                <a:cubicBezTo>
                  <a:pt x="31228735" y="830392"/>
                  <a:pt x="31217243" y="837672"/>
                  <a:pt x="31211071" y="842962"/>
                </a:cubicBezTo>
                <a:cubicBezTo>
                  <a:pt x="31208515" y="845154"/>
                  <a:pt x="31206083" y="847520"/>
                  <a:pt x="31203927" y="850106"/>
                </a:cubicBezTo>
                <a:cubicBezTo>
                  <a:pt x="31202095" y="852305"/>
                  <a:pt x="31201319" y="855365"/>
                  <a:pt x="31199163" y="857249"/>
                </a:cubicBezTo>
                <a:cubicBezTo>
                  <a:pt x="31194855" y="861018"/>
                  <a:pt x="31189639" y="863599"/>
                  <a:pt x="31184879" y="866775"/>
                </a:cubicBezTo>
                <a:cubicBezTo>
                  <a:pt x="31182495" y="868363"/>
                  <a:pt x="31179759" y="869515"/>
                  <a:pt x="31177735" y="871538"/>
                </a:cubicBezTo>
                <a:cubicBezTo>
                  <a:pt x="31175351" y="873918"/>
                  <a:pt x="31173391" y="876814"/>
                  <a:pt x="31170591" y="878681"/>
                </a:cubicBezTo>
                <a:cubicBezTo>
                  <a:pt x="31168499" y="880073"/>
                  <a:pt x="31165827" y="880270"/>
                  <a:pt x="31163447" y="881064"/>
                </a:cubicBezTo>
                <a:cubicBezTo>
                  <a:pt x="31161063" y="883443"/>
                  <a:pt x="31158891" y="886050"/>
                  <a:pt x="31156303" y="888206"/>
                </a:cubicBezTo>
                <a:cubicBezTo>
                  <a:pt x="31154103" y="890039"/>
                  <a:pt x="31151183" y="890944"/>
                  <a:pt x="31149159" y="892968"/>
                </a:cubicBezTo>
                <a:cubicBezTo>
                  <a:pt x="31133279" y="908846"/>
                  <a:pt x="31156303" y="892174"/>
                  <a:pt x="31137251" y="904874"/>
                </a:cubicBezTo>
                <a:cubicBezTo>
                  <a:pt x="31136459" y="907256"/>
                  <a:pt x="31136091" y="909825"/>
                  <a:pt x="31134871" y="912018"/>
                </a:cubicBezTo>
                <a:cubicBezTo>
                  <a:pt x="31134871" y="912020"/>
                  <a:pt x="31122967" y="929877"/>
                  <a:pt x="31120583" y="933450"/>
                </a:cubicBezTo>
                <a:cubicBezTo>
                  <a:pt x="31117619" y="937893"/>
                  <a:pt x="31113527" y="945042"/>
                  <a:pt x="31108679" y="947737"/>
                </a:cubicBezTo>
                <a:cubicBezTo>
                  <a:pt x="31104291" y="950175"/>
                  <a:pt x="31099151" y="950912"/>
                  <a:pt x="31094391" y="952499"/>
                </a:cubicBezTo>
                <a:lnTo>
                  <a:pt x="31087247" y="954881"/>
                </a:lnTo>
                <a:lnTo>
                  <a:pt x="31080103" y="957262"/>
                </a:lnTo>
                <a:cubicBezTo>
                  <a:pt x="31070579" y="956468"/>
                  <a:pt x="31060955" y="956453"/>
                  <a:pt x="31051527" y="954881"/>
                </a:cubicBezTo>
                <a:cubicBezTo>
                  <a:pt x="31046575" y="954057"/>
                  <a:pt x="31042003" y="951707"/>
                  <a:pt x="31037239" y="950120"/>
                </a:cubicBezTo>
                <a:lnTo>
                  <a:pt x="31030095" y="947737"/>
                </a:lnTo>
                <a:cubicBezTo>
                  <a:pt x="31018775" y="940190"/>
                  <a:pt x="31025667" y="943879"/>
                  <a:pt x="31008663" y="938214"/>
                </a:cubicBezTo>
                <a:cubicBezTo>
                  <a:pt x="30999435" y="935135"/>
                  <a:pt x="30993207" y="932859"/>
                  <a:pt x="30982471" y="931068"/>
                </a:cubicBezTo>
                <a:cubicBezTo>
                  <a:pt x="30977707" y="930274"/>
                  <a:pt x="30972919" y="929636"/>
                  <a:pt x="30968183" y="928687"/>
                </a:cubicBezTo>
                <a:cubicBezTo>
                  <a:pt x="30964975" y="928045"/>
                  <a:pt x="30961907" y="926713"/>
                  <a:pt x="30958659" y="926307"/>
                </a:cubicBezTo>
                <a:cubicBezTo>
                  <a:pt x="30949175" y="925121"/>
                  <a:pt x="30939607" y="924719"/>
                  <a:pt x="30930083" y="923924"/>
                </a:cubicBezTo>
                <a:cubicBezTo>
                  <a:pt x="30926907" y="923130"/>
                  <a:pt x="30923707" y="922443"/>
                  <a:pt x="30920559" y="921544"/>
                </a:cubicBezTo>
                <a:cubicBezTo>
                  <a:pt x="30918143" y="920853"/>
                  <a:pt x="30915835" y="919823"/>
                  <a:pt x="30913415" y="919162"/>
                </a:cubicBezTo>
                <a:cubicBezTo>
                  <a:pt x="30907099" y="917441"/>
                  <a:pt x="30900575" y="916470"/>
                  <a:pt x="30894363" y="914400"/>
                </a:cubicBezTo>
                <a:cubicBezTo>
                  <a:pt x="30877231" y="908688"/>
                  <a:pt x="30898635" y="915620"/>
                  <a:pt x="30877695" y="909637"/>
                </a:cubicBezTo>
                <a:cubicBezTo>
                  <a:pt x="30875283" y="908949"/>
                  <a:pt x="30872975" y="907916"/>
                  <a:pt x="30870551" y="907257"/>
                </a:cubicBezTo>
                <a:cubicBezTo>
                  <a:pt x="30864239" y="905535"/>
                  <a:pt x="30857711" y="904563"/>
                  <a:pt x="30851503" y="902494"/>
                </a:cubicBezTo>
                <a:lnTo>
                  <a:pt x="30837215" y="897732"/>
                </a:lnTo>
                <a:cubicBezTo>
                  <a:pt x="30834835" y="896143"/>
                  <a:pt x="30831859" y="895204"/>
                  <a:pt x="30830071" y="892968"/>
                </a:cubicBezTo>
                <a:cubicBezTo>
                  <a:pt x="30828503" y="891008"/>
                  <a:pt x="30828811" y="888069"/>
                  <a:pt x="30827691" y="885824"/>
                </a:cubicBezTo>
                <a:cubicBezTo>
                  <a:pt x="30818455" y="867352"/>
                  <a:pt x="30826535" y="889503"/>
                  <a:pt x="30820547" y="871538"/>
                </a:cubicBezTo>
                <a:cubicBezTo>
                  <a:pt x="30819387" y="863419"/>
                  <a:pt x="30815771" y="851319"/>
                  <a:pt x="30820547" y="842962"/>
                </a:cubicBezTo>
                <a:cubicBezTo>
                  <a:pt x="30822583" y="839398"/>
                  <a:pt x="30831287" y="836832"/>
                  <a:pt x="30834835" y="835819"/>
                </a:cubicBezTo>
                <a:cubicBezTo>
                  <a:pt x="30837979" y="834920"/>
                  <a:pt x="30841223" y="834377"/>
                  <a:pt x="30844359" y="833437"/>
                </a:cubicBezTo>
                <a:cubicBezTo>
                  <a:pt x="30849167" y="831997"/>
                  <a:pt x="30853775" y="829891"/>
                  <a:pt x="30858647" y="828674"/>
                </a:cubicBezTo>
                <a:cubicBezTo>
                  <a:pt x="30861819" y="827881"/>
                  <a:pt x="30865035" y="827234"/>
                  <a:pt x="30868171" y="826293"/>
                </a:cubicBezTo>
                <a:cubicBezTo>
                  <a:pt x="30872979" y="824852"/>
                  <a:pt x="30877467" y="822087"/>
                  <a:pt x="30882459" y="821533"/>
                </a:cubicBezTo>
                <a:lnTo>
                  <a:pt x="30925319" y="816769"/>
                </a:lnTo>
                <a:cubicBezTo>
                  <a:pt x="30928371" y="816005"/>
                  <a:pt x="30938575" y="813714"/>
                  <a:pt x="30941991" y="812006"/>
                </a:cubicBezTo>
                <a:cubicBezTo>
                  <a:pt x="30944551" y="810728"/>
                  <a:pt x="30946751" y="808832"/>
                  <a:pt x="30949135" y="807243"/>
                </a:cubicBezTo>
                <a:cubicBezTo>
                  <a:pt x="30951539" y="803637"/>
                  <a:pt x="30956279" y="797884"/>
                  <a:pt x="30956279" y="792956"/>
                </a:cubicBezTo>
                <a:cubicBezTo>
                  <a:pt x="30956279" y="783037"/>
                  <a:pt x="30954883" y="778423"/>
                  <a:pt x="30949135" y="771524"/>
                </a:cubicBezTo>
                <a:cubicBezTo>
                  <a:pt x="30946979" y="768937"/>
                  <a:pt x="30944791" y="766249"/>
                  <a:pt x="30941991" y="764381"/>
                </a:cubicBezTo>
                <a:cubicBezTo>
                  <a:pt x="30939899" y="762990"/>
                  <a:pt x="30937091" y="763123"/>
                  <a:pt x="30934847" y="762000"/>
                </a:cubicBezTo>
                <a:cubicBezTo>
                  <a:pt x="30918407" y="753778"/>
                  <a:pt x="30937999" y="759810"/>
                  <a:pt x="30918179" y="754856"/>
                </a:cubicBezTo>
                <a:cubicBezTo>
                  <a:pt x="30907859" y="755651"/>
                  <a:pt x="30897491" y="755954"/>
                  <a:pt x="30887219" y="757238"/>
                </a:cubicBezTo>
                <a:cubicBezTo>
                  <a:pt x="30884731" y="757548"/>
                  <a:pt x="30882491" y="758930"/>
                  <a:pt x="30880079" y="759619"/>
                </a:cubicBezTo>
                <a:cubicBezTo>
                  <a:pt x="30876931" y="760518"/>
                  <a:pt x="30873727" y="761205"/>
                  <a:pt x="30870551" y="762000"/>
                </a:cubicBezTo>
                <a:cubicBezTo>
                  <a:pt x="30867379" y="763587"/>
                  <a:pt x="30864291" y="765364"/>
                  <a:pt x="30861027" y="766762"/>
                </a:cubicBezTo>
                <a:cubicBezTo>
                  <a:pt x="30858719" y="767752"/>
                  <a:pt x="30856127" y="768021"/>
                  <a:pt x="30853883" y="769144"/>
                </a:cubicBezTo>
                <a:cubicBezTo>
                  <a:pt x="30851323" y="770423"/>
                  <a:pt x="30849355" y="772744"/>
                  <a:pt x="30846739" y="773907"/>
                </a:cubicBezTo>
                <a:cubicBezTo>
                  <a:pt x="30842151" y="775945"/>
                  <a:pt x="30837215" y="777081"/>
                  <a:pt x="30832451" y="778668"/>
                </a:cubicBezTo>
                <a:cubicBezTo>
                  <a:pt x="30825291" y="781057"/>
                  <a:pt x="30821607" y="782613"/>
                  <a:pt x="30813403" y="783434"/>
                </a:cubicBezTo>
                <a:cubicBezTo>
                  <a:pt x="30801527" y="784618"/>
                  <a:pt x="30789591" y="785018"/>
                  <a:pt x="30777683" y="785813"/>
                </a:cubicBezTo>
                <a:cubicBezTo>
                  <a:pt x="30743551" y="785018"/>
                  <a:pt x="30709371" y="785436"/>
                  <a:pt x="30675291" y="783434"/>
                </a:cubicBezTo>
                <a:cubicBezTo>
                  <a:pt x="30668755" y="783047"/>
                  <a:pt x="30662591" y="780256"/>
                  <a:pt x="30656239" y="778668"/>
                </a:cubicBezTo>
                <a:cubicBezTo>
                  <a:pt x="30641835" y="775067"/>
                  <a:pt x="30649835" y="777327"/>
                  <a:pt x="30632427" y="771524"/>
                </a:cubicBezTo>
                <a:lnTo>
                  <a:pt x="30618139" y="766762"/>
                </a:lnTo>
                <a:lnTo>
                  <a:pt x="30610995" y="764381"/>
                </a:lnTo>
                <a:cubicBezTo>
                  <a:pt x="30607819" y="762001"/>
                  <a:pt x="30604483" y="759822"/>
                  <a:pt x="30601471" y="757238"/>
                </a:cubicBezTo>
                <a:cubicBezTo>
                  <a:pt x="30598915" y="755045"/>
                  <a:pt x="30596915" y="752250"/>
                  <a:pt x="30594327" y="750094"/>
                </a:cubicBezTo>
                <a:cubicBezTo>
                  <a:pt x="30592127" y="748263"/>
                  <a:pt x="30589383" y="747163"/>
                  <a:pt x="30587183" y="745332"/>
                </a:cubicBezTo>
                <a:cubicBezTo>
                  <a:pt x="30584595" y="743176"/>
                  <a:pt x="30582779" y="740146"/>
                  <a:pt x="30580039" y="738188"/>
                </a:cubicBezTo>
                <a:cubicBezTo>
                  <a:pt x="30577151" y="736125"/>
                  <a:pt x="30573403" y="735490"/>
                  <a:pt x="30570515" y="733425"/>
                </a:cubicBezTo>
                <a:cubicBezTo>
                  <a:pt x="30554907" y="722278"/>
                  <a:pt x="30571551" y="729009"/>
                  <a:pt x="30556227" y="723899"/>
                </a:cubicBezTo>
                <a:cubicBezTo>
                  <a:pt x="30547535" y="697831"/>
                  <a:pt x="30561403" y="737330"/>
                  <a:pt x="30549083" y="709614"/>
                </a:cubicBezTo>
                <a:cubicBezTo>
                  <a:pt x="30544687" y="699721"/>
                  <a:pt x="30543979" y="693609"/>
                  <a:pt x="30541939" y="683418"/>
                </a:cubicBezTo>
                <a:cubicBezTo>
                  <a:pt x="30542735" y="673894"/>
                  <a:pt x="30543059" y="664318"/>
                  <a:pt x="30544319" y="654843"/>
                </a:cubicBezTo>
                <a:cubicBezTo>
                  <a:pt x="30545303" y="647487"/>
                  <a:pt x="30547243" y="646239"/>
                  <a:pt x="30553847" y="642938"/>
                </a:cubicBezTo>
                <a:cubicBezTo>
                  <a:pt x="30556091" y="641816"/>
                  <a:pt x="30558483" y="640671"/>
                  <a:pt x="30560991" y="640557"/>
                </a:cubicBezTo>
                <a:cubicBezTo>
                  <a:pt x="30593511" y="639080"/>
                  <a:pt x="30626075" y="638969"/>
                  <a:pt x="30658619" y="638174"/>
                </a:cubicBezTo>
                <a:cubicBezTo>
                  <a:pt x="30659415" y="635795"/>
                  <a:pt x="30661003" y="633541"/>
                  <a:pt x="30661003" y="631033"/>
                </a:cubicBezTo>
                <a:cubicBezTo>
                  <a:pt x="30661003" y="623054"/>
                  <a:pt x="30662987" y="613172"/>
                  <a:pt x="30663383" y="609599"/>
                </a:cubicBezTo>
                <a:cubicBezTo>
                  <a:pt x="30597431" y="594945"/>
                  <a:pt x="30660583" y="607218"/>
                  <a:pt x="30510983" y="607218"/>
                </a:cubicBezTo>
                <a:cubicBezTo>
                  <a:pt x="30483191" y="607218"/>
                  <a:pt x="30455419" y="605633"/>
                  <a:pt x="30427639" y="604838"/>
                </a:cubicBezTo>
                <a:cubicBezTo>
                  <a:pt x="30422311" y="603506"/>
                  <a:pt x="30407311" y="600014"/>
                  <a:pt x="30403827" y="597695"/>
                </a:cubicBezTo>
                <a:lnTo>
                  <a:pt x="30396683" y="592932"/>
                </a:lnTo>
                <a:cubicBezTo>
                  <a:pt x="30395095" y="590552"/>
                  <a:pt x="30394347" y="587304"/>
                  <a:pt x="30391919" y="585788"/>
                </a:cubicBezTo>
                <a:cubicBezTo>
                  <a:pt x="30387663" y="583126"/>
                  <a:pt x="30381811" y="583809"/>
                  <a:pt x="30377635" y="581024"/>
                </a:cubicBezTo>
                <a:lnTo>
                  <a:pt x="30370491" y="576262"/>
                </a:lnTo>
                <a:cubicBezTo>
                  <a:pt x="30368903" y="573884"/>
                  <a:pt x="30365879" y="571976"/>
                  <a:pt x="30365727" y="569119"/>
                </a:cubicBezTo>
                <a:cubicBezTo>
                  <a:pt x="30365123" y="557616"/>
                  <a:pt x="30361763" y="534983"/>
                  <a:pt x="30372871" y="523875"/>
                </a:cubicBezTo>
                <a:cubicBezTo>
                  <a:pt x="30378531" y="518215"/>
                  <a:pt x="30387231" y="516706"/>
                  <a:pt x="30394303" y="514352"/>
                </a:cubicBezTo>
                <a:lnTo>
                  <a:pt x="30401447" y="511969"/>
                </a:lnTo>
                <a:lnTo>
                  <a:pt x="30408591" y="509588"/>
                </a:lnTo>
                <a:close/>
                <a:moveTo>
                  <a:pt x="11743045" y="484187"/>
                </a:moveTo>
                <a:cubicBezTo>
                  <a:pt x="11822989" y="484187"/>
                  <a:pt x="11757321" y="491330"/>
                  <a:pt x="11812897" y="496888"/>
                </a:cubicBezTo>
                <a:cubicBezTo>
                  <a:pt x="11867817" y="502381"/>
                  <a:pt x="11923137" y="503492"/>
                  <a:pt x="11977995" y="509588"/>
                </a:cubicBezTo>
                <a:cubicBezTo>
                  <a:pt x="12073073" y="520151"/>
                  <a:pt x="12016010" y="514874"/>
                  <a:pt x="12149445" y="522287"/>
                </a:cubicBezTo>
                <a:cubicBezTo>
                  <a:pt x="12162148" y="526520"/>
                  <a:pt x="12176409" y="527561"/>
                  <a:pt x="12187547" y="534987"/>
                </a:cubicBezTo>
                <a:lnTo>
                  <a:pt x="12225647" y="560387"/>
                </a:lnTo>
                <a:cubicBezTo>
                  <a:pt x="12231995" y="564620"/>
                  <a:pt x="12239300" y="567691"/>
                  <a:pt x="12244697" y="573087"/>
                </a:cubicBezTo>
                <a:lnTo>
                  <a:pt x="12263745" y="592139"/>
                </a:lnTo>
                <a:cubicBezTo>
                  <a:pt x="12269389" y="609070"/>
                  <a:pt x="12279267" y="617538"/>
                  <a:pt x="12251048" y="617538"/>
                </a:cubicBezTo>
                <a:cubicBezTo>
                  <a:pt x="12090165" y="617538"/>
                  <a:pt x="11929315" y="613304"/>
                  <a:pt x="11768447" y="611188"/>
                </a:cubicBezTo>
                <a:cubicBezTo>
                  <a:pt x="11780587" y="574772"/>
                  <a:pt x="11764401" y="604946"/>
                  <a:pt x="11806545" y="585788"/>
                </a:cubicBezTo>
                <a:cubicBezTo>
                  <a:pt x="11820443" y="579471"/>
                  <a:pt x="11844648" y="560387"/>
                  <a:pt x="11844648" y="560387"/>
                </a:cubicBezTo>
                <a:cubicBezTo>
                  <a:pt x="11846763" y="554037"/>
                  <a:pt x="11852097" y="547939"/>
                  <a:pt x="11850998" y="541338"/>
                </a:cubicBezTo>
                <a:cubicBezTo>
                  <a:pt x="11844845" y="504431"/>
                  <a:pt x="11802731" y="526240"/>
                  <a:pt x="11781146" y="528637"/>
                </a:cubicBezTo>
                <a:cubicBezTo>
                  <a:pt x="11676558" y="522100"/>
                  <a:pt x="11685895" y="518054"/>
                  <a:pt x="11666846" y="515937"/>
                </a:cubicBezTo>
                <a:cubicBezTo>
                  <a:pt x="11677979" y="510371"/>
                  <a:pt x="11721163" y="484187"/>
                  <a:pt x="11743045" y="484187"/>
                </a:cubicBezTo>
                <a:close/>
                <a:moveTo>
                  <a:pt x="11101699" y="427037"/>
                </a:moveTo>
                <a:cubicBezTo>
                  <a:pt x="11116516" y="429154"/>
                  <a:pt x="11131566" y="430023"/>
                  <a:pt x="11146147" y="433387"/>
                </a:cubicBezTo>
                <a:cubicBezTo>
                  <a:pt x="11159191" y="436397"/>
                  <a:pt x="11171044" y="443886"/>
                  <a:pt x="11184249" y="446087"/>
                </a:cubicBezTo>
                <a:lnTo>
                  <a:pt x="11222349" y="452437"/>
                </a:lnTo>
                <a:cubicBezTo>
                  <a:pt x="11220231" y="463020"/>
                  <a:pt x="11219789" y="474081"/>
                  <a:pt x="11216000" y="484187"/>
                </a:cubicBezTo>
                <a:cubicBezTo>
                  <a:pt x="11213319" y="491333"/>
                  <a:pt x="11198529" y="497278"/>
                  <a:pt x="11203297" y="503237"/>
                </a:cubicBezTo>
                <a:cubicBezTo>
                  <a:pt x="11211662" y="513691"/>
                  <a:pt x="11241399" y="515937"/>
                  <a:pt x="11241399" y="515937"/>
                </a:cubicBezTo>
                <a:cubicBezTo>
                  <a:pt x="11277438" y="512334"/>
                  <a:pt x="11303423" y="503478"/>
                  <a:pt x="11336649" y="515937"/>
                </a:cubicBezTo>
                <a:cubicBezTo>
                  <a:pt x="11343795" y="518618"/>
                  <a:pt x="11349348" y="524406"/>
                  <a:pt x="11355699" y="528637"/>
                </a:cubicBezTo>
                <a:cubicBezTo>
                  <a:pt x="11357839" y="535064"/>
                  <a:pt x="11365885" y="564767"/>
                  <a:pt x="11374747" y="566737"/>
                </a:cubicBezTo>
                <a:cubicBezTo>
                  <a:pt x="11389360" y="569984"/>
                  <a:pt x="11404383" y="562504"/>
                  <a:pt x="11419199" y="560387"/>
                </a:cubicBezTo>
                <a:cubicBezTo>
                  <a:pt x="11421313" y="554037"/>
                  <a:pt x="11420816" y="546071"/>
                  <a:pt x="11425549" y="541338"/>
                </a:cubicBezTo>
                <a:cubicBezTo>
                  <a:pt x="11430282" y="536604"/>
                  <a:pt x="11438611" y="537982"/>
                  <a:pt x="11444599" y="534987"/>
                </a:cubicBezTo>
                <a:cubicBezTo>
                  <a:pt x="11451424" y="531574"/>
                  <a:pt x="11457297" y="526520"/>
                  <a:pt x="11463647" y="522287"/>
                </a:cubicBezTo>
                <a:cubicBezTo>
                  <a:pt x="11486933" y="524406"/>
                  <a:pt x="11510639" y="523738"/>
                  <a:pt x="11533499" y="528637"/>
                </a:cubicBezTo>
                <a:cubicBezTo>
                  <a:pt x="11559519" y="534213"/>
                  <a:pt x="11547694" y="546345"/>
                  <a:pt x="11565249" y="560387"/>
                </a:cubicBezTo>
                <a:cubicBezTo>
                  <a:pt x="11570473" y="564568"/>
                  <a:pt x="11578311" y="563745"/>
                  <a:pt x="11584297" y="566737"/>
                </a:cubicBezTo>
                <a:cubicBezTo>
                  <a:pt x="11591123" y="570150"/>
                  <a:pt x="11596999" y="575205"/>
                  <a:pt x="11603347" y="579438"/>
                </a:cubicBezTo>
                <a:cubicBezTo>
                  <a:pt x="11619307" y="627321"/>
                  <a:pt x="11595922" y="570155"/>
                  <a:pt x="11628747" y="611188"/>
                </a:cubicBezTo>
                <a:cubicBezTo>
                  <a:pt x="11632931" y="616414"/>
                  <a:pt x="11632103" y="624251"/>
                  <a:pt x="11635097" y="630237"/>
                </a:cubicBezTo>
                <a:cubicBezTo>
                  <a:pt x="11638509" y="637063"/>
                  <a:pt x="11644698" y="642315"/>
                  <a:pt x="11647799" y="649288"/>
                </a:cubicBezTo>
                <a:cubicBezTo>
                  <a:pt x="11653236" y="661521"/>
                  <a:pt x="11660497" y="687388"/>
                  <a:pt x="11660497" y="687388"/>
                </a:cubicBezTo>
                <a:cubicBezTo>
                  <a:pt x="11658383" y="693738"/>
                  <a:pt x="11658880" y="701705"/>
                  <a:pt x="11654149" y="706437"/>
                </a:cubicBezTo>
                <a:cubicBezTo>
                  <a:pt x="11632312" y="728272"/>
                  <a:pt x="11620955" y="730204"/>
                  <a:pt x="11596999" y="738188"/>
                </a:cubicBezTo>
                <a:cubicBezTo>
                  <a:pt x="11565906" y="717459"/>
                  <a:pt x="11575727" y="718105"/>
                  <a:pt x="11520797" y="731837"/>
                </a:cubicBezTo>
                <a:cubicBezTo>
                  <a:pt x="11513395" y="733689"/>
                  <a:pt x="11508723" y="741437"/>
                  <a:pt x="11501750" y="744538"/>
                </a:cubicBezTo>
                <a:cubicBezTo>
                  <a:pt x="11489515" y="749976"/>
                  <a:pt x="11474787" y="749812"/>
                  <a:pt x="11463647" y="757238"/>
                </a:cubicBezTo>
                <a:cubicBezTo>
                  <a:pt x="11457297" y="761470"/>
                  <a:pt x="11450462" y="765053"/>
                  <a:pt x="11444599" y="769937"/>
                </a:cubicBezTo>
                <a:cubicBezTo>
                  <a:pt x="11423533" y="787492"/>
                  <a:pt x="11430146" y="789863"/>
                  <a:pt x="11406498" y="801687"/>
                </a:cubicBezTo>
                <a:cubicBezTo>
                  <a:pt x="11397387" y="806243"/>
                  <a:pt x="11370186" y="812352"/>
                  <a:pt x="11362049" y="814389"/>
                </a:cubicBezTo>
                <a:cubicBezTo>
                  <a:pt x="11355699" y="812270"/>
                  <a:pt x="11347732" y="812772"/>
                  <a:pt x="11342997" y="808037"/>
                </a:cubicBezTo>
                <a:cubicBezTo>
                  <a:pt x="11309132" y="774170"/>
                  <a:pt x="11368397" y="799571"/>
                  <a:pt x="11317597" y="782638"/>
                </a:cubicBezTo>
                <a:cubicBezTo>
                  <a:pt x="11311247" y="786872"/>
                  <a:pt x="11303574" y="789594"/>
                  <a:pt x="11298549" y="795337"/>
                </a:cubicBezTo>
                <a:cubicBezTo>
                  <a:pt x="11246691" y="854605"/>
                  <a:pt x="11296961" y="817563"/>
                  <a:pt x="11254097" y="846137"/>
                </a:cubicBezTo>
                <a:cubicBezTo>
                  <a:pt x="11249865" y="852487"/>
                  <a:pt x="11246795" y="859791"/>
                  <a:pt x="11241399" y="865187"/>
                </a:cubicBezTo>
                <a:cubicBezTo>
                  <a:pt x="11226780" y="879806"/>
                  <a:pt x="11216380" y="879380"/>
                  <a:pt x="11196947" y="884237"/>
                </a:cubicBezTo>
                <a:cubicBezTo>
                  <a:pt x="11149121" y="916123"/>
                  <a:pt x="11209905" y="878684"/>
                  <a:pt x="11152500" y="903287"/>
                </a:cubicBezTo>
                <a:cubicBezTo>
                  <a:pt x="11145484" y="906294"/>
                  <a:pt x="11140275" y="912574"/>
                  <a:pt x="11133450" y="915988"/>
                </a:cubicBezTo>
                <a:cubicBezTo>
                  <a:pt x="11127460" y="918980"/>
                  <a:pt x="11120748" y="920220"/>
                  <a:pt x="11114397" y="922337"/>
                </a:cubicBezTo>
                <a:cubicBezTo>
                  <a:pt x="11101699" y="918105"/>
                  <a:pt x="11080532" y="922337"/>
                  <a:pt x="11076299" y="909637"/>
                </a:cubicBezTo>
                <a:cubicBezTo>
                  <a:pt x="11071770" y="896050"/>
                  <a:pt x="11068833" y="881675"/>
                  <a:pt x="11057247" y="871538"/>
                </a:cubicBezTo>
                <a:cubicBezTo>
                  <a:pt x="11030373" y="848023"/>
                  <a:pt x="11026263" y="848510"/>
                  <a:pt x="11000097" y="839787"/>
                </a:cubicBezTo>
                <a:cubicBezTo>
                  <a:pt x="10991281" y="813337"/>
                  <a:pt x="10977548" y="791941"/>
                  <a:pt x="10993749" y="763587"/>
                </a:cubicBezTo>
                <a:cubicBezTo>
                  <a:pt x="10997069" y="757775"/>
                  <a:pt x="11006447" y="759354"/>
                  <a:pt x="11012798" y="757238"/>
                </a:cubicBezTo>
                <a:cubicBezTo>
                  <a:pt x="11027615" y="759354"/>
                  <a:pt x="11042665" y="760222"/>
                  <a:pt x="11057247" y="763587"/>
                </a:cubicBezTo>
                <a:cubicBezTo>
                  <a:pt x="11070291" y="766599"/>
                  <a:pt x="11095348" y="776288"/>
                  <a:pt x="11095348" y="776288"/>
                </a:cubicBezTo>
                <a:cubicBezTo>
                  <a:pt x="11099627" y="775574"/>
                  <a:pt x="11147245" y="772994"/>
                  <a:pt x="11152500" y="757238"/>
                </a:cubicBezTo>
                <a:cubicBezTo>
                  <a:pt x="11155258" y="748958"/>
                  <a:pt x="11151600" y="738652"/>
                  <a:pt x="11146147" y="731837"/>
                </a:cubicBezTo>
                <a:cubicBezTo>
                  <a:pt x="11141967" y="726610"/>
                  <a:pt x="11133450" y="727606"/>
                  <a:pt x="11127099" y="725487"/>
                </a:cubicBezTo>
                <a:cubicBezTo>
                  <a:pt x="11133450" y="721255"/>
                  <a:pt x="11139324" y="716203"/>
                  <a:pt x="11146147" y="712788"/>
                </a:cubicBezTo>
                <a:cubicBezTo>
                  <a:pt x="11152137" y="709795"/>
                  <a:pt x="11158528" y="706993"/>
                  <a:pt x="11165199" y="706437"/>
                </a:cubicBezTo>
                <a:cubicBezTo>
                  <a:pt x="11209545" y="702742"/>
                  <a:pt x="11254097" y="702204"/>
                  <a:pt x="11298549" y="700087"/>
                </a:cubicBezTo>
                <a:cubicBezTo>
                  <a:pt x="11307261" y="694277"/>
                  <a:pt x="11333157" y="678815"/>
                  <a:pt x="11336649" y="668337"/>
                </a:cubicBezTo>
                <a:cubicBezTo>
                  <a:pt x="11338764" y="661987"/>
                  <a:pt x="11336415" y="652006"/>
                  <a:pt x="11330299" y="649288"/>
                </a:cubicBezTo>
                <a:cubicBezTo>
                  <a:pt x="11314704" y="642356"/>
                  <a:pt x="11296429" y="645055"/>
                  <a:pt x="11279499" y="642938"/>
                </a:cubicBezTo>
                <a:cubicBezTo>
                  <a:pt x="11273149" y="640821"/>
                  <a:pt x="11266941" y="638211"/>
                  <a:pt x="11260447" y="636587"/>
                </a:cubicBezTo>
                <a:cubicBezTo>
                  <a:pt x="11197728" y="620907"/>
                  <a:pt x="11187259" y="632210"/>
                  <a:pt x="11095348" y="636587"/>
                </a:cubicBezTo>
                <a:cubicBezTo>
                  <a:pt x="11055931" y="646441"/>
                  <a:pt x="11047365" y="651481"/>
                  <a:pt x="10993749" y="636587"/>
                </a:cubicBezTo>
                <a:cubicBezTo>
                  <a:pt x="10979041" y="632502"/>
                  <a:pt x="10955648" y="611188"/>
                  <a:pt x="10955648" y="611188"/>
                </a:cubicBezTo>
                <a:cubicBezTo>
                  <a:pt x="10954176" y="606770"/>
                  <a:pt x="10940187" y="577505"/>
                  <a:pt x="10955648" y="573087"/>
                </a:cubicBezTo>
                <a:cubicBezTo>
                  <a:pt x="10968029" y="569551"/>
                  <a:pt x="10981259" y="576314"/>
                  <a:pt x="10993749" y="579438"/>
                </a:cubicBezTo>
                <a:cubicBezTo>
                  <a:pt x="11006735" y="582684"/>
                  <a:pt x="11031847" y="592139"/>
                  <a:pt x="11031847" y="592139"/>
                </a:cubicBezTo>
                <a:cubicBezTo>
                  <a:pt x="11063407" y="584248"/>
                  <a:pt x="11058305" y="539221"/>
                  <a:pt x="11063597" y="528637"/>
                </a:cubicBezTo>
                <a:cubicBezTo>
                  <a:pt x="11051249" y="503940"/>
                  <a:pt x="11025791" y="480574"/>
                  <a:pt x="11044549" y="452437"/>
                </a:cubicBezTo>
                <a:cubicBezTo>
                  <a:pt x="11048782" y="446087"/>
                  <a:pt x="11056623" y="442837"/>
                  <a:pt x="11063597" y="439738"/>
                </a:cubicBezTo>
                <a:cubicBezTo>
                  <a:pt x="11075831" y="434300"/>
                  <a:pt x="11101699" y="427037"/>
                  <a:pt x="11101699" y="427037"/>
                </a:cubicBezTo>
                <a:close/>
                <a:moveTo>
                  <a:pt x="32675423" y="0"/>
                </a:moveTo>
                <a:lnTo>
                  <a:pt x="35413911" y="0"/>
                </a:lnTo>
                <a:lnTo>
                  <a:pt x="35476111" y="36445"/>
                </a:lnTo>
                <a:cubicBezTo>
                  <a:pt x="35689095" y="159079"/>
                  <a:pt x="35902535" y="278142"/>
                  <a:pt x="36131135" y="425779"/>
                </a:cubicBezTo>
                <a:lnTo>
                  <a:pt x="37069727" y="1068725"/>
                </a:lnTo>
                <a:lnTo>
                  <a:pt x="37066563" y="1073467"/>
                </a:lnTo>
                <a:cubicBezTo>
                  <a:pt x="37062971" y="1080651"/>
                  <a:pt x="37065215" y="1091310"/>
                  <a:pt x="37058943" y="1096327"/>
                </a:cubicBezTo>
                <a:cubicBezTo>
                  <a:pt x="37050767" y="1102869"/>
                  <a:pt x="37038623" y="1101409"/>
                  <a:pt x="37028463" y="1103949"/>
                </a:cubicBezTo>
                <a:lnTo>
                  <a:pt x="37005603" y="1096327"/>
                </a:lnTo>
                <a:cubicBezTo>
                  <a:pt x="36940455" y="1074611"/>
                  <a:pt x="36975823" y="1083080"/>
                  <a:pt x="36898923" y="1073467"/>
                </a:cubicBezTo>
                <a:cubicBezTo>
                  <a:pt x="36898923" y="1073467"/>
                  <a:pt x="36865399" y="1078252"/>
                  <a:pt x="36853203" y="1088708"/>
                </a:cubicBezTo>
                <a:cubicBezTo>
                  <a:pt x="36845251" y="1095523"/>
                  <a:pt x="36848123" y="1109027"/>
                  <a:pt x="36845583" y="1119187"/>
                </a:cubicBezTo>
                <a:lnTo>
                  <a:pt x="36860823" y="1142048"/>
                </a:lnTo>
                <a:cubicBezTo>
                  <a:pt x="36882063" y="1173908"/>
                  <a:pt x="36887303" y="1188246"/>
                  <a:pt x="36914163" y="1210628"/>
                </a:cubicBezTo>
                <a:cubicBezTo>
                  <a:pt x="36977815" y="1263673"/>
                  <a:pt x="36893099" y="1181941"/>
                  <a:pt x="36959883" y="1248727"/>
                </a:cubicBezTo>
                <a:cubicBezTo>
                  <a:pt x="36966359" y="1255203"/>
                  <a:pt x="36970043" y="1263967"/>
                  <a:pt x="36975123" y="1271587"/>
                </a:cubicBezTo>
                <a:cubicBezTo>
                  <a:pt x="36985283" y="1286827"/>
                  <a:pt x="36996831" y="1301228"/>
                  <a:pt x="37005603" y="1317307"/>
                </a:cubicBezTo>
                <a:cubicBezTo>
                  <a:pt x="37013415" y="1331626"/>
                  <a:pt x="37022631" y="1360775"/>
                  <a:pt x="37028463" y="1378267"/>
                </a:cubicBezTo>
                <a:cubicBezTo>
                  <a:pt x="37047799" y="1436274"/>
                  <a:pt x="37040555" y="1408235"/>
                  <a:pt x="37051323" y="1462087"/>
                </a:cubicBezTo>
                <a:cubicBezTo>
                  <a:pt x="37051323" y="1462087"/>
                  <a:pt x="37033795" y="1494855"/>
                  <a:pt x="37020843" y="1507807"/>
                </a:cubicBezTo>
                <a:cubicBezTo>
                  <a:pt x="37015163" y="1513487"/>
                  <a:pt x="37005603" y="1512887"/>
                  <a:pt x="36997983" y="1515427"/>
                </a:cubicBezTo>
                <a:cubicBezTo>
                  <a:pt x="36954803" y="1517967"/>
                  <a:pt x="36911219" y="1516631"/>
                  <a:pt x="36868443" y="1523049"/>
                </a:cubicBezTo>
                <a:cubicBezTo>
                  <a:pt x="36859387" y="1524407"/>
                  <a:pt x="36849679" y="1530096"/>
                  <a:pt x="36845583" y="1538287"/>
                </a:cubicBezTo>
                <a:cubicBezTo>
                  <a:pt x="36827471" y="1574510"/>
                  <a:pt x="36841943" y="1587527"/>
                  <a:pt x="36845583" y="1622108"/>
                </a:cubicBezTo>
                <a:cubicBezTo>
                  <a:pt x="36849315" y="1657563"/>
                  <a:pt x="36850663" y="1693227"/>
                  <a:pt x="36853203" y="1728787"/>
                </a:cubicBezTo>
                <a:cubicBezTo>
                  <a:pt x="36872355" y="1786246"/>
                  <a:pt x="36846519" y="1715422"/>
                  <a:pt x="36876063" y="1774508"/>
                </a:cubicBezTo>
                <a:cubicBezTo>
                  <a:pt x="36879655" y="1781691"/>
                  <a:pt x="36881143" y="1789748"/>
                  <a:pt x="36883683" y="1797367"/>
                </a:cubicBezTo>
                <a:cubicBezTo>
                  <a:pt x="36941143" y="1816520"/>
                  <a:pt x="36870319" y="1790685"/>
                  <a:pt x="36929403" y="1820228"/>
                </a:cubicBezTo>
                <a:cubicBezTo>
                  <a:pt x="36936587" y="1823819"/>
                  <a:pt x="36944539" y="1825640"/>
                  <a:pt x="36952263" y="1827847"/>
                </a:cubicBezTo>
                <a:cubicBezTo>
                  <a:pt x="36971987" y="1833483"/>
                  <a:pt x="37013215" y="1841176"/>
                  <a:pt x="37028463" y="1850708"/>
                </a:cubicBezTo>
                <a:cubicBezTo>
                  <a:pt x="37036231" y="1855561"/>
                  <a:pt x="37038623" y="1865947"/>
                  <a:pt x="37043703" y="1873567"/>
                </a:cubicBezTo>
                <a:cubicBezTo>
                  <a:pt x="37051323" y="1878647"/>
                  <a:pt x="37060087" y="1882331"/>
                  <a:pt x="37066563" y="1888807"/>
                </a:cubicBezTo>
                <a:cubicBezTo>
                  <a:pt x="37081335" y="1903579"/>
                  <a:pt x="37083227" y="1915935"/>
                  <a:pt x="37089423" y="1934527"/>
                </a:cubicBezTo>
                <a:lnTo>
                  <a:pt x="37097043" y="1957389"/>
                </a:lnTo>
                <a:cubicBezTo>
                  <a:pt x="37104995" y="1981246"/>
                  <a:pt x="37115299" y="2008253"/>
                  <a:pt x="37119903" y="2033587"/>
                </a:cubicBezTo>
                <a:cubicBezTo>
                  <a:pt x="37123115" y="2051258"/>
                  <a:pt x="37124983" y="2069148"/>
                  <a:pt x="37127523" y="2086927"/>
                </a:cubicBezTo>
                <a:cubicBezTo>
                  <a:pt x="37127523" y="2086927"/>
                  <a:pt x="37134963" y="2118604"/>
                  <a:pt x="37142763" y="2132647"/>
                </a:cubicBezTo>
                <a:cubicBezTo>
                  <a:pt x="37147995" y="2142068"/>
                  <a:pt x="37158003" y="2147889"/>
                  <a:pt x="37165623" y="2155507"/>
                </a:cubicBezTo>
                <a:cubicBezTo>
                  <a:pt x="37165623" y="2155507"/>
                  <a:pt x="37197719" y="2162235"/>
                  <a:pt x="37211343" y="2170747"/>
                </a:cubicBezTo>
                <a:cubicBezTo>
                  <a:pt x="37219111" y="2175601"/>
                  <a:pt x="37220107" y="2187131"/>
                  <a:pt x="37226583" y="2193608"/>
                </a:cubicBezTo>
                <a:cubicBezTo>
                  <a:pt x="37277383" y="2244407"/>
                  <a:pt x="37224043" y="2170747"/>
                  <a:pt x="37264683" y="2231707"/>
                </a:cubicBezTo>
                <a:cubicBezTo>
                  <a:pt x="37272303" y="2236787"/>
                  <a:pt x="37281823" y="2239797"/>
                  <a:pt x="37287543" y="2246947"/>
                </a:cubicBezTo>
                <a:cubicBezTo>
                  <a:pt x="37292563" y="2253219"/>
                  <a:pt x="37292623" y="2262188"/>
                  <a:pt x="37295163" y="2269808"/>
                </a:cubicBezTo>
                <a:cubicBezTo>
                  <a:pt x="37300955" y="2287183"/>
                  <a:pt x="37315483" y="2300287"/>
                  <a:pt x="37325643" y="2315527"/>
                </a:cubicBezTo>
                <a:cubicBezTo>
                  <a:pt x="37349431" y="2318500"/>
                  <a:pt x="37390251" y="2314374"/>
                  <a:pt x="37409463" y="2338389"/>
                </a:cubicBezTo>
                <a:cubicBezTo>
                  <a:pt x="37414483" y="2344661"/>
                  <a:pt x="37414543" y="2353628"/>
                  <a:pt x="37417083" y="2361247"/>
                </a:cubicBezTo>
                <a:cubicBezTo>
                  <a:pt x="37414543" y="2368867"/>
                  <a:pt x="37413055" y="2376924"/>
                  <a:pt x="37409463" y="2384108"/>
                </a:cubicBezTo>
                <a:cubicBezTo>
                  <a:pt x="37394111" y="2414812"/>
                  <a:pt x="37381459" y="2406389"/>
                  <a:pt x="37386603" y="2452687"/>
                </a:cubicBezTo>
                <a:cubicBezTo>
                  <a:pt x="37387615" y="2461790"/>
                  <a:pt x="37396763" y="2467928"/>
                  <a:pt x="37401843" y="2475547"/>
                </a:cubicBezTo>
                <a:cubicBezTo>
                  <a:pt x="37409463" y="2480627"/>
                  <a:pt x="37417667" y="2484925"/>
                  <a:pt x="37424703" y="2490787"/>
                </a:cubicBezTo>
                <a:cubicBezTo>
                  <a:pt x="37483375" y="2539680"/>
                  <a:pt x="37413667" y="2491050"/>
                  <a:pt x="37470423" y="2528888"/>
                </a:cubicBezTo>
                <a:cubicBezTo>
                  <a:pt x="37442483" y="2531427"/>
                  <a:pt x="37414659" y="2536507"/>
                  <a:pt x="37386603" y="2536507"/>
                </a:cubicBezTo>
                <a:cubicBezTo>
                  <a:pt x="37368215" y="2536507"/>
                  <a:pt x="37343683" y="2527280"/>
                  <a:pt x="37325643" y="2521267"/>
                </a:cubicBezTo>
                <a:cubicBezTo>
                  <a:pt x="37279923" y="2518728"/>
                  <a:pt x="37234067" y="2517988"/>
                  <a:pt x="37188483" y="2513647"/>
                </a:cubicBezTo>
                <a:cubicBezTo>
                  <a:pt x="37180487" y="2512885"/>
                  <a:pt x="37169215" y="2513211"/>
                  <a:pt x="37165623" y="2506027"/>
                </a:cubicBezTo>
                <a:cubicBezTo>
                  <a:pt x="37157591" y="2489963"/>
                  <a:pt x="37161527" y="2470300"/>
                  <a:pt x="37158003" y="2452687"/>
                </a:cubicBezTo>
                <a:cubicBezTo>
                  <a:pt x="37153495" y="2430153"/>
                  <a:pt x="37147987" y="2426233"/>
                  <a:pt x="37135143" y="2406969"/>
                </a:cubicBezTo>
                <a:cubicBezTo>
                  <a:pt x="37103747" y="2417434"/>
                  <a:pt x="37098811" y="2416850"/>
                  <a:pt x="37066563" y="2445067"/>
                </a:cubicBezTo>
                <a:cubicBezTo>
                  <a:pt x="37046243" y="2462847"/>
                  <a:pt x="37058943" y="2475547"/>
                  <a:pt x="37028463" y="2483167"/>
                </a:cubicBezTo>
                <a:cubicBezTo>
                  <a:pt x="37006151" y="2488748"/>
                  <a:pt x="36982743" y="2488248"/>
                  <a:pt x="36959883" y="2490787"/>
                </a:cubicBezTo>
                <a:cubicBezTo>
                  <a:pt x="36906271" y="2472918"/>
                  <a:pt x="36972455" y="2496175"/>
                  <a:pt x="36906543" y="2467928"/>
                </a:cubicBezTo>
                <a:cubicBezTo>
                  <a:pt x="36886043" y="2459140"/>
                  <a:pt x="36867947" y="2457161"/>
                  <a:pt x="36845583" y="2452687"/>
                </a:cubicBezTo>
                <a:cubicBezTo>
                  <a:pt x="36827623" y="2449095"/>
                  <a:pt x="36815875" y="2431103"/>
                  <a:pt x="36799863" y="2422207"/>
                </a:cubicBezTo>
                <a:cubicBezTo>
                  <a:pt x="36766611" y="2403734"/>
                  <a:pt x="36782315" y="2430520"/>
                  <a:pt x="36769383" y="2391729"/>
                </a:cubicBezTo>
                <a:cubicBezTo>
                  <a:pt x="36761763" y="2386648"/>
                  <a:pt x="36755211" y="2379383"/>
                  <a:pt x="36746523" y="2376489"/>
                </a:cubicBezTo>
                <a:cubicBezTo>
                  <a:pt x="36705291" y="2362745"/>
                  <a:pt x="36690287" y="2370369"/>
                  <a:pt x="36647463" y="2376489"/>
                </a:cubicBezTo>
                <a:cubicBezTo>
                  <a:pt x="36632403" y="2371468"/>
                  <a:pt x="36612487" y="2367056"/>
                  <a:pt x="36601743" y="2353628"/>
                </a:cubicBezTo>
                <a:cubicBezTo>
                  <a:pt x="36559679" y="2301047"/>
                  <a:pt x="36636779" y="2359205"/>
                  <a:pt x="36571263" y="2315527"/>
                </a:cubicBezTo>
                <a:lnTo>
                  <a:pt x="36510303" y="2300287"/>
                </a:lnTo>
                <a:cubicBezTo>
                  <a:pt x="36501419" y="2298067"/>
                  <a:pt x="36495063" y="2290128"/>
                  <a:pt x="36487443" y="2285047"/>
                </a:cubicBezTo>
                <a:cubicBezTo>
                  <a:pt x="36435039" y="2250112"/>
                  <a:pt x="36459099" y="2260359"/>
                  <a:pt x="36418863" y="2246947"/>
                </a:cubicBezTo>
                <a:cubicBezTo>
                  <a:pt x="36410175" y="2244052"/>
                  <a:pt x="36403623" y="2236787"/>
                  <a:pt x="36396003" y="2231707"/>
                </a:cubicBezTo>
                <a:lnTo>
                  <a:pt x="36350283" y="2201228"/>
                </a:lnTo>
                <a:cubicBezTo>
                  <a:pt x="36336919" y="2192316"/>
                  <a:pt x="36320063" y="2190214"/>
                  <a:pt x="36304563" y="2185987"/>
                </a:cubicBezTo>
                <a:cubicBezTo>
                  <a:pt x="36203415" y="2158402"/>
                  <a:pt x="36312967" y="2193868"/>
                  <a:pt x="36243603" y="2170747"/>
                </a:cubicBezTo>
                <a:cubicBezTo>
                  <a:pt x="36228363" y="2165667"/>
                  <a:pt x="36207095" y="2168667"/>
                  <a:pt x="36197883" y="2155507"/>
                </a:cubicBezTo>
                <a:cubicBezTo>
                  <a:pt x="36186139" y="2138732"/>
                  <a:pt x="36192655" y="2114886"/>
                  <a:pt x="36190263" y="2094548"/>
                </a:cubicBezTo>
                <a:cubicBezTo>
                  <a:pt x="36187575" y="2071705"/>
                  <a:pt x="36185183" y="2048827"/>
                  <a:pt x="36182643" y="2025968"/>
                </a:cubicBezTo>
                <a:cubicBezTo>
                  <a:pt x="36173063" y="1997221"/>
                  <a:pt x="36170747" y="1983589"/>
                  <a:pt x="36144543" y="1957389"/>
                </a:cubicBezTo>
                <a:cubicBezTo>
                  <a:pt x="36138863" y="1951708"/>
                  <a:pt x="36129303" y="1952307"/>
                  <a:pt x="36121683" y="1949767"/>
                </a:cubicBezTo>
                <a:cubicBezTo>
                  <a:pt x="36103903" y="1947227"/>
                  <a:pt x="36081859" y="1930320"/>
                  <a:pt x="36068343" y="1942147"/>
                </a:cubicBezTo>
                <a:cubicBezTo>
                  <a:pt x="36043883" y="1963549"/>
                  <a:pt x="36060463" y="2002324"/>
                  <a:pt x="36068343" y="2025968"/>
                </a:cubicBezTo>
                <a:cubicBezTo>
                  <a:pt x="36075963" y="2028508"/>
                  <a:pt x="36084931" y="2028570"/>
                  <a:pt x="36091203" y="2033587"/>
                </a:cubicBezTo>
                <a:cubicBezTo>
                  <a:pt x="36110979" y="2049410"/>
                  <a:pt x="36120423" y="2103522"/>
                  <a:pt x="36121683" y="2117408"/>
                </a:cubicBezTo>
                <a:cubicBezTo>
                  <a:pt x="36122411" y="2125406"/>
                  <a:pt x="36116603" y="2132647"/>
                  <a:pt x="36114063" y="2140267"/>
                </a:cubicBezTo>
                <a:cubicBezTo>
                  <a:pt x="36106443" y="2137727"/>
                  <a:pt x="36097475" y="2137665"/>
                  <a:pt x="36091203" y="2132647"/>
                </a:cubicBezTo>
                <a:cubicBezTo>
                  <a:pt x="36077775" y="2121904"/>
                  <a:pt x="36073363" y="2101987"/>
                  <a:pt x="36068343" y="2086927"/>
                </a:cubicBezTo>
                <a:cubicBezTo>
                  <a:pt x="36038799" y="2067232"/>
                  <a:pt x="36054171" y="2074583"/>
                  <a:pt x="36022623" y="2064067"/>
                </a:cubicBezTo>
                <a:cubicBezTo>
                  <a:pt x="36005247" y="2058275"/>
                  <a:pt x="35992143" y="2043747"/>
                  <a:pt x="35976903" y="2033587"/>
                </a:cubicBezTo>
                <a:cubicBezTo>
                  <a:pt x="35970219" y="2029132"/>
                  <a:pt x="35961663" y="2028508"/>
                  <a:pt x="35954043" y="2025968"/>
                </a:cubicBezTo>
                <a:cubicBezTo>
                  <a:pt x="35938803" y="2020887"/>
                  <a:pt x="35916419" y="2024604"/>
                  <a:pt x="35908323" y="2010727"/>
                </a:cubicBezTo>
                <a:cubicBezTo>
                  <a:pt x="35895463" y="1988678"/>
                  <a:pt x="35904587" y="1959758"/>
                  <a:pt x="35900703" y="1934527"/>
                </a:cubicBezTo>
                <a:cubicBezTo>
                  <a:pt x="35899483" y="1926589"/>
                  <a:pt x="35899767" y="1916122"/>
                  <a:pt x="35893083" y="1911669"/>
                </a:cubicBezTo>
                <a:cubicBezTo>
                  <a:pt x="35882307" y="1904484"/>
                  <a:pt x="35867683" y="1906587"/>
                  <a:pt x="35854983" y="1904047"/>
                </a:cubicBezTo>
                <a:cubicBezTo>
                  <a:pt x="35847363" y="1906587"/>
                  <a:pt x="35840075" y="1910532"/>
                  <a:pt x="35832123" y="1911669"/>
                </a:cubicBezTo>
                <a:cubicBezTo>
                  <a:pt x="35705611" y="1929742"/>
                  <a:pt x="35749359" y="1937215"/>
                  <a:pt x="35740683" y="1789748"/>
                </a:cubicBezTo>
                <a:cubicBezTo>
                  <a:pt x="35740683" y="1789748"/>
                  <a:pt x="35737535" y="1754605"/>
                  <a:pt x="35725443" y="1744028"/>
                </a:cubicBezTo>
                <a:cubicBezTo>
                  <a:pt x="35713815" y="1733853"/>
                  <a:pt x="35694963" y="1738949"/>
                  <a:pt x="35679723" y="1736407"/>
                </a:cubicBezTo>
                <a:cubicBezTo>
                  <a:pt x="35661095" y="1748825"/>
                  <a:pt x="35650091" y="1751929"/>
                  <a:pt x="35641623" y="1774508"/>
                </a:cubicBezTo>
                <a:cubicBezTo>
                  <a:pt x="35637075" y="1786635"/>
                  <a:pt x="35639795" y="1801023"/>
                  <a:pt x="35634003" y="1812608"/>
                </a:cubicBezTo>
                <a:cubicBezTo>
                  <a:pt x="35629183" y="1822247"/>
                  <a:pt x="35618763" y="1827847"/>
                  <a:pt x="35611143" y="1835468"/>
                </a:cubicBezTo>
                <a:cubicBezTo>
                  <a:pt x="35603523" y="1832927"/>
                  <a:pt x="35595467" y="1831440"/>
                  <a:pt x="35588283" y="1827847"/>
                </a:cubicBezTo>
                <a:cubicBezTo>
                  <a:pt x="35553415" y="1810413"/>
                  <a:pt x="35564039" y="1804294"/>
                  <a:pt x="35534943" y="1766888"/>
                </a:cubicBezTo>
                <a:cubicBezTo>
                  <a:pt x="35515787" y="1742259"/>
                  <a:pt x="35482015" y="1722549"/>
                  <a:pt x="35458743" y="1705928"/>
                </a:cubicBezTo>
                <a:lnTo>
                  <a:pt x="35451123" y="1728787"/>
                </a:lnTo>
                <a:lnTo>
                  <a:pt x="35374923" y="1690687"/>
                </a:lnTo>
                <a:cubicBezTo>
                  <a:pt x="35374923" y="1667417"/>
                  <a:pt x="35373319" y="1680266"/>
                  <a:pt x="35382543" y="1652587"/>
                </a:cubicBezTo>
                <a:lnTo>
                  <a:pt x="35405403" y="1644968"/>
                </a:lnTo>
                <a:cubicBezTo>
                  <a:pt x="35514055" y="1608750"/>
                  <a:pt x="35400991" y="1645140"/>
                  <a:pt x="35481603" y="1622108"/>
                </a:cubicBezTo>
                <a:cubicBezTo>
                  <a:pt x="35489327" y="1619901"/>
                  <a:pt x="35498191" y="1619505"/>
                  <a:pt x="35504463" y="1614487"/>
                </a:cubicBezTo>
                <a:cubicBezTo>
                  <a:pt x="35524783" y="1598231"/>
                  <a:pt x="35524783" y="1585023"/>
                  <a:pt x="35504463" y="1568767"/>
                </a:cubicBezTo>
                <a:cubicBezTo>
                  <a:pt x="35498191" y="1563749"/>
                  <a:pt x="35489223" y="1563689"/>
                  <a:pt x="35481603" y="1561148"/>
                </a:cubicBezTo>
                <a:cubicBezTo>
                  <a:pt x="35372103" y="1552725"/>
                  <a:pt x="35414671" y="1561560"/>
                  <a:pt x="35352063" y="1545907"/>
                </a:cubicBezTo>
                <a:cubicBezTo>
                  <a:pt x="35334295" y="1541466"/>
                  <a:pt x="35330479" y="1516198"/>
                  <a:pt x="35321583" y="1500188"/>
                </a:cubicBezTo>
                <a:cubicBezTo>
                  <a:pt x="35317683" y="1493166"/>
                  <a:pt x="35315399" y="1485230"/>
                  <a:pt x="35313963" y="1477327"/>
                </a:cubicBezTo>
                <a:cubicBezTo>
                  <a:pt x="35310299" y="1457179"/>
                  <a:pt x="35308883" y="1436687"/>
                  <a:pt x="35306343" y="1416369"/>
                </a:cubicBezTo>
                <a:lnTo>
                  <a:pt x="35291103" y="1370648"/>
                </a:lnTo>
                <a:cubicBezTo>
                  <a:pt x="35288207" y="1361959"/>
                  <a:pt x="35280943" y="1355408"/>
                  <a:pt x="35275863" y="1347787"/>
                </a:cubicBezTo>
                <a:lnTo>
                  <a:pt x="35245383" y="1302067"/>
                </a:lnTo>
                <a:cubicBezTo>
                  <a:pt x="35148863" y="1299528"/>
                  <a:pt x="35052267" y="1299040"/>
                  <a:pt x="34955823" y="1294448"/>
                </a:cubicBezTo>
                <a:cubicBezTo>
                  <a:pt x="34945363" y="1293950"/>
                  <a:pt x="34932747" y="1294232"/>
                  <a:pt x="34925343" y="1286827"/>
                </a:cubicBezTo>
                <a:cubicBezTo>
                  <a:pt x="34917939" y="1279422"/>
                  <a:pt x="34920263" y="1266508"/>
                  <a:pt x="34917723" y="1256347"/>
                </a:cubicBezTo>
                <a:cubicBezTo>
                  <a:pt x="34965983" y="1253807"/>
                  <a:pt x="35014619" y="1255258"/>
                  <a:pt x="35062503" y="1248727"/>
                </a:cubicBezTo>
                <a:cubicBezTo>
                  <a:pt x="35071579" y="1247491"/>
                  <a:pt x="35081963" y="1241990"/>
                  <a:pt x="35085363" y="1233487"/>
                </a:cubicBezTo>
                <a:cubicBezTo>
                  <a:pt x="35088347" y="1226030"/>
                  <a:pt x="35080283" y="1218247"/>
                  <a:pt x="35077743" y="1210628"/>
                </a:cubicBezTo>
                <a:cubicBezTo>
                  <a:pt x="35077743" y="1210628"/>
                  <a:pt x="35048035" y="1189042"/>
                  <a:pt x="35032023" y="1180147"/>
                </a:cubicBezTo>
                <a:cubicBezTo>
                  <a:pt x="35012499" y="1169301"/>
                  <a:pt x="34991851" y="1172703"/>
                  <a:pt x="34971063" y="1164907"/>
                </a:cubicBezTo>
                <a:cubicBezTo>
                  <a:pt x="34962487" y="1161691"/>
                  <a:pt x="34955823" y="1154747"/>
                  <a:pt x="34948203" y="1149669"/>
                </a:cubicBezTo>
                <a:cubicBezTo>
                  <a:pt x="34941519" y="1145213"/>
                  <a:pt x="34932963" y="1144587"/>
                  <a:pt x="34925343" y="1142048"/>
                </a:cubicBezTo>
                <a:lnTo>
                  <a:pt x="34902483" y="1134427"/>
                </a:lnTo>
                <a:cubicBezTo>
                  <a:pt x="34828339" y="1109712"/>
                  <a:pt x="34846931" y="1111567"/>
                  <a:pt x="34734843" y="1111567"/>
                </a:cubicBezTo>
                <a:cubicBezTo>
                  <a:pt x="34726811" y="1111567"/>
                  <a:pt x="34719603" y="1116647"/>
                  <a:pt x="34711983" y="1119187"/>
                </a:cubicBezTo>
                <a:cubicBezTo>
                  <a:pt x="34711983" y="1119187"/>
                  <a:pt x="34720699" y="1150228"/>
                  <a:pt x="34727223" y="1164907"/>
                </a:cubicBezTo>
                <a:cubicBezTo>
                  <a:pt x="34727615" y="1165792"/>
                  <a:pt x="34756495" y="1204216"/>
                  <a:pt x="34750083" y="1210628"/>
                </a:cubicBezTo>
                <a:cubicBezTo>
                  <a:pt x="34740927" y="1219787"/>
                  <a:pt x="34724683" y="1215708"/>
                  <a:pt x="34711983" y="1218247"/>
                </a:cubicBezTo>
                <a:cubicBezTo>
                  <a:pt x="34654523" y="1199094"/>
                  <a:pt x="34725351" y="1224930"/>
                  <a:pt x="34666263" y="1195387"/>
                </a:cubicBezTo>
                <a:cubicBezTo>
                  <a:pt x="34659079" y="1191797"/>
                  <a:pt x="34649675" y="1192786"/>
                  <a:pt x="34643403" y="1187767"/>
                </a:cubicBezTo>
                <a:cubicBezTo>
                  <a:pt x="34636251" y="1182046"/>
                  <a:pt x="34633243" y="1172527"/>
                  <a:pt x="34628163" y="1164907"/>
                </a:cubicBezTo>
                <a:cubicBezTo>
                  <a:pt x="34620543" y="1159827"/>
                  <a:pt x="34611779" y="1156143"/>
                  <a:pt x="34605303" y="1149669"/>
                </a:cubicBezTo>
                <a:cubicBezTo>
                  <a:pt x="34590531" y="1134895"/>
                  <a:pt x="34588643" y="1122540"/>
                  <a:pt x="34582443" y="1103949"/>
                </a:cubicBezTo>
                <a:lnTo>
                  <a:pt x="34559583" y="1081088"/>
                </a:lnTo>
                <a:cubicBezTo>
                  <a:pt x="34553107" y="1074611"/>
                  <a:pt x="34549423" y="1065848"/>
                  <a:pt x="34544343" y="1058227"/>
                </a:cubicBezTo>
                <a:cubicBezTo>
                  <a:pt x="34534183" y="1042987"/>
                  <a:pt x="34522759" y="1028519"/>
                  <a:pt x="34513863" y="1012507"/>
                </a:cubicBezTo>
                <a:cubicBezTo>
                  <a:pt x="34509963" y="1005486"/>
                  <a:pt x="34508783" y="997268"/>
                  <a:pt x="34506243" y="989647"/>
                </a:cubicBezTo>
                <a:cubicBezTo>
                  <a:pt x="34498623" y="984567"/>
                  <a:pt x="34490419" y="980270"/>
                  <a:pt x="34483383" y="974407"/>
                </a:cubicBezTo>
                <a:cubicBezTo>
                  <a:pt x="34475103" y="967509"/>
                  <a:pt x="34469491" y="957526"/>
                  <a:pt x="34460523" y="951548"/>
                </a:cubicBezTo>
                <a:cubicBezTo>
                  <a:pt x="34453839" y="947094"/>
                  <a:pt x="34445283" y="946468"/>
                  <a:pt x="34437663" y="943930"/>
                </a:cubicBezTo>
                <a:cubicBezTo>
                  <a:pt x="34437663" y="943930"/>
                  <a:pt x="34300351" y="935530"/>
                  <a:pt x="34231923" y="928687"/>
                </a:cubicBezTo>
                <a:cubicBezTo>
                  <a:pt x="34207983" y="926293"/>
                  <a:pt x="34207075" y="916262"/>
                  <a:pt x="34186203" y="905828"/>
                </a:cubicBezTo>
                <a:cubicBezTo>
                  <a:pt x="34179019" y="902235"/>
                  <a:pt x="34169615" y="903226"/>
                  <a:pt x="34163343" y="898210"/>
                </a:cubicBezTo>
                <a:cubicBezTo>
                  <a:pt x="34156191" y="892486"/>
                  <a:pt x="34155255" y="881069"/>
                  <a:pt x="34148103" y="875347"/>
                </a:cubicBezTo>
                <a:cubicBezTo>
                  <a:pt x="34141831" y="870329"/>
                  <a:pt x="34131927" y="872183"/>
                  <a:pt x="34125243" y="867728"/>
                </a:cubicBezTo>
                <a:cubicBezTo>
                  <a:pt x="34116279" y="861750"/>
                  <a:pt x="34110003" y="852487"/>
                  <a:pt x="34102383" y="844868"/>
                </a:cubicBezTo>
                <a:cubicBezTo>
                  <a:pt x="34102383" y="844868"/>
                  <a:pt x="34070287" y="838142"/>
                  <a:pt x="34056663" y="829627"/>
                </a:cubicBezTo>
                <a:cubicBezTo>
                  <a:pt x="34048899" y="824773"/>
                  <a:pt x="34046503" y="814387"/>
                  <a:pt x="34041423" y="806767"/>
                </a:cubicBezTo>
                <a:cubicBezTo>
                  <a:pt x="33888623" y="798725"/>
                  <a:pt x="33942491" y="814429"/>
                  <a:pt x="33873783" y="791527"/>
                </a:cubicBezTo>
                <a:lnTo>
                  <a:pt x="33828063" y="776288"/>
                </a:lnTo>
                <a:cubicBezTo>
                  <a:pt x="33810687" y="770495"/>
                  <a:pt x="33797583" y="755967"/>
                  <a:pt x="33782343" y="745807"/>
                </a:cubicBezTo>
                <a:lnTo>
                  <a:pt x="33721383" y="730567"/>
                </a:lnTo>
                <a:cubicBezTo>
                  <a:pt x="33705799" y="726673"/>
                  <a:pt x="33691451" y="718287"/>
                  <a:pt x="33675663" y="715327"/>
                </a:cubicBezTo>
                <a:cubicBezTo>
                  <a:pt x="33640647" y="708762"/>
                  <a:pt x="33494611" y="701155"/>
                  <a:pt x="33477543" y="700087"/>
                </a:cubicBezTo>
                <a:lnTo>
                  <a:pt x="33454683" y="707709"/>
                </a:lnTo>
                <a:lnTo>
                  <a:pt x="33408963" y="722947"/>
                </a:lnTo>
                <a:cubicBezTo>
                  <a:pt x="33391587" y="728741"/>
                  <a:pt x="33379255" y="744533"/>
                  <a:pt x="33363243" y="753427"/>
                </a:cubicBezTo>
                <a:cubicBezTo>
                  <a:pt x="33356223" y="757328"/>
                  <a:pt x="33346063" y="755368"/>
                  <a:pt x="33340383" y="761047"/>
                </a:cubicBezTo>
                <a:cubicBezTo>
                  <a:pt x="33334703" y="766727"/>
                  <a:pt x="33335303" y="776288"/>
                  <a:pt x="33332763" y="783907"/>
                </a:cubicBezTo>
                <a:cubicBezTo>
                  <a:pt x="33332763" y="783907"/>
                  <a:pt x="33302751" y="795781"/>
                  <a:pt x="33287043" y="799148"/>
                </a:cubicBezTo>
                <a:cubicBezTo>
                  <a:pt x="33267019" y="803438"/>
                  <a:pt x="33246403" y="804227"/>
                  <a:pt x="33226083" y="806767"/>
                </a:cubicBezTo>
                <a:cubicBezTo>
                  <a:pt x="33218463" y="804227"/>
                  <a:pt x="33210407" y="802740"/>
                  <a:pt x="33203223" y="799148"/>
                </a:cubicBezTo>
                <a:cubicBezTo>
                  <a:pt x="33195031" y="795051"/>
                  <a:pt x="33189051" y="786803"/>
                  <a:pt x="33180363" y="783907"/>
                </a:cubicBezTo>
                <a:cubicBezTo>
                  <a:pt x="33165707" y="779021"/>
                  <a:pt x="33149883" y="778827"/>
                  <a:pt x="33134643" y="776288"/>
                </a:cubicBezTo>
                <a:cubicBezTo>
                  <a:pt x="33121943" y="778827"/>
                  <a:pt x="33103727" y="773131"/>
                  <a:pt x="33096543" y="783907"/>
                </a:cubicBezTo>
                <a:cubicBezTo>
                  <a:pt x="33085183" y="800946"/>
                  <a:pt x="33091463" y="824547"/>
                  <a:pt x="33088923" y="844868"/>
                </a:cubicBezTo>
                <a:cubicBezTo>
                  <a:pt x="33086931" y="860808"/>
                  <a:pt x="33078763" y="875347"/>
                  <a:pt x="33073683" y="890588"/>
                </a:cubicBezTo>
                <a:lnTo>
                  <a:pt x="33050823" y="882968"/>
                </a:lnTo>
                <a:lnTo>
                  <a:pt x="32982243" y="860108"/>
                </a:lnTo>
                <a:cubicBezTo>
                  <a:pt x="32964463" y="857568"/>
                  <a:pt x="32946575" y="855701"/>
                  <a:pt x="32928903" y="852487"/>
                </a:cubicBezTo>
                <a:cubicBezTo>
                  <a:pt x="32907855" y="848660"/>
                  <a:pt x="32895151" y="843776"/>
                  <a:pt x="32875563" y="837247"/>
                </a:cubicBezTo>
                <a:lnTo>
                  <a:pt x="32829843" y="822007"/>
                </a:lnTo>
                <a:cubicBezTo>
                  <a:pt x="32807207" y="814463"/>
                  <a:pt x="32779375" y="809640"/>
                  <a:pt x="32761263" y="791527"/>
                </a:cubicBezTo>
                <a:cubicBezTo>
                  <a:pt x="32754787" y="785051"/>
                  <a:pt x="32751103" y="776288"/>
                  <a:pt x="32746023" y="768667"/>
                </a:cubicBezTo>
                <a:cubicBezTo>
                  <a:pt x="32748563" y="761047"/>
                  <a:pt x="32747963" y="751487"/>
                  <a:pt x="32753643" y="745807"/>
                </a:cubicBezTo>
                <a:cubicBezTo>
                  <a:pt x="32757287" y="742163"/>
                  <a:pt x="32806719" y="730633"/>
                  <a:pt x="32806983" y="730567"/>
                </a:cubicBezTo>
                <a:cubicBezTo>
                  <a:pt x="32840003" y="728027"/>
                  <a:pt x="32873127" y="726604"/>
                  <a:pt x="32906043" y="722947"/>
                </a:cubicBezTo>
                <a:cubicBezTo>
                  <a:pt x="32918915" y="721517"/>
                  <a:pt x="32934195" y="723618"/>
                  <a:pt x="32944143" y="715327"/>
                </a:cubicBezTo>
                <a:cubicBezTo>
                  <a:pt x="32952187" y="708623"/>
                  <a:pt x="32949223" y="695008"/>
                  <a:pt x="32951763" y="684847"/>
                </a:cubicBezTo>
                <a:cubicBezTo>
                  <a:pt x="32939063" y="682308"/>
                  <a:pt x="32926607" y="677715"/>
                  <a:pt x="32913663" y="677227"/>
                </a:cubicBezTo>
                <a:cubicBezTo>
                  <a:pt x="32570399" y="664274"/>
                  <a:pt x="32659195" y="658479"/>
                  <a:pt x="32471703" y="677227"/>
                </a:cubicBezTo>
                <a:cubicBezTo>
                  <a:pt x="32450691" y="674601"/>
                  <a:pt x="32411375" y="673734"/>
                  <a:pt x="32387883" y="661987"/>
                </a:cubicBezTo>
                <a:cubicBezTo>
                  <a:pt x="32379691" y="657891"/>
                  <a:pt x="32369119" y="654938"/>
                  <a:pt x="32365023" y="646747"/>
                </a:cubicBezTo>
                <a:cubicBezTo>
                  <a:pt x="32358115" y="632928"/>
                  <a:pt x="32359943" y="616267"/>
                  <a:pt x="32357403" y="601027"/>
                </a:cubicBezTo>
                <a:cubicBezTo>
                  <a:pt x="32365023" y="598487"/>
                  <a:pt x="32373079" y="597001"/>
                  <a:pt x="32380263" y="593408"/>
                </a:cubicBezTo>
                <a:cubicBezTo>
                  <a:pt x="32391407" y="587836"/>
                  <a:pt x="32426699" y="560484"/>
                  <a:pt x="32433603" y="555307"/>
                </a:cubicBezTo>
                <a:lnTo>
                  <a:pt x="32479323" y="540067"/>
                </a:lnTo>
                <a:cubicBezTo>
                  <a:pt x="32499195" y="533444"/>
                  <a:pt x="32519963" y="529908"/>
                  <a:pt x="32540283" y="524827"/>
                </a:cubicBezTo>
                <a:cubicBezTo>
                  <a:pt x="32548075" y="522880"/>
                  <a:pt x="32555523" y="519747"/>
                  <a:pt x="32563143" y="517208"/>
                </a:cubicBezTo>
                <a:cubicBezTo>
                  <a:pt x="32578383" y="512127"/>
                  <a:pt x="32595239" y="510481"/>
                  <a:pt x="32608863" y="501968"/>
                </a:cubicBezTo>
                <a:cubicBezTo>
                  <a:pt x="32638591" y="483387"/>
                  <a:pt x="32631615" y="388950"/>
                  <a:pt x="32631723" y="387668"/>
                </a:cubicBezTo>
                <a:cubicBezTo>
                  <a:pt x="32568435" y="383147"/>
                  <a:pt x="32539547" y="385577"/>
                  <a:pt x="32486943" y="372428"/>
                </a:cubicBezTo>
                <a:cubicBezTo>
                  <a:pt x="32479151" y="370480"/>
                  <a:pt x="32469763" y="370488"/>
                  <a:pt x="32464083" y="364807"/>
                </a:cubicBezTo>
                <a:cubicBezTo>
                  <a:pt x="32458403" y="359127"/>
                  <a:pt x="32458411" y="349739"/>
                  <a:pt x="32456463" y="341949"/>
                </a:cubicBezTo>
                <a:cubicBezTo>
                  <a:pt x="32453323" y="329383"/>
                  <a:pt x="32451383" y="316548"/>
                  <a:pt x="32448843" y="303848"/>
                </a:cubicBezTo>
                <a:cubicBezTo>
                  <a:pt x="32448843" y="303848"/>
                  <a:pt x="32457559" y="272807"/>
                  <a:pt x="32464083" y="258127"/>
                </a:cubicBezTo>
                <a:cubicBezTo>
                  <a:pt x="32467803" y="249759"/>
                  <a:pt x="32474243" y="242888"/>
                  <a:pt x="32479323" y="235267"/>
                </a:cubicBezTo>
                <a:cubicBezTo>
                  <a:pt x="32544839" y="191591"/>
                  <a:pt x="32461947" y="243955"/>
                  <a:pt x="32525043" y="212407"/>
                </a:cubicBezTo>
                <a:cubicBezTo>
                  <a:pt x="32533235" y="208311"/>
                  <a:pt x="32540283" y="202247"/>
                  <a:pt x="32547903" y="197167"/>
                </a:cubicBezTo>
                <a:cubicBezTo>
                  <a:pt x="32561271" y="188256"/>
                  <a:pt x="32578383" y="187009"/>
                  <a:pt x="32593623" y="181928"/>
                </a:cubicBezTo>
                <a:cubicBezTo>
                  <a:pt x="32620419" y="178099"/>
                  <a:pt x="32667891" y="174565"/>
                  <a:pt x="32692683" y="159068"/>
                </a:cubicBezTo>
                <a:cubicBezTo>
                  <a:pt x="32700451" y="154213"/>
                  <a:pt x="32707923" y="145365"/>
                  <a:pt x="32707923" y="136208"/>
                </a:cubicBezTo>
                <a:cubicBezTo>
                  <a:pt x="32707923" y="127049"/>
                  <a:pt x="32697763" y="120968"/>
                  <a:pt x="32692683" y="113348"/>
                </a:cubicBezTo>
                <a:cubicBezTo>
                  <a:pt x="32685063" y="108267"/>
                  <a:pt x="32672719" y="106797"/>
                  <a:pt x="32669823" y="98108"/>
                </a:cubicBezTo>
                <a:cubicBezTo>
                  <a:pt x="32656011" y="56668"/>
                  <a:pt x="32655585" y="35506"/>
                  <a:pt x="32664541" y="16235"/>
                </a:cubicBezTo>
                <a:lnTo>
                  <a:pt x="32675423" y="0"/>
                </a:lnTo>
                <a:close/>
                <a:moveTo>
                  <a:pt x="31779779" y="0"/>
                </a:moveTo>
                <a:lnTo>
                  <a:pt x="31967975" y="0"/>
                </a:lnTo>
                <a:lnTo>
                  <a:pt x="31968783" y="21907"/>
                </a:lnTo>
                <a:cubicBezTo>
                  <a:pt x="31972459" y="47638"/>
                  <a:pt x="31980587" y="48951"/>
                  <a:pt x="31999263" y="67627"/>
                </a:cubicBezTo>
                <a:lnTo>
                  <a:pt x="32022123" y="52387"/>
                </a:lnTo>
                <a:cubicBezTo>
                  <a:pt x="32044079" y="37752"/>
                  <a:pt x="32072979" y="44062"/>
                  <a:pt x="32090703" y="21907"/>
                </a:cubicBezTo>
                <a:lnTo>
                  <a:pt x="32098005" y="0"/>
                </a:lnTo>
                <a:lnTo>
                  <a:pt x="32506031" y="0"/>
                </a:lnTo>
                <a:lnTo>
                  <a:pt x="32525043" y="14287"/>
                </a:lnTo>
                <a:cubicBezTo>
                  <a:pt x="32530483" y="21904"/>
                  <a:pt x="32503687" y="57754"/>
                  <a:pt x="32502183" y="60007"/>
                </a:cubicBezTo>
                <a:cubicBezTo>
                  <a:pt x="32364627" y="68101"/>
                  <a:pt x="32413679" y="53950"/>
                  <a:pt x="32349783" y="75247"/>
                </a:cubicBezTo>
                <a:lnTo>
                  <a:pt x="32304063" y="90487"/>
                </a:lnTo>
                <a:cubicBezTo>
                  <a:pt x="32286687" y="96279"/>
                  <a:pt x="32274355" y="112072"/>
                  <a:pt x="32258343" y="120968"/>
                </a:cubicBezTo>
                <a:cubicBezTo>
                  <a:pt x="32221515" y="141427"/>
                  <a:pt x="32234395" y="108061"/>
                  <a:pt x="32189763" y="159068"/>
                </a:cubicBezTo>
                <a:cubicBezTo>
                  <a:pt x="32182867" y="166949"/>
                  <a:pt x="32184683" y="179387"/>
                  <a:pt x="32182143" y="189549"/>
                </a:cubicBezTo>
                <a:cubicBezTo>
                  <a:pt x="32189763" y="192088"/>
                  <a:pt x="32197079" y="198487"/>
                  <a:pt x="32205003" y="197167"/>
                </a:cubicBezTo>
                <a:cubicBezTo>
                  <a:pt x="32214035" y="195662"/>
                  <a:pt x="32219287" y="185144"/>
                  <a:pt x="32227863" y="181928"/>
                </a:cubicBezTo>
                <a:cubicBezTo>
                  <a:pt x="32239991" y="177379"/>
                  <a:pt x="32253263" y="176847"/>
                  <a:pt x="32265963" y="174307"/>
                </a:cubicBezTo>
                <a:cubicBezTo>
                  <a:pt x="32281203" y="176847"/>
                  <a:pt x="32296411" y="179578"/>
                  <a:pt x="32311683" y="181928"/>
                </a:cubicBezTo>
                <a:cubicBezTo>
                  <a:pt x="32329435" y="184658"/>
                  <a:pt x="32353091" y="176125"/>
                  <a:pt x="32365023" y="189549"/>
                </a:cubicBezTo>
                <a:cubicBezTo>
                  <a:pt x="32378627" y="204854"/>
                  <a:pt x="32374499" y="230114"/>
                  <a:pt x="32372643" y="250507"/>
                </a:cubicBezTo>
                <a:cubicBezTo>
                  <a:pt x="32371815" y="259629"/>
                  <a:pt x="32362483" y="265747"/>
                  <a:pt x="32357403" y="273368"/>
                </a:cubicBezTo>
                <a:lnTo>
                  <a:pt x="32334543" y="288607"/>
                </a:lnTo>
                <a:cubicBezTo>
                  <a:pt x="32319303" y="298768"/>
                  <a:pt x="32302607" y="307026"/>
                  <a:pt x="32288823" y="319087"/>
                </a:cubicBezTo>
                <a:cubicBezTo>
                  <a:pt x="32281931" y="325118"/>
                  <a:pt x="32279447" y="334912"/>
                  <a:pt x="32273583" y="341949"/>
                </a:cubicBezTo>
                <a:cubicBezTo>
                  <a:pt x="32266683" y="350226"/>
                  <a:pt x="32258343" y="357187"/>
                  <a:pt x="32250723" y="364808"/>
                </a:cubicBezTo>
                <a:cubicBezTo>
                  <a:pt x="32250723" y="364808"/>
                  <a:pt x="32215583" y="367958"/>
                  <a:pt x="32205003" y="380047"/>
                </a:cubicBezTo>
                <a:cubicBezTo>
                  <a:pt x="32145711" y="447813"/>
                  <a:pt x="32208903" y="413541"/>
                  <a:pt x="32220243" y="433387"/>
                </a:cubicBezTo>
                <a:cubicBezTo>
                  <a:pt x="32227907" y="446803"/>
                  <a:pt x="32225323" y="463870"/>
                  <a:pt x="32227863" y="479107"/>
                </a:cubicBezTo>
                <a:cubicBezTo>
                  <a:pt x="32225323" y="486727"/>
                  <a:pt x="32226515" y="496949"/>
                  <a:pt x="32220243" y="501968"/>
                </a:cubicBezTo>
                <a:cubicBezTo>
                  <a:pt x="32198759" y="519154"/>
                  <a:pt x="32117895" y="502400"/>
                  <a:pt x="32113563" y="501968"/>
                </a:cubicBezTo>
                <a:lnTo>
                  <a:pt x="32060223" y="509588"/>
                </a:lnTo>
                <a:cubicBezTo>
                  <a:pt x="32052275" y="510724"/>
                  <a:pt x="32044983" y="514667"/>
                  <a:pt x="32037363" y="517208"/>
                </a:cubicBezTo>
                <a:lnTo>
                  <a:pt x="31968783" y="540067"/>
                </a:lnTo>
                <a:lnTo>
                  <a:pt x="31900203" y="562928"/>
                </a:lnTo>
                <a:cubicBezTo>
                  <a:pt x="31883971" y="574522"/>
                  <a:pt x="31897547" y="605637"/>
                  <a:pt x="31900203" y="616267"/>
                </a:cubicBezTo>
                <a:lnTo>
                  <a:pt x="31923063" y="623887"/>
                </a:lnTo>
                <a:lnTo>
                  <a:pt x="31991643" y="646747"/>
                </a:lnTo>
                <a:lnTo>
                  <a:pt x="32014503" y="654368"/>
                </a:lnTo>
                <a:cubicBezTo>
                  <a:pt x="32069067" y="672556"/>
                  <a:pt x="32064431" y="663437"/>
                  <a:pt x="32105943" y="715327"/>
                </a:cubicBezTo>
                <a:cubicBezTo>
                  <a:pt x="32113039" y="724197"/>
                  <a:pt x="32116103" y="735648"/>
                  <a:pt x="32121183" y="745807"/>
                </a:cubicBezTo>
                <a:cubicBezTo>
                  <a:pt x="32118643" y="755968"/>
                  <a:pt x="32119371" y="767573"/>
                  <a:pt x="32113563" y="776288"/>
                </a:cubicBezTo>
                <a:cubicBezTo>
                  <a:pt x="32090587" y="810754"/>
                  <a:pt x="32089195" y="801597"/>
                  <a:pt x="32090431" y="793163"/>
                </a:cubicBezTo>
                <a:lnTo>
                  <a:pt x="32091515" y="787872"/>
                </a:lnTo>
                <a:lnTo>
                  <a:pt x="32091895" y="786600"/>
                </a:lnTo>
                <a:cubicBezTo>
                  <a:pt x="32092111" y="785756"/>
                  <a:pt x="32091899" y="786343"/>
                  <a:pt x="32091559" y="787669"/>
                </a:cubicBezTo>
                <a:lnTo>
                  <a:pt x="32091515" y="787872"/>
                </a:lnTo>
                <a:lnTo>
                  <a:pt x="32089659" y="794122"/>
                </a:lnTo>
                <a:cubicBezTo>
                  <a:pt x="32088291" y="798521"/>
                  <a:pt x="32086199" y="805048"/>
                  <a:pt x="32083083" y="814389"/>
                </a:cubicBezTo>
                <a:cubicBezTo>
                  <a:pt x="32083083" y="814389"/>
                  <a:pt x="32052951" y="825731"/>
                  <a:pt x="32037363" y="829628"/>
                </a:cubicBezTo>
                <a:cubicBezTo>
                  <a:pt x="32022375" y="833374"/>
                  <a:pt x="32006975" y="835331"/>
                  <a:pt x="31991643" y="837247"/>
                </a:cubicBezTo>
                <a:cubicBezTo>
                  <a:pt x="31967391" y="840280"/>
                  <a:pt x="31896911" y="840689"/>
                  <a:pt x="31869723" y="860108"/>
                </a:cubicBezTo>
                <a:cubicBezTo>
                  <a:pt x="31863187" y="864776"/>
                  <a:pt x="31864643" y="875347"/>
                  <a:pt x="31862103" y="882968"/>
                </a:cubicBezTo>
                <a:cubicBezTo>
                  <a:pt x="31862103" y="882968"/>
                  <a:pt x="31892327" y="893981"/>
                  <a:pt x="31907823" y="898210"/>
                </a:cubicBezTo>
                <a:cubicBezTo>
                  <a:pt x="31920319" y="901616"/>
                  <a:pt x="31933223" y="903287"/>
                  <a:pt x="31945923" y="905828"/>
                </a:cubicBezTo>
                <a:cubicBezTo>
                  <a:pt x="32011963" y="908367"/>
                  <a:pt x="32078111" y="908902"/>
                  <a:pt x="32144043" y="913448"/>
                </a:cubicBezTo>
                <a:cubicBezTo>
                  <a:pt x="32152055" y="914000"/>
                  <a:pt x="32160219" y="916614"/>
                  <a:pt x="32166903" y="921068"/>
                </a:cubicBezTo>
                <a:cubicBezTo>
                  <a:pt x="32183375" y="932049"/>
                  <a:pt x="32200555" y="952213"/>
                  <a:pt x="32197383" y="974408"/>
                </a:cubicBezTo>
                <a:cubicBezTo>
                  <a:pt x="32196087" y="983474"/>
                  <a:pt x="32189295" y="991547"/>
                  <a:pt x="32182143" y="997268"/>
                </a:cubicBezTo>
                <a:cubicBezTo>
                  <a:pt x="32175871" y="1002285"/>
                  <a:pt x="32166903" y="1002348"/>
                  <a:pt x="32159283" y="1004888"/>
                </a:cubicBezTo>
                <a:cubicBezTo>
                  <a:pt x="32123723" y="1007428"/>
                  <a:pt x="32088255" y="1012507"/>
                  <a:pt x="32052603" y="1012507"/>
                </a:cubicBezTo>
                <a:cubicBezTo>
                  <a:pt x="32044571" y="1012507"/>
                  <a:pt x="32037715" y="1005883"/>
                  <a:pt x="32029743" y="1004888"/>
                </a:cubicBezTo>
                <a:cubicBezTo>
                  <a:pt x="31996883" y="1000779"/>
                  <a:pt x="31963703" y="999807"/>
                  <a:pt x="31930683" y="997268"/>
                </a:cubicBezTo>
                <a:lnTo>
                  <a:pt x="31907823" y="1004888"/>
                </a:lnTo>
                <a:cubicBezTo>
                  <a:pt x="31853415" y="1023024"/>
                  <a:pt x="31875471" y="1011216"/>
                  <a:pt x="31839243" y="1035367"/>
                </a:cubicBezTo>
                <a:cubicBezTo>
                  <a:pt x="31793775" y="1046734"/>
                  <a:pt x="31819095" y="1041266"/>
                  <a:pt x="31763043" y="1050607"/>
                </a:cubicBezTo>
                <a:cubicBezTo>
                  <a:pt x="31747199" y="1053248"/>
                  <a:pt x="31732711" y="1061232"/>
                  <a:pt x="31717323" y="1065848"/>
                </a:cubicBezTo>
                <a:cubicBezTo>
                  <a:pt x="31707295" y="1068856"/>
                  <a:pt x="31696915" y="1070591"/>
                  <a:pt x="31686843" y="1073467"/>
                </a:cubicBezTo>
                <a:cubicBezTo>
                  <a:pt x="31679123" y="1075674"/>
                  <a:pt x="31671963" y="1080149"/>
                  <a:pt x="31663983" y="1081088"/>
                </a:cubicBezTo>
                <a:cubicBezTo>
                  <a:pt x="31524715" y="1097472"/>
                  <a:pt x="31596663" y="1075588"/>
                  <a:pt x="31534443" y="1096327"/>
                </a:cubicBezTo>
                <a:cubicBezTo>
                  <a:pt x="31509043" y="1098867"/>
                  <a:pt x="31483475" y="1100067"/>
                  <a:pt x="31458243" y="1103949"/>
                </a:cubicBezTo>
                <a:cubicBezTo>
                  <a:pt x="31429631" y="1108349"/>
                  <a:pt x="31415567" y="1127657"/>
                  <a:pt x="31389663" y="1142048"/>
                </a:cubicBezTo>
                <a:cubicBezTo>
                  <a:pt x="31378943" y="1148004"/>
                  <a:pt x="31349743" y="1150410"/>
                  <a:pt x="31343943" y="1164907"/>
                </a:cubicBezTo>
                <a:cubicBezTo>
                  <a:pt x="31340963" y="1172366"/>
                  <a:pt x="31349023" y="1180147"/>
                  <a:pt x="31351563" y="1187767"/>
                </a:cubicBezTo>
                <a:cubicBezTo>
                  <a:pt x="31427763" y="1190307"/>
                  <a:pt x="31504003" y="1191847"/>
                  <a:pt x="31580163" y="1195387"/>
                </a:cubicBezTo>
                <a:cubicBezTo>
                  <a:pt x="31653347" y="1198791"/>
                  <a:pt x="31674987" y="1202478"/>
                  <a:pt x="31740183" y="1210628"/>
                </a:cubicBezTo>
                <a:cubicBezTo>
                  <a:pt x="31747803" y="1208087"/>
                  <a:pt x="31755859" y="1206599"/>
                  <a:pt x="31763043" y="1203007"/>
                </a:cubicBezTo>
                <a:cubicBezTo>
                  <a:pt x="31796855" y="1186101"/>
                  <a:pt x="31787243" y="1183746"/>
                  <a:pt x="31801143" y="1142048"/>
                </a:cubicBezTo>
                <a:lnTo>
                  <a:pt x="31846863" y="1111567"/>
                </a:lnTo>
                <a:cubicBezTo>
                  <a:pt x="31853547" y="1107113"/>
                  <a:pt x="31862103" y="1106488"/>
                  <a:pt x="31869723" y="1103949"/>
                </a:cubicBezTo>
                <a:cubicBezTo>
                  <a:pt x="31926471" y="1085032"/>
                  <a:pt x="31926671" y="1081088"/>
                  <a:pt x="31999263" y="1081088"/>
                </a:cubicBezTo>
                <a:cubicBezTo>
                  <a:pt x="32007295" y="1081088"/>
                  <a:pt x="32014503" y="1086167"/>
                  <a:pt x="32022123" y="1088708"/>
                </a:cubicBezTo>
                <a:cubicBezTo>
                  <a:pt x="32182547" y="1096728"/>
                  <a:pt x="32126271" y="1080244"/>
                  <a:pt x="32197383" y="1103949"/>
                </a:cubicBezTo>
                <a:cubicBezTo>
                  <a:pt x="32212623" y="1109027"/>
                  <a:pt x="32228423" y="1112664"/>
                  <a:pt x="32243103" y="1119187"/>
                </a:cubicBezTo>
                <a:cubicBezTo>
                  <a:pt x="32262199" y="1127674"/>
                  <a:pt x="32274467" y="1142931"/>
                  <a:pt x="32288823" y="1157287"/>
                </a:cubicBezTo>
                <a:cubicBezTo>
                  <a:pt x="32300183" y="1168646"/>
                  <a:pt x="32299835" y="1187510"/>
                  <a:pt x="32304063" y="1203007"/>
                </a:cubicBezTo>
                <a:cubicBezTo>
                  <a:pt x="32307471" y="1215503"/>
                  <a:pt x="32311683" y="1228155"/>
                  <a:pt x="32311683" y="1241107"/>
                </a:cubicBezTo>
                <a:cubicBezTo>
                  <a:pt x="32311683" y="1256881"/>
                  <a:pt x="32296527" y="1275269"/>
                  <a:pt x="32288823" y="1286827"/>
                </a:cubicBezTo>
                <a:cubicBezTo>
                  <a:pt x="32281203" y="1289367"/>
                  <a:pt x="32273915" y="1293314"/>
                  <a:pt x="32265963" y="1294448"/>
                </a:cubicBezTo>
                <a:cubicBezTo>
                  <a:pt x="32128943" y="1314021"/>
                  <a:pt x="31946979" y="1296955"/>
                  <a:pt x="31831623" y="1294448"/>
                </a:cubicBezTo>
                <a:cubicBezTo>
                  <a:pt x="31831623" y="1294448"/>
                  <a:pt x="31801403" y="1305461"/>
                  <a:pt x="31785903" y="1309689"/>
                </a:cubicBezTo>
                <a:cubicBezTo>
                  <a:pt x="31749355" y="1319655"/>
                  <a:pt x="31708303" y="1321257"/>
                  <a:pt x="31671603" y="1324928"/>
                </a:cubicBezTo>
                <a:cubicBezTo>
                  <a:pt x="31663611" y="1325726"/>
                  <a:pt x="31656363" y="1330007"/>
                  <a:pt x="31648743" y="1332548"/>
                </a:cubicBezTo>
                <a:lnTo>
                  <a:pt x="31625883" y="1340168"/>
                </a:lnTo>
                <a:lnTo>
                  <a:pt x="31557303" y="1363028"/>
                </a:lnTo>
                <a:cubicBezTo>
                  <a:pt x="31539927" y="1368820"/>
                  <a:pt x="31529231" y="1388606"/>
                  <a:pt x="31511583" y="1393507"/>
                </a:cubicBezTo>
                <a:cubicBezTo>
                  <a:pt x="31482115" y="1401695"/>
                  <a:pt x="31450623" y="1398587"/>
                  <a:pt x="31420143" y="1401128"/>
                </a:cubicBezTo>
                <a:cubicBezTo>
                  <a:pt x="31391399" y="1391547"/>
                  <a:pt x="31377767" y="1389230"/>
                  <a:pt x="31351563" y="1363028"/>
                </a:cubicBezTo>
                <a:cubicBezTo>
                  <a:pt x="31345883" y="1357347"/>
                  <a:pt x="31346483" y="1347787"/>
                  <a:pt x="31343943" y="1340168"/>
                </a:cubicBezTo>
                <a:cubicBezTo>
                  <a:pt x="31338151" y="1322793"/>
                  <a:pt x="31323623" y="1309689"/>
                  <a:pt x="31313463" y="1294448"/>
                </a:cubicBezTo>
                <a:cubicBezTo>
                  <a:pt x="31305843" y="1289367"/>
                  <a:pt x="31298795" y="1283304"/>
                  <a:pt x="31290603" y="1279208"/>
                </a:cubicBezTo>
                <a:cubicBezTo>
                  <a:pt x="31283419" y="1275616"/>
                  <a:pt x="31274015" y="1276606"/>
                  <a:pt x="31267743" y="1271587"/>
                </a:cubicBezTo>
                <a:cubicBezTo>
                  <a:pt x="31260595" y="1265866"/>
                  <a:pt x="31257583" y="1256347"/>
                  <a:pt x="31252503" y="1248727"/>
                </a:cubicBezTo>
                <a:cubicBezTo>
                  <a:pt x="31252503" y="1248727"/>
                  <a:pt x="31222171" y="1238103"/>
                  <a:pt x="31206783" y="1233487"/>
                </a:cubicBezTo>
                <a:cubicBezTo>
                  <a:pt x="31171387" y="1222867"/>
                  <a:pt x="31171779" y="1226486"/>
                  <a:pt x="31130583" y="1218247"/>
                </a:cubicBezTo>
                <a:cubicBezTo>
                  <a:pt x="31120315" y="1216194"/>
                  <a:pt x="31110263" y="1213167"/>
                  <a:pt x="31100103" y="1210628"/>
                </a:cubicBezTo>
                <a:cubicBezTo>
                  <a:pt x="31067083" y="1208087"/>
                  <a:pt x="31034163" y="1203007"/>
                  <a:pt x="31001043" y="1203007"/>
                </a:cubicBezTo>
                <a:cubicBezTo>
                  <a:pt x="30985595" y="1203007"/>
                  <a:pt x="30970655" y="1208711"/>
                  <a:pt x="30955323" y="1210628"/>
                </a:cubicBezTo>
                <a:cubicBezTo>
                  <a:pt x="30929995" y="1213793"/>
                  <a:pt x="30904523" y="1215708"/>
                  <a:pt x="30879123" y="1218247"/>
                </a:cubicBezTo>
                <a:cubicBezTo>
                  <a:pt x="30842023" y="1205879"/>
                  <a:pt x="30853575" y="1214929"/>
                  <a:pt x="30825783" y="1164907"/>
                </a:cubicBezTo>
                <a:cubicBezTo>
                  <a:pt x="30821883" y="1157886"/>
                  <a:pt x="30810979" y="1145639"/>
                  <a:pt x="30818163" y="1142048"/>
                </a:cubicBezTo>
                <a:cubicBezTo>
                  <a:pt x="30838735" y="1131761"/>
                  <a:pt x="30863883" y="1136968"/>
                  <a:pt x="30886743" y="1134429"/>
                </a:cubicBezTo>
                <a:cubicBezTo>
                  <a:pt x="31001655" y="1157409"/>
                  <a:pt x="30858475" y="1128145"/>
                  <a:pt x="30955323" y="1149669"/>
                </a:cubicBezTo>
                <a:cubicBezTo>
                  <a:pt x="30967967" y="1152477"/>
                  <a:pt x="30981299" y="1152739"/>
                  <a:pt x="30993423" y="1157287"/>
                </a:cubicBezTo>
                <a:cubicBezTo>
                  <a:pt x="31023339" y="1168506"/>
                  <a:pt x="31012571" y="1186580"/>
                  <a:pt x="31054383" y="1180147"/>
                </a:cubicBezTo>
                <a:cubicBezTo>
                  <a:pt x="31075835" y="1176848"/>
                  <a:pt x="31095023" y="1164907"/>
                  <a:pt x="31115343" y="1157287"/>
                </a:cubicBezTo>
                <a:lnTo>
                  <a:pt x="31161063" y="1126808"/>
                </a:lnTo>
                <a:cubicBezTo>
                  <a:pt x="31196623" y="1120459"/>
                  <a:pt x="31201547" y="1119187"/>
                  <a:pt x="31222023" y="1119187"/>
                </a:cubicBezTo>
                <a:cubicBezTo>
                  <a:pt x="31240415" y="1119187"/>
                  <a:pt x="31264947" y="1128415"/>
                  <a:pt x="31282983" y="1134429"/>
                </a:cubicBezTo>
                <a:cubicBezTo>
                  <a:pt x="31292751" y="1131986"/>
                  <a:pt x="31325391" y="1124654"/>
                  <a:pt x="31336323" y="1119187"/>
                </a:cubicBezTo>
                <a:cubicBezTo>
                  <a:pt x="31344515" y="1115092"/>
                  <a:pt x="31350995" y="1108043"/>
                  <a:pt x="31359183" y="1103949"/>
                </a:cubicBezTo>
                <a:cubicBezTo>
                  <a:pt x="31366367" y="1100355"/>
                  <a:pt x="31376363" y="1102008"/>
                  <a:pt x="31382043" y="1096327"/>
                </a:cubicBezTo>
                <a:cubicBezTo>
                  <a:pt x="31387723" y="1090647"/>
                  <a:pt x="31388343" y="1081391"/>
                  <a:pt x="31389663" y="1073467"/>
                </a:cubicBezTo>
                <a:cubicBezTo>
                  <a:pt x="31408451" y="960739"/>
                  <a:pt x="31383451" y="1046392"/>
                  <a:pt x="31412523" y="959167"/>
                </a:cubicBezTo>
                <a:cubicBezTo>
                  <a:pt x="31450623" y="946468"/>
                  <a:pt x="31427763" y="949007"/>
                  <a:pt x="31481103" y="966789"/>
                </a:cubicBezTo>
                <a:cubicBezTo>
                  <a:pt x="31506503" y="969328"/>
                  <a:pt x="31532003" y="971034"/>
                  <a:pt x="31557303" y="974408"/>
                </a:cubicBezTo>
                <a:cubicBezTo>
                  <a:pt x="31570143" y="976119"/>
                  <a:pt x="31582663" y="979710"/>
                  <a:pt x="31595403" y="982028"/>
                </a:cubicBezTo>
                <a:lnTo>
                  <a:pt x="31641123" y="989649"/>
                </a:lnTo>
                <a:cubicBezTo>
                  <a:pt x="31641123" y="989649"/>
                  <a:pt x="31673223" y="982923"/>
                  <a:pt x="31686843" y="974408"/>
                </a:cubicBezTo>
                <a:cubicBezTo>
                  <a:pt x="31694611" y="969555"/>
                  <a:pt x="31696223" y="958583"/>
                  <a:pt x="31702083" y="951548"/>
                </a:cubicBezTo>
                <a:cubicBezTo>
                  <a:pt x="31708983" y="943270"/>
                  <a:pt x="31718047" y="936966"/>
                  <a:pt x="31724943" y="928687"/>
                </a:cubicBezTo>
                <a:cubicBezTo>
                  <a:pt x="31754171" y="893616"/>
                  <a:pt x="31755335" y="859474"/>
                  <a:pt x="31747803" y="806767"/>
                </a:cubicBezTo>
                <a:cubicBezTo>
                  <a:pt x="31746667" y="798817"/>
                  <a:pt x="31732563" y="801687"/>
                  <a:pt x="31724943" y="799148"/>
                </a:cubicBezTo>
                <a:cubicBezTo>
                  <a:pt x="31695403" y="818843"/>
                  <a:pt x="31710771" y="811492"/>
                  <a:pt x="31679223" y="822007"/>
                </a:cubicBezTo>
                <a:cubicBezTo>
                  <a:pt x="31671603" y="824547"/>
                  <a:pt x="31674143" y="837247"/>
                  <a:pt x="31671603" y="844868"/>
                </a:cubicBezTo>
                <a:lnTo>
                  <a:pt x="31663983" y="867728"/>
                </a:lnTo>
                <a:cubicBezTo>
                  <a:pt x="31658903" y="882968"/>
                  <a:pt x="31661903" y="904235"/>
                  <a:pt x="31648743" y="913448"/>
                </a:cubicBezTo>
                <a:cubicBezTo>
                  <a:pt x="31631967" y="925190"/>
                  <a:pt x="31608103" y="918527"/>
                  <a:pt x="31587783" y="921068"/>
                </a:cubicBezTo>
                <a:cubicBezTo>
                  <a:pt x="31587783" y="921068"/>
                  <a:pt x="31556743" y="912352"/>
                  <a:pt x="31542063" y="905828"/>
                </a:cubicBezTo>
                <a:cubicBezTo>
                  <a:pt x="31533695" y="902108"/>
                  <a:pt x="31527975" y="893219"/>
                  <a:pt x="31519203" y="890588"/>
                </a:cubicBezTo>
                <a:cubicBezTo>
                  <a:pt x="31473319" y="876822"/>
                  <a:pt x="31458407" y="884033"/>
                  <a:pt x="31412523" y="890588"/>
                </a:cubicBezTo>
                <a:cubicBezTo>
                  <a:pt x="31412523" y="890588"/>
                  <a:pt x="31381483" y="881872"/>
                  <a:pt x="31366803" y="875347"/>
                </a:cubicBezTo>
                <a:cubicBezTo>
                  <a:pt x="31335355" y="861370"/>
                  <a:pt x="31342719" y="863781"/>
                  <a:pt x="31351563" y="837247"/>
                </a:cubicBezTo>
                <a:cubicBezTo>
                  <a:pt x="31361723" y="834707"/>
                  <a:pt x="31371975" y="832506"/>
                  <a:pt x="31382043" y="829628"/>
                </a:cubicBezTo>
                <a:cubicBezTo>
                  <a:pt x="31389767" y="827421"/>
                  <a:pt x="31397063" y="823750"/>
                  <a:pt x="31404903" y="822007"/>
                </a:cubicBezTo>
                <a:cubicBezTo>
                  <a:pt x="31419987" y="818655"/>
                  <a:pt x="31435383" y="816928"/>
                  <a:pt x="31450623" y="814389"/>
                </a:cubicBezTo>
                <a:cubicBezTo>
                  <a:pt x="31466471" y="811746"/>
                  <a:pt x="31481431" y="805114"/>
                  <a:pt x="31496343" y="799148"/>
                </a:cubicBezTo>
                <a:cubicBezTo>
                  <a:pt x="31520515" y="789479"/>
                  <a:pt x="31529063" y="782414"/>
                  <a:pt x="31549683" y="768667"/>
                </a:cubicBezTo>
                <a:cubicBezTo>
                  <a:pt x="31602087" y="733733"/>
                  <a:pt x="31589611" y="755564"/>
                  <a:pt x="31603023" y="715327"/>
                </a:cubicBezTo>
                <a:cubicBezTo>
                  <a:pt x="31514091" y="705447"/>
                  <a:pt x="31557267" y="710560"/>
                  <a:pt x="31473483" y="700087"/>
                </a:cubicBezTo>
                <a:cubicBezTo>
                  <a:pt x="31465515" y="699091"/>
                  <a:pt x="31458243" y="695008"/>
                  <a:pt x="31450623" y="692467"/>
                </a:cubicBezTo>
                <a:lnTo>
                  <a:pt x="31427763" y="684847"/>
                </a:lnTo>
                <a:lnTo>
                  <a:pt x="31336323" y="654368"/>
                </a:lnTo>
                <a:cubicBezTo>
                  <a:pt x="31318947" y="648576"/>
                  <a:pt x="31306615" y="632783"/>
                  <a:pt x="31290603" y="623887"/>
                </a:cubicBezTo>
                <a:cubicBezTo>
                  <a:pt x="31283583" y="619986"/>
                  <a:pt x="31274927" y="619859"/>
                  <a:pt x="31267743" y="616267"/>
                </a:cubicBezTo>
                <a:cubicBezTo>
                  <a:pt x="31259555" y="612172"/>
                  <a:pt x="31253075" y="605124"/>
                  <a:pt x="31244883" y="601027"/>
                </a:cubicBezTo>
                <a:cubicBezTo>
                  <a:pt x="31206555" y="581863"/>
                  <a:pt x="31224355" y="610979"/>
                  <a:pt x="31176303" y="562928"/>
                </a:cubicBezTo>
                <a:cubicBezTo>
                  <a:pt x="31170623" y="557247"/>
                  <a:pt x="31160963" y="542275"/>
                  <a:pt x="31168683" y="540067"/>
                </a:cubicBezTo>
                <a:cubicBezTo>
                  <a:pt x="31205399" y="529577"/>
                  <a:pt x="31244883" y="534987"/>
                  <a:pt x="31282983" y="532448"/>
                </a:cubicBezTo>
                <a:cubicBezTo>
                  <a:pt x="31305843" y="534987"/>
                  <a:pt x="31328875" y="536286"/>
                  <a:pt x="31351563" y="540067"/>
                </a:cubicBezTo>
                <a:cubicBezTo>
                  <a:pt x="31359487" y="541387"/>
                  <a:pt x="31366803" y="545149"/>
                  <a:pt x="31374423" y="547688"/>
                </a:cubicBezTo>
                <a:cubicBezTo>
                  <a:pt x="31394295" y="554311"/>
                  <a:pt x="31415699" y="555770"/>
                  <a:pt x="31435383" y="562928"/>
                </a:cubicBezTo>
                <a:cubicBezTo>
                  <a:pt x="31443991" y="566057"/>
                  <a:pt x="31450623" y="573087"/>
                  <a:pt x="31458243" y="578168"/>
                </a:cubicBezTo>
                <a:cubicBezTo>
                  <a:pt x="31473483" y="588327"/>
                  <a:pt x="31476663" y="610103"/>
                  <a:pt x="31488723" y="623887"/>
                </a:cubicBezTo>
                <a:cubicBezTo>
                  <a:pt x="31494755" y="630780"/>
                  <a:pt x="31503963" y="634047"/>
                  <a:pt x="31511583" y="639127"/>
                </a:cubicBezTo>
                <a:cubicBezTo>
                  <a:pt x="31526823" y="641668"/>
                  <a:pt x="31547131" y="658376"/>
                  <a:pt x="31557303" y="646747"/>
                </a:cubicBezTo>
                <a:cubicBezTo>
                  <a:pt x="31581947" y="618587"/>
                  <a:pt x="31566563" y="583086"/>
                  <a:pt x="31557303" y="555307"/>
                </a:cubicBezTo>
                <a:cubicBezTo>
                  <a:pt x="31549683" y="550227"/>
                  <a:pt x="31540919" y="546543"/>
                  <a:pt x="31534443" y="540067"/>
                </a:cubicBezTo>
                <a:cubicBezTo>
                  <a:pt x="31514823" y="520446"/>
                  <a:pt x="31517035" y="506368"/>
                  <a:pt x="31511583" y="479107"/>
                </a:cubicBezTo>
                <a:cubicBezTo>
                  <a:pt x="31519203" y="476568"/>
                  <a:pt x="31526603" y="473229"/>
                  <a:pt x="31534443" y="471487"/>
                </a:cubicBezTo>
                <a:cubicBezTo>
                  <a:pt x="31549527" y="468136"/>
                  <a:pt x="31566347" y="470778"/>
                  <a:pt x="31580163" y="463870"/>
                </a:cubicBezTo>
                <a:cubicBezTo>
                  <a:pt x="31623031" y="442434"/>
                  <a:pt x="31661443" y="413067"/>
                  <a:pt x="31702083" y="387668"/>
                </a:cubicBezTo>
                <a:cubicBezTo>
                  <a:pt x="31696223" y="385715"/>
                  <a:pt x="31604251" y="362629"/>
                  <a:pt x="31671603" y="326709"/>
                </a:cubicBezTo>
                <a:cubicBezTo>
                  <a:pt x="31707535" y="307546"/>
                  <a:pt x="31753255" y="325127"/>
                  <a:pt x="31793523" y="319087"/>
                </a:cubicBezTo>
                <a:cubicBezTo>
                  <a:pt x="31804759" y="317403"/>
                  <a:pt x="31813843" y="308927"/>
                  <a:pt x="31824003" y="303848"/>
                </a:cubicBezTo>
                <a:cubicBezTo>
                  <a:pt x="31816383" y="298768"/>
                  <a:pt x="31809335" y="292705"/>
                  <a:pt x="31801143" y="288607"/>
                </a:cubicBezTo>
                <a:cubicBezTo>
                  <a:pt x="31793959" y="285015"/>
                  <a:pt x="31785903" y="283528"/>
                  <a:pt x="31778283" y="280987"/>
                </a:cubicBezTo>
                <a:cubicBezTo>
                  <a:pt x="31750139" y="271606"/>
                  <a:pt x="31682195" y="262908"/>
                  <a:pt x="31648743" y="258127"/>
                </a:cubicBezTo>
                <a:lnTo>
                  <a:pt x="31618263" y="265747"/>
                </a:lnTo>
                <a:cubicBezTo>
                  <a:pt x="31610471" y="267695"/>
                  <a:pt x="31603023" y="270828"/>
                  <a:pt x="31595403" y="273368"/>
                </a:cubicBezTo>
                <a:lnTo>
                  <a:pt x="31549683" y="288607"/>
                </a:lnTo>
                <a:cubicBezTo>
                  <a:pt x="31540995" y="291503"/>
                  <a:pt x="31534443" y="298768"/>
                  <a:pt x="31526823" y="303848"/>
                </a:cubicBezTo>
                <a:lnTo>
                  <a:pt x="31481103" y="334327"/>
                </a:lnTo>
                <a:cubicBezTo>
                  <a:pt x="31465863" y="344487"/>
                  <a:pt x="31451395" y="355913"/>
                  <a:pt x="31435383" y="364808"/>
                </a:cubicBezTo>
                <a:cubicBezTo>
                  <a:pt x="31419307" y="373740"/>
                  <a:pt x="31379211" y="377979"/>
                  <a:pt x="31366803" y="380047"/>
                </a:cubicBezTo>
                <a:cubicBezTo>
                  <a:pt x="31348739" y="383059"/>
                  <a:pt x="31335543" y="399283"/>
                  <a:pt x="31321083" y="410527"/>
                </a:cubicBezTo>
                <a:cubicBezTo>
                  <a:pt x="31300775" y="426323"/>
                  <a:pt x="31296531" y="435929"/>
                  <a:pt x="31282983" y="456247"/>
                </a:cubicBezTo>
                <a:lnTo>
                  <a:pt x="31260123" y="463870"/>
                </a:lnTo>
                <a:cubicBezTo>
                  <a:pt x="31244883" y="468947"/>
                  <a:pt x="31230155" y="475957"/>
                  <a:pt x="31214403" y="479107"/>
                </a:cubicBezTo>
                <a:cubicBezTo>
                  <a:pt x="31191851" y="483618"/>
                  <a:pt x="31168683" y="484187"/>
                  <a:pt x="31145823" y="486727"/>
                </a:cubicBezTo>
                <a:cubicBezTo>
                  <a:pt x="31138203" y="481647"/>
                  <a:pt x="31131155" y="475583"/>
                  <a:pt x="31122963" y="471487"/>
                </a:cubicBezTo>
                <a:cubicBezTo>
                  <a:pt x="31097431" y="458722"/>
                  <a:pt x="31053255" y="458662"/>
                  <a:pt x="31031523" y="456247"/>
                </a:cubicBezTo>
                <a:cubicBezTo>
                  <a:pt x="30970563" y="476568"/>
                  <a:pt x="31041683" y="446087"/>
                  <a:pt x="31001043" y="486727"/>
                </a:cubicBezTo>
                <a:cubicBezTo>
                  <a:pt x="30995363" y="492407"/>
                  <a:pt x="30984455" y="489329"/>
                  <a:pt x="30978183" y="494350"/>
                </a:cubicBezTo>
                <a:cubicBezTo>
                  <a:pt x="30971035" y="500068"/>
                  <a:pt x="30968023" y="509588"/>
                  <a:pt x="30962943" y="517208"/>
                </a:cubicBezTo>
                <a:cubicBezTo>
                  <a:pt x="30955323" y="519747"/>
                  <a:pt x="30948115" y="524828"/>
                  <a:pt x="30940083" y="524828"/>
                </a:cubicBezTo>
                <a:cubicBezTo>
                  <a:pt x="30924311" y="524828"/>
                  <a:pt x="30905923" y="509673"/>
                  <a:pt x="30894363" y="501968"/>
                </a:cubicBezTo>
                <a:cubicBezTo>
                  <a:pt x="30835943" y="499427"/>
                  <a:pt x="30777195" y="501050"/>
                  <a:pt x="30719103" y="494350"/>
                </a:cubicBezTo>
                <a:cubicBezTo>
                  <a:pt x="30701551" y="492322"/>
                  <a:pt x="30688623" y="472298"/>
                  <a:pt x="30688623" y="456247"/>
                </a:cubicBezTo>
                <a:cubicBezTo>
                  <a:pt x="30688623" y="448215"/>
                  <a:pt x="30693703" y="441007"/>
                  <a:pt x="30696243" y="433387"/>
                </a:cubicBezTo>
                <a:cubicBezTo>
                  <a:pt x="30761759" y="389712"/>
                  <a:pt x="30684659" y="447868"/>
                  <a:pt x="30726723" y="395288"/>
                </a:cubicBezTo>
                <a:cubicBezTo>
                  <a:pt x="30741675" y="376602"/>
                  <a:pt x="30767031" y="376558"/>
                  <a:pt x="30787683" y="372428"/>
                </a:cubicBezTo>
                <a:cubicBezTo>
                  <a:pt x="30881507" y="384155"/>
                  <a:pt x="30828227" y="378477"/>
                  <a:pt x="30947703" y="387668"/>
                </a:cubicBezTo>
                <a:cubicBezTo>
                  <a:pt x="30963723" y="388901"/>
                  <a:pt x="30937543" y="357187"/>
                  <a:pt x="30932463" y="341949"/>
                </a:cubicBezTo>
                <a:cubicBezTo>
                  <a:pt x="30924843" y="336867"/>
                  <a:pt x="30915327" y="333859"/>
                  <a:pt x="30909603" y="326709"/>
                </a:cubicBezTo>
                <a:cubicBezTo>
                  <a:pt x="30904587" y="320435"/>
                  <a:pt x="30903559" y="311724"/>
                  <a:pt x="30901983" y="303848"/>
                </a:cubicBezTo>
                <a:cubicBezTo>
                  <a:pt x="30898463" y="286235"/>
                  <a:pt x="30883587" y="264876"/>
                  <a:pt x="30894363" y="250507"/>
                </a:cubicBezTo>
                <a:cubicBezTo>
                  <a:pt x="30905139" y="236139"/>
                  <a:pt x="30929923" y="245427"/>
                  <a:pt x="30947703" y="242888"/>
                </a:cubicBezTo>
                <a:cubicBezTo>
                  <a:pt x="31005163" y="262040"/>
                  <a:pt x="30934339" y="236204"/>
                  <a:pt x="30993423" y="265747"/>
                </a:cubicBezTo>
                <a:cubicBezTo>
                  <a:pt x="31000607" y="269339"/>
                  <a:pt x="31008663" y="270828"/>
                  <a:pt x="31016283" y="273368"/>
                </a:cubicBezTo>
                <a:cubicBezTo>
                  <a:pt x="31046763" y="275907"/>
                  <a:pt x="31077407" y="276945"/>
                  <a:pt x="31107723" y="280987"/>
                </a:cubicBezTo>
                <a:cubicBezTo>
                  <a:pt x="31115687" y="282051"/>
                  <a:pt x="31122863" y="286400"/>
                  <a:pt x="31130583" y="288607"/>
                </a:cubicBezTo>
                <a:cubicBezTo>
                  <a:pt x="31145575" y="292891"/>
                  <a:pt x="31195695" y="304956"/>
                  <a:pt x="31206783" y="303848"/>
                </a:cubicBezTo>
                <a:cubicBezTo>
                  <a:pt x="31218087" y="302717"/>
                  <a:pt x="31232183" y="298768"/>
                  <a:pt x="31237263" y="288607"/>
                </a:cubicBezTo>
                <a:cubicBezTo>
                  <a:pt x="31246423" y="270292"/>
                  <a:pt x="31242343" y="247968"/>
                  <a:pt x="31244883" y="227647"/>
                </a:cubicBezTo>
                <a:cubicBezTo>
                  <a:pt x="31242343" y="220027"/>
                  <a:pt x="31239211" y="212580"/>
                  <a:pt x="31237263" y="204788"/>
                </a:cubicBezTo>
                <a:cubicBezTo>
                  <a:pt x="31219063" y="131985"/>
                  <a:pt x="31226603" y="166906"/>
                  <a:pt x="31336323" y="159068"/>
                </a:cubicBezTo>
                <a:cubicBezTo>
                  <a:pt x="31336323" y="159068"/>
                  <a:pt x="31368423" y="165794"/>
                  <a:pt x="31382043" y="174307"/>
                </a:cubicBezTo>
                <a:cubicBezTo>
                  <a:pt x="31389811" y="179161"/>
                  <a:pt x="31388531" y="194475"/>
                  <a:pt x="31397283" y="197167"/>
                </a:cubicBezTo>
                <a:cubicBezTo>
                  <a:pt x="31424099" y="205418"/>
                  <a:pt x="31453163" y="202247"/>
                  <a:pt x="31481103" y="204788"/>
                </a:cubicBezTo>
                <a:cubicBezTo>
                  <a:pt x="31505255" y="168561"/>
                  <a:pt x="31493447" y="190616"/>
                  <a:pt x="31511583" y="136208"/>
                </a:cubicBezTo>
                <a:cubicBezTo>
                  <a:pt x="31517375" y="118831"/>
                  <a:pt x="31531903" y="105727"/>
                  <a:pt x="31542063" y="90487"/>
                </a:cubicBezTo>
                <a:cubicBezTo>
                  <a:pt x="31542063" y="90487"/>
                  <a:pt x="31572399" y="79863"/>
                  <a:pt x="31587783" y="75247"/>
                </a:cubicBezTo>
                <a:cubicBezTo>
                  <a:pt x="31597815" y="72238"/>
                  <a:pt x="31608103" y="70168"/>
                  <a:pt x="31618263" y="67627"/>
                </a:cubicBezTo>
                <a:cubicBezTo>
                  <a:pt x="31646203" y="65088"/>
                  <a:pt x="31674275" y="63717"/>
                  <a:pt x="31702083" y="60007"/>
                </a:cubicBezTo>
                <a:cubicBezTo>
                  <a:pt x="31712467" y="58623"/>
                  <a:pt x="31723371" y="57403"/>
                  <a:pt x="31732563" y="52387"/>
                </a:cubicBezTo>
                <a:cubicBezTo>
                  <a:pt x="31751747" y="41925"/>
                  <a:pt x="31768123" y="26987"/>
                  <a:pt x="31785903" y="14287"/>
                </a:cubicBezTo>
                <a:lnTo>
                  <a:pt x="31779779" y="0"/>
                </a:lnTo>
                <a:close/>
                <a:moveTo>
                  <a:pt x="7930556" y="0"/>
                </a:moveTo>
                <a:lnTo>
                  <a:pt x="8940335" y="0"/>
                </a:lnTo>
                <a:lnTo>
                  <a:pt x="8938470" y="658"/>
                </a:lnTo>
                <a:cubicBezTo>
                  <a:pt x="8936139" y="2329"/>
                  <a:pt x="8934164" y="5369"/>
                  <a:pt x="8925244" y="14288"/>
                </a:cubicBezTo>
                <a:cubicBezTo>
                  <a:pt x="8917157" y="22385"/>
                  <a:pt x="8905710" y="26310"/>
                  <a:pt x="8896673" y="33337"/>
                </a:cubicBezTo>
                <a:cubicBezTo>
                  <a:pt x="8891358" y="37473"/>
                  <a:pt x="8887151" y="42863"/>
                  <a:pt x="8882384" y="47626"/>
                </a:cubicBezTo>
                <a:cubicBezTo>
                  <a:pt x="8874291" y="55720"/>
                  <a:pt x="8863189" y="60111"/>
                  <a:pt x="8853809" y="66677"/>
                </a:cubicBezTo>
                <a:cubicBezTo>
                  <a:pt x="8847309" y="71227"/>
                  <a:pt x="8841491" y="76758"/>
                  <a:pt x="8834760" y="80963"/>
                </a:cubicBezTo>
                <a:cubicBezTo>
                  <a:pt x="8828739" y="84725"/>
                  <a:pt x="8821873" y="86966"/>
                  <a:pt x="8815714" y="90487"/>
                </a:cubicBezTo>
                <a:cubicBezTo>
                  <a:pt x="8810741" y="93327"/>
                  <a:pt x="8806185" y="96837"/>
                  <a:pt x="8801424" y="100014"/>
                </a:cubicBezTo>
                <a:cubicBezTo>
                  <a:pt x="8796663" y="103188"/>
                  <a:pt x="8795073" y="109538"/>
                  <a:pt x="8791896" y="114301"/>
                </a:cubicBezTo>
                <a:lnTo>
                  <a:pt x="8753797" y="171450"/>
                </a:lnTo>
                <a:cubicBezTo>
                  <a:pt x="8749037" y="174625"/>
                  <a:pt x="8744630" y="178415"/>
                  <a:pt x="8739515" y="180977"/>
                </a:cubicBezTo>
                <a:cubicBezTo>
                  <a:pt x="8735022" y="183220"/>
                  <a:pt x="8729143" y="182601"/>
                  <a:pt x="8725227" y="185739"/>
                </a:cubicBezTo>
                <a:cubicBezTo>
                  <a:pt x="8720755" y="189314"/>
                  <a:pt x="8719359" y="195629"/>
                  <a:pt x="8715697" y="200025"/>
                </a:cubicBezTo>
                <a:cubicBezTo>
                  <a:pt x="8711385" y="205199"/>
                  <a:pt x="8707015" y="210577"/>
                  <a:pt x="8701413" y="214313"/>
                </a:cubicBezTo>
                <a:cubicBezTo>
                  <a:pt x="8679641" y="228827"/>
                  <a:pt x="8691432" y="206146"/>
                  <a:pt x="8682357" y="233363"/>
                </a:cubicBezTo>
                <a:cubicBezTo>
                  <a:pt x="8651187" y="243752"/>
                  <a:pt x="8681783" y="229321"/>
                  <a:pt x="8663310" y="252414"/>
                </a:cubicBezTo>
                <a:cubicBezTo>
                  <a:pt x="8659736" y="256882"/>
                  <a:pt x="8653071" y="257890"/>
                  <a:pt x="8649021" y="261938"/>
                </a:cubicBezTo>
                <a:cubicBezTo>
                  <a:pt x="8644974" y="265984"/>
                  <a:pt x="8642675" y="271462"/>
                  <a:pt x="8639497" y="276224"/>
                </a:cubicBezTo>
                <a:cubicBezTo>
                  <a:pt x="8639497" y="276224"/>
                  <a:pt x="8620869" y="284394"/>
                  <a:pt x="8610925" y="285750"/>
                </a:cubicBezTo>
                <a:cubicBezTo>
                  <a:pt x="8585705" y="289188"/>
                  <a:pt x="8560125" y="288925"/>
                  <a:pt x="8534723" y="290513"/>
                </a:cubicBezTo>
                <a:lnTo>
                  <a:pt x="8520437" y="285750"/>
                </a:lnTo>
                <a:lnTo>
                  <a:pt x="8477573" y="271462"/>
                </a:lnTo>
                <a:cubicBezTo>
                  <a:pt x="8444936" y="269422"/>
                  <a:pt x="8409903" y="260683"/>
                  <a:pt x="8377564" y="271462"/>
                </a:cubicBezTo>
                <a:cubicBezTo>
                  <a:pt x="8370828" y="273710"/>
                  <a:pt x="8364863" y="277813"/>
                  <a:pt x="8358511" y="280989"/>
                </a:cubicBezTo>
                <a:cubicBezTo>
                  <a:pt x="8300513" y="292585"/>
                  <a:pt x="8372568" y="277152"/>
                  <a:pt x="8306124" y="295276"/>
                </a:cubicBezTo>
                <a:cubicBezTo>
                  <a:pt x="8271268" y="304781"/>
                  <a:pt x="8292888" y="292986"/>
                  <a:pt x="8268023" y="309563"/>
                </a:cubicBezTo>
                <a:cubicBezTo>
                  <a:pt x="8260688" y="312006"/>
                  <a:pt x="8243793" y="316248"/>
                  <a:pt x="8239448" y="323853"/>
                </a:cubicBezTo>
                <a:cubicBezTo>
                  <a:pt x="8235432" y="330877"/>
                  <a:pt x="8236274" y="339724"/>
                  <a:pt x="8234687" y="347662"/>
                </a:cubicBezTo>
                <a:cubicBezTo>
                  <a:pt x="8237862" y="352424"/>
                  <a:pt x="8243214" y="356312"/>
                  <a:pt x="8244211" y="361949"/>
                </a:cubicBezTo>
                <a:cubicBezTo>
                  <a:pt x="8248083" y="383892"/>
                  <a:pt x="8248975" y="406342"/>
                  <a:pt x="8248975" y="428628"/>
                </a:cubicBezTo>
                <a:cubicBezTo>
                  <a:pt x="8248975" y="433645"/>
                  <a:pt x="8249039" y="441534"/>
                  <a:pt x="8244211" y="442914"/>
                </a:cubicBezTo>
                <a:cubicBezTo>
                  <a:pt x="8224310" y="448598"/>
                  <a:pt x="8202937" y="446090"/>
                  <a:pt x="8182298" y="447675"/>
                </a:cubicBezTo>
                <a:cubicBezTo>
                  <a:pt x="8149970" y="436899"/>
                  <a:pt x="8188561" y="451154"/>
                  <a:pt x="8139436" y="423863"/>
                </a:cubicBezTo>
                <a:cubicBezTo>
                  <a:pt x="8129384" y="418279"/>
                  <a:pt x="8104332" y="415632"/>
                  <a:pt x="8096573" y="414337"/>
                </a:cubicBezTo>
                <a:cubicBezTo>
                  <a:pt x="8088227" y="419902"/>
                  <a:pt x="8075223" y="424348"/>
                  <a:pt x="8077522" y="438150"/>
                </a:cubicBezTo>
                <a:cubicBezTo>
                  <a:pt x="8078463" y="443796"/>
                  <a:pt x="8083873" y="447675"/>
                  <a:pt x="8087048" y="452437"/>
                </a:cubicBezTo>
                <a:cubicBezTo>
                  <a:pt x="8091809" y="454025"/>
                  <a:pt x="8097786" y="453649"/>
                  <a:pt x="8101336" y="457199"/>
                </a:cubicBezTo>
                <a:cubicBezTo>
                  <a:pt x="8104884" y="460749"/>
                  <a:pt x="8105113" y="466564"/>
                  <a:pt x="8106097" y="471487"/>
                </a:cubicBezTo>
                <a:cubicBezTo>
                  <a:pt x="8112937" y="505691"/>
                  <a:pt x="8113798" y="496012"/>
                  <a:pt x="8106097" y="519115"/>
                </a:cubicBezTo>
                <a:cubicBezTo>
                  <a:pt x="8059967" y="513345"/>
                  <a:pt x="8080548" y="516860"/>
                  <a:pt x="8044184" y="509588"/>
                </a:cubicBezTo>
                <a:cubicBezTo>
                  <a:pt x="8039261" y="508605"/>
                  <a:pt x="8034659" y="506414"/>
                  <a:pt x="8029898" y="504825"/>
                </a:cubicBezTo>
                <a:lnTo>
                  <a:pt x="8015611" y="500064"/>
                </a:lnTo>
                <a:cubicBezTo>
                  <a:pt x="8006084" y="496889"/>
                  <a:pt x="7996209" y="494615"/>
                  <a:pt x="7987034" y="490539"/>
                </a:cubicBezTo>
                <a:cubicBezTo>
                  <a:pt x="7981804" y="488214"/>
                  <a:pt x="7977866" y="483572"/>
                  <a:pt x="7972747" y="481014"/>
                </a:cubicBezTo>
                <a:cubicBezTo>
                  <a:pt x="7933309" y="461296"/>
                  <a:pt x="7985120" y="494022"/>
                  <a:pt x="7944171" y="466726"/>
                </a:cubicBezTo>
                <a:cubicBezTo>
                  <a:pt x="7939412" y="465138"/>
                  <a:pt x="7934375" y="464209"/>
                  <a:pt x="7929886" y="461962"/>
                </a:cubicBezTo>
                <a:cubicBezTo>
                  <a:pt x="7892950" y="443494"/>
                  <a:pt x="7937228" y="459648"/>
                  <a:pt x="7901311" y="447675"/>
                </a:cubicBezTo>
                <a:cubicBezTo>
                  <a:pt x="7896550" y="449262"/>
                  <a:pt x="7888886" y="447776"/>
                  <a:pt x="7887024" y="452437"/>
                </a:cubicBezTo>
                <a:cubicBezTo>
                  <a:pt x="7868772" y="498061"/>
                  <a:pt x="7882230" y="482440"/>
                  <a:pt x="7887024" y="509588"/>
                </a:cubicBezTo>
                <a:cubicBezTo>
                  <a:pt x="7890924" y="531699"/>
                  <a:pt x="7893373" y="554037"/>
                  <a:pt x="7896550" y="576262"/>
                </a:cubicBezTo>
                <a:lnTo>
                  <a:pt x="7848922" y="600074"/>
                </a:lnTo>
                <a:cubicBezTo>
                  <a:pt x="7815539" y="600074"/>
                  <a:pt x="7845745" y="599986"/>
                  <a:pt x="7758436" y="604838"/>
                </a:cubicBezTo>
                <a:cubicBezTo>
                  <a:pt x="7753671" y="601662"/>
                  <a:pt x="7749268" y="597872"/>
                  <a:pt x="7744148" y="595314"/>
                </a:cubicBezTo>
                <a:cubicBezTo>
                  <a:pt x="7704709" y="575593"/>
                  <a:pt x="7756520" y="608322"/>
                  <a:pt x="7715573" y="581024"/>
                </a:cubicBezTo>
                <a:cubicBezTo>
                  <a:pt x="7710808" y="579438"/>
                  <a:pt x="7705460" y="579047"/>
                  <a:pt x="7701284" y="576262"/>
                </a:cubicBezTo>
                <a:cubicBezTo>
                  <a:pt x="7690281" y="568928"/>
                  <a:pt x="7684497" y="558230"/>
                  <a:pt x="7677470" y="547688"/>
                </a:cubicBezTo>
                <a:cubicBezTo>
                  <a:pt x="7671898" y="539334"/>
                  <a:pt x="7675499" y="525727"/>
                  <a:pt x="7667945" y="519115"/>
                </a:cubicBezTo>
                <a:cubicBezTo>
                  <a:pt x="7660679" y="512754"/>
                  <a:pt x="7649018" y="514737"/>
                  <a:pt x="7639370" y="514352"/>
                </a:cubicBezTo>
                <a:lnTo>
                  <a:pt x="7429823" y="509588"/>
                </a:lnTo>
                <a:cubicBezTo>
                  <a:pt x="7421189" y="511745"/>
                  <a:pt x="7386067" y="520008"/>
                  <a:pt x="7382200" y="523875"/>
                </a:cubicBezTo>
                <a:cubicBezTo>
                  <a:pt x="7378259" y="527818"/>
                  <a:pt x="7396167" y="551970"/>
                  <a:pt x="7396488" y="552450"/>
                </a:cubicBezTo>
                <a:cubicBezTo>
                  <a:pt x="7396488" y="552450"/>
                  <a:pt x="7416449" y="563961"/>
                  <a:pt x="7425063" y="571499"/>
                </a:cubicBezTo>
                <a:cubicBezTo>
                  <a:pt x="7441103" y="585537"/>
                  <a:pt x="7434420" y="586038"/>
                  <a:pt x="7425063" y="600074"/>
                </a:cubicBezTo>
                <a:lnTo>
                  <a:pt x="7410775" y="604838"/>
                </a:lnTo>
                <a:cubicBezTo>
                  <a:pt x="7401254" y="608014"/>
                  <a:pt x="7390370" y="608526"/>
                  <a:pt x="7382200" y="614363"/>
                </a:cubicBezTo>
                <a:cubicBezTo>
                  <a:pt x="7369379" y="623522"/>
                  <a:pt x="7385623" y="653198"/>
                  <a:pt x="7386961" y="657225"/>
                </a:cubicBezTo>
                <a:cubicBezTo>
                  <a:pt x="7425069" y="682627"/>
                  <a:pt x="7379022" y="649285"/>
                  <a:pt x="7410775" y="681037"/>
                </a:cubicBezTo>
                <a:cubicBezTo>
                  <a:pt x="7432319" y="702579"/>
                  <a:pt x="7420554" y="677036"/>
                  <a:pt x="7429823" y="704851"/>
                </a:cubicBezTo>
                <a:cubicBezTo>
                  <a:pt x="7434590" y="706438"/>
                  <a:pt x="7440189" y="706476"/>
                  <a:pt x="7444110" y="709614"/>
                </a:cubicBezTo>
                <a:cubicBezTo>
                  <a:pt x="7448584" y="713189"/>
                  <a:pt x="7451073" y="718781"/>
                  <a:pt x="7453637" y="723899"/>
                </a:cubicBezTo>
                <a:cubicBezTo>
                  <a:pt x="7455881" y="728390"/>
                  <a:pt x="7457082" y="733345"/>
                  <a:pt x="7458398" y="738188"/>
                </a:cubicBezTo>
                <a:cubicBezTo>
                  <a:pt x="7461841" y="750818"/>
                  <a:pt x="7464747" y="763587"/>
                  <a:pt x="7467925" y="776288"/>
                </a:cubicBezTo>
                <a:lnTo>
                  <a:pt x="7458398" y="804864"/>
                </a:lnTo>
                <a:cubicBezTo>
                  <a:pt x="7456590" y="810292"/>
                  <a:pt x="7452049" y="814389"/>
                  <a:pt x="7448877" y="819152"/>
                </a:cubicBezTo>
                <a:lnTo>
                  <a:pt x="7420303" y="862013"/>
                </a:lnTo>
                <a:lnTo>
                  <a:pt x="7406015" y="871538"/>
                </a:lnTo>
                <a:lnTo>
                  <a:pt x="7377440" y="890588"/>
                </a:lnTo>
                <a:lnTo>
                  <a:pt x="7363151" y="895350"/>
                </a:lnTo>
                <a:cubicBezTo>
                  <a:pt x="7353625" y="898524"/>
                  <a:pt x="7343750" y="900796"/>
                  <a:pt x="7334578" y="904874"/>
                </a:cubicBezTo>
                <a:cubicBezTo>
                  <a:pt x="7329347" y="907199"/>
                  <a:pt x="7325405" y="911840"/>
                  <a:pt x="7320290" y="914400"/>
                </a:cubicBezTo>
                <a:cubicBezTo>
                  <a:pt x="7315801" y="916647"/>
                  <a:pt x="7310829" y="917783"/>
                  <a:pt x="7306002" y="919162"/>
                </a:cubicBezTo>
                <a:cubicBezTo>
                  <a:pt x="7281533" y="926153"/>
                  <a:pt x="7279765" y="924825"/>
                  <a:pt x="7248851" y="928687"/>
                </a:cubicBezTo>
                <a:cubicBezTo>
                  <a:pt x="7244091" y="925512"/>
                  <a:pt x="7239685" y="921722"/>
                  <a:pt x="7234564" y="919162"/>
                </a:cubicBezTo>
                <a:cubicBezTo>
                  <a:pt x="7230076" y="916919"/>
                  <a:pt x="7223828" y="917950"/>
                  <a:pt x="7220276" y="914400"/>
                </a:cubicBezTo>
                <a:cubicBezTo>
                  <a:pt x="7216724" y="910849"/>
                  <a:pt x="7217101" y="904874"/>
                  <a:pt x="7215513" y="900114"/>
                </a:cubicBezTo>
                <a:cubicBezTo>
                  <a:pt x="7210750" y="896938"/>
                  <a:pt x="7204801" y="895057"/>
                  <a:pt x="7201226" y="890588"/>
                </a:cubicBezTo>
                <a:cubicBezTo>
                  <a:pt x="7198088" y="886668"/>
                  <a:pt x="7197448" y="881223"/>
                  <a:pt x="7196462" y="876299"/>
                </a:cubicBezTo>
                <a:cubicBezTo>
                  <a:pt x="7188119" y="834577"/>
                  <a:pt x="7192262" y="836205"/>
                  <a:pt x="7196462" y="785813"/>
                </a:cubicBezTo>
                <a:lnTo>
                  <a:pt x="7191699" y="762000"/>
                </a:lnTo>
                <a:cubicBezTo>
                  <a:pt x="7190715" y="757078"/>
                  <a:pt x="7188526" y="752474"/>
                  <a:pt x="7186938" y="747712"/>
                </a:cubicBezTo>
                <a:lnTo>
                  <a:pt x="7172649" y="704851"/>
                </a:lnTo>
                <a:cubicBezTo>
                  <a:pt x="7172649" y="704851"/>
                  <a:pt x="7152689" y="693337"/>
                  <a:pt x="7144073" y="685800"/>
                </a:cubicBezTo>
                <a:cubicBezTo>
                  <a:pt x="7139765" y="682030"/>
                  <a:pt x="7137724" y="676274"/>
                  <a:pt x="7134552" y="671513"/>
                </a:cubicBezTo>
                <a:cubicBezTo>
                  <a:pt x="7111909" y="656418"/>
                  <a:pt x="7125693" y="663797"/>
                  <a:pt x="7091689" y="652463"/>
                </a:cubicBezTo>
                <a:cubicBezTo>
                  <a:pt x="7079268" y="648322"/>
                  <a:pt x="7064479" y="635676"/>
                  <a:pt x="7053587" y="642938"/>
                </a:cubicBezTo>
                <a:cubicBezTo>
                  <a:pt x="7042939" y="650036"/>
                  <a:pt x="7050414" y="668337"/>
                  <a:pt x="7048826" y="681037"/>
                </a:cubicBezTo>
                <a:lnTo>
                  <a:pt x="7058348" y="695324"/>
                </a:lnTo>
                <a:cubicBezTo>
                  <a:pt x="7081030" y="729347"/>
                  <a:pt x="7074621" y="712794"/>
                  <a:pt x="7082163" y="742950"/>
                </a:cubicBezTo>
                <a:cubicBezTo>
                  <a:pt x="7080574" y="747712"/>
                  <a:pt x="7080949" y="753687"/>
                  <a:pt x="7077397" y="757238"/>
                </a:cubicBezTo>
                <a:cubicBezTo>
                  <a:pt x="7073849" y="760789"/>
                  <a:pt x="7068065" y="761175"/>
                  <a:pt x="7063112" y="762000"/>
                </a:cubicBezTo>
                <a:cubicBezTo>
                  <a:pt x="7048930" y="764363"/>
                  <a:pt x="7034538" y="765177"/>
                  <a:pt x="7020249" y="766762"/>
                </a:cubicBezTo>
                <a:lnTo>
                  <a:pt x="7001198" y="762000"/>
                </a:lnTo>
                <a:cubicBezTo>
                  <a:pt x="6966841" y="753410"/>
                  <a:pt x="6973707" y="748292"/>
                  <a:pt x="6934522" y="742950"/>
                </a:cubicBezTo>
                <a:cubicBezTo>
                  <a:pt x="6912181" y="739941"/>
                  <a:pt x="6889801" y="739775"/>
                  <a:pt x="6867579" y="738188"/>
                </a:cubicBezTo>
                <a:cubicBezTo>
                  <a:pt x="6851703" y="739775"/>
                  <a:pt x="6835786" y="740971"/>
                  <a:pt x="6819951" y="742950"/>
                </a:cubicBezTo>
                <a:cubicBezTo>
                  <a:pt x="6799114" y="745555"/>
                  <a:pt x="6782195" y="748619"/>
                  <a:pt x="6762801" y="757238"/>
                </a:cubicBezTo>
                <a:cubicBezTo>
                  <a:pt x="6751833" y="762113"/>
                  <a:pt x="6743749" y="767853"/>
                  <a:pt x="6743749" y="781049"/>
                </a:cubicBezTo>
                <a:cubicBezTo>
                  <a:pt x="6743749" y="790909"/>
                  <a:pt x="6753225" y="802401"/>
                  <a:pt x="6758040" y="809626"/>
                </a:cubicBezTo>
                <a:cubicBezTo>
                  <a:pt x="6779064" y="816633"/>
                  <a:pt x="6767834" y="812142"/>
                  <a:pt x="6791374" y="823912"/>
                </a:cubicBezTo>
                <a:cubicBezTo>
                  <a:pt x="6800363" y="828404"/>
                  <a:pt x="6810334" y="830553"/>
                  <a:pt x="6819951" y="833437"/>
                </a:cubicBezTo>
                <a:cubicBezTo>
                  <a:pt x="6836535" y="838412"/>
                  <a:pt x="6845347" y="839082"/>
                  <a:pt x="6862810" y="842962"/>
                </a:cubicBezTo>
                <a:cubicBezTo>
                  <a:pt x="6869206" y="844384"/>
                  <a:pt x="6875517" y="846137"/>
                  <a:pt x="6881863" y="847724"/>
                </a:cubicBezTo>
                <a:cubicBezTo>
                  <a:pt x="6886734" y="848942"/>
                  <a:pt x="6891393" y="850901"/>
                  <a:pt x="6896146" y="852487"/>
                </a:cubicBezTo>
                <a:lnTo>
                  <a:pt x="6910438" y="857249"/>
                </a:lnTo>
                <a:lnTo>
                  <a:pt x="6967860" y="876299"/>
                </a:lnTo>
                <a:cubicBezTo>
                  <a:pt x="6977385" y="879474"/>
                  <a:pt x="6987259" y="881747"/>
                  <a:pt x="6996437" y="885824"/>
                </a:cubicBezTo>
                <a:cubicBezTo>
                  <a:pt x="7001667" y="888151"/>
                  <a:pt x="7005963" y="892174"/>
                  <a:pt x="7010725" y="895350"/>
                </a:cubicBezTo>
                <a:cubicBezTo>
                  <a:pt x="7019075" y="900919"/>
                  <a:pt x="7029683" y="901990"/>
                  <a:pt x="7039300" y="904874"/>
                </a:cubicBezTo>
                <a:cubicBezTo>
                  <a:pt x="7045569" y="906756"/>
                  <a:pt x="7052054" y="907840"/>
                  <a:pt x="7058348" y="909639"/>
                </a:cubicBezTo>
                <a:cubicBezTo>
                  <a:pt x="7063177" y="911016"/>
                  <a:pt x="7067766" y="913181"/>
                  <a:pt x="7072636" y="914400"/>
                </a:cubicBezTo>
                <a:cubicBezTo>
                  <a:pt x="7080492" y="916362"/>
                  <a:pt x="7088547" y="917406"/>
                  <a:pt x="7096445" y="919162"/>
                </a:cubicBezTo>
                <a:cubicBezTo>
                  <a:pt x="7102840" y="920584"/>
                  <a:pt x="7109108" y="922505"/>
                  <a:pt x="7115500" y="923924"/>
                </a:cubicBezTo>
                <a:cubicBezTo>
                  <a:pt x="7129846" y="927116"/>
                  <a:pt x="7155585" y="930524"/>
                  <a:pt x="7167889" y="938214"/>
                </a:cubicBezTo>
                <a:cubicBezTo>
                  <a:pt x="7172741" y="941245"/>
                  <a:pt x="7174237" y="947737"/>
                  <a:pt x="7177412" y="952499"/>
                </a:cubicBezTo>
                <a:cubicBezTo>
                  <a:pt x="7167022" y="983675"/>
                  <a:pt x="7181456" y="953076"/>
                  <a:pt x="7158361" y="971550"/>
                </a:cubicBezTo>
                <a:cubicBezTo>
                  <a:pt x="7153893" y="975126"/>
                  <a:pt x="7152012" y="981076"/>
                  <a:pt x="7148835" y="985837"/>
                </a:cubicBezTo>
                <a:lnTo>
                  <a:pt x="7134552" y="990601"/>
                </a:lnTo>
                <a:cubicBezTo>
                  <a:pt x="7125025" y="993774"/>
                  <a:pt x="7115148" y="996047"/>
                  <a:pt x="7105971" y="1000125"/>
                </a:cubicBezTo>
                <a:cubicBezTo>
                  <a:pt x="7100747" y="1002450"/>
                  <a:pt x="7096445" y="1006475"/>
                  <a:pt x="7091689" y="1009649"/>
                </a:cubicBezTo>
                <a:cubicBezTo>
                  <a:pt x="7083335" y="1015219"/>
                  <a:pt x="7072726" y="1016289"/>
                  <a:pt x="7063112" y="1019176"/>
                </a:cubicBezTo>
                <a:cubicBezTo>
                  <a:pt x="7003258" y="1037130"/>
                  <a:pt x="7077827" y="1012684"/>
                  <a:pt x="7029773" y="1028700"/>
                </a:cubicBezTo>
                <a:cubicBezTo>
                  <a:pt x="6999612" y="1030287"/>
                  <a:pt x="6969490" y="1033463"/>
                  <a:pt x="6939288" y="1033463"/>
                </a:cubicBezTo>
                <a:cubicBezTo>
                  <a:pt x="6929631" y="1033463"/>
                  <a:pt x="6920063" y="1029536"/>
                  <a:pt x="6910438" y="1028700"/>
                </a:cubicBezTo>
                <a:cubicBezTo>
                  <a:pt x="6883503" y="1026358"/>
                  <a:pt x="6856462" y="1025526"/>
                  <a:pt x="6829471" y="1023937"/>
                </a:cubicBezTo>
                <a:cubicBezTo>
                  <a:pt x="6770670" y="1035699"/>
                  <a:pt x="6844106" y="1021279"/>
                  <a:pt x="6777095" y="1033463"/>
                </a:cubicBezTo>
                <a:cubicBezTo>
                  <a:pt x="6769129" y="1034911"/>
                  <a:pt x="6761258" y="1036894"/>
                  <a:pt x="6753279" y="1038224"/>
                </a:cubicBezTo>
                <a:cubicBezTo>
                  <a:pt x="6742205" y="1040070"/>
                  <a:pt x="6730952" y="1040786"/>
                  <a:pt x="6719945" y="1042987"/>
                </a:cubicBezTo>
                <a:cubicBezTo>
                  <a:pt x="6715020" y="1043972"/>
                  <a:pt x="6710548" y="1046660"/>
                  <a:pt x="6705651" y="1047750"/>
                </a:cubicBezTo>
                <a:cubicBezTo>
                  <a:pt x="6696226" y="1049845"/>
                  <a:pt x="6686601" y="1050926"/>
                  <a:pt x="6677076" y="1052513"/>
                </a:cubicBezTo>
                <a:cubicBezTo>
                  <a:pt x="6653998" y="1056360"/>
                  <a:pt x="6632420" y="1064225"/>
                  <a:pt x="6610406" y="1071563"/>
                </a:cubicBezTo>
                <a:cubicBezTo>
                  <a:pt x="6600884" y="1074737"/>
                  <a:pt x="6591815" y="1080055"/>
                  <a:pt x="6581823" y="1081088"/>
                </a:cubicBezTo>
                <a:cubicBezTo>
                  <a:pt x="6545480" y="1084848"/>
                  <a:pt x="6508803" y="1084262"/>
                  <a:pt x="6472292" y="1085850"/>
                </a:cubicBezTo>
                <a:cubicBezTo>
                  <a:pt x="6467531" y="1084262"/>
                  <a:pt x="6462826" y="1082468"/>
                  <a:pt x="6457996" y="1081088"/>
                </a:cubicBezTo>
                <a:cubicBezTo>
                  <a:pt x="6437719" y="1075292"/>
                  <a:pt x="6409581" y="1070450"/>
                  <a:pt x="6391326" y="1066801"/>
                </a:cubicBezTo>
                <a:lnTo>
                  <a:pt x="6328152" y="1003623"/>
                </a:lnTo>
                <a:lnTo>
                  <a:pt x="7113617" y="490537"/>
                </a:lnTo>
                <a:cubicBezTo>
                  <a:pt x="7342217" y="342900"/>
                  <a:pt x="7549386" y="223838"/>
                  <a:pt x="7759233" y="101203"/>
                </a:cubicBezTo>
                <a:lnTo>
                  <a:pt x="7930556" y="0"/>
                </a:lnTo>
                <a:close/>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31749" name="PA_任意多边形 7"/>
          <p:cNvSpPr>
            <a:spLocks noChangeAspect="1"/>
          </p:cNvSpPr>
          <p:nvPr>
            <p:custDataLst>
              <p:tags r:id="rId4"/>
            </p:custDataLst>
          </p:nvPr>
        </p:nvSpPr>
        <p:spPr bwMode="auto">
          <a:xfrm>
            <a:off x="2963863" y="3438525"/>
            <a:ext cx="269875" cy="269875"/>
          </a:xfrm>
          <a:custGeom>
            <a:avLst/>
            <a:gdLst>
              <a:gd name="T0" fmla="*/ 134690 w 270000"/>
              <a:gd name="T1" fmla="*/ 67345 h 270000"/>
              <a:gd name="T2" fmla="*/ 202030 w 270000"/>
              <a:gd name="T3" fmla="*/ 134690 h 270000"/>
              <a:gd name="T4" fmla="*/ 134690 w 270000"/>
              <a:gd name="T5" fmla="*/ 202030 h 270000"/>
              <a:gd name="T6" fmla="*/ 67345 w 270000"/>
              <a:gd name="T7" fmla="*/ 134690 h 270000"/>
              <a:gd name="T8" fmla="*/ 134690 w 270000"/>
              <a:gd name="T9" fmla="*/ 67345 h 270000"/>
              <a:gd name="T10" fmla="*/ 134690 w 270000"/>
              <a:gd name="T11" fmla="*/ 16165 h 270000"/>
              <a:gd name="T12" fmla="*/ 16165 w 270000"/>
              <a:gd name="T13" fmla="*/ 134690 h 270000"/>
              <a:gd name="T14" fmla="*/ 134690 w 270000"/>
              <a:gd name="T15" fmla="*/ 253215 h 270000"/>
              <a:gd name="T16" fmla="*/ 253215 w 270000"/>
              <a:gd name="T17" fmla="*/ 134690 h 270000"/>
              <a:gd name="T18" fmla="*/ 134690 w 270000"/>
              <a:gd name="T19" fmla="*/ 16165 h 270000"/>
              <a:gd name="T20" fmla="*/ 134690 w 270000"/>
              <a:gd name="T21" fmla="*/ 0 h 270000"/>
              <a:gd name="T22" fmla="*/ 269375 w 270000"/>
              <a:gd name="T23" fmla="*/ 134690 h 270000"/>
              <a:gd name="T24" fmla="*/ 134690 w 270000"/>
              <a:gd name="T25" fmla="*/ 269375 h 270000"/>
              <a:gd name="T26" fmla="*/ 0 w 270000"/>
              <a:gd name="T27" fmla="*/ 134690 h 270000"/>
              <a:gd name="T28" fmla="*/ 134690 w 270000"/>
              <a:gd name="T29" fmla="*/ 0 h 2700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0000" h="270000">
                <a:moveTo>
                  <a:pt x="135000" y="67500"/>
                </a:moveTo>
                <a:cubicBezTo>
                  <a:pt x="172279" y="67500"/>
                  <a:pt x="202500" y="97721"/>
                  <a:pt x="202500" y="135000"/>
                </a:cubicBezTo>
                <a:cubicBezTo>
                  <a:pt x="202500" y="172279"/>
                  <a:pt x="172279" y="202500"/>
                  <a:pt x="135000" y="202500"/>
                </a:cubicBezTo>
                <a:cubicBezTo>
                  <a:pt x="97721" y="202500"/>
                  <a:pt x="67500" y="172279"/>
                  <a:pt x="67500" y="135000"/>
                </a:cubicBezTo>
                <a:cubicBezTo>
                  <a:pt x="67500" y="97721"/>
                  <a:pt x="97721" y="67500"/>
                  <a:pt x="135000" y="67500"/>
                </a:cubicBezTo>
                <a:close/>
                <a:moveTo>
                  <a:pt x="135000" y="16200"/>
                </a:moveTo>
                <a:cubicBezTo>
                  <a:pt x="69389" y="16200"/>
                  <a:pt x="16200" y="69389"/>
                  <a:pt x="16200" y="135000"/>
                </a:cubicBezTo>
                <a:cubicBezTo>
                  <a:pt x="16200" y="200611"/>
                  <a:pt x="69389" y="253800"/>
                  <a:pt x="135000" y="253800"/>
                </a:cubicBezTo>
                <a:cubicBezTo>
                  <a:pt x="200611" y="253800"/>
                  <a:pt x="253800" y="200611"/>
                  <a:pt x="253800" y="135000"/>
                </a:cubicBezTo>
                <a:cubicBezTo>
                  <a:pt x="253800" y="69389"/>
                  <a:pt x="200611" y="16200"/>
                  <a:pt x="135000" y="16200"/>
                </a:cubicBezTo>
                <a:close/>
                <a:moveTo>
                  <a:pt x="135000" y="0"/>
                </a:moveTo>
                <a:cubicBezTo>
                  <a:pt x="209558" y="0"/>
                  <a:pt x="270000" y="60442"/>
                  <a:pt x="270000" y="135000"/>
                </a:cubicBezTo>
                <a:cubicBezTo>
                  <a:pt x="270000" y="209558"/>
                  <a:pt x="209558" y="270000"/>
                  <a:pt x="135000" y="270000"/>
                </a:cubicBezTo>
                <a:cubicBezTo>
                  <a:pt x="60442" y="270000"/>
                  <a:pt x="0" y="209558"/>
                  <a:pt x="0" y="135000"/>
                </a:cubicBezTo>
                <a:cubicBezTo>
                  <a:pt x="0" y="60442"/>
                  <a:pt x="60442" y="0"/>
                  <a:pt x="135000" y="0"/>
                </a:cubicBezTo>
                <a:close/>
              </a:path>
            </a:pathLst>
          </a:custGeom>
          <a:solidFill>
            <a:srgbClr val="354B5E"/>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31750" name="PA_任意多边形 8"/>
          <p:cNvSpPr>
            <a:spLocks noChangeAspect="1"/>
          </p:cNvSpPr>
          <p:nvPr>
            <p:custDataLst>
              <p:tags r:id="rId5"/>
            </p:custDataLst>
          </p:nvPr>
        </p:nvSpPr>
        <p:spPr bwMode="auto">
          <a:xfrm>
            <a:off x="1562100" y="3997325"/>
            <a:ext cx="269875" cy="269875"/>
          </a:xfrm>
          <a:custGeom>
            <a:avLst/>
            <a:gdLst>
              <a:gd name="T0" fmla="*/ 134690 w 270000"/>
              <a:gd name="T1" fmla="*/ 67345 h 270000"/>
              <a:gd name="T2" fmla="*/ 202030 w 270000"/>
              <a:gd name="T3" fmla="*/ 134690 h 270000"/>
              <a:gd name="T4" fmla="*/ 134690 w 270000"/>
              <a:gd name="T5" fmla="*/ 202030 h 270000"/>
              <a:gd name="T6" fmla="*/ 67345 w 270000"/>
              <a:gd name="T7" fmla="*/ 134690 h 270000"/>
              <a:gd name="T8" fmla="*/ 134690 w 270000"/>
              <a:gd name="T9" fmla="*/ 67345 h 270000"/>
              <a:gd name="T10" fmla="*/ 134690 w 270000"/>
              <a:gd name="T11" fmla="*/ 16165 h 270000"/>
              <a:gd name="T12" fmla="*/ 16165 w 270000"/>
              <a:gd name="T13" fmla="*/ 134690 h 270000"/>
              <a:gd name="T14" fmla="*/ 134690 w 270000"/>
              <a:gd name="T15" fmla="*/ 253215 h 270000"/>
              <a:gd name="T16" fmla="*/ 253215 w 270000"/>
              <a:gd name="T17" fmla="*/ 134690 h 270000"/>
              <a:gd name="T18" fmla="*/ 134690 w 270000"/>
              <a:gd name="T19" fmla="*/ 16165 h 270000"/>
              <a:gd name="T20" fmla="*/ 134690 w 270000"/>
              <a:gd name="T21" fmla="*/ 0 h 270000"/>
              <a:gd name="T22" fmla="*/ 269375 w 270000"/>
              <a:gd name="T23" fmla="*/ 134690 h 270000"/>
              <a:gd name="T24" fmla="*/ 134690 w 270000"/>
              <a:gd name="T25" fmla="*/ 269375 h 270000"/>
              <a:gd name="T26" fmla="*/ 0 w 270000"/>
              <a:gd name="T27" fmla="*/ 134690 h 270000"/>
              <a:gd name="T28" fmla="*/ 134690 w 270000"/>
              <a:gd name="T29" fmla="*/ 0 h 2700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0000" h="270000">
                <a:moveTo>
                  <a:pt x="135000" y="67500"/>
                </a:moveTo>
                <a:cubicBezTo>
                  <a:pt x="172279" y="67500"/>
                  <a:pt x="202500" y="97721"/>
                  <a:pt x="202500" y="135000"/>
                </a:cubicBezTo>
                <a:cubicBezTo>
                  <a:pt x="202500" y="172279"/>
                  <a:pt x="172279" y="202500"/>
                  <a:pt x="135000" y="202500"/>
                </a:cubicBezTo>
                <a:cubicBezTo>
                  <a:pt x="97721" y="202500"/>
                  <a:pt x="67500" y="172279"/>
                  <a:pt x="67500" y="135000"/>
                </a:cubicBezTo>
                <a:cubicBezTo>
                  <a:pt x="67500" y="97721"/>
                  <a:pt x="97721" y="67500"/>
                  <a:pt x="135000" y="67500"/>
                </a:cubicBezTo>
                <a:close/>
                <a:moveTo>
                  <a:pt x="135000" y="16200"/>
                </a:moveTo>
                <a:cubicBezTo>
                  <a:pt x="69389" y="16200"/>
                  <a:pt x="16200" y="69389"/>
                  <a:pt x="16200" y="135000"/>
                </a:cubicBezTo>
                <a:cubicBezTo>
                  <a:pt x="16200" y="200611"/>
                  <a:pt x="69389" y="253800"/>
                  <a:pt x="135000" y="253800"/>
                </a:cubicBezTo>
                <a:cubicBezTo>
                  <a:pt x="200611" y="253800"/>
                  <a:pt x="253800" y="200611"/>
                  <a:pt x="253800" y="135000"/>
                </a:cubicBezTo>
                <a:cubicBezTo>
                  <a:pt x="253800" y="69389"/>
                  <a:pt x="200611" y="16200"/>
                  <a:pt x="135000" y="16200"/>
                </a:cubicBezTo>
                <a:close/>
                <a:moveTo>
                  <a:pt x="135000" y="0"/>
                </a:moveTo>
                <a:cubicBezTo>
                  <a:pt x="209558" y="0"/>
                  <a:pt x="270000" y="60442"/>
                  <a:pt x="270000" y="135000"/>
                </a:cubicBezTo>
                <a:cubicBezTo>
                  <a:pt x="270000" y="209558"/>
                  <a:pt x="209558" y="270000"/>
                  <a:pt x="135000" y="270000"/>
                </a:cubicBezTo>
                <a:cubicBezTo>
                  <a:pt x="60442" y="270000"/>
                  <a:pt x="0" y="209558"/>
                  <a:pt x="0" y="135000"/>
                </a:cubicBezTo>
                <a:cubicBezTo>
                  <a:pt x="0" y="60442"/>
                  <a:pt x="60442" y="0"/>
                  <a:pt x="135000" y="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31751" name="PA_任意多边形 9"/>
          <p:cNvSpPr>
            <a:spLocks noChangeAspect="1"/>
          </p:cNvSpPr>
          <p:nvPr>
            <p:custDataLst>
              <p:tags r:id="rId6"/>
            </p:custDataLst>
          </p:nvPr>
        </p:nvSpPr>
        <p:spPr bwMode="auto">
          <a:xfrm>
            <a:off x="5618163" y="3092450"/>
            <a:ext cx="269875" cy="269875"/>
          </a:xfrm>
          <a:custGeom>
            <a:avLst/>
            <a:gdLst>
              <a:gd name="T0" fmla="*/ 134690 w 270000"/>
              <a:gd name="T1" fmla="*/ 67345 h 270000"/>
              <a:gd name="T2" fmla="*/ 202030 w 270000"/>
              <a:gd name="T3" fmla="*/ 134690 h 270000"/>
              <a:gd name="T4" fmla="*/ 134690 w 270000"/>
              <a:gd name="T5" fmla="*/ 202030 h 270000"/>
              <a:gd name="T6" fmla="*/ 67345 w 270000"/>
              <a:gd name="T7" fmla="*/ 134690 h 270000"/>
              <a:gd name="T8" fmla="*/ 134690 w 270000"/>
              <a:gd name="T9" fmla="*/ 67345 h 270000"/>
              <a:gd name="T10" fmla="*/ 134690 w 270000"/>
              <a:gd name="T11" fmla="*/ 16165 h 270000"/>
              <a:gd name="T12" fmla="*/ 16165 w 270000"/>
              <a:gd name="T13" fmla="*/ 134690 h 270000"/>
              <a:gd name="T14" fmla="*/ 134690 w 270000"/>
              <a:gd name="T15" fmla="*/ 253215 h 270000"/>
              <a:gd name="T16" fmla="*/ 253215 w 270000"/>
              <a:gd name="T17" fmla="*/ 134690 h 270000"/>
              <a:gd name="T18" fmla="*/ 134690 w 270000"/>
              <a:gd name="T19" fmla="*/ 16165 h 270000"/>
              <a:gd name="T20" fmla="*/ 134690 w 270000"/>
              <a:gd name="T21" fmla="*/ 0 h 270000"/>
              <a:gd name="T22" fmla="*/ 269375 w 270000"/>
              <a:gd name="T23" fmla="*/ 134690 h 270000"/>
              <a:gd name="T24" fmla="*/ 134690 w 270000"/>
              <a:gd name="T25" fmla="*/ 269375 h 270000"/>
              <a:gd name="T26" fmla="*/ 0 w 270000"/>
              <a:gd name="T27" fmla="*/ 134690 h 270000"/>
              <a:gd name="T28" fmla="*/ 134690 w 270000"/>
              <a:gd name="T29" fmla="*/ 0 h 2700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0000" h="270000">
                <a:moveTo>
                  <a:pt x="135000" y="67500"/>
                </a:moveTo>
                <a:cubicBezTo>
                  <a:pt x="172279" y="67500"/>
                  <a:pt x="202500" y="97721"/>
                  <a:pt x="202500" y="135000"/>
                </a:cubicBezTo>
                <a:cubicBezTo>
                  <a:pt x="202500" y="172279"/>
                  <a:pt x="172279" y="202500"/>
                  <a:pt x="135000" y="202500"/>
                </a:cubicBezTo>
                <a:cubicBezTo>
                  <a:pt x="97721" y="202500"/>
                  <a:pt x="67500" y="172279"/>
                  <a:pt x="67500" y="135000"/>
                </a:cubicBezTo>
                <a:cubicBezTo>
                  <a:pt x="67500" y="97721"/>
                  <a:pt x="97721" y="67500"/>
                  <a:pt x="135000" y="67500"/>
                </a:cubicBezTo>
                <a:close/>
                <a:moveTo>
                  <a:pt x="135000" y="16200"/>
                </a:moveTo>
                <a:cubicBezTo>
                  <a:pt x="69389" y="16200"/>
                  <a:pt x="16200" y="69389"/>
                  <a:pt x="16200" y="135000"/>
                </a:cubicBezTo>
                <a:cubicBezTo>
                  <a:pt x="16200" y="200611"/>
                  <a:pt x="69389" y="253800"/>
                  <a:pt x="135000" y="253800"/>
                </a:cubicBezTo>
                <a:cubicBezTo>
                  <a:pt x="200611" y="253800"/>
                  <a:pt x="253800" y="200611"/>
                  <a:pt x="253800" y="135000"/>
                </a:cubicBezTo>
                <a:cubicBezTo>
                  <a:pt x="253800" y="69389"/>
                  <a:pt x="200611" y="16200"/>
                  <a:pt x="135000" y="16200"/>
                </a:cubicBezTo>
                <a:close/>
                <a:moveTo>
                  <a:pt x="135000" y="0"/>
                </a:moveTo>
                <a:cubicBezTo>
                  <a:pt x="209558" y="0"/>
                  <a:pt x="270000" y="60442"/>
                  <a:pt x="270000" y="135000"/>
                </a:cubicBezTo>
                <a:cubicBezTo>
                  <a:pt x="270000" y="209558"/>
                  <a:pt x="209558" y="270000"/>
                  <a:pt x="135000" y="270000"/>
                </a:cubicBezTo>
                <a:cubicBezTo>
                  <a:pt x="60442" y="270000"/>
                  <a:pt x="0" y="209558"/>
                  <a:pt x="0" y="135000"/>
                </a:cubicBezTo>
                <a:cubicBezTo>
                  <a:pt x="0" y="60442"/>
                  <a:pt x="60442" y="0"/>
                  <a:pt x="135000" y="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31752" name="PA_任意多边形 10"/>
          <p:cNvSpPr>
            <a:spLocks noChangeAspect="1"/>
          </p:cNvSpPr>
          <p:nvPr>
            <p:custDataLst>
              <p:tags r:id="rId7"/>
            </p:custDataLst>
          </p:nvPr>
        </p:nvSpPr>
        <p:spPr bwMode="auto">
          <a:xfrm>
            <a:off x="6397625" y="4397375"/>
            <a:ext cx="269875" cy="269875"/>
          </a:xfrm>
          <a:custGeom>
            <a:avLst/>
            <a:gdLst>
              <a:gd name="T0" fmla="*/ 134690 w 270000"/>
              <a:gd name="T1" fmla="*/ 67345 h 270000"/>
              <a:gd name="T2" fmla="*/ 202030 w 270000"/>
              <a:gd name="T3" fmla="*/ 134690 h 270000"/>
              <a:gd name="T4" fmla="*/ 134690 w 270000"/>
              <a:gd name="T5" fmla="*/ 202030 h 270000"/>
              <a:gd name="T6" fmla="*/ 67345 w 270000"/>
              <a:gd name="T7" fmla="*/ 134690 h 270000"/>
              <a:gd name="T8" fmla="*/ 134690 w 270000"/>
              <a:gd name="T9" fmla="*/ 67345 h 270000"/>
              <a:gd name="T10" fmla="*/ 134690 w 270000"/>
              <a:gd name="T11" fmla="*/ 16165 h 270000"/>
              <a:gd name="T12" fmla="*/ 16165 w 270000"/>
              <a:gd name="T13" fmla="*/ 134690 h 270000"/>
              <a:gd name="T14" fmla="*/ 134690 w 270000"/>
              <a:gd name="T15" fmla="*/ 253215 h 270000"/>
              <a:gd name="T16" fmla="*/ 253215 w 270000"/>
              <a:gd name="T17" fmla="*/ 134690 h 270000"/>
              <a:gd name="T18" fmla="*/ 134690 w 270000"/>
              <a:gd name="T19" fmla="*/ 16165 h 270000"/>
              <a:gd name="T20" fmla="*/ 134690 w 270000"/>
              <a:gd name="T21" fmla="*/ 0 h 270000"/>
              <a:gd name="T22" fmla="*/ 269375 w 270000"/>
              <a:gd name="T23" fmla="*/ 134690 h 270000"/>
              <a:gd name="T24" fmla="*/ 134690 w 270000"/>
              <a:gd name="T25" fmla="*/ 269375 h 270000"/>
              <a:gd name="T26" fmla="*/ 0 w 270000"/>
              <a:gd name="T27" fmla="*/ 134690 h 270000"/>
              <a:gd name="T28" fmla="*/ 134690 w 270000"/>
              <a:gd name="T29" fmla="*/ 0 h 2700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0000" h="270000">
                <a:moveTo>
                  <a:pt x="135000" y="67500"/>
                </a:moveTo>
                <a:cubicBezTo>
                  <a:pt x="172279" y="67500"/>
                  <a:pt x="202500" y="97721"/>
                  <a:pt x="202500" y="135000"/>
                </a:cubicBezTo>
                <a:cubicBezTo>
                  <a:pt x="202500" y="172279"/>
                  <a:pt x="172279" y="202500"/>
                  <a:pt x="135000" y="202500"/>
                </a:cubicBezTo>
                <a:cubicBezTo>
                  <a:pt x="97721" y="202500"/>
                  <a:pt x="67500" y="172279"/>
                  <a:pt x="67500" y="135000"/>
                </a:cubicBezTo>
                <a:cubicBezTo>
                  <a:pt x="67500" y="97721"/>
                  <a:pt x="97721" y="67500"/>
                  <a:pt x="135000" y="67500"/>
                </a:cubicBezTo>
                <a:close/>
                <a:moveTo>
                  <a:pt x="135000" y="16200"/>
                </a:moveTo>
                <a:cubicBezTo>
                  <a:pt x="69389" y="16200"/>
                  <a:pt x="16200" y="69389"/>
                  <a:pt x="16200" y="135000"/>
                </a:cubicBezTo>
                <a:cubicBezTo>
                  <a:pt x="16200" y="200611"/>
                  <a:pt x="69389" y="253800"/>
                  <a:pt x="135000" y="253800"/>
                </a:cubicBezTo>
                <a:cubicBezTo>
                  <a:pt x="200611" y="253800"/>
                  <a:pt x="253800" y="200611"/>
                  <a:pt x="253800" y="135000"/>
                </a:cubicBezTo>
                <a:cubicBezTo>
                  <a:pt x="253800" y="69389"/>
                  <a:pt x="200611" y="16200"/>
                  <a:pt x="135000" y="16200"/>
                </a:cubicBezTo>
                <a:close/>
                <a:moveTo>
                  <a:pt x="135000" y="0"/>
                </a:moveTo>
                <a:cubicBezTo>
                  <a:pt x="209558" y="0"/>
                  <a:pt x="270000" y="60442"/>
                  <a:pt x="270000" y="135000"/>
                </a:cubicBezTo>
                <a:cubicBezTo>
                  <a:pt x="270000" y="209558"/>
                  <a:pt x="209558" y="270000"/>
                  <a:pt x="135000" y="270000"/>
                </a:cubicBezTo>
                <a:cubicBezTo>
                  <a:pt x="60442" y="270000"/>
                  <a:pt x="0" y="209558"/>
                  <a:pt x="0" y="135000"/>
                </a:cubicBezTo>
                <a:cubicBezTo>
                  <a:pt x="0" y="60442"/>
                  <a:pt x="60442" y="0"/>
                  <a:pt x="135000" y="0"/>
                </a:cubicBezTo>
                <a:close/>
              </a:path>
            </a:pathLst>
          </a:custGeom>
          <a:solidFill>
            <a:srgbClr val="354B5E"/>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grpSp>
        <p:nvGrpSpPr>
          <p:cNvPr id="4" name="PA_组合 3"/>
          <p:cNvGrpSpPr/>
          <p:nvPr>
            <p:custDataLst>
              <p:tags r:id="rId8"/>
            </p:custDataLst>
          </p:nvPr>
        </p:nvGrpSpPr>
        <p:grpSpPr>
          <a:xfrm>
            <a:off x="7580313" y="2127250"/>
            <a:ext cx="3773487" cy="3862388"/>
            <a:chOff x="7580313" y="2127250"/>
            <a:chExt cx="3773487" cy="3862388"/>
          </a:xfrm>
        </p:grpSpPr>
        <p:sp>
          <p:nvSpPr>
            <p:cNvPr id="31755" name="椭圆 13"/>
            <p:cNvSpPr>
              <a:spLocks noChangeAspect="1" noChangeArrowheads="1"/>
            </p:cNvSpPr>
            <p:nvPr/>
          </p:nvSpPr>
          <p:spPr bwMode="auto">
            <a:xfrm>
              <a:off x="7580313" y="4078288"/>
              <a:ext cx="630237" cy="630237"/>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1756" name="椭圆 14"/>
            <p:cNvSpPr>
              <a:spLocks noChangeAspect="1" noChangeArrowheads="1"/>
            </p:cNvSpPr>
            <p:nvPr/>
          </p:nvSpPr>
          <p:spPr bwMode="auto">
            <a:xfrm>
              <a:off x="7580313" y="5051425"/>
              <a:ext cx="630237" cy="630238"/>
            </a:xfrm>
            <a:prstGeom prst="ellipse">
              <a:avLst/>
            </a:prstGeom>
            <a:solidFill>
              <a:srgbClr val="354B5E"/>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1759" name="文本框 17"/>
            <p:cNvSpPr txBox="1">
              <a:spLocks noChangeArrowheads="1"/>
            </p:cNvSpPr>
            <p:nvPr/>
          </p:nvSpPr>
          <p:spPr bwMode="auto">
            <a:xfrm>
              <a:off x="8210550" y="4073525"/>
              <a:ext cx="23145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16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rPr>
                <a:t>YOUR TEXT GOES HERE</a:t>
              </a:r>
              <a:endParaRPr kumimoji="0" lang="zh-CN" altLang="en-US" sz="16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31760" name="文本框 18"/>
            <p:cNvSpPr txBox="1">
              <a:spLocks noChangeArrowheads="1"/>
            </p:cNvSpPr>
            <p:nvPr/>
          </p:nvSpPr>
          <p:spPr bwMode="auto">
            <a:xfrm>
              <a:off x="8210550" y="5057775"/>
              <a:ext cx="23145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16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rPr>
                <a:t>YOUR TEXT GOES HERE</a:t>
              </a:r>
              <a:endParaRPr kumimoji="0" lang="zh-CN" altLang="en-US" sz="16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31763" name="文本框 21"/>
            <p:cNvSpPr txBox="1">
              <a:spLocks noChangeArrowheads="1"/>
            </p:cNvSpPr>
            <p:nvPr/>
          </p:nvSpPr>
          <p:spPr bwMode="auto">
            <a:xfrm>
              <a:off x="8210550" y="4411663"/>
              <a:ext cx="3143250" cy="592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1300" b="0" i="0" u="none" strike="noStrike" kern="1200" cap="none" spc="0" normalizeH="0" baseline="0" noProof="0">
                  <a:ln>
                    <a:noFill/>
                  </a:ln>
                  <a:solidFill>
                    <a:srgbClr val="BFBFBF"/>
                  </a:solidFill>
                  <a:effectLst/>
                  <a:uLnTx/>
                  <a:uFillTx/>
                  <a:latin typeface="Segoe UI" panose="020B0502040204020203" pitchFamily="34" charset="0"/>
                  <a:ea typeface="微软雅黑" panose="020B0503020204020204" pitchFamily="34" charset="-122"/>
                  <a:cs typeface="+mn-cs"/>
                </a:rPr>
                <a:t>Humans are creative beings. If it is not real text, they will focus on the design.</a:t>
              </a:r>
              <a:endParaRPr kumimoji="0" lang="zh-CN" altLang="en-US" sz="1300" b="0" i="0" u="none" strike="noStrike" kern="1200" cap="none" spc="0" normalizeH="0" baseline="0" noProof="0">
                <a:ln>
                  <a:noFill/>
                </a:ln>
                <a:solidFill>
                  <a:srgbClr val="BFBFBF"/>
                </a:solidFill>
                <a:effectLst/>
                <a:uLnTx/>
                <a:uFillTx/>
                <a:latin typeface="Segoe UI" panose="020B0502040204020203" pitchFamily="34" charset="0"/>
                <a:ea typeface="微软雅黑" panose="020B0503020204020204" pitchFamily="34" charset="-122"/>
                <a:cs typeface="+mn-cs"/>
              </a:endParaRPr>
            </a:p>
          </p:txBody>
        </p:sp>
        <p:sp>
          <p:nvSpPr>
            <p:cNvPr id="31764" name="文本框 22"/>
            <p:cNvSpPr txBox="1">
              <a:spLocks noChangeArrowheads="1"/>
            </p:cNvSpPr>
            <p:nvPr/>
          </p:nvSpPr>
          <p:spPr bwMode="auto">
            <a:xfrm>
              <a:off x="8210550" y="5397500"/>
              <a:ext cx="3143250" cy="592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1300" b="0" i="0" u="none" strike="noStrike" kern="1200" cap="none" spc="0" normalizeH="0" baseline="0" noProof="0">
                  <a:ln>
                    <a:noFill/>
                  </a:ln>
                  <a:solidFill>
                    <a:srgbClr val="BFBFBF"/>
                  </a:solidFill>
                  <a:effectLst/>
                  <a:uLnTx/>
                  <a:uFillTx/>
                  <a:latin typeface="Segoe UI" panose="020B0502040204020203" pitchFamily="34" charset="0"/>
                  <a:ea typeface="微软雅黑" panose="020B0503020204020204" pitchFamily="34" charset="-122"/>
                  <a:cs typeface="+mn-cs"/>
                </a:rPr>
                <a:t>Humans are creative beings. If it is not real text, they will focus on the design.</a:t>
              </a:r>
              <a:endParaRPr kumimoji="0" lang="zh-CN" altLang="en-US" sz="1300" b="0" i="0" u="none" strike="noStrike" kern="1200" cap="none" spc="0" normalizeH="0" baseline="0" noProof="0">
                <a:ln>
                  <a:noFill/>
                </a:ln>
                <a:solidFill>
                  <a:srgbClr val="BFBFBF"/>
                </a:solidFill>
                <a:effectLst/>
                <a:uLnTx/>
                <a:uFillTx/>
                <a:latin typeface="Segoe UI" panose="020B0502040204020203" pitchFamily="34" charset="0"/>
                <a:ea typeface="微软雅黑" panose="020B0503020204020204" pitchFamily="34" charset="-122"/>
                <a:cs typeface="+mn-cs"/>
              </a:endParaRPr>
            </a:p>
          </p:txBody>
        </p:sp>
        <p:sp>
          <p:nvSpPr>
            <p:cNvPr id="31765" name="KSO_Shape"/>
            <p:cNvSpPr>
              <a:spLocks noChangeAspect="1"/>
            </p:cNvSpPr>
            <p:nvPr/>
          </p:nvSpPr>
          <p:spPr bwMode="auto">
            <a:xfrm>
              <a:off x="7670800" y="5141913"/>
              <a:ext cx="450850" cy="447675"/>
            </a:xfrm>
            <a:custGeom>
              <a:avLst/>
              <a:gdLst>
                <a:gd name="T0" fmla="*/ 1047 w 1828800"/>
                <a:gd name="T1" fmla="*/ 1492 h 1820863"/>
                <a:gd name="T2" fmla="*/ 1006 w 1828800"/>
                <a:gd name="T3" fmla="*/ 1524 h 1820863"/>
                <a:gd name="T4" fmla="*/ 856 w 1828800"/>
                <a:gd name="T5" fmla="*/ 1285 h 1820863"/>
                <a:gd name="T6" fmla="*/ 754 w 1828800"/>
                <a:gd name="T7" fmla="*/ 1249 h 1820863"/>
                <a:gd name="T8" fmla="*/ 765 w 1828800"/>
                <a:gd name="T9" fmla="*/ 1464 h 1820863"/>
                <a:gd name="T10" fmla="*/ 680 w 1828800"/>
                <a:gd name="T11" fmla="*/ 1588 h 1820863"/>
                <a:gd name="T12" fmla="*/ 672 w 1828800"/>
                <a:gd name="T13" fmla="*/ 1320 h 1820863"/>
                <a:gd name="T14" fmla="*/ 1216 w 1828800"/>
                <a:gd name="T15" fmla="*/ 1251 h 1820863"/>
                <a:gd name="T16" fmla="*/ 1312 w 1828800"/>
                <a:gd name="T17" fmla="*/ 1479 h 1820863"/>
                <a:gd name="T18" fmla="*/ 1131 w 1828800"/>
                <a:gd name="T19" fmla="*/ 1291 h 1820863"/>
                <a:gd name="T20" fmla="*/ 515 w 1828800"/>
                <a:gd name="T21" fmla="*/ 1118 h 1820863"/>
                <a:gd name="T22" fmla="*/ 586 w 1828800"/>
                <a:gd name="T23" fmla="*/ 1251 h 1820863"/>
                <a:gd name="T24" fmla="*/ 363 w 1828800"/>
                <a:gd name="T25" fmla="*/ 1480 h 1820863"/>
                <a:gd name="T26" fmla="*/ 473 w 1828800"/>
                <a:gd name="T27" fmla="*/ 1307 h 1820863"/>
                <a:gd name="T28" fmla="*/ 1275 w 1828800"/>
                <a:gd name="T29" fmla="*/ 1013 h 1820863"/>
                <a:gd name="T30" fmla="*/ 1531 w 1828800"/>
                <a:gd name="T31" fmla="*/ 1189 h 1820863"/>
                <a:gd name="T32" fmla="*/ 1381 w 1828800"/>
                <a:gd name="T33" fmla="*/ 1132 h 1820863"/>
                <a:gd name="T34" fmla="*/ 1212 w 1828800"/>
                <a:gd name="T35" fmla="*/ 1040 h 1820863"/>
                <a:gd name="T36" fmla="*/ 482 w 1828800"/>
                <a:gd name="T37" fmla="*/ 1104 h 1820863"/>
                <a:gd name="T38" fmla="*/ 213 w 1828800"/>
                <a:gd name="T39" fmla="*/ 1240 h 1820863"/>
                <a:gd name="T40" fmla="*/ 252 w 1828800"/>
                <a:gd name="T41" fmla="*/ 1176 h 1820863"/>
                <a:gd name="T42" fmla="*/ 1272 w 1828800"/>
                <a:gd name="T43" fmla="*/ 792 h 1820863"/>
                <a:gd name="T44" fmla="*/ 1560 w 1828800"/>
                <a:gd name="T45" fmla="*/ 838 h 1820863"/>
                <a:gd name="T46" fmla="*/ 1542 w 1828800"/>
                <a:gd name="T47" fmla="*/ 878 h 1820863"/>
                <a:gd name="T48" fmla="*/ 1256 w 1828800"/>
                <a:gd name="T49" fmla="*/ 951 h 1820863"/>
                <a:gd name="T50" fmla="*/ 403 w 1828800"/>
                <a:gd name="T51" fmla="*/ 901 h 1820863"/>
                <a:gd name="T52" fmla="*/ 177 w 1828800"/>
                <a:gd name="T53" fmla="*/ 962 h 1820863"/>
                <a:gd name="T54" fmla="*/ 71 w 1828800"/>
                <a:gd name="T55" fmla="*/ 920 h 1820863"/>
                <a:gd name="T56" fmla="*/ 327 w 1828800"/>
                <a:gd name="T57" fmla="*/ 815 h 1820863"/>
                <a:gd name="T58" fmla="*/ 224 w 1828800"/>
                <a:gd name="T59" fmla="*/ 637 h 1820863"/>
                <a:gd name="T60" fmla="*/ 422 w 1828800"/>
                <a:gd name="T61" fmla="*/ 682 h 1820863"/>
                <a:gd name="T62" fmla="*/ 253 w 1828800"/>
                <a:gd name="T63" fmla="*/ 699 h 1820863"/>
                <a:gd name="T64" fmla="*/ 1520 w 1828800"/>
                <a:gd name="T65" fmla="*/ 547 h 1820863"/>
                <a:gd name="T66" fmla="*/ 1486 w 1828800"/>
                <a:gd name="T67" fmla="*/ 597 h 1820863"/>
                <a:gd name="T68" fmla="*/ 1266 w 1828800"/>
                <a:gd name="T69" fmla="*/ 763 h 1820863"/>
                <a:gd name="T70" fmla="*/ 1296 w 1828800"/>
                <a:gd name="T71" fmla="*/ 623 h 1820863"/>
                <a:gd name="T72" fmla="*/ 944 w 1828800"/>
                <a:gd name="T73" fmla="*/ 447 h 1820863"/>
                <a:gd name="T74" fmla="*/ 1164 w 1828800"/>
                <a:gd name="T75" fmla="*/ 604 h 1820863"/>
                <a:gd name="T76" fmla="*/ 1228 w 1828800"/>
                <a:gd name="T77" fmla="*/ 872 h 1820863"/>
                <a:gd name="T78" fmla="*/ 1102 w 1828800"/>
                <a:gd name="T79" fmla="*/ 1111 h 1820863"/>
                <a:gd name="T80" fmla="*/ 846 w 1828800"/>
                <a:gd name="T81" fmla="*/ 1212 h 1820863"/>
                <a:gd name="T82" fmla="*/ 585 w 1828800"/>
                <a:gd name="T83" fmla="*/ 1123 h 1820863"/>
                <a:gd name="T84" fmla="*/ 447 w 1828800"/>
                <a:gd name="T85" fmla="*/ 891 h 1820863"/>
                <a:gd name="T86" fmla="*/ 498 w 1828800"/>
                <a:gd name="T87" fmla="*/ 620 h 1820863"/>
                <a:gd name="T88" fmla="*/ 710 w 1828800"/>
                <a:gd name="T89" fmla="*/ 452 h 1820863"/>
                <a:gd name="T90" fmla="*/ 1362 w 1828800"/>
                <a:gd name="T91" fmla="*/ 328 h 1820863"/>
                <a:gd name="T92" fmla="*/ 1227 w 1828800"/>
                <a:gd name="T93" fmla="*/ 576 h 1820863"/>
                <a:gd name="T94" fmla="*/ 1151 w 1828800"/>
                <a:gd name="T95" fmla="*/ 468 h 1820863"/>
                <a:gd name="T96" fmla="*/ 1401 w 1828800"/>
                <a:gd name="T97" fmla="*/ 283 h 1820863"/>
                <a:gd name="T98" fmla="*/ 393 w 1828800"/>
                <a:gd name="T99" fmla="*/ 422 h 1820863"/>
                <a:gd name="T100" fmla="*/ 482 w 1828800"/>
                <a:gd name="T101" fmla="*/ 569 h 1820863"/>
                <a:gd name="T102" fmla="*/ 283 w 1828800"/>
                <a:gd name="T103" fmla="*/ 429 h 1820863"/>
                <a:gd name="T104" fmla="*/ 1132 w 1828800"/>
                <a:gd name="T105" fmla="*/ 127 h 1820863"/>
                <a:gd name="T106" fmla="*/ 1096 w 1828800"/>
                <a:gd name="T107" fmla="*/ 398 h 1820863"/>
                <a:gd name="T108" fmla="*/ 961 w 1828800"/>
                <a:gd name="T109" fmla="*/ 388 h 1820863"/>
                <a:gd name="T110" fmla="*/ 1102 w 1828800"/>
                <a:gd name="T111" fmla="*/ 119 h 1820863"/>
                <a:gd name="T112" fmla="*/ 546 w 1828800"/>
                <a:gd name="T113" fmla="*/ 225 h 1820863"/>
                <a:gd name="T114" fmla="*/ 706 w 1828800"/>
                <a:gd name="T115" fmla="*/ 413 h 1820863"/>
                <a:gd name="T116" fmla="*/ 572 w 1828800"/>
                <a:gd name="T117" fmla="*/ 369 h 1820863"/>
                <a:gd name="T118" fmla="*/ 505 w 1828800"/>
                <a:gd name="T119" fmla="*/ 70 h 1820863"/>
                <a:gd name="T120" fmla="*/ 850 w 1828800"/>
                <a:gd name="T121" fmla="*/ 245 h 1820863"/>
                <a:gd name="T122" fmla="*/ 781 w 1828800"/>
                <a:gd name="T123" fmla="*/ 397 h 1820863"/>
                <a:gd name="T124" fmla="*/ 764 w 1828800"/>
                <a:gd name="T125" fmla="*/ 147 h 182086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828800" h="1820863">
                  <a:moveTo>
                    <a:pt x="1103566" y="1358900"/>
                  </a:moveTo>
                  <a:lnTo>
                    <a:pt x="1100068" y="1364309"/>
                  </a:lnTo>
                  <a:lnTo>
                    <a:pt x="1097207" y="1370036"/>
                  </a:lnTo>
                  <a:lnTo>
                    <a:pt x="1094345" y="1375762"/>
                  </a:lnTo>
                  <a:lnTo>
                    <a:pt x="1092120" y="1381489"/>
                  </a:lnTo>
                  <a:lnTo>
                    <a:pt x="1090212" y="1387852"/>
                  </a:lnTo>
                  <a:lnTo>
                    <a:pt x="1088622" y="1393579"/>
                  </a:lnTo>
                  <a:lnTo>
                    <a:pt x="1087032" y="1399624"/>
                  </a:lnTo>
                  <a:lnTo>
                    <a:pt x="1086397" y="1405987"/>
                  </a:lnTo>
                  <a:lnTo>
                    <a:pt x="1085443" y="1412032"/>
                  </a:lnTo>
                  <a:lnTo>
                    <a:pt x="1085125" y="1418395"/>
                  </a:lnTo>
                  <a:lnTo>
                    <a:pt x="1085125" y="1425077"/>
                  </a:lnTo>
                  <a:lnTo>
                    <a:pt x="1085443" y="1431758"/>
                  </a:lnTo>
                  <a:lnTo>
                    <a:pt x="1086079" y="1438121"/>
                  </a:lnTo>
                  <a:lnTo>
                    <a:pt x="1086715" y="1445120"/>
                  </a:lnTo>
                  <a:lnTo>
                    <a:pt x="1088940" y="1459437"/>
                  </a:lnTo>
                  <a:lnTo>
                    <a:pt x="1092120" y="1474073"/>
                  </a:lnTo>
                  <a:lnTo>
                    <a:pt x="1096253" y="1489344"/>
                  </a:lnTo>
                  <a:lnTo>
                    <a:pt x="1101340" y="1505570"/>
                  </a:lnTo>
                  <a:lnTo>
                    <a:pt x="1107063" y="1522432"/>
                  </a:lnTo>
                  <a:lnTo>
                    <a:pt x="1113740" y="1540249"/>
                  </a:lnTo>
                  <a:lnTo>
                    <a:pt x="1121053" y="1559020"/>
                  </a:lnTo>
                  <a:lnTo>
                    <a:pt x="1136632" y="1598790"/>
                  </a:lnTo>
                  <a:lnTo>
                    <a:pt x="1140766" y="1609607"/>
                  </a:lnTo>
                  <a:lnTo>
                    <a:pt x="1143627" y="1620106"/>
                  </a:lnTo>
                  <a:lnTo>
                    <a:pt x="1145853" y="1630287"/>
                  </a:lnTo>
                  <a:lnTo>
                    <a:pt x="1148078" y="1640787"/>
                  </a:lnTo>
                  <a:lnTo>
                    <a:pt x="1148714" y="1650650"/>
                  </a:lnTo>
                  <a:lnTo>
                    <a:pt x="1149350" y="1661149"/>
                  </a:lnTo>
                  <a:lnTo>
                    <a:pt x="1149350" y="1671012"/>
                  </a:lnTo>
                  <a:lnTo>
                    <a:pt x="1148714" y="1680874"/>
                  </a:lnTo>
                  <a:lnTo>
                    <a:pt x="1148078" y="1690419"/>
                  </a:lnTo>
                  <a:lnTo>
                    <a:pt x="1146489" y="1699964"/>
                  </a:lnTo>
                  <a:lnTo>
                    <a:pt x="1144581" y="1709190"/>
                  </a:lnTo>
                  <a:lnTo>
                    <a:pt x="1142673" y="1718417"/>
                  </a:lnTo>
                  <a:lnTo>
                    <a:pt x="1139812" y="1727325"/>
                  </a:lnTo>
                  <a:lnTo>
                    <a:pt x="1137268" y="1735915"/>
                  </a:lnTo>
                  <a:lnTo>
                    <a:pt x="1134407" y="1743869"/>
                  </a:lnTo>
                  <a:lnTo>
                    <a:pt x="1131227" y="1752141"/>
                  </a:lnTo>
                  <a:lnTo>
                    <a:pt x="1128048" y="1759777"/>
                  </a:lnTo>
                  <a:lnTo>
                    <a:pt x="1124868" y="1766777"/>
                  </a:lnTo>
                  <a:lnTo>
                    <a:pt x="1117873" y="1780139"/>
                  </a:lnTo>
                  <a:lnTo>
                    <a:pt x="1111514" y="1792229"/>
                  </a:lnTo>
                  <a:lnTo>
                    <a:pt x="1105155" y="1802092"/>
                  </a:lnTo>
                  <a:lnTo>
                    <a:pt x="1099750" y="1810046"/>
                  </a:lnTo>
                  <a:lnTo>
                    <a:pt x="1095617" y="1816091"/>
                  </a:lnTo>
                  <a:lnTo>
                    <a:pt x="1091802" y="1820863"/>
                  </a:lnTo>
                  <a:lnTo>
                    <a:pt x="1096253" y="1809091"/>
                  </a:lnTo>
                  <a:lnTo>
                    <a:pt x="1099750" y="1797001"/>
                  </a:lnTo>
                  <a:lnTo>
                    <a:pt x="1102930" y="1785548"/>
                  </a:lnTo>
                  <a:lnTo>
                    <a:pt x="1105155" y="1774094"/>
                  </a:lnTo>
                  <a:lnTo>
                    <a:pt x="1106745" y="1762322"/>
                  </a:lnTo>
                  <a:lnTo>
                    <a:pt x="1108017" y="1751187"/>
                  </a:lnTo>
                  <a:lnTo>
                    <a:pt x="1108335" y="1739733"/>
                  </a:lnTo>
                  <a:lnTo>
                    <a:pt x="1108335" y="1728916"/>
                  </a:lnTo>
                  <a:lnTo>
                    <a:pt x="1107381" y="1717780"/>
                  </a:lnTo>
                  <a:lnTo>
                    <a:pt x="1106427" y="1706963"/>
                  </a:lnTo>
                  <a:lnTo>
                    <a:pt x="1104838" y="1696464"/>
                  </a:lnTo>
                  <a:lnTo>
                    <a:pt x="1102930" y="1686283"/>
                  </a:lnTo>
                  <a:lnTo>
                    <a:pt x="1100068" y="1675784"/>
                  </a:lnTo>
                  <a:lnTo>
                    <a:pt x="1097525" y="1665921"/>
                  </a:lnTo>
                  <a:lnTo>
                    <a:pt x="1094345" y="1656058"/>
                  </a:lnTo>
                  <a:lnTo>
                    <a:pt x="1090530" y="1646513"/>
                  </a:lnTo>
                  <a:lnTo>
                    <a:pt x="1086715" y="1637287"/>
                  </a:lnTo>
                  <a:lnTo>
                    <a:pt x="1082899" y="1628060"/>
                  </a:lnTo>
                  <a:lnTo>
                    <a:pt x="1078130" y="1619152"/>
                  </a:lnTo>
                  <a:lnTo>
                    <a:pt x="1073679" y="1610562"/>
                  </a:lnTo>
                  <a:lnTo>
                    <a:pt x="1068909" y="1602608"/>
                  </a:lnTo>
                  <a:lnTo>
                    <a:pt x="1064140" y="1594654"/>
                  </a:lnTo>
                  <a:lnTo>
                    <a:pt x="1059053" y="1586700"/>
                  </a:lnTo>
                  <a:lnTo>
                    <a:pt x="1053966" y="1579382"/>
                  </a:lnTo>
                  <a:lnTo>
                    <a:pt x="1048561" y="1572701"/>
                  </a:lnTo>
                  <a:lnTo>
                    <a:pt x="1043156" y="1565702"/>
                  </a:lnTo>
                  <a:lnTo>
                    <a:pt x="1032981" y="1553294"/>
                  </a:lnTo>
                  <a:lnTo>
                    <a:pt x="1022489" y="1542476"/>
                  </a:lnTo>
                  <a:lnTo>
                    <a:pt x="1012314" y="1533250"/>
                  </a:lnTo>
                  <a:lnTo>
                    <a:pt x="1007545" y="1529114"/>
                  </a:lnTo>
                  <a:lnTo>
                    <a:pt x="1002776" y="1524341"/>
                  </a:lnTo>
                  <a:lnTo>
                    <a:pt x="993873" y="1514797"/>
                  </a:lnTo>
                  <a:lnTo>
                    <a:pt x="985607" y="1504934"/>
                  </a:lnTo>
                  <a:lnTo>
                    <a:pt x="977340" y="1494117"/>
                  </a:lnTo>
                  <a:lnTo>
                    <a:pt x="969709" y="1482981"/>
                  </a:lnTo>
                  <a:lnTo>
                    <a:pt x="962714" y="1472164"/>
                  </a:lnTo>
                  <a:lnTo>
                    <a:pt x="956355" y="1461028"/>
                  </a:lnTo>
                  <a:lnTo>
                    <a:pt x="949996" y="1450529"/>
                  </a:lnTo>
                  <a:lnTo>
                    <a:pt x="944273" y="1440030"/>
                  </a:lnTo>
                  <a:lnTo>
                    <a:pt x="939822" y="1430485"/>
                  </a:lnTo>
                  <a:lnTo>
                    <a:pt x="931555" y="1413941"/>
                  </a:lnTo>
                  <a:lnTo>
                    <a:pt x="926150" y="1402487"/>
                  </a:lnTo>
                  <a:lnTo>
                    <a:pt x="923925" y="1396443"/>
                  </a:lnTo>
                  <a:lnTo>
                    <a:pt x="935371" y="1396443"/>
                  </a:lnTo>
                  <a:lnTo>
                    <a:pt x="946499" y="1396124"/>
                  </a:lnTo>
                  <a:lnTo>
                    <a:pt x="958263" y="1395488"/>
                  </a:lnTo>
                  <a:lnTo>
                    <a:pt x="969709" y="1394534"/>
                  </a:lnTo>
                  <a:lnTo>
                    <a:pt x="981155" y="1393261"/>
                  </a:lnTo>
                  <a:lnTo>
                    <a:pt x="992919" y="1391670"/>
                  </a:lnTo>
                  <a:lnTo>
                    <a:pt x="1004366" y="1389761"/>
                  </a:lnTo>
                  <a:lnTo>
                    <a:pt x="1015812" y="1387216"/>
                  </a:lnTo>
                  <a:lnTo>
                    <a:pt x="1027576" y="1384671"/>
                  </a:lnTo>
                  <a:lnTo>
                    <a:pt x="1038704" y="1381807"/>
                  </a:lnTo>
                  <a:lnTo>
                    <a:pt x="1049833" y="1378626"/>
                  </a:lnTo>
                  <a:lnTo>
                    <a:pt x="1060961" y="1375126"/>
                  </a:lnTo>
                  <a:lnTo>
                    <a:pt x="1071771" y="1371626"/>
                  </a:lnTo>
                  <a:lnTo>
                    <a:pt x="1082581" y="1367172"/>
                  </a:lnTo>
                  <a:lnTo>
                    <a:pt x="1093391" y="1363036"/>
                  </a:lnTo>
                  <a:lnTo>
                    <a:pt x="1103566" y="1358900"/>
                  </a:lnTo>
                  <a:close/>
                  <a:moveTo>
                    <a:pt x="728374" y="1358900"/>
                  </a:moveTo>
                  <a:lnTo>
                    <a:pt x="739187" y="1363351"/>
                  </a:lnTo>
                  <a:lnTo>
                    <a:pt x="749363" y="1367485"/>
                  </a:lnTo>
                  <a:lnTo>
                    <a:pt x="760175" y="1371936"/>
                  </a:lnTo>
                  <a:lnTo>
                    <a:pt x="771306" y="1375433"/>
                  </a:lnTo>
                  <a:lnTo>
                    <a:pt x="782118" y="1378931"/>
                  </a:lnTo>
                  <a:lnTo>
                    <a:pt x="793248" y="1382110"/>
                  </a:lnTo>
                  <a:lnTo>
                    <a:pt x="805015" y="1384971"/>
                  </a:lnTo>
                  <a:lnTo>
                    <a:pt x="816463" y="1387515"/>
                  </a:lnTo>
                  <a:lnTo>
                    <a:pt x="827911" y="1390059"/>
                  </a:lnTo>
                  <a:lnTo>
                    <a:pt x="839678" y="1391966"/>
                  </a:lnTo>
                  <a:lnTo>
                    <a:pt x="850808" y="1393556"/>
                  </a:lnTo>
                  <a:lnTo>
                    <a:pt x="862256" y="1394828"/>
                  </a:lnTo>
                  <a:lnTo>
                    <a:pt x="873705" y="1395782"/>
                  </a:lnTo>
                  <a:lnTo>
                    <a:pt x="885471" y="1396417"/>
                  </a:lnTo>
                  <a:lnTo>
                    <a:pt x="896601" y="1396735"/>
                  </a:lnTo>
                  <a:lnTo>
                    <a:pt x="908050" y="1397371"/>
                  </a:lnTo>
                  <a:lnTo>
                    <a:pt x="902644" y="1401187"/>
                  </a:lnTo>
                  <a:lnTo>
                    <a:pt x="897873" y="1405002"/>
                  </a:lnTo>
                  <a:lnTo>
                    <a:pt x="892785" y="1409135"/>
                  </a:lnTo>
                  <a:lnTo>
                    <a:pt x="888333" y="1413586"/>
                  </a:lnTo>
                  <a:lnTo>
                    <a:pt x="884199" y="1418038"/>
                  </a:lnTo>
                  <a:lnTo>
                    <a:pt x="880065" y="1423125"/>
                  </a:lnTo>
                  <a:lnTo>
                    <a:pt x="876567" y="1428212"/>
                  </a:lnTo>
                  <a:lnTo>
                    <a:pt x="873069" y="1432981"/>
                  </a:lnTo>
                  <a:lnTo>
                    <a:pt x="869889" y="1438386"/>
                  </a:lnTo>
                  <a:lnTo>
                    <a:pt x="867027" y="1444109"/>
                  </a:lnTo>
                  <a:lnTo>
                    <a:pt x="864164" y="1449832"/>
                  </a:lnTo>
                  <a:lnTo>
                    <a:pt x="861938" y="1456191"/>
                  </a:lnTo>
                  <a:lnTo>
                    <a:pt x="859712" y="1462550"/>
                  </a:lnTo>
                  <a:lnTo>
                    <a:pt x="857168" y="1469226"/>
                  </a:lnTo>
                  <a:lnTo>
                    <a:pt x="853988" y="1483216"/>
                  </a:lnTo>
                  <a:lnTo>
                    <a:pt x="850808" y="1498159"/>
                  </a:lnTo>
                  <a:lnTo>
                    <a:pt x="848582" y="1513739"/>
                  </a:lnTo>
                  <a:lnTo>
                    <a:pt x="846674" y="1530272"/>
                  </a:lnTo>
                  <a:lnTo>
                    <a:pt x="844448" y="1548077"/>
                  </a:lnTo>
                  <a:lnTo>
                    <a:pt x="843494" y="1566835"/>
                  </a:lnTo>
                  <a:lnTo>
                    <a:pt x="842222" y="1586866"/>
                  </a:lnTo>
                  <a:lnTo>
                    <a:pt x="840632" y="1630106"/>
                  </a:lnTo>
                  <a:lnTo>
                    <a:pt x="839996" y="1641234"/>
                  </a:lnTo>
                  <a:lnTo>
                    <a:pt x="838406" y="1652044"/>
                  </a:lnTo>
                  <a:lnTo>
                    <a:pt x="836498" y="1662536"/>
                  </a:lnTo>
                  <a:lnTo>
                    <a:pt x="833954" y="1672392"/>
                  </a:lnTo>
                  <a:lnTo>
                    <a:pt x="830773" y="1682567"/>
                  </a:lnTo>
                  <a:lnTo>
                    <a:pt x="826957" y="1691787"/>
                  </a:lnTo>
                  <a:lnTo>
                    <a:pt x="823141" y="1701007"/>
                  </a:lnTo>
                  <a:lnTo>
                    <a:pt x="818371" y="1709910"/>
                  </a:lnTo>
                  <a:lnTo>
                    <a:pt x="813283" y="1718176"/>
                  </a:lnTo>
                  <a:lnTo>
                    <a:pt x="808513" y="1726443"/>
                  </a:lnTo>
                  <a:lnTo>
                    <a:pt x="803107" y="1734073"/>
                  </a:lnTo>
                  <a:lnTo>
                    <a:pt x="797382" y="1741386"/>
                  </a:lnTo>
                  <a:lnTo>
                    <a:pt x="791340" y="1748699"/>
                  </a:lnTo>
                  <a:lnTo>
                    <a:pt x="785298" y="1755058"/>
                  </a:lnTo>
                  <a:lnTo>
                    <a:pt x="779574" y="1761417"/>
                  </a:lnTo>
                  <a:lnTo>
                    <a:pt x="773532" y="1767458"/>
                  </a:lnTo>
                  <a:lnTo>
                    <a:pt x="767171" y="1773180"/>
                  </a:lnTo>
                  <a:lnTo>
                    <a:pt x="761447" y="1778268"/>
                  </a:lnTo>
                  <a:lnTo>
                    <a:pt x="749999" y="1787806"/>
                  </a:lnTo>
                  <a:lnTo>
                    <a:pt x="739187" y="1796072"/>
                  </a:lnTo>
                  <a:lnTo>
                    <a:pt x="729646" y="1802431"/>
                  </a:lnTo>
                  <a:lnTo>
                    <a:pt x="721060" y="1807836"/>
                  </a:lnTo>
                  <a:lnTo>
                    <a:pt x="715018" y="1811334"/>
                  </a:lnTo>
                  <a:lnTo>
                    <a:pt x="709612" y="1814513"/>
                  </a:lnTo>
                  <a:lnTo>
                    <a:pt x="718198" y="1805293"/>
                  </a:lnTo>
                  <a:lnTo>
                    <a:pt x="726466" y="1796072"/>
                  </a:lnTo>
                  <a:lnTo>
                    <a:pt x="733780" y="1786852"/>
                  </a:lnTo>
                  <a:lnTo>
                    <a:pt x="740777" y="1776996"/>
                  </a:lnTo>
                  <a:lnTo>
                    <a:pt x="746819" y="1767140"/>
                  </a:lnTo>
                  <a:lnTo>
                    <a:pt x="752543" y="1756965"/>
                  </a:lnTo>
                  <a:lnTo>
                    <a:pt x="757631" y="1747109"/>
                  </a:lnTo>
                  <a:lnTo>
                    <a:pt x="761765" y="1736935"/>
                  </a:lnTo>
                  <a:lnTo>
                    <a:pt x="765581" y="1726761"/>
                  </a:lnTo>
                  <a:lnTo>
                    <a:pt x="769080" y="1716269"/>
                  </a:lnTo>
                  <a:lnTo>
                    <a:pt x="771942" y="1706412"/>
                  </a:lnTo>
                  <a:lnTo>
                    <a:pt x="774168" y="1695920"/>
                  </a:lnTo>
                  <a:lnTo>
                    <a:pt x="776076" y="1685428"/>
                  </a:lnTo>
                  <a:lnTo>
                    <a:pt x="777666" y="1675254"/>
                  </a:lnTo>
                  <a:lnTo>
                    <a:pt x="778620" y="1664762"/>
                  </a:lnTo>
                  <a:lnTo>
                    <a:pt x="779256" y="1654588"/>
                  </a:lnTo>
                  <a:lnTo>
                    <a:pt x="779574" y="1644731"/>
                  </a:lnTo>
                  <a:lnTo>
                    <a:pt x="779574" y="1634557"/>
                  </a:lnTo>
                  <a:lnTo>
                    <a:pt x="779256" y="1625019"/>
                  </a:lnTo>
                  <a:lnTo>
                    <a:pt x="778302" y="1615163"/>
                  </a:lnTo>
                  <a:lnTo>
                    <a:pt x="777348" y="1605942"/>
                  </a:lnTo>
                  <a:lnTo>
                    <a:pt x="776076" y="1596722"/>
                  </a:lnTo>
                  <a:lnTo>
                    <a:pt x="774486" y="1587501"/>
                  </a:lnTo>
                  <a:lnTo>
                    <a:pt x="772896" y="1578599"/>
                  </a:lnTo>
                  <a:lnTo>
                    <a:pt x="770988" y="1570015"/>
                  </a:lnTo>
                  <a:lnTo>
                    <a:pt x="768762" y="1562066"/>
                  </a:lnTo>
                  <a:lnTo>
                    <a:pt x="763991" y="1546169"/>
                  </a:lnTo>
                  <a:lnTo>
                    <a:pt x="759221" y="1531861"/>
                  </a:lnTo>
                  <a:lnTo>
                    <a:pt x="753815" y="1519144"/>
                  </a:lnTo>
                  <a:lnTo>
                    <a:pt x="750953" y="1513421"/>
                  </a:lnTo>
                  <a:lnTo>
                    <a:pt x="748727" y="1507698"/>
                  </a:lnTo>
                  <a:lnTo>
                    <a:pt x="744593" y="1495298"/>
                  </a:lnTo>
                  <a:lnTo>
                    <a:pt x="741095" y="1482262"/>
                  </a:lnTo>
                  <a:lnTo>
                    <a:pt x="737915" y="1469544"/>
                  </a:lnTo>
                  <a:lnTo>
                    <a:pt x="735371" y="1456509"/>
                  </a:lnTo>
                  <a:lnTo>
                    <a:pt x="733462" y="1443473"/>
                  </a:lnTo>
                  <a:lnTo>
                    <a:pt x="731872" y="1430755"/>
                  </a:lnTo>
                  <a:lnTo>
                    <a:pt x="730282" y="1418355"/>
                  </a:lnTo>
                  <a:lnTo>
                    <a:pt x="729646" y="1406910"/>
                  </a:lnTo>
                  <a:lnTo>
                    <a:pt x="728692" y="1396099"/>
                  </a:lnTo>
                  <a:lnTo>
                    <a:pt x="728374" y="1377659"/>
                  </a:lnTo>
                  <a:lnTo>
                    <a:pt x="728374" y="1364941"/>
                  </a:lnTo>
                  <a:lnTo>
                    <a:pt x="728374" y="1358900"/>
                  </a:lnTo>
                  <a:close/>
                  <a:moveTo>
                    <a:pt x="1266049" y="1244600"/>
                  </a:moveTo>
                  <a:lnTo>
                    <a:pt x="1265097" y="1251282"/>
                  </a:lnTo>
                  <a:lnTo>
                    <a:pt x="1264780" y="1257647"/>
                  </a:lnTo>
                  <a:lnTo>
                    <a:pt x="1264780" y="1264011"/>
                  </a:lnTo>
                  <a:lnTo>
                    <a:pt x="1264780" y="1270057"/>
                  </a:lnTo>
                  <a:lnTo>
                    <a:pt x="1265414" y="1276103"/>
                  </a:lnTo>
                  <a:lnTo>
                    <a:pt x="1266366" y="1282467"/>
                  </a:lnTo>
                  <a:lnTo>
                    <a:pt x="1267952" y="1288513"/>
                  </a:lnTo>
                  <a:lnTo>
                    <a:pt x="1269221" y="1294559"/>
                  </a:lnTo>
                  <a:lnTo>
                    <a:pt x="1271124" y="1300605"/>
                  </a:lnTo>
                  <a:lnTo>
                    <a:pt x="1273662" y="1306651"/>
                  </a:lnTo>
                  <a:lnTo>
                    <a:pt x="1276199" y="1312379"/>
                  </a:lnTo>
                  <a:lnTo>
                    <a:pt x="1279054" y="1318743"/>
                  </a:lnTo>
                  <a:lnTo>
                    <a:pt x="1281909" y="1324471"/>
                  </a:lnTo>
                  <a:lnTo>
                    <a:pt x="1285398" y="1330517"/>
                  </a:lnTo>
                  <a:lnTo>
                    <a:pt x="1293645" y="1342609"/>
                  </a:lnTo>
                  <a:lnTo>
                    <a:pt x="1302527" y="1354701"/>
                  </a:lnTo>
                  <a:lnTo>
                    <a:pt x="1312360" y="1367111"/>
                  </a:lnTo>
                  <a:lnTo>
                    <a:pt x="1323462" y="1379839"/>
                  </a:lnTo>
                  <a:lnTo>
                    <a:pt x="1335832" y="1392886"/>
                  </a:lnTo>
                  <a:lnTo>
                    <a:pt x="1348838" y="1406569"/>
                  </a:lnTo>
                  <a:lnTo>
                    <a:pt x="1363111" y="1420570"/>
                  </a:lnTo>
                  <a:lnTo>
                    <a:pt x="1393880" y="1450800"/>
                  </a:lnTo>
                  <a:lnTo>
                    <a:pt x="1401492" y="1458755"/>
                  </a:lnTo>
                  <a:lnTo>
                    <a:pt x="1408471" y="1467029"/>
                  </a:lnTo>
                  <a:lnTo>
                    <a:pt x="1414815" y="1475302"/>
                  </a:lnTo>
                  <a:lnTo>
                    <a:pt x="1420524" y="1484212"/>
                  </a:lnTo>
                  <a:lnTo>
                    <a:pt x="1425599" y="1493122"/>
                  </a:lnTo>
                  <a:lnTo>
                    <a:pt x="1430357" y="1502350"/>
                  </a:lnTo>
                  <a:lnTo>
                    <a:pt x="1434481" y="1511578"/>
                  </a:lnTo>
                  <a:lnTo>
                    <a:pt x="1437970" y="1520806"/>
                  </a:lnTo>
                  <a:lnTo>
                    <a:pt x="1440825" y="1530035"/>
                  </a:lnTo>
                  <a:lnTo>
                    <a:pt x="1443362" y="1539263"/>
                  </a:lnTo>
                  <a:lnTo>
                    <a:pt x="1445583" y="1548491"/>
                  </a:lnTo>
                  <a:lnTo>
                    <a:pt x="1447169" y="1557401"/>
                  </a:lnTo>
                  <a:lnTo>
                    <a:pt x="1448755" y="1566629"/>
                  </a:lnTo>
                  <a:lnTo>
                    <a:pt x="1449389" y="1575539"/>
                  </a:lnTo>
                  <a:lnTo>
                    <a:pt x="1450341" y="1584449"/>
                  </a:lnTo>
                  <a:lnTo>
                    <a:pt x="1450658" y="1592722"/>
                  </a:lnTo>
                  <a:lnTo>
                    <a:pt x="1450975" y="1600995"/>
                  </a:lnTo>
                  <a:lnTo>
                    <a:pt x="1450658" y="1608951"/>
                  </a:lnTo>
                  <a:lnTo>
                    <a:pt x="1450341" y="1623907"/>
                  </a:lnTo>
                  <a:lnTo>
                    <a:pt x="1448755" y="1637590"/>
                  </a:lnTo>
                  <a:lnTo>
                    <a:pt x="1447169" y="1649045"/>
                  </a:lnTo>
                  <a:lnTo>
                    <a:pt x="1445583" y="1658592"/>
                  </a:lnTo>
                  <a:lnTo>
                    <a:pt x="1443997" y="1665592"/>
                  </a:lnTo>
                  <a:lnTo>
                    <a:pt x="1443045" y="1671638"/>
                  </a:lnTo>
                  <a:lnTo>
                    <a:pt x="1442094" y="1659228"/>
                  </a:lnTo>
                  <a:lnTo>
                    <a:pt x="1440508" y="1646818"/>
                  </a:lnTo>
                  <a:lnTo>
                    <a:pt x="1438605" y="1634726"/>
                  </a:lnTo>
                  <a:lnTo>
                    <a:pt x="1436067" y="1623270"/>
                  </a:lnTo>
                  <a:lnTo>
                    <a:pt x="1432895" y="1612133"/>
                  </a:lnTo>
                  <a:lnTo>
                    <a:pt x="1429089" y="1601314"/>
                  </a:lnTo>
                  <a:lnTo>
                    <a:pt x="1424965" y="1590813"/>
                  </a:lnTo>
                  <a:lnTo>
                    <a:pt x="1420207" y="1580948"/>
                  </a:lnTo>
                  <a:lnTo>
                    <a:pt x="1415132" y="1571402"/>
                  </a:lnTo>
                  <a:lnTo>
                    <a:pt x="1409740" y="1561537"/>
                  </a:lnTo>
                  <a:lnTo>
                    <a:pt x="1404030" y="1552628"/>
                  </a:lnTo>
                  <a:lnTo>
                    <a:pt x="1398003" y="1544036"/>
                  </a:lnTo>
                  <a:lnTo>
                    <a:pt x="1391976" y="1535762"/>
                  </a:lnTo>
                  <a:lnTo>
                    <a:pt x="1384998" y="1527807"/>
                  </a:lnTo>
                  <a:lnTo>
                    <a:pt x="1378020" y="1520170"/>
                  </a:lnTo>
                  <a:lnTo>
                    <a:pt x="1371041" y="1512851"/>
                  </a:lnTo>
                  <a:lnTo>
                    <a:pt x="1363746" y="1505851"/>
                  </a:lnTo>
                  <a:lnTo>
                    <a:pt x="1356450" y="1499168"/>
                  </a:lnTo>
                  <a:lnTo>
                    <a:pt x="1348838" y="1493122"/>
                  </a:lnTo>
                  <a:lnTo>
                    <a:pt x="1341225" y="1486758"/>
                  </a:lnTo>
                  <a:lnTo>
                    <a:pt x="1333612" y="1481667"/>
                  </a:lnTo>
                  <a:lnTo>
                    <a:pt x="1325682" y="1476257"/>
                  </a:lnTo>
                  <a:lnTo>
                    <a:pt x="1318069" y="1471166"/>
                  </a:lnTo>
                  <a:lnTo>
                    <a:pt x="1310457" y="1466393"/>
                  </a:lnTo>
                  <a:lnTo>
                    <a:pt x="1302844" y="1462256"/>
                  </a:lnTo>
                  <a:lnTo>
                    <a:pt x="1295231" y="1458437"/>
                  </a:lnTo>
                  <a:lnTo>
                    <a:pt x="1280640" y="1451437"/>
                  </a:lnTo>
                  <a:lnTo>
                    <a:pt x="1266683" y="1445709"/>
                  </a:lnTo>
                  <a:lnTo>
                    <a:pt x="1253678" y="1440936"/>
                  </a:lnTo>
                  <a:lnTo>
                    <a:pt x="1247334" y="1439026"/>
                  </a:lnTo>
                  <a:lnTo>
                    <a:pt x="1241625" y="1436799"/>
                  </a:lnTo>
                  <a:lnTo>
                    <a:pt x="1229571" y="1431708"/>
                  </a:lnTo>
                  <a:lnTo>
                    <a:pt x="1217518" y="1425980"/>
                  </a:lnTo>
                  <a:lnTo>
                    <a:pt x="1206098" y="1419616"/>
                  </a:lnTo>
                  <a:lnTo>
                    <a:pt x="1194362" y="1412615"/>
                  </a:lnTo>
                  <a:lnTo>
                    <a:pt x="1183577" y="1405614"/>
                  </a:lnTo>
                  <a:lnTo>
                    <a:pt x="1173110" y="1398296"/>
                  </a:lnTo>
                  <a:lnTo>
                    <a:pt x="1163277" y="1390977"/>
                  </a:lnTo>
                  <a:lnTo>
                    <a:pt x="1154078" y="1383976"/>
                  </a:lnTo>
                  <a:lnTo>
                    <a:pt x="1145831" y="1377294"/>
                  </a:lnTo>
                  <a:lnTo>
                    <a:pt x="1131874" y="1365202"/>
                  </a:lnTo>
                  <a:lnTo>
                    <a:pt x="1122358" y="1356610"/>
                  </a:lnTo>
                  <a:lnTo>
                    <a:pt x="1117600" y="1352473"/>
                  </a:lnTo>
                  <a:lnTo>
                    <a:pt x="1128068" y="1348018"/>
                  </a:lnTo>
                  <a:lnTo>
                    <a:pt x="1138535" y="1342927"/>
                  </a:lnTo>
                  <a:lnTo>
                    <a:pt x="1148368" y="1337517"/>
                  </a:lnTo>
                  <a:lnTo>
                    <a:pt x="1158836" y="1331790"/>
                  </a:lnTo>
                  <a:lnTo>
                    <a:pt x="1168352" y="1326062"/>
                  </a:lnTo>
                  <a:lnTo>
                    <a:pt x="1178502" y="1319698"/>
                  </a:lnTo>
                  <a:lnTo>
                    <a:pt x="1188335" y="1313333"/>
                  </a:lnTo>
                  <a:lnTo>
                    <a:pt x="1197851" y="1306333"/>
                  </a:lnTo>
                  <a:lnTo>
                    <a:pt x="1207050" y="1299332"/>
                  </a:lnTo>
                  <a:lnTo>
                    <a:pt x="1216249" y="1292013"/>
                  </a:lnTo>
                  <a:lnTo>
                    <a:pt x="1225130" y="1284695"/>
                  </a:lnTo>
                  <a:lnTo>
                    <a:pt x="1233695" y="1277057"/>
                  </a:lnTo>
                  <a:lnTo>
                    <a:pt x="1241942" y="1269420"/>
                  </a:lnTo>
                  <a:lnTo>
                    <a:pt x="1250506" y="1261147"/>
                  </a:lnTo>
                  <a:lnTo>
                    <a:pt x="1258119" y="1253192"/>
                  </a:lnTo>
                  <a:lnTo>
                    <a:pt x="1266049" y="1244600"/>
                  </a:lnTo>
                  <a:close/>
                  <a:moveTo>
                    <a:pt x="566102" y="1244600"/>
                  </a:moveTo>
                  <a:lnTo>
                    <a:pt x="573722" y="1253179"/>
                  </a:lnTo>
                  <a:lnTo>
                    <a:pt x="581660" y="1261123"/>
                  </a:lnTo>
                  <a:lnTo>
                    <a:pt x="589915" y="1269384"/>
                  </a:lnTo>
                  <a:lnTo>
                    <a:pt x="598170" y="1277010"/>
                  </a:lnTo>
                  <a:lnTo>
                    <a:pt x="607060" y="1284636"/>
                  </a:lnTo>
                  <a:lnTo>
                    <a:pt x="615950" y="1292262"/>
                  </a:lnTo>
                  <a:lnTo>
                    <a:pt x="625157" y="1299570"/>
                  </a:lnTo>
                  <a:lnTo>
                    <a:pt x="634365" y="1306561"/>
                  </a:lnTo>
                  <a:lnTo>
                    <a:pt x="643890" y="1313551"/>
                  </a:lnTo>
                  <a:lnTo>
                    <a:pt x="653732" y="1319589"/>
                  </a:lnTo>
                  <a:lnTo>
                    <a:pt x="663575" y="1326261"/>
                  </a:lnTo>
                  <a:lnTo>
                    <a:pt x="673735" y="1331981"/>
                  </a:lnTo>
                  <a:lnTo>
                    <a:pt x="683577" y="1337382"/>
                  </a:lnTo>
                  <a:lnTo>
                    <a:pt x="693737" y="1342784"/>
                  </a:lnTo>
                  <a:lnTo>
                    <a:pt x="703897" y="1347868"/>
                  </a:lnTo>
                  <a:lnTo>
                    <a:pt x="714375" y="1352317"/>
                  </a:lnTo>
                  <a:lnTo>
                    <a:pt x="707707" y="1353905"/>
                  </a:lnTo>
                  <a:lnTo>
                    <a:pt x="701675" y="1355494"/>
                  </a:lnTo>
                  <a:lnTo>
                    <a:pt x="695642" y="1357400"/>
                  </a:lnTo>
                  <a:lnTo>
                    <a:pt x="689610" y="1359307"/>
                  </a:lnTo>
                  <a:lnTo>
                    <a:pt x="683895" y="1361849"/>
                  </a:lnTo>
                  <a:lnTo>
                    <a:pt x="678180" y="1364709"/>
                  </a:lnTo>
                  <a:lnTo>
                    <a:pt x="672782" y="1367568"/>
                  </a:lnTo>
                  <a:lnTo>
                    <a:pt x="667702" y="1371064"/>
                  </a:lnTo>
                  <a:lnTo>
                    <a:pt x="662940" y="1374559"/>
                  </a:lnTo>
                  <a:lnTo>
                    <a:pt x="657860" y="1379007"/>
                  </a:lnTo>
                  <a:lnTo>
                    <a:pt x="652780" y="1383138"/>
                  </a:lnTo>
                  <a:lnTo>
                    <a:pt x="648335" y="1387587"/>
                  </a:lnTo>
                  <a:lnTo>
                    <a:pt x="643255" y="1392670"/>
                  </a:lnTo>
                  <a:lnTo>
                    <a:pt x="638492" y="1397754"/>
                  </a:lnTo>
                  <a:lnTo>
                    <a:pt x="629920" y="1408876"/>
                  </a:lnTo>
                  <a:lnTo>
                    <a:pt x="621030" y="1421268"/>
                  </a:lnTo>
                  <a:lnTo>
                    <a:pt x="612457" y="1434613"/>
                  </a:lnTo>
                  <a:lnTo>
                    <a:pt x="603567" y="1449230"/>
                  </a:lnTo>
                  <a:lnTo>
                    <a:pt x="595312" y="1464481"/>
                  </a:lnTo>
                  <a:lnTo>
                    <a:pt x="586422" y="1481640"/>
                  </a:lnTo>
                  <a:lnTo>
                    <a:pt x="577215" y="1499116"/>
                  </a:lnTo>
                  <a:lnTo>
                    <a:pt x="558165" y="1537563"/>
                  </a:lnTo>
                  <a:lnTo>
                    <a:pt x="553085" y="1547731"/>
                  </a:lnTo>
                  <a:lnTo>
                    <a:pt x="547052" y="1556946"/>
                  </a:lnTo>
                  <a:lnTo>
                    <a:pt x="541020" y="1565525"/>
                  </a:lnTo>
                  <a:lnTo>
                    <a:pt x="534352" y="1573787"/>
                  </a:lnTo>
                  <a:lnTo>
                    <a:pt x="527684" y="1581413"/>
                  </a:lnTo>
                  <a:lnTo>
                    <a:pt x="520699" y="1588403"/>
                  </a:lnTo>
                  <a:lnTo>
                    <a:pt x="513079" y="1595076"/>
                  </a:lnTo>
                  <a:lnTo>
                    <a:pt x="505142" y="1601431"/>
                  </a:lnTo>
                  <a:lnTo>
                    <a:pt x="497522" y="1606832"/>
                  </a:lnTo>
                  <a:lnTo>
                    <a:pt x="489584" y="1612234"/>
                  </a:lnTo>
                  <a:lnTo>
                    <a:pt x="481329" y="1617318"/>
                  </a:lnTo>
                  <a:lnTo>
                    <a:pt x="473392" y="1621449"/>
                  </a:lnTo>
                  <a:lnTo>
                    <a:pt x="465454" y="1625897"/>
                  </a:lnTo>
                  <a:lnTo>
                    <a:pt x="456882" y="1629710"/>
                  </a:lnTo>
                  <a:lnTo>
                    <a:pt x="448944" y="1632570"/>
                  </a:lnTo>
                  <a:lnTo>
                    <a:pt x="441007" y="1635748"/>
                  </a:lnTo>
                  <a:lnTo>
                    <a:pt x="433069" y="1638607"/>
                  </a:lnTo>
                  <a:lnTo>
                    <a:pt x="425767" y="1640831"/>
                  </a:lnTo>
                  <a:lnTo>
                    <a:pt x="411162" y="1644962"/>
                  </a:lnTo>
                  <a:lnTo>
                    <a:pt x="398144" y="1647822"/>
                  </a:lnTo>
                  <a:lnTo>
                    <a:pt x="386397" y="1650046"/>
                  </a:lnTo>
                  <a:lnTo>
                    <a:pt x="376872" y="1651635"/>
                  </a:lnTo>
                  <a:lnTo>
                    <a:pt x="369569" y="1652270"/>
                  </a:lnTo>
                  <a:lnTo>
                    <a:pt x="363537" y="1652588"/>
                  </a:lnTo>
                  <a:lnTo>
                    <a:pt x="375284" y="1648140"/>
                  </a:lnTo>
                  <a:lnTo>
                    <a:pt x="386397" y="1642738"/>
                  </a:lnTo>
                  <a:lnTo>
                    <a:pt x="397192" y="1637336"/>
                  </a:lnTo>
                  <a:lnTo>
                    <a:pt x="407352" y="1631299"/>
                  </a:lnTo>
                  <a:lnTo>
                    <a:pt x="416877" y="1624626"/>
                  </a:lnTo>
                  <a:lnTo>
                    <a:pt x="426084" y="1617954"/>
                  </a:lnTo>
                  <a:lnTo>
                    <a:pt x="434657" y="1610645"/>
                  </a:lnTo>
                  <a:lnTo>
                    <a:pt x="442912" y="1603337"/>
                  </a:lnTo>
                  <a:lnTo>
                    <a:pt x="450849" y="1595394"/>
                  </a:lnTo>
                  <a:lnTo>
                    <a:pt x="457517" y="1587450"/>
                  </a:lnTo>
                  <a:lnTo>
                    <a:pt x="464502" y="1579188"/>
                  </a:lnTo>
                  <a:lnTo>
                    <a:pt x="471169" y="1570927"/>
                  </a:lnTo>
                  <a:lnTo>
                    <a:pt x="476884" y="1562030"/>
                  </a:lnTo>
                  <a:lnTo>
                    <a:pt x="482282" y="1553133"/>
                  </a:lnTo>
                  <a:lnTo>
                    <a:pt x="487679" y="1544236"/>
                  </a:lnTo>
                  <a:lnTo>
                    <a:pt x="492124" y="1535339"/>
                  </a:lnTo>
                  <a:lnTo>
                    <a:pt x="496569" y="1526125"/>
                  </a:lnTo>
                  <a:lnTo>
                    <a:pt x="500697" y="1516910"/>
                  </a:lnTo>
                  <a:lnTo>
                    <a:pt x="504189" y="1508013"/>
                  </a:lnTo>
                  <a:lnTo>
                    <a:pt x="507047" y="1498798"/>
                  </a:lnTo>
                  <a:lnTo>
                    <a:pt x="510222" y="1489901"/>
                  </a:lnTo>
                  <a:lnTo>
                    <a:pt x="513079" y="1480687"/>
                  </a:lnTo>
                  <a:lnTo>
                    <a:pt x="515302" y="1471790"/>
                  </a:lnTo>
                  <a:lnTo>
                    <a:pt x="517207" y="1463210"/>
                  </a:lnTo>
                  <a:lnTo>
                    <a:pt x="519112" y="1454631"/>
                  </a:lnTo>
                  <a:lnTo>
                    <a:pt x="520382" y="1446052"/>
                  </a:lnTo>
                  <a:lnTo>
                    <a:pt x="522604" y="1430165"/>
                  </a:lnTo>
                  <a:lnTo>
                    <a:pt x="523874" y="1414913"/>
                  </a:lnTo>
                  <a:lnTo>
                    <a:pt x="523874" y="1401567"/>
                  </a:lnTo>
                  <a:lnTo>
                    <a:pt x="523874" y="1394895"/>
                  </a:lnTo>
                  <a:lnTo>
                    <a:pt x="524192" y="1388540"/>
                  </a:lnTo>
                  <a:lnTo>
                    <a:pt x="525144" y="1375830"/>
                  </a:lnTo>
                  <a:lnTo>
                    <a:pt x="527049" y="1362484"/>
                  </a:lnTo>
                  <a:lnTo>
                    <a:pt x="529589" y="1349139"/>
                  </a:lnTo>
                  <a:lnTo>
                    <a:pt x="532447" y="1336111"/>
                  </a:lnTo>
                  <a:lnTo>
                    <a:pt x="535940" y="1323401"/>
                  </a:lnTo>
                  <a:lnTo>
                    <a:pt x="539750" y="1311645"/>
                  </a:lnTo>
                  <a:lnTo>
                    <a:pt x="543560" y="1299570"/>
                  </a:lnTo>
                  <a:lnTo>
                    <a:pt x="547687" y="1288767"/>
                  </a:lnTo>
                  <a:lnTo>
                    <a:pt x="551497" y="1278917"/>
                  </a:lnTo>
                  <a:lnTo>
                    <a:pt x="558165" y="1262076"/>
                  </a:lnTo>
                  <a:lnTo>
                    <a:pt x="563245" y="1250002"/>
                  </a:lnTo>
                  <a:lnTo>
                    <a:pt x="566102" y="1244600"/>
                  </a:lnTo>
                  <a:close/>
                  <a:moveTo>
                    <a:pt x="1368425" y="1074738"/>
                  </a:moveTo>
                  <a:lnTo>
                    <a:pt x="1370330" y="1080752"/>
                  </a:lnTo>
                  <a:lnTo>
                    <a:pt x="1372553" y="1086767"/>
                  </a:lnTo>
                  <a:lnTo>
                    <a:pt x="1374775" y="1092781"/>
                  </a:lnTo>
                  <a:lnTo>
                    <a:pt x="1377633" y="1098162"/>
                  </a:lnTo>
                  <a:lnTo>
                    <a:pt x="1380490" y="1103227"/>
                  </a:lnTo>
                  <a:lnTo>
                    <a:pt x="1383983" y="1108608"/>
                  </a:lnTo>
                  <a:lnTo>
                    <a:pt x="1387793" y="1113673"/>
                  </a:lnTo>
                  <a:lnTo>
                    <a:pt x="1391920" y="1118738"/>
                  </a:lnTo>
                  <a:lnTo>
                    <a:pt x="1396048" y="1123170"/>
                  </a:lnTo>
                  <a:lnTo>
                    <a:pt x="1400175" y="1127918"/>
                  </a:lnTo>
                  <a:lnTo>
                    <a:pt x="1405255" y="1132033"/>
                  </a:lnTo>
                  <a:lnTo>
                    <a:pt x="1410335" y="1136465"/>
                  </a:lnTo>
                  <a:lnTo>
                    <a:pt x="1415733" y="1140580"/>
                  </a:lnTo>
                  <a:lnTo>
                    <a:pt x="1421130" y="1144378"/>
                  </a:lnTo>
                  <a:lnTo>
                    <a:pt x="1433195" y="1151975"/>
                  </a:lnTo>
                  <a:lnTo>
                    <a:pt x="1446213" y="1159572"/>
                  </a:lnTo>
                  <a:lnTo>
                    <a:pt x="1460500" y="1166853"/>
                  </a:lnTo>
                  <a:lnTo>
                    <a:pt x="1476058" y="1173817"/>
                  </a:lnTo>
                  <a:lnTo>
                    <a:pt x="1492568" y="1180781"/>
                  </a:lnTo>
                  <a:lnTo>
                    <a:pt x="1509713" y="1188062"/>
                  </a:lnTo>
                  <a:lnTo>
                    <a:pt x="1528128" y="1195026"/>
                  </a:lnTo>
                  <a:lnTo>
                    <a:pt x="1568451" y="1209903"/>
                  </a:lnTo>
                  <a:lnTo>
                    <a:pt x="1578928" y="1214018"/>
                  </a:lnTo>
                  <a:lnTo>
                    <a:pt x="1589088" y="1218767"/>
                  </a:lnTo>
                  <a:lnTo>
                    <a:pt x="1598296" y="1223831"/>
                  </a:lnTo>
                  <a:lnTo>
                    <a:pt x="1606868" y="1229529"/>
                  </a:lnTo>
                  <a:lnTo>
                    <a:pt x="1615441" y="1235543"/>
                  </a:lnTo>
                  <a:lnTo>
                    <a:pt x="1623061" y="1242191"/>
                  </a:lnTo>
                  <a:lnTo>
                    <a:pt x="1630363" y="1248522"/>
                  </a:lnTo>
                  <a:lnTo>
                    <a:pt x="1637348" y="1255486"/>
                  </a:lnTo>
                  <a:lnTo>
                    <a:pt x="1644016" y="1262766"/>
                  </a:lnTo>
                  <a:lnTo>
                    <a:pt x="1650048" y="1270047"/>
                  </a:lnTo>
                  <a:lnTo>
                    <a:pt x="1655763" y="1277644"/>
                  </a:lnTo>
                  <a:lnTo>
                    <a:pt x="1661161" y="1285241"/>
                  </a:lnTo>
                  <a:lnTo>
                    <a:pt x="1665923" y="1293155"/>
                  </a:lnTo>
                  <a:lnTo>
                    <a:pt x="1670368" y="1300752"/>
                  </a:lnTo>
                  <a:lnTo>
                    <a:pt x="1674496" y="1308349"/>
                  </a:lnTo>
                  <a:lnTo>
                    <a:pt x="1678623" y="1315946"/>
                  </a:lnTo>
                  <a:lnTo>
                    <a:pt x="1681798" y="1323227"/>
                  </a:lnTo>
                  <a:lnTo>
                    <a:pt x="1684973" y="1330507"/>
                  </a:lnTo>
                  <a:lnTo>
                    <a:pt x="1690371" y="1344435"/>
                  </a:lnTo>
                  <a:lnTo>
                    <a:pt x="1695133" y="1357097"/>
                  </a:lnTo>
                  <a:lnTo>
                    <a:pt x="1697991" y="1368493"/>
                  </a:lnTo>
                  <a:lnTo>
                    <a:pt x="1700848" y="1377673"/>
                  </a:lnTo>
                  <a:lnTo>
                    <a:pt x="1702436" y="1384637"/>
                  </a:lnTo>
                  <a:lnTo>
                    <a:pt x="1703388" y="1390651"/>
                  </a:lnTo>
                  <a:lnTo>
                    <a:pt x="1697356" y="1379572"/>
                  </a:lnTo>
                  <a:lnTo>
                    <a:pt x="1691006" y="1369442"/>
                  </a:lnTo>
                  <a:lnTo>
                    <a:pt x="1684656" y="1359313"/>
                  </a:lnTo>
                  <a:lnTo>
                    <a:pt x="1677353" y="1349817"/>
                  </a:lnTo>
                  <a:lnTo>
                    <a:pt x="1670051" y="1340953"/>
                  </a:lnTo>
                  <a:lnTo>
                    <a:pt x="1662431" y="1332407"/>
                  </a:lnTo>
                  <a:lnTo>
                    <a:pt x="1654176" y="1324809"/>
                  </a:lnTo>
                  <a:lnTo>
                    <a:pt x="1645921" y="1317529"/>
                  </a:lnTo>
                  <a:lnTo>
                    <a:pt x="1637348" y="1310565"/>
                  </a:lnTo>
                  <a:lnTo>
                    <a:pt x="1628458" y="1304234"/>
                  </a:lnTo>
                  <a:lnTo>
                    <a:pt x="1619568" y="1298536"/>
                  </a:lnTo>
                  <a:lnTo>
                    <a:pt x="1610996" y="1293155"/>
                  </a:lnTo>
                  <a:lnTo>
                    <a:pt x="1601471" y="1288090"/>
                  </a:lnTo>
                  <a:lnTo>
                    <a:pt x="1591946" y="1283342"/>
                  </a:lnTo>
                  <a:lnTo>
                    <a:pt x="1582738" y="1279227"/>
                  </a:lnTo>
                  <a:lnTo>
                    <a:pt x="1573213" y="1275428"/>
                  </a:lnTo>
                  <a:lnTo>
                    <a:pt x="1564006" y="1272263"/>
                  </a:lnTo>
                  <a:lnTo>
                    <a:pt x="1554481" y="1269414"/>
                  </a:lnTo>
                  <a:lnTo>
                    <a:pt x="1544638" y="1266565"/>
                  </a:lnTo>
                  <a:lnTo>
                    <a:pt x="1535431" y="1264349"/>
                  </a:lnTo>
                  <a:lnTo>
                    <a:pt x="1526223" y="1262450"/>
                  </a:lnTo>
                  <a:lnTo>
                    <a:pt x="1517016" y="1260551"/>
                  </a:lnTo>
                  <a:lnTo>
                    <a:pt x="1507808" y="1259284"/>
                  </a:lnTo>
                  <a:lnTo>
                    <a:pt x="1498918" y="1258018"/>
                  </a:lnTo>
                  <a:lnTo>
                    <a:pt x="1490028" y="1257385"/>
                  </a:lnTo>
                  <a:lnTo>
                    <a:pt x="1481773" y="1257069"/>
                  </a:lnTo>
                  <a:lnTo>
                    <a:pt x="1465580" y="1256752"/>
                  </a:lnTo>
                  <a:lnTo>
                    <a:pt x="1450658" y="1257069"/>
                  </a:lnTo>
                  <a:lnTo>
                    <a:pt x="1436688" y="1258018"/>
                  </a:lnTo>
                  <a:lnTo>
                    <a:pt x="1430655" y="1258968"/>
                  </a:lnTo>
                  <a:lnTo>
                    <a:pt x="1423988" y="1259284"/>
                  </a:lnTo>
                  <a:lnTo>
                    <a:pt x="1410970" y="1259284"/>
                  </a:lnTo>
                  <a:lnTo>
                    <a:pt x="1397953" y="1258968"/>
                  </a:lnTo>
                  <a:lnTo>
                    <a:pt x="1384618" y="1257702"/>
                  </a:lnTo>
                  <a:lnTo>
                    <a:pt x="1371283" y="1256119"/>
                  </a:lnTo>
                  <a:lnTo>
                    <a:pt x="1358265" y="1253903"/>
                  </a:lnTo>
                  <a:lnTo>
                    <a:pt x="1345565" y="1251687"/>
                  </a:lnTo>
                  <a:lnTo>
                    <a:pt x="1333818" y="1248838"/>
                  </a:lnTo>
                  <a:lnTo>
                    <a:pt x="1322705" y="1246306"/>
                  </a:lnTo>
                  <a:lnTo>
                    <a:pt x="1312228" y="1243457"/>
                  </a:lnTo>
                  <a:lnTo>
                    <a:pt x="1294448" y="1238709"/>
                  </a:lnTo>
                  <a:lnTo>
                    <a:pt x="1282383" y="1234910"/>
                  </a:lnTo>
                  <a:lnTo>
                    <a:pt x="1276350" y="1232378"/>
                  </a:lnTo>
                  <a:lnTo>
                    <a:pt x="1284288" y="1224148"/>
                  </a:lnTo>
                  <a:lnTo>
                    <a:pt x="1291590" y="1215285"/>
                  </a:lnTo>
                  <a:lnTo>
                    <a:pt x="1298258" y="1206421"/>
                  </a:lnTo>
                  <a:lnTo>
                    <a:pt x="1305560" y="1197241"/>
                  </a:lnTo>
                  <a:lnTo>
                    <a:pt x="1312228" y="1187745"/>
                  </a:lnTo>
                  <a:lnTo>
                    <a:pt x="1318895" y="1178249"/>
                  </a:lnTo>
                  <a:lnTo>
                    <a:pt x="1324928" y="1168119"/>
                  </a:lnTo>
                  <a:lnTo>
                    <a:pt x="1330960" y="1158306"/>
                  </a:lnTo>
                  <a:lnTo>
                    <a:pt x="1336675" y="1147860"/>
                  </a:lnTo>
                  <a:lnTo>
                    <a:pt x="1342073" y="1137731"/>
                  </a:lnTo>
                  <a:lnTo>
                    <a:pt x="1347153" y="1127601"/>
                  </a:lnTo>
                  <a:lnTo>
                    <a:pt x="1352233" y="1116839"/>
                  </a:lnTo>
                  <a:lnTo>
                    <a:pt x="1356360" y="1106393"/>
                  </a:lnTo>
                  <a:lnTo>
                    <a:pt x="1360805" y="1095630"/>
                  </a:lnTo>
                  <a:lnTo>
                    <a:pt x="1364933" y="1084868"/>
                  </a:lnTo>
                  <a:lnTo>
                    <a:pt x="1368425" y="1074738"/>
                  </a:lnTo>
                  <a:close/>
                  <a:moveTo>
                    <a:pt x="462532" y="1074738"/>
                  </a:moveTo>
                  <a:lnTo>
                    <a:pt x="466345" y="1085522"/>
                  </a:lnTo>
                  <a:lnTo>
                    <a:pt x="470158" y="1095671"/>
                  </a:lnTo>
                  <a:lnTo>
                    <a:pt x="474288" y="1106455"/>
                  </a:lnTo>
                  <a:lnTo>
                    <a:pt x="479054" y="1117239"/>
                  </a:lnTo>
                  <a:lnTo>
                    <a:pt x="483502" y="1127706"/>
                  </a:lnTo>
                  <a:lnTo>
                    <a:pt x="488904" y="1137855"/>
                  </a:lnTo>
                  <a:lnTo>
                    <a:pt x="494305" y="1148322"/>
                  </a:lnTo>
                  <a:lnTo>
                    <a:pt x="500024" y="1158789"/>
                  </a:lnTo>
                  <a:lnTo>
                    <a:pt x="505743" y="1168621"/>
                  </a:lnTo>
                  <a:lnTo>
                    <a:pt x="512098" y="1178770"/>
                  </a:lnTo>
                  <a:lnTo>
                    <a:pt x="518452" y="1188286"/>
                  </a:lnTo>
                  <a:lnTo>
                    <a:pt x="525442" y="1197484"/>
                  </a:lnTo>
                  <a:lnTo>
                    <a:pt x="532432" y="1206682"/>
                  </a:lnTo>
                  <a:lnTo>
                    <a:pt x="539422" y="1215880"/>
                  </a:lnTo>
                  <a:lnTo>
                    <a:pt x="546730" y="1224443"/>
                  </a:lnTo>
                  <a:lnTo>
                    <a:pt x="554038" y="1232690"/>
                  </a:lnTo>
                  <a:lnTo>
                    <a:pt x="547683" y="1231738"/>
                  </a:lnTo>
                  <a:lnTo>
                    <a:pt x="541329" y="1230469"/>
                  </a:lnTo>
                  <a:lnTo>
                    <a:pt x="534974" y="1229835"/>
                  </a:lnTo>
                  <a:lnTo>
                    <a:pt x="528937" y="1229518"/>
                  </a:lnTo>
                  <a:lnTo>
                    <a:pt x="522900" y="1229518"/>
                  </a:lnTo>
                  <a:lnTo>
                    <a:pt x="516228" y="1229518"/>
                  </a:lnTo>
                  <a:lnTo>
                    <a:pt x="510191" y="1230152"/>
                  </a:lnTo>
                  <a:lnTo>
                    <a:pt x="503837" y="1231421"/>
                  </a:lnTo>
                  <a:lnTo>
                    <a:pt x="497800" y="1232372"/>
                  </a:lnTo>
                  <a:lnTo>
                    <a:pt x="491445" y="1233958"/>
                  </a:lnTo>
                  <a:lnTo>
                    <a:pt x="485408" y="1235861"/>
                  </a:lnTo>
                  <a:lnTo>
                    <a:pt x="479372" y="1238082"/>
                  </a:lnTo>
                  <a:lnTo>
                    <a:pt x="473017" y="1240936"/>
                  </a:lnTo>
                  <a:lnTo>
                    <a:pt x="466663" y="1243473"/>
                  </a:lnTo>
                  <a:lnTo>
                    <a:pt x="453953" y="1250134"/>
                  </a:lnTo>
                  <a:lnTo>
                    <a:pt x="440927" y="1257746"/>
                  </a:lnTo>
                  <a:lnTo>
                    <a:pt x="427900" y="1266627"/>
                  </a:lnTo>
                  <a:lnTo>
                    <a:pt x="413920" y="1276142"/>
                  </a:lnTo>
                  <a:lnTo>
                    <a:pt x="399622" y="1286926"/>
                  </a:lnTo>
                  <a:lnTo>
                    <a:pt x="384689" y="1298344"/>
                  </a:lnTo>
                  <a:lnTo>
                    <a:pt x="369438" y="1311031"/>
                  </a:lnTo>
                  <a:lnTo>
                    <a:pt x="336076" y="1338308"/>
                  </a:lnTo>
                  <a:lnTo>
                    <a:pt x="327498" y="1345286"/>
                  </a:lnTo>
                  <a:lnTo>
                    <a:pt x="318601" y="1351312"/>
                  </a:lnTo>
                  <a:lnTo>
                    <a:pt x="309387" y="1356704"/>
                  </a:lnTo>
                  <a:lnTo>
                    <a:pt x="300173" y="1361779"/>
                  </a:lnTo>
                  <a:lnTo>
                    <a:pt x="290323" y="1365902"/>
                  </a:lnTo>
                  <a:lnTo>
                    <a:pt x="280792" y="1369391"/>
                  </a:lnTo>
                  <a:lnTo>
                    <a:pt x="271577" y="1372562"/>
                  </a:lnTo>
                  <a:lnTo>
                    <a:pt x="262046" y="1375100"/>
                  </a:lnTo>
                  <a:lnTo>
                    <a:pt x="252514" y="1377320"/>
                  </a:lnTo>
                  <a:lnTo>
                    <a:pt x="243300" y="1378589"/>
                  </a:lnTo>
                  <a:lnTo>
                    <a:pt x="233450" y="1379857"/>
                  </a:lnTo>
                  <a:lnTo>
                    <a:pt x="224236" y="1380492"/>
                  </a:lnTo>
                  <a:lnTo>
                    <a:pt x="215022" y="1381126"/>
                  </a:lnTo>
                  <a:lnTo>
                    <a:pt x="206125" y="1381126"/>
                  </a:lnTo>
                  <a:lnTo>
                    <a:pt x="197547" y="1381126"/>
                  </a:lnTo>
                  <a:lnTo>
                    <a:pt x="188968" y="1380175"/>
                  </a:lnTo>
                  <a:lnTo>
                    <a:pt x="180707" y="1379857"/>
                  </a:lnTo>
                  <a:lnTo>
                    <a:pt x="172764" y="1378589"/>
                  </a:lnTo>
                  <a:lnTo>
                    <a:pt x="158149" y="1376369"/>
                  </a:lnTo>
                  <a:lnTo>
                    <a:pt x="144804" y="1374148"/>
                  </a:lnTo>
                  <a:lnTo>
                    <a:pt x="133683" y="1370977"/>
                  </a:lnTo>
                  <a:lnTo>
                    <a:pt x="124469" y="1368756"/>
                  </a:lnTo>
                  <a:lnTo>
                    <a:pt x="117479" y="1366536"/>
                  </a:lnTo>
                  <a:lnTo>
                    <a:pt x="111125" y="1364633"/>
                  </a:lnTo>
                  <a:lnTo>
                    <a:pt x="123834" y="1364950"/>
                  </a:lnTo>
                  <a:lnTo>
                    <a:pt x="136225" y="1364950"/>
                  </a:lnTo>
                  <a:lnTo>
                    <a:pt x="148617" y="1363682"/>
                  </a:lnTo>
                  <a:lnTo>
                    <a:pt x="160055" y="1362730"/>
                  </a:lnTo>
                  <a:lnTo>
                    <a:pt x="171493" y="1360510"/>
                  </a:lnTo>
                  <a:lnTo>
                    <a:pt x="182931" y="1357973"/>
                  </a:lnTo>
                  <a:lnTo>
                    <a:pt x="193416" y="1354801"/>
                  </a:lnTo>
                  <a:lnTo>
                    <a:pt x="203901" y="1351312"/>
                  </a:lnTo>
                  <a:lnTo>
                    <a:pt x="214386" y="1347506"/>
                  </a:lnTo>
                  <a:lnTo>
                    <a:pt x="223918" y="1343065"/>
                  </a:lnTo>
                  <a:lnTo>
                    <a:pt x="233450" y="1338308"/>
                  </a:lnTo>
                  <a:lnTo>
                    <a:pt x="242664" y="1332916"/>
                  </a:lnTo>
                  <a:lnTo>
                    <a:pt x="251561" y="1327524"/>
                  </a:lnTo>
                  <a:lnTo>
                    <a:pt x="260457" y="1321815"/>
                  </a:lnTo>
                  <a:lnTo>
                    <a:pt x="268400" y="1315789"/>
                  </a:lnTo>
                  <a:lnTo>
                    <a:pt x="276661" y="1309445"/>
                  </a:lnTo>
                  <a:lnTo>
                    <a:pt x="284287" y="1303102"/>
                  </a:lnTo>
                  <a:lnTo>
                    <a:pt x="291594" y="1296124"/>
                  </a:lnTo>
                  <a:lnTo>
                    <a:pt x="298584" y="1289781"/>
                  </a:lnTo>
                  <a:lnTo>
                    <a:pt x="305574" y="1282486"/>
                  </a:lnTo>
                  <a:lnTo>
                    <a:pt x="311611" y="1275508"/>
                  </a:lnTo>
                  <a:lnTo>
                    <a:pt x="317648" y="1268213"/>
                  </a:lnTo>
                  <a:lnTo>
                    <a:pt x="323685" y="1261235"/>
                  </a:lnTo>
                  <a:lnTo>
                    <a:pt x="328769" y="1253940"/>
                  </a:lnTo>
                  <a:lnTo>
                    <a:pt x="333852" y="1246962"/>
                  </a:lnTo>
                  <a:lnTo>
                    <a:pt x="338936" y="1239667"/>
                  </a:lnTo>
                  <a:lnTo>
                    <a:pt x="347514" y="1226029"/>
                  </a:lnTo>
                  <a:lnTo>
                    <a:pt x="354187" y="1212708"/>
                  </a:lnTo>
                  <a:lnTo>
                    <a:pt x="360224" y="1200338"/>
                  </a:lnTo>
                  <a:lnTo>
                    <a:pt x="362765" y="1194312"/>
                  </a:lnTo>
                  <a:lnTo>
                    <a:pt x="365307" y="1188603"/>
                  </a:lnTo>
                  <a:lnTo>
                    <a:pt x="371980" y="1177185"/>
                  </a:lnTo>
                  <a:lnTo>
                    <a:pt x="378970" y="1166084"/>
                  </a:lnTo>
                  <a:lnTo>
                    <a:pt x="386595" y="1155300"/>
                  </a:lnTo>
                  <a:lnTo>
                    <a:pt x="394538" y="1144516"/>
                  </a:lnTo>
                  <a:lnTo>
                    <a:pt x="402799" y="1134684"/>
                  </a:lnTo>
                  <a:lnTo>
                    <a:pt x="411378" y="1124534"/>
                  </a:lnTo>
                  <a:lnTo>
                    <a:pt x="419639" y="1115653"/>
                  </a:lnTo>
                  <a:lnTo>
                    <a:pt x="427264" y="1107407"/>
                  </a:lnTo>
                  <a:lnTo>
                    <a:pt x="435207" y="1099477"/>
                  </a:lnTo>
                  <a:lnTo>
                    <a:pt x="448234" y="1086791"/>
                  </a:lnTo>
                  <a:lnTo>
                    <a:pt x="457766" y="1078544"/>
                  </a:lnTo>
                  <a:lnTo>
                    <a:pt x="462532" y="1074738"/>
                  </a:lnTo>
                  <a:close/>
                  <a:moveTo>
                    <a:pt x="1392609" y="876300"/>
                  </a:moveTo>
                  <a:lnTo>
                    <a:pt x="1396748" y="881389"/>
                  </a:lnTo>
                  <a:lnTo>
                    <a:pt x="1401524" y="886160"/>
                  </a:lnTo>
                  <a:lnTo>
                    <a:pt x="1405981" y="890294"/>
                  </a:lnTo>
                  <a:lnTo>
                    <a:pt x="1410757" y="894111"/>
                  </a:lnTo>
                  <a:lnTo>
                    <a:pt x="1415851" y="897928"/>
                  </a:lnTo>
                  <a:lnTo>
                    <a:pt x="1421264" y="901426"/>
                  </a:lnTo>
                  <a:lnTo>
                    <a:pt x="1426358" y="904607"/>
                  </a:lnTo>
                  <a:lnTo>
                    <a:pt x="1431771" y="907151"/>
                  </a:lnTo>
                  <a:lnTo>
                    <a:pt x="1437820" y="910014"/>
                  </a:lnTo>
                  <a:lnTo>
                    <a:pt x="1443869" y="912240"/>
                  </a:lnTo>
                  <a:lnTo>
                    <a:pt x="1449919" y="914148"/>
                  </a:lnTo>
                  <a:lnTo>
                    <a:pt x="1456286" y="916057"/>
                  </a:lnTo>
                  <a:lnTo>
                    <a:pt x="1462654" y="917647"/>
                  </a:lnTo>
                  <a:lnTo>
                    <a:pt x="1469659" y="919237"/>
                  </a:lnTo>
                  <a:lnTo>
                    <a:pt x="1483986" y="921464"/>
                  </a:lnTo>
                  <a:lnTo>
                    <a:pt x="1498950" y="922736"/>
                  </a:lnTo>
                  <a:lnTo>
                    <a:pt x="1514870" y="923690"/>
                  </a:lnTo>
                  <a:lnTo>
                    <a:pt x="1531744" y="923690"/>
                  </a:lnTo>
                  <a:lnTo>
                    <a:pt x="1549892" y="923372"/>
                  </a:lnTo>
                  <a:lnTo>
                    <a:pt x="1568677" y="923054"/>
                  </a:lnTo>
                  <a:lnTo>
                    <a:pt x="1588417" y="921782"/>
                  </a:lnTo>
                  <a:lnTo>
                    <a:pt x="1631400" y="919237"/>
                  </a:lnTo>
                  <a:lnTo>
                    <a:pt x="1642862" y="918601"/>
                  </a:lnTo>
                  <a:lnTo>
                    <a:pt x="1653369" y="918601"/>
                  </a:lnTo>
                  <a:lnTo>
                    <a:pt x="1664194" y="919873"/>
                  </a:lnTo>
                  <a:lnTo>
                    <a:pt x="1674701" y="921464"/>
                  </a:lnTo>
                  <a:lnTo>
                    <a:pt x="1684571" y="923690"/>
                  </a:lnTo>
                  <a:lnTo>
                    <a:pt x="1694441" y="925916"/>
                  </a:lnTo>
                  <a:lnTo>
                    <a:pt x="1703992" y="929415"/>
                  </a:lnTo>
                  <a:lnTo>
                    <a:pt x="1713225" y="932914"/>
                  </a:lnTo>
                  <a:lnTo>
                    <a:pt x="1722140" y="936730"/>
                  </a:lnTo>
                  <a:lnTo>
                    <a:pt x="1730737" y="941183"/>
                  </a:lnTo>
                  <a:lnTo>
                    <a:pt x="1739015" y="945636"/>
                  </a:lnTo>
                  <a:lnTo>
                    <a:pt x="1747293" y="950725"/>
                  </a:lnTo>
                  <a:lnTo>
                    <a:pt x="1754616" y="955814"/>
                  </a:lnTo>
                  <a:lnTo>
                    <a:pt x="1761939" y="960584"/>
                  </a:lnTo>
                  <a:lnTo>
                    <a:pt x="1768625" y="965991"/>
                  </a:lnTo>
                  <a:lnTo>
                    <a:pt x="1775311" y="971398"/>
                  </a:lnTo>
                  <a:lnTo>
                    <a:pt x="1781997" y="976805"/>
                  </a:lnTo>
                  <a:lnTo>
                    <a:pt x="1787728" y="982212"/>
                  </a:lnTo>
                  <a:lnTo>
                    <a:pt x="1798553" y="993026"/>
                  </a:lnTo>
                  <a:lnTo>
                    <a:pt x="1807150" y="1002568"/>
                  </a:lnTo>
                  <a:lnTo>
                    <a:pt x="1815110" y="1011473"/>
                  </a:lnTo>
                  <a:lnTo>
                    <a:pt x="1821159" y="1019106"/>
                  </a:lnTo>
                  <a:lnTo>
                    <a:pt x="1825298" y="1025149"/>
                  </a:lnTo>
                  <a:lnTo>
                    <a:pt x="1828800" y="1030556"/>
                  </a:lnTo>
                  <a:lnTo>
                    <a:pt x="1818930" y="1022287"/>
                  </a:lnTo>
                  <a:lnTo>
                    <a:pt x="1808742" y="1015290"/>
                  </a:lnTo>
                  <a:lnTo>
                    <a:pt x="1798872" y="1008929"/>
                  </a:lnTo>
                  <a:lnTo>
                    <a:pt x="1788365" y="1003204"/>
                  </a:lnTo>
                  <a:lnTo>
                    <a:pt x="1777858" y="998115"/>
                  </a:lnTo>
                  <a:lnTo>
                    <a:pt x="1767670" y="993344"/>
                  </a:lnTo>
                  <a:lnTo>
                    <a:pt x="1756845" y="989527"/>
                  </a:lnTo>
                  <a:lnTo>
                    <a:pt x="1746338" y="986029"/>
                  </a:lnTo>
                  <a:lnTo>
                    <a:pt x="1735513" y="983484"/>
                  </a:lnTo>
                  <a:lnTo>
                    <a:pt x="1725324" y="981258"/>
                  </a:lnTo>
                  <a:lnTo>
                    <a:pt x="1714499" y="979668"/>
                  </a:lnTo>
                  <a:lnTo>
                    <a:pt x="1703992" y="978077"/>
                  </a:lnTo>
                  <a:lnTo>
                    <a:pt x="1693485" y="977123"/>
                  </a:lnTo>
                  <a:lnTo>
                    <a:pt x="1683297" y="976805"/>
                  </a:lnTo>
                  <a:lnTo>
                    <a:pt x="1672790" y="976805"/>
                  </a:lnTo>
                  <a:lnTo>
                    <a:pt x="1662283" y="977759"/>
                  </a:lnTo>
                  <a:lnTo>
                    <a:pt x="1652413" y="978395"/>
                  </a:lnTo>
                  <a:lnTo>
                    <a:pt x="1642862" y="979350"/>
                  </a:lnTo>
                  <a:lnTo>
                    <a:pt x="1632673" y="980622"/>
                  </a:lnTo>
                  <a:lnTo>
                    <a:pt x="1623440" y="982530"/>
                  </a:lnTo>
                  <a:lnTo>
                    <a:pt x="1613888" y="984438"/>
                  </a:lnTo>
                  <a:lnTo>
                    <a:pt x="1604974" y="986983"/>
                  </a:lnTo>
                  <a:lnTo>
                    <a:pt x="1596059" y="989209"/>
                  </a:lnTo>
                  <a:lnTo>
                    <a:pt x="1587144" y="991754"/>
                  </a:lnTo>
                  <a:lnTo>
                    <a:pt x="1579184" y="994616"/>
                  </a:lnTo>
                  <a:lnTo>
                    <a:pt x="1570906" y="997797"/>
                  </a:lnTo>
                  <a:lnTo>
                    <a:pt x="1555942" y="1003840"/>
                  </a:lnTo>
                  <a:lnTo>
                    <a:pt x="1542570" y="1010519"/>
                  </a:lnTo>
                  <a:lnTo>
                    <a:pt x="1530471" y="1016880"/>
                  </a:lnTo>
                  <a:lnTo>
                    <a:pt x="1524740" y="1020379"/>
                  </a:lnTo>
                  <a:lnTo>
                    <a:pt x="1519327" y="1023241"/>
                  </a:lnTo>
                  <a:lnTo>
                    <a:pt x="1507547" y="1028966"/>
                  </a:lnTo>
                  <a:lnTo>
                    <a:pt x="1495130" y="1033737"/>
                  </a:lnTo>
                  <a:lnTo>
                    <a:pt x="1482394" y="1038190"/>
                  </a:lnTo>
                  <a:lnTo>
                    <a:pt x="1469659" y="1042006"/>
                  </a:lnTo>
                  <a:lnTo>
                    <a:pt x="1456923" y="1045505"/>
                  </a:lnTo>
                  <a:lnTo>
                    <a:pt x="1444188" y="1048049"/>
                  </a:lnTo>
                  <a:lnTo>
                    <a:pt x="1432407" y="1050912"/>
                  </a:lnTo>
                  <a:lnTo>
                    <a:pt x="1420627" y="1052820"/>
                  </a:lnTo>
                  <a:lnTo>
                    <a:pt x="1410439" y="1054728"/>
                  </a:lnTo>
                  <a:lnTo>
                    <a:pt x="1392291" y="1056955"/>
                  </a:lnTo>
                  <a:lnTo>
                    <a:pt x="1379237" y="1058545"/>
                  </a:lnTo>
                  <a:lnTo>
                    <a:pt x="1373187" y="1058863"/>
                  </a:lnTo>
                  <a:lnTo>
                    <a:pt x="1376690" y="1048049"/>
                  </a:lnTo>
                  <a:lnTo>
                    <a:pt x="1379873" y="1036917"/>
                  </a:lnTo>
                  <a:lnTo>
                    <a:pt x="1382739" y="1025785"/>
                  </a:lnTo>
                  <a:lnTo>
                    <a:pt x="1385286" y="1014654"/>
                  </a:lnTo>
                  <a:lnTo>
                    <a:pt x="1387515" y="1003522"/>
                  </a:lnTo>
                  <a:lnTo>
                    <a:pt x="1389425" y="991754"/>
                  </a:lnTo>
                  <a:lnTo>
                    <a:pt x="1391335" y="980304"/>
                  </a:lnTo>
                  <a:lnTo>
                    <a:pt x="1392609" y="968536"/>
                  </a:lnTo>
                  <a:lnTo>
                    <a:pt x="1393882" y="956768"/>
                  </a:lnTo>
                  <a:lnTo>
                    <a:pt x="1394519" y="945318"/>
                  </a:lnTo>
                  <a:lnTo>
                    <a:pt x="1394838" y="933232"/>
                  </a:lnTo>
                  <a:lnTo>
                    <a:pt x="1394838" y="921782"/>
                  </a:lnTo>
                  <a:lnTo>
                    <a:pt x="1394838" y="910650"/>
                  </a:lnTo>
                  <a:lnTo>
                    <a:pt x="1394519" y="899200"/>
                  </a:lnTo>
                  <a:lnTo>
                    <a:pt x="1393882" y="887432"/>
                  </a:lnTo>
                  <a:lnTo>
                    <a:pt x="1392609" y="876300"/>
                  </a:lnTo>
                  <a:close/>
                  <a:moveTo>
                    <a:pt x="437859" y="876300"/>
                  </a:moveTo>
                  <a:lnTo>
                    <a:pt x="436908" y="887413"/>
                  </a:lnTo>
                  <a:lnTo>
                    <a:pt x="435957" y="899160"/>
                  </a:lnTo>
                  <a:lnTo>
                    <a:pt x="435640" y="910590"/>
                  </a:lnTo>
                  <a:lnTo>
                    <a:pt x="435640" y="922020"/>
                  </a:lnTo>
                  <a:lnTo>
                    <a:pt x="435640" y="933768"/>
                  </a:lnTo>
                  <a:lnTo>
                    <a:pt x="435957" y="945198"/>
                  </a:lnTo>
                  <a:lnTo>
                    <a:pt x="436908" y="957263"/>
                  </a:lnTo>
                  <a:lnTo>
                    <a:pt x="437859" y="968693"/>
                  </a:lnTo>
                  <a:lnTo>
                    <a:pt x="439127" y="980440"/>
                  </a:lnTo>
                  <a:lnTo>
                    <a:pt x="441030" y="992188"/>
                  </a:lnTo>
                  <a:lnTo>
                    <a:pt x="442932" y="1003300"/>
                  </a:lnTo>
                  <a:lnTo>
                    <a:pt x="445151" y="1014730"/>
                  </a:lnTo>
                  <a:lnTo>
                    <a:pt x="448005" y="1025843"/>
                  </a:lnTo>
                  <a:lnTo>
                    <a:pt x="450542" y="1036955"/>
                  </a:lnTo>
                  <a:lnTo>
                    <a:pt x="453712" y="1047750"/>
                  </a:lnTo>
                  <a:lnTo>
                    <a:pt x="457200" y="1058545"/>
                  </a:lnTo>
                  <a:lnTo>
                    <a:pt x="451810" y="1054735"/>
                  </a:lnTo>
                  <a:lnTo>
                    <a:pt x="446420" y="1051243"/>
                  </a:lnTo>
                  <a:lnTo>
                    <a:pt x="441030" y="1047750"/>
                  </a:lnTo>
                  <a:lnTo>
                    <a:pt x="435640" y="1045210"/>
                  </a:lnTo>
                  <a:lnTo>
                    <a:pt x="429933" y="1042353"/>
                  </a:lnTo>
                  <a:lnTo>
                    <a:pt x="424226" y="1040130"/>
                  </a:lnTo>
                  <a:lnTo>
                    <a:pt x="418518" y="1038225"/>
                  </a:lnTo>
                  <a:lnTo>
                    <a:pt x="412177" y="1036638"/>
                  </a:lnTo>
                  <a:lnTo>
                    <a:pt x="406153" y="1035050"/>
                  </a:lnTo>
                  <a:lnTo>
                    <a:pt x="399812" y="1034415"/>
                  </a:lnTo>
                  <a:lnTo>
                    <a:pt x="393471" y="1033463"/>
                  </a:lnTo>
                  <a:lnTo>
                    <a:pt x="386813" y="1033145"/>
                  </a:lnTo>
                  <a:lnTo>
                    <a:pt x="379837" y="1032828"/>
                  </a:lnTo>
                  <a:lnTo>
                    <a:pt x="373179" y="1032828"/>
                  </a:lnTo>
                  <a:lnTo>
                    <a:pt x="358911" y="1033463"/>
                  </a:lnTo>
                  <a:lnTo>
                    <a:pt x="344009" y="1035368"/>
                  </a:lnTo>
                  <a:lnTo>
                    <a:pt x="328156" y="1037908"/>
                  </a:lnTo>
                  <a:lnTo>
                    <a:pt x="311669" y="1041400"/>
                  </a:lnTo>
                  <a:lnTo>
                    <a:pt x="294548" y="1045210"/>
                  </a:lnTo>
                  <a:lnTo>
                    <a:pt x="275842" y="1049655"/>
                  </a:lnTo>
                  <a:lnTo>
                    <a:pt x="256818" y="1055053"/>
                  </a:lnTo>
                  <a:lnTo>
                    <a:pt x="215283" y="1066483"/>
                  </a:lnTo>
                  <a:lnTo>
                    <a:pt x="204503" y="1069340"/>
                  </a:lnTo>
                  <a:lnTo>
                    <a:pt x="193723" y="1071245"/>
                  </a:lnTo>
                  <a:lnTo>
                    <a:pt x="183577" y="1072515"/>
                  </a:lnTo>
                  <a:lnTo>
                    <a:pt x="173114" y="1073150"/>
                  </a:lnTo>
                  <a:lnTo>
                    <a:pt x="162651" y="1073150"/>
                  </a:lnTo>
                  <a:lnTo>
                    <a:pt x="152823" y="1072833"/>
                  </a:lnTo>
                  <a:lnTo>
                    <a:pt x="142677" y="1071563"/>
                  </a:lnTo>
                  <a:lnTo>
                    <a:pt x="132848" y="1069975"/>
                  </a:lnTo>
                  <a:lnTo>
                    <a:pt x="123653" y="1067753"/>
                  </a:lnTo>
                  <a:lnTo>
                    <a:pt x="114141" y="1065530"/>
                  </a:lnTo>
                  <a:lnTo>
                    <a:pt x="105264" y="1062673"/>
                  </a:lnTo>
                  <a:lnTo>
                    <a:pt x="96386" y="1059815"/>
                  </a:lnTo>
                  <a:lnTo>
                    <a:pt x="87825" y="1056323"/>
                  </a:lnTo>
                  <a:lnTo>
                    <a:pt x="79899" y="1052830"/>
                  </a:lnTo>
                  <a:lnTo>
                    <a:pt x="71655" y="1049020"/>
                  </a:lnTo>
                  <a:lnTo>
                    <a:pt x="64363" y="1045210"/>
                  </a:lnTo>
                  <a:lnTo>
                    <a:pt x="57070" y="1041400"/>
                  </a:lnTo>
                  <a:lnTo>
                    <a:pt x="50412" y="1036955"/>
                  </a:lnTo>
                  <a:lnTo>
                    <a:pt x="37730" y="1029018"/>
                  </a:lnTo>
                  <a:lnTo>
                    <a:pt x="26950" y="1021398"/>
                  </a:lnTo>
                  <a:lnTo>
                    <a:pt x="17755" y="1014095"/>
                  </a:lnTo>
                  <a:lnTo>
                    <a:pt x="10146" y="1007745"/>
                  </a:lnTo>
                  <a:lnTo>
                    <a:pt x="4756" y="1003300"/>
                  </a:lnTo>
                  <a:lnTo>
                    <a:pt x="0" y="998855"/>
                  </a:lnTo>
                  <a:lnTo>
                    <a:pt x="11414" y="1004253"/>
                  </a:lnTo>
                  <a:lnTo>
                    <a:pt x="22828" y="1009333"/>
                  </a:lnTo>
                  <a:lnTo>
                    <a:pt x="34242" y="1013460"/>
                  </a:lnTo>
                  <a:lnTo>
                    <a:pt x="45339" y="1016953"/>
                  </a:lnTo>
                  <a:lnTo>
                    <a:pt x="56436" y="1019810"/>
                  </a:lnTo>
                  <a:lnTo>
                    <a:pt x="67533" y="1022033"/>
                  </a:lnTo>
                  <a:lnTo>
                    <a:pt x="78631" y="1023620"/>
                  </a:lnTo>
                  <a:lnTo>
                    <a:pt x="89728" y="1024890"/>
                  </a:lnTo>
                  <a:lnTo>
                    <a:pt x="100508" y="1025208"/>
                  </a:lnTo>
                  <a:lnTo>
                    <a:pt x="111288" y="1025208"/>
                  </a:lnTo>
                  <a:lnTo>
                    <a:pt x="122068" y="1024890"/>
                  </a:lnTo>
                  <a:lnTo>
                    <a:pt x="132848" y="1023938"/>
                  </a:lnTo>
                  <a:lnTo>
                    <a:pt x="143311" y="1022350"/>
                  </a:lnTo>
                  <a:lnTo>
                    <a:pt x="153140" y="1020445"/>
                  </a:lnTo>
                  <a:lnTo>
                    <a:pt x="163285" y="1018540"/>
                  </a:lnTo>
                  <a:lnTo>
                    <a:pt x="173114" y="1016000"/>
                  </a:lnTo>
                  <a:lnTo>
                    <a:pt x="182626" y="1013143"/>
                  </a:lnTo>
                  <a:lnTo>
                    <a:pt x="192455" y="1010285"/>
                  </a:lnTo>
                  <a:lnTo>
                    <a:pt x="201650" y="1006793"/>
                  </a:lnTo>
                  <a:lnTo>
                    <a:pt x="210210" y="1002983"/>
                  </a:lnTo>
                  <a:lnTo>
                    <a:pt x="218771" y="998855"/>
                  </a:lnTo>
                  <a:lnTo>
                    <a:pt x="227332" y="994728"/>
                  </a:lnTo>
                  <a:lnTo>
                    <a:pt x="235575" y="990600"/>
                  </a:lnTo>
                  <a:lnTo>
                    <a:pt x="243502" y="986473"/>
                  </a:lnTo>
                  <a:lnTo>
                    <a:pt x="251111" y="982028"/>
                  </a:lnTo>
                  <a:lnTo>
                    <a:pt x="258086" y="977583"/>
                  </a:lnTo>
                  <a:lnTo>
                    <a:pt x="271403" y="968375"/>
                  </a:lnTo>
                  <a:lnTo>
                    <a:pt x="283134" y="959168"/>
                  </a:lnTo>
                  <a:lnTo>
                    <a:pt x="293597" y="949960"/>
                  </a:lnTo>
                  <a:lnTo>
                    <a:pt x="298353" y="945515"/>
                  </a:lnTo>
                  <a:lnTo>
                    <a:pt x="303109" y="941705"/>
                  </a:lnTo>
                  <a:lnTo>
                    <a:pt x="313572" y="933768"/>
                  </a:lnTo>
                  <a:lnTo>
                    <a:pt x="324669" y="926465"/>
                  </a:lnTo>
                  <a:lnTo>
                    <a:pt x="336083" y="919480"/>
                  </a:lnTo>
                  <a:lnTo>
                    <a:pt x="347814" y="912813"/>
                  </a:lnTo>
                  <a:lnTo>
                    <a:pt x="359228" y="907098"/>
                  </a:lnTo>
                  <a:lnTo>
                    <a:pt x="370642" y="901383"/>
                  </a:lnTo>
                  <a:lnTo>
                    <a:pt x="382374" y="896620"/>
                  </a:lnTo>
                  <a:lnTo>
                    <a:pt x="393154" y="892175"/>
                  </a:lnTo>
                  <a:lnTo>
                    <a:pt x="402983" y="888365"/>
                  </a:lnTo>
                  <a:lnTo>
                    <a:pt x="419787" y="882015"/>
                  </a:lnTo>
                  <a:lnTo>
                    <a:pt x="432152" y="877888"/>
                  </a:lnTo>
                  <a:lnTo>
                    <a:pt x="437859" y="876300"/>
                  </a:lnTo>
                  <a:close/>
                  <a:moveTo>
                    <a:pt x="46037" y="619125"/>
                  </a:moveTo>
                  <a:lnTo>
                    <a:pt x="53985" y="628994"/>
                  </a:lnTo>
                  <a:lnTo>
                    <a:pt x="62570" y="637907"/>
                  </a:lnTo>
                  <a:lnTo>
                    <a:pt x="70837" y="646502"/>
                  </a:lnTo>
                  <a:lnTo>
                    <a:pt x="79739" y="654142"/>
                  </a:lnTo>
                  <a:lnTo>
                    <a:pt x="88960" y="661464"/>
                  </a:lnTo>
                  <a:lnTo>
                    <a:pt x="98180" y="667831"/>
                  </a:lnTo>
                  <a:lnTo>
                    <a:pt x="107719" y="674197"/>
                  </a:lnTo>
                  <a:lnTo>
                    <a:pt x="117575" y="679609"/>
                  </a:lnTo>
                  <a:lnTo>
                    <a:pt x="127113" y="684384"/>
                  </a:lnTo>
                  <a:lnTo>
                    <a:pt x="136970" y="688841"/>
                  </a:lnTo>
                  <a:lnTo>
                    <a:pt x="147144" y="692661"/>
                  </a:lnTo>
                  <a:lnTo>
                    <a:pt x="157001" y="696163"/>
                  </a:lnTo>
                  <a:lnTo>
                    <a:pt x="167175" y="699028"/>
                  </a:lnTo>
                  <a:lnTo>
                    <a:pt x="177031" y="701575"/>
                  </a:lnTo>
                  <a:lnTo>
                    <a:pt x="187524" y="703803"/>
                  </a:lnTo>
                  <a:lnTo>
                    <a:pt x="197698" y="705395"/>
                  </a:lnTo>
                  <a:lnTo>
                    <a:pt x="207554" y="706986"/>
                  </a:lnTo>
                  <a:lnTo>
                    <a:pt x="217093" y="707623"/>
                  </a:lnTo>
                  <a:lnTo>
                    <a:pt x="227267" y="708260"/>
                  </a:lnTo>
                  <a:lnTo>
                    <a:pt x="236805" y="708896"/>
                  </a:lnTo>
                  <a:lnTo>
                    <a:pt x="246344" y="708896"/>
                  </a:lnTo>
                  <a:lnTo>
                    <a:pt x="255564" y="708260"/>
                  </a:lnTo>
                  <a:lnTo>
                    <a:pt x="264785" y="707941"/>
                  </a:lnTo>
                  <a:lnTo>
                    <a:pt x="273687" y="706986"/>
                  </a:lnTo>
                  <a:lnTo>
                    <a:pt x="282590" y="706031"/>
                  </a:lnTo>
                  <a:lnTo>
                    <a:pt x="291175" y="704758"/>
                  </a:lnTo>
                  <a:lnTo>
                    <a:pt x="306754" y="701893"/>
                  </a:lnTo>
                  <a:lnTo>
                    <a:pt x="321380" y="698391"/>
                  </a:lnTo>
                  <a:lnTo>
                    <a:pt x="334415" y="694253"/>
                  </a:lnTo>
                  <a:lnTo>
                    <a:pt x="340774" y="692343"/>
                  </a:lnTo>
                  <a:lnTo>
                    <a:pt x="346815" y="690751"/>
                  </a:lnTo>
                  <a:lnTo>
                    <a:pt x="359533" y="687568"/>
                  </a:lnTo>
                  <a:lnTo>
                    <a:pt x="372569" y="685339"/>
                  </a:lnTo>
                  <a:lnTo>
                    <a:pt x="386241" y="683748"/>
                  </a:lnTo>
                  <a:lnTo>
                    <a:pt x="399277" y="682474"/>
                  </a:lnTo>
                  <a:lnTo>
                    <a:pt x="412313" y="681838"/>
                  </a:lnTo>
                  <a:lnTo>
                    <a:pt x="425349" y="681519"/>
                  </a:lnTo>
                  <a:lnTo>
                    <a:pt x="437748" y="681519"/>
                  </a:lnTo>
                  <a:lnTo>
                    <a:pt x="449195" y="681838"/>
                  </a:lnTo>
                  <a:lnTo>
                    <a:pt x="460005" y="682156"/>
                  </a:lnTo>
                  <a:lnTo>
                    <a:pt x="478128" y="683748"/>
                  </a:lnTo>
                  <a:lnTo>
                    <a:pt x="490846" y="685021"/>
                  </a:lnTo>
                  <a:lnTo>
                    <a:pt x="496887" y="685658"/>
                  </a:lnTo>
                  <a:lnTo>
                    <a:pt x="491164" y="695526"/>
                  </a:lnTo>
                  <a:lnTo>
                    <a:pt x="486077" y="705713"/>
                  </a:lnTo>
                  <a:lnTo>
                    <a:pt x="480671" y="716218"/>
                  </a:lnTo>
                  <a:lnTo>
                    <a:pt x="476220" y="726405"/>
                  </a:lnTo>
                  <a:lnTo>
                    <a:pt x="471451" y="737228"/>
                  </a:lnTo>
                  <a:lnTo>
                    <a:pt x="467000" y="748052"/>
                  </a:lnTo>
                  <a:lnTo>
                    <a:pt x="463184" y="759194"/>
                  </a:lnTo>
                  <a:lnTo>
                    <a:pt x="459369" y="770335"/>
                  </a:lnTo>
                  <a:lnTo>
                    <a:pt x="455871" y="781477"/>
                  </a:lnTo>
                  <a:lnTo>
                    <a:pt x="452692" y="792619"/>
                  </a:lnTo>
                  <a:lnTo>
                    <a:pt x="449513" y="804079"/>
                  </a:lnTo>
                  <a:lnTo>
                    <a:pt x="447287" y="815539"/>
                  </a:lnTo>
                  <a:lnTo>
                    <a:pt x="445061" y="826681"/>
                  </a:lnTo>
                  <a:lnTo>
                    <a:pt x="443154" y="837823"/>
                  </a:lnTo>
                  <a:lnTo>
                    <a:pt x="441564" y="848965"/>
                  </a:lnTo>
                  <a:lnTo>
                    <a:pt x="439974" y="860425"/>
                  </a:lnTo>
                  <a:lnTo>
                    <a:pt x="436795" y="854695"/>
                  </a:lnTo>
                  <a:lnTo>
                    <a:pt x="433615" y="849283"/>
                  </a:lnTo>
                  <a:lnTo>
                    <a:pt x="430118" y="843872"/>
                  </a:lnTo>
                  <a:lnTo>
                    <a:pt x="426302" y="839096"/>
                  </a:lnTo>
                  <a:lnTo>
                    <a:pt x="421851" y="834321"/>
                  </a:lnTo>
                  <a:lnTo>
                    <a:pt x="417718" y="830183"/>
                  </a:lnTo>
                  <a:lnTo>
                    <a:pt x="412949" y="826045"/>
                  </a:lnTo>
                  <a:lnTo>
                    <a:pt x="408179" y="821906"/>
                  </a:lnTo>
                  <a:lnTo>
                    <a:pt x="403092" y="818086"/>
                  </a:lnTo>
                  <a:lnTo>
                    <a:pt x="397687" y="814584"/>
                  </a:lnTo>
                  <a:lnTo>
                    <a:pt x="391964" y="811401"/>
                  </a:lnTo>
                  <a:lnTo>
                    <a:pt x="386241" y="808218"/>
                  </a:lnTo>
                  <a:lnTo>
                    <a:pt x="379882" y="805353"/>
                  </a:lnTo>
                  <a:lnTo>
                    <a:pt x="373841" y="802806"/>
                  </a:lnTo>
                  <a:lnTo>
                    <a:pt x="360487" y="797394"/>
                  </a:lnTo>
                  <a:lnTo>
                    <a:pt x="346180" y="793256"/>
                  </a:lnTo>
                  <a:lnTo>
                    <a:pt x="330282" y="788799"/>
                  </a:lnTo>
                  <a:lnTo>
                    <a:pt x="314067" y="784979"/>
                  </a:lnTo>
                  <a:lnTo>
                    <a:pt x="296580" y="781477"/>
                  </a:lnTo>
                  <a:lnTo>
                    <a:pt x="277821" y="778612"/>
                  </a:lnTo>
                  <a:lnTo>
                    <a:pt x="258426" y="775429"/>
                  </a:lnTo>
                  <a:lnTo>
                    <a:pt x="215503" y="769380"/>
                  </a:lnTo>
                  <a:lnTo>
                    <a:pt x="204375" y="767470"/>
                  </a:lnTo>
                  <a:lnTo>
                    <a:pt x="194200" y="764605"/>
                  </a:lnTo>
                  <a:lnTo>
                    <a:pt x="183708" y="761422"/>
                  </a:lnTo>
                  <a:lnTo>
                    <a:pt x="174170" y="757602"/>
                  </a:lnTo>
                  <a:lnTo>
                    <a:pt x="164313" y="753464"/>
                  </a:lnTo>
                  <a:lnTo>
                    <a:pt x="155729" y="748689"/>
                  </a:lnTo>
                  <a:lnTo>
                    <a:pt x="147144" y="743913"/>
                  </a:lnTo>
                  <a:lnTo>
                    <a:pt x="138560" y="738502"/>
                  </a:lnTo>
                  <a:lnTo>
                    <a:pt x="130929" y="732772"/>
                  </a:lnTo>
                  <a:lnTo>
                    <a:pt x="123298" y="726723"/>
                  </a:lnTo>
                  <a:lnTo>
                    <a:pt x="116303" y="720675"/>
                  </a:lnTo>
                  <a:lnTo>
                    <a:pt x="109308" y="714308"/>
                  </a:lnTo>
                  <a:lnTo>
                    <a:pt x="102949" y="707623"/>
                  </a:lnTo>
                  <a:lnTo>
                    <a:pt x="97226" y="700938"/>
                  </a:lnTo>
                  <a:lnTo>
                    <a:pt x="91185" y="694571"/>
                  </a:lnTo>
                  <a:lnTo>
                    <a:pt x="85780" y="687568"/>
                  </a:lnTo>
                  <a:lnTo>
                    <a:pt x="81011" y="680883"/>
                  </a:lnTo>
                  <a:lnTo>
                    <a:pt x="76242" y="674516"/>
                  </a:lnTo>
                  <a:lnTo>
                    <a:pt x="68293" y="662101"/>
                  </a:lnTo>
                  <a:lnTo>
                    <a:pt x="61298" y="650640"/>
                  </a:lnTo>
                  <a:lnTo>
                    <a:pt x="55575" y="640135"/>
                  </a:lnTo>
                  <a:lnTo>
                    <a:pt x="51442" y="631222"/>
                  </a:lnTo>
                  <a:lnTo>
                    <a:pt x="48262" y="624855"/>
                  </a:lnTo>
                  <a:lnTo>
                    <a:pt x="46037" y="619125"/>
                  </a:lnTo>
                  <a:close/>
                  <a:moveTo>
                    <a:pt x="1650582" y="608013"/>
                  </a:moveTo>
                  <a:lnTo>
                    <a:pt x="1660114" y="608013"/>
                  </a:lnTo>
                  <a:lnTo>
                    <a:pt x="1669645" y="608330"/>
                  </a:lnTo>
                  <a:lnTo>
                    <a:pt x="1679177" y="609281"/>
                  </a:lnTo>
                  <a:lnTo>
                    <a:pt x="1688391" y="610233"/>
                  </a:lnTo>
                  <a:lnTo>
                    <a:pt x="1697287" y="611818"/>
                  </a:lnTo>
                  <a:lnTo>
                    <a:pt x="1706183" y="613721"/>
                  </a:lnTo>
                  <a:lnTo>
                    <a:pt x="1714762" y="615624"/>
                  </a:lnTo>
                  <a:lnTo>
                    <a:pt x="1722705" y="618160"/>
                  </a:lnTo>
                  <a:lnTo>
                    <a:pt x="1730965" y="620380"/>
                  </a:lnTo>
                  <a:lnTo>
                    <a:pt x="1738273" y="622917"/>
                  </a:lnTo>
                  <a:lnTo>
                    <a:pt x="1752252" y="628308"/>
                  </a:lnTo>
                  <a:lnTo>
                    <a:pt x="1764643" y="633381"/>
                  </a:lnTo>
                  <a:lnTo>
                    <a:pt x="1775446" y="638772"/>
                  </a:lnTo>
                  <a:lnTo>
                    <a:pt x="1784024" y="642894"/>
                  </a:lnTo>
                  <a:lnTo>
                    <a:pt x="1790061" y="646382"/>
                  </a:lnTo>
                  <a:lnTo>
                    <a:pt x="1795462" y="649870"/>
                  </a:lnTo>
                  <a:lnTo>
                    <a:pt x="1783071" y="646699"/>
                  </a:lnTo>
                  <a:lnTo>
                    <a:pt x="1771316" y="644163"/>
                  </a:lnTo>
                  <a:lnTo>
                    <a:pt x="1759242" y="642577"/>
                  </a:lnTo>
                  <a:lnTo>
                    <a:pt x="1747487" y="641309"/>
                  </a:lnTo>
                  <a:lnTo>
                    <a:pt x="1735731" y="640992"/>
                  </a:lnTo>
                  <a:lnTo>
                    <a:pt x="1724293" y="640992"/>
                  </a:lnTo>
                  <a:lnTo>
                    <a:pt x="1713173" y="641943"/>
                  </a:lnTo>
                  <a:lnTo>
                    <a:pt x="1702371" y="643211"/>
                  </a:lnTo>
                  <a:lnTo>
                    <a:pt x="1691568" y="644797"/>
                  </a:lnTo>
                  <a:lnTo>
                    <a:pt x="1680766" y="647334"/>
                  </a:lnTo>
                  <a:lnTo>
                    <a:pt x="1670281" y="649870"/>
                  </a:lnTo>
                  <a:lnTo>
                    <a:pt x="1660432" y="653042"/>
                  </a:lnTo>
                  <a:lnTo>
                    <a:pt x="1650582" y="656530"/>
                  </a:lnTo>
                  <a:lnTo>
                    <a:pt x="1640733" y="660335"/>
                  </a:lnTo>
                  <a:lnTo>
                    <a:pt x="1631519" y="664457"/>
                  </a:lnTo>
                  <a:lnTo>
                    <a:pt x="1622305" y="668897"/>
                  </a:lnTo>
                  <a:lnTo>
                    <a:pt x="1613409" y="673970"/>
                  </a:lnTo>
                  <a:lnTo>
                    <a:pt x="1605148" y="679044"/>
                  </a:lnTo>
                  <a:lnTo>
                    <a:pt x="1596570" y="684117"/>
                  </a:lnTo>
                  <a:lnTo>
                    <a:pt x="1588627" y="689825"/>
                  </a:lnTo>
                  <a:lnTo>
                    <a:pt x="1580684" y="695216"/>
                  </a:lnTo>
                  <a:lnTo>
                    <a:pt x="1573377" y="700924"/>
                  </a:lnTo>
                  <a:lnTo>
                    <a:pt x="1566704" y="706632"/>
                  </a:lnTo>
                  <a:lnTo>
                    <a:pt x="1559715" y="712340"/>
                  </a:lnTo>
                  <a:lnTo>
                    <a:pt x="1553043" y="718682"/>
                  </a:lnTo>
                  <a:lnTo>
                    <a:pt x="1547006" y="724389"/>
                  </a:lnTo>
                  <a:lnTo>
                    <a:pt x="1535886" y="736122"/>
                  </a:lnTo>
                  <a:lnTo>
                    <a:pt x="1526354" y="747855"/>
                  </a:lnTo>
                  <a:lnTo>
                    <a:pt x="1518093" y="758954"/>
                  </a:lnTo>
                  <a:lnTo>
                    <a:pt x="1514281" y="763710"/>
                  </a:lnTo>
                  <a:lnTo>
                    <a:pt x="1510468" y="768784"/>
                  </a:lnTo>
                  <a:lnTo>
                    <a:pt x="1501572" y="778931"/>
                  </a:lnTo>
                  <a:lnTo>
                    <a:pt x="1492358" y="788127"/>
                  </a:lnTo>
                  <a:lnTo>
                    <a:pt x="1482827" y="797323"/>
                  </a:lnTo>
                  <a:lnTo>
                    <a:pt x="1472660" y="806202"/>
                  </a:lnTo>
                  <a:lnTo>
                    <a:pt x="1462493" y="814129"/>
                  </a:lnTo>
                  <a:lnTo>
                    <a:pt x="1452326" y="821740"/>
                  </a:lnTo>
                  <a:lnTo>
                    <a:pt x="1442476" y="829033"/>
                  </a:lnTo>
                  <a:lnTo>
                    <a:pt x="1432627" y="835692"/>
                  </a:lnTo>
                  <a:lnTo>
                    <a:pt x="1423413" y="841400"/>
                  </a:lnTo>
                  <a:lnTo>
                    <a:pt x="1408163" y="851230"/>
                  </a:lnTo>
                  <a:lnTo>
                    <a:pt x="1397042" y="857572"/>
                  </a:lnTo>
                  <a:lnTo>
                    <a:pt x="1391641" y="860426"/>
                  </a:lnTo>
                  <a:lnTo>
                    <a:pt x="1390370" y="849010"/>
                  </a:lnTo>
                  <a:lnTo>
                    <a:pt x="1388782" y="837912"/>
                  </a:lnTo>
                  <a:lnTo>
                    <a:pt x="1386875" y="826813"/>
                  </a:lnTo>
                  <a:lnTo>
                    <a:pt x="1384651" y="815398"/>
                  </a:lnTo>
                  <a:lnTo>
                    <a:pt x="1382110" y="804299"/>
                  </a:lnTo>
                  <a:lnTo>
                    <a:pt x="1379250" y="792566"/>
                  </a:lnTo>
                  <a:lnTo>
                    <a:pt x="1376391" y="781468"/>
                  </a:lnTo>
                  <a:lnTo>
                    <a:pt x="1372896" y="770369"/>
                  </a:lnTo>
                  <a:lnTo>
                    <a:pt x="1369083" y="759271"/>
                  </a:lnTo>
                  <a:lnTo>
                    <a:pt x="1364635" y="748172"/>
                  </a:lnTo>
                  <a:lnTo>
                    <a:pt x="1360505" y="737391"/>
                  </a:lnTo>
                  <a:lnTo>
                    <a:pt x="1355739" y="726926"/>
                  </a:lnTo>
                  <a:lnTo>
                    <a:pt x="1351291" y="716779"/>
                  </a:lnTo>
                  <a:lnTo>
                    <a:pt x="1345890" y="706315"/>
                  </a:lnTo>
                  <a:lnTo>
                    <a:pt x="1340806" y="696167"/>
                  </a:lnTo>
                  <a:lnTo>
                    <a:pt x="1335087" y="686337"/>
                  </a:lnTo>
                  <a:lnTo>
                    <a:pt x="1341124" y="688874"/>
                  </a:lnTo>
                  <a:lnTo>
                    <a:pt x="1347161" y="691728"/>
                  </a:lnTo>
                  <a:lnTo>
                    <a:pt x="1353197" y="693631"/>
                  </a:lnTo>
                  <a:lnTo>
                    <a:pt x="1358916" y="695216"/>
                  </a:lnTo>
                  <a:lnTo>
                    <a:pt x="1364953" y="696802"/>
                  </a:lnTo>
                  <a:lnTo>
                    <a:pt x="1371307" y="697436"/>
                  </a:lnTo>
                  <a:lnTo>
                    <a:pt x="1377344" y="698070"/>
                  </a:lnTo>
                  <a:lnTo>
                    <a:pt x="1383698" y="698704"/>
                  </a:lnTo>
                  <a:lnTo>
                    <a:pt x="1390053" y="698704"/>
                  </a:lnTo>
                  <a:lnTo>
                    <a:pt x="1396089" y="698070"/>
                  </a:lnTo>
                  <a:lnTo>
                    <a:pt x="1402761" y="697753"/>
                  </a:lnTo>
                  <a:lnTo>
                    <a:pt x="1409434" y="696802"/>
                  </a:lnTo>
                  <a:lnTo>
                    <a:pt x="1415788" y="695533"/>
                  </a:lnTo>
                  <a:lnTo>
                    <a:pt x="1422778" y="693948"/>
                  </a:lnTo>
                  <a:lnTo>
                    <a:pt x="1436757" y="690460"/>
                  </a:lnTo>
                  <a:lnTo>
                    <a:pt x="1450737" y="685703"/>
                  </a:lnTo>
                  <a:lnTo>
                    <a:pt x="1465988" y="679678"/>
                  </a:lnTo>
                  <a:lnTo>
                    <a:pt x="1481238" y="673336"/>
                  </a:lnTo>
                  <a:lnTo>
                    <a:pt x="1497442" y="665726"/>
                  </a:lnTo>
                  <a:lnTo>
                    <a:pt x="1514281" y="657481"/>
                  </a:lnTo>
                  <a:lnTo>
                    <a:pt x="1532391" y="648285"/>
                  </a:lnTo>
                  <a:lnTo>
                    <a:pt x="1570199" y="628308"/>
                  </a:lnTo>
                  <a:lnTo>
                    <a:pt x="1580366" y="623234"/>
                  </a:lnTo>
                  <a:lnTo>
                    <a:pt x="1590533" y="619429"/>
                  </a:lnTo>
                  <a:lnTo>
                    <a:pt x="1600383" y="615941"/>
                  </a:lnTo>
                  <a:lnTo>
                    <a:pt x="1610550" y="613087"/>
                  </a:lnTo>
                  <a:lnTo>
                    <a:pt x="1620399" y="611184"/>
                  </a:lnTo>
                  <a:lnTo>
                    <a:pt x="1630884" y="609599"/>
                  </a:lnTo>
                  <a:lnTo>
                    <a:pt x="1640415" y="608330"/>
                  </a:lnTo>
                  <a:lnTo>
                    <a:pt x="1650582" y="608013"/>
                  </a:lnTo>
                  <a:close/>
                  <a:moveTo>
                    <a:pt x="907260" y="481013"/>
                  </a:moveTo>
                  <a:lnTo>
                    <a:pt x="918368" y="481013"/>
                  </a:lnTo>
                  <a:lnTo>
                    <a:pt x="929477" y="481013"/>
                  </a:lnTo>
                  <a:lnTo>
                    <a:pt x="940585" y="481648"/>
                  </a:lnTo>
                  <a:lnTo>
                    <a:pt x="951694" y="481966"/>
                  </a:lnTo>
                  <a:lnTo>
                    <a:pt x="962485" y="483236"/>
                  </a:lnTo>
                  <a:lnTo>
                    <a:pt x="973593" y="484507"/>
                  </a:lnTo>
                  <a:lnTo>
                    <a:pt x="984384" y="486095"/>
                  </a:lnTo>
                  <a:lnTo>
                    <a:pt x="995175" y="488001"/>
                  </a:lnTo>
                  <a:lnTo>
                    <a:pt x="1005966" y="489906"/>
                  </a:lnTo>
                  <a:lnTo>
                    <a:pt x="1016440" y="492130"/>
                  </a:lnTo>
                  <a:lnTo>
                    <a:pt x="1026597" y="494671"/>
                  </a:lnTo>
                  <a:lnTo>
                    <a:pt x="1037070" y="497529"/>
                  </a:lnTo>
                  <a:lnTo>
                    <a:pt x="1047544" y="500705"/>
                  </a:lnTo>
                  <a:lnTo>
                    <a:pt x="1057383" y="503564"/>
                  </a:lnTo>
                  <a:lnTo>
                    <a:pt x="1067539" y="507375"/>
                  </a:lnTo>
                  <a:lnTo>
                    <a:pt x="1077378" y="510869"/>
                  </a:lnTo>
                  <a:lnTo>
                    <a:pt x="1087534" y="515316"/>
                  </a:lnTo>
                  <a:lnTo>
                    <a:pt x="1097056" y="519445"/>
                  </a:lnTo>
                  <a:lnTo>
                    <a:pt x="1106578" y="523574"/>
                  </a:lnTo>
                  <a:lnTo>
                    <a:pt x="1115782" y="528656"/>
                  </a:lnTo>
                  <a:lnTo>
                    <a:pt x="1124986" y="533102"/>
                  </a:lnTo>
                  <a:lnTo>
                    <a:pt x="1134190" y="538502"/>
                  </a:lnTo>
                  <a:lnTo>
                    <a:pt x="1143394" y="543901"/>
                  </a:lnTo>
                  <a:lnTo>
                    <a:pt x="1152281" y="549301"/>
                  </a:lnTo>
                  <a:lnTo>
                    <a:pt x="1161168" y="555018"/>
                  </a:lnTo>
                  <a:lnTo>
                    <a:pt x="1169737" y="561052"/>
                  </a:lnTo>
                  <a:lnTo>
                    <a:pt x="1177989" y="567405"/>
                  </a:lnTo>
                  <a:lnTo>
                    <a:pt x="1186241" y="573757"/>
                  </a:lnTo>
                  <a:lnTo>
                    <a:pt x="1194493" y="580109"/>
                  </a:lnTo>
                  <a:lnTo>
                    <a:pt x="1202428" y="587097"/>
                  </a:lnTo>
                  <a:lnTo>
                    <a:pt x="1210362" y="594084"/>
                  </a:lnTo>
                  <a:lnTo>
                    <a:pt x="1217662" y="600754"/>
                  </a:lnTo>
                  <a:lnTo>
                    <a:pt x="1225279" y="608060"/>
                  </a:lnTo>
                  <a:lnTo>
                    <a:pt x="1232579" y="615365"/>
                  </a:lnTo>
                  <a:lnTo>
                    <a:pt x="1239561" y="623305"/>
                  </a:lnTo>
                  <a:lnTo>
                    <a:pt x="1246544" y="630928"/>
                  </a:lnTo>
                  <a:lnTo>
                    <a:pt x="1253526" y="638868"/>
                  </a:lnTo>
                  <a:lnTo>
                    <a:pt x="1259874" y="647126"/>
                  </a:lnTo>
                  <a:lnTo>
                    <a:pt x="1266222" y="655384"/>
                  </a:lnTo>
                  <a:lnTo>
                    <a:pt x="1272252" y="663960"/>
                  </a:lnTo>
                  <a:lnTo>
                    <a:pt x="1278282" y="672536"/>
                  </a:lnTo>
                  <a:lnTo>
                    <a:pt x="1283995" y="681111"/>
                  </a:lnTo>
                  <a:lnTo>
                    <a:pt x="1289391" y="690005"/>
                  </a:lnTo>
                  <a:lnTo>
                    <a:pt x="1294786" y="698898"/>
                  </a:lnTo>
                  <a:lnTo>
                    <a:pt x="1299864" y="708109"/>
                  </a:lnTo>
                  <a:lnTo>
                    <a:pt x="1304943" y="717320"/>
                  </a:lnTo>
                  <a:lnTo>
                    <a:pt x="1309386" y="726848"/>
                  </a:lnTo>
                  <a:lnTo>
                    <a:pt x="1314147" y="736694"/>
                  </a:lnTo>
                  <a:lnTo>
                    <a:pt x="1318273" y="746223"/>
                  </a:lnTo>
                  <a:lnTo>
                    <a:pt x="1322081" y="756069"/>
                  </a:lnTo>
                  <a:lnTo>
                    <a:pt x="1325890" y="765915"/>
                  </a:lnTo>
                  <a:lnTo>
                    <a:pt x="1329381" y="775761"/>
                  </a:lnTo>
                  <a:lnTo>
                    <a:pt x="1332872" y="786242"/>
                  </a:lnTo>
                  <a:lnTo>
                    <a:pt x="1336046" y="796724"/>
                  </a:lnTo>
                  <a:lnTo>
                    <a:pt x="1338585" y="806570"/>
                  </a:lnTo>
                  <a:lnTo>
                    <a:pt x="1341442" y="817369"/>
                  </a:lnTo>
                  <a:lnTo>
                    <a:pt x="1343663" y="827850"/>
                  </a:lnTo>
                  <a:lnTo>
                    <a:pt x="1345568" y="838649"/>
                  </a:lnTo>
                  <a:lnTo>
                    <a:pt x="1347472" y="849130"/>
                  </a:lnTo>
                  <a:lnTo>
                    <a:pt x="1349059" y="859929"/>
                  </a:lnTo>
                  <a:lnTo>
                    <a:pt x="1350329" y="870728"/>
                  </a:lnTo>
                  <a:lnTo>
                    <a:pt x="1350963" y="881845"/>
                  </a:lnTo>
                  <a:lnTo>
                    <a:pt x="1351598" y="892961"/>
                  </a:lnTo>
                  <a:lnTo>
                    <a:pt x="1352233" y="904078"/>
                  </a:lnTo>
                  <a:lnTo>
                    <a:pt x="1352550" y="915512"/>
                  </a:lnTo>
                  <a:lnTo>
                    <a:pt x="1352233" y="926629"/>
                  </a:lnTo>
                  <a:lnTo>
                    <a:pt x="1351598" y="937745"/>
                  </a:lnTo>
                  <a:lnTo>
                    <a:pt x="1350963" y="948862"/>
                  </a:lnTo>
                  <a:lnTo>
                    <a:pt x="1350329" y="959661"/>
                  </a:lnTo>
                  <a:lnTo>
                    <a:pt x="1349059" y="970777"/>
                  </a:lnTo>
                  <a:lnTo>
                    <a:pt x="1347472" y="981576"/>
                  </a:lnTo>
                  <a:lnTo>
                    <a:pt x="1345568" y="992375"/>
                  </a:lnTo>
                  <a:lnTo>
                    <a:pt x="1343663" y="1002539"/>
                  </a:lnTo>
                  <a:lnTo>
                    <a:pt x="1341442" y="1013338"/>
                  </a:lnTo>
                  <a:lnTo>
                    <a:pt x="1338585" y="1023819"/>
                  </a:lnTo>
                  <a:lnTo>
                    <a:pt x="1336046" y="1034301"/>
                  </a:lnTo>
                  <a:lnTo>
                    <a:pt x="1332872" y="1044464"/>
                  </a:lnTo>
                  <a:lnTo>
                    <a:pt x="1329381" y="1054628"/>
                  </a:lnTo>
                  <a:lnTo>
                    <a:pt x="1325890" y="1064474"/>
                  </a:lnTo>
                  <a:lnTo>
                    <a:pt x="1322081" y="1074638"/>
                  </a:lnTo>
                  <a:lnTo>
                    <a:pt x="1318273" y="1084166"/>
                  </a:lnTo>
                  <a:lnTo>
                    <a:pt x="1314147" y="1094013"/>
                  </a:lnTo>
                  <a:lnTo>
                    <a:pt x="1309386" y="1103223"/>
                  </a:lnTo>
                  <a:lnTo>
                    <a:pt x="1304943" y="1113070"/>
                  </a:lnTo>
                  <a:lnTo>
                    <a:pt x="1299864" y="1122280"/>
                  </a:lnTo>
                  <a:lnTo>
                    <a:pt x="1294786" y="1131491"/>
                  </a:lnTo>
                  <a:lnTo>
                    <a:pt x="1289391" y="1140385"/>
                  </a:lnTo>
                  <a:lnTo>
                    <a:pt x="1283995" y="1149595"/>
                  </a:lnTo>
                  <a:lnTo>
                    <a:pt x="1278282" y="1157853"/>
                  </a:lnTo>
                  <a:lnTo>
                    <a:pt x="1272252" y="1166747"/>
                  </a:lnTo>
                  <a:lnTo>
                    <a:pt x="1266222" y="1175322"/>
                  </a:lnTo>
                  <a:lnTo>
                    <a:pt x="1259874" y="1183263"/>
                  </a:lnTo>
                  <a:lnTo>
                    <a:pt x="1253526" y="1191521"/>
                  </a:lnTo>
                  <a:lnTo>
                    <a:pt x="1246544" y="1199461"/>
                  </a:lnTo>
                  <a:lnTo>
                    <a:pt x="1239561" y="1207084"/>
                  </a:lnTo>
                  <a:lnTo>
                    <a:pt x="1232579" y="1215024"/>
                  </a:lnTo>
                  <a:lnTo>
                    <a:pt x="1225279" y="1222330"/>
                  </a:lnTo>
                  <a:lnTo>
                    <a:pt x="1217662" y="1229635"/>
                  </a:lnTo>
                  <a:lnTo>
                    <a:pt x="1210362" y="1236940"/>
                  </a:lnTo>
                  <a:lnTo>
                    <a:pt x="1202428" y="1243610"/>
                  </a:lnTo>
                  <a:lnTo>
                    <a:pt x="1194493" y="1250280"/>
                  </a:lnTo>
                  <a:lnTo>
                    <a:pt x="1186241" y="1256632"/>
                  </a:lnTo>
                  <a:lnTo>
                    <a:pt x="1177989" y="1263302"/>
                  </a:lnTo>
                  <a:lnTo>
                    <a:pt x="1169737" y="1269337"/>
                  </a:lnTo>
                  <a:lnTo>
                    <a:pt x="1161168" y="1275371"/>
                  </a:lnTo>
                  <a:lnTo>
                    <a:pt x="1152281" y="1281089"/>
                  </a:lnTo>
                  <a:lnTo>
                    <a:pt x="1143394" y="1286806"/>
                  </a:lnTo>
                  <a:lnTo>
                    <a:pt x="1134190" y="1292205"/>
                  </a:lnTo>
                  <a:lnTo>
                    <a:pt x="1124986" y="1297287"/>
                  </a:lnTo>
                  <a:lnTo>
                    <a:pt x="1115782" y="1302051"/>
                  </a:lnTo>
                  <a:lnTo>
                    <a:pt x="1106578" y="1306816"/>
                  </a:lnTo>
                  <a:lnTo>
                    <a:pt x="1097056" y="1311262"/>
                  </a:lnTo>
                  <a:lnTo>
                    <a:pt x="1087534" y="1315709"/>
                  </a:lnTo>
                  <a:lnTo>
                    <a:pt x="1077378" y="1319520"/>
                  </a:lnTo>
                  <a:lnTo>
                    <a:pt x="1067539" y="1323332"/>
                  </a:lnTo>
                  <a:lnTo>
                    <a:pt x="1057383" y="1326825"/>
                  </a:lnTo>
                  <a:lnTo>
                    <a:pt x="1047544" y="1330319"/>
                  </a:lnTo>
                  <a:lnTo>
                    <a:pt x="1037070" y="1332860"/>
                  </a:lnTo>
                  <a:lnTo>
                    <a:pt x="1026597" y="1336036"/>
                  </a:lnTo>
                  <a:lnTo>
                    <a:pt x="1016440" y="1338260"/>
                  </a:lnTo>
                  <a:lnTo>
                    <a:pt x="1005966" y="1340483"/>
                  </a:lnTo>
                  <a:lnTo>
                    <a:pt x="995175" y="1343024"/>
                  </a:lnTo>
                  <a:lnTo>
                    <a:pt x="984384" y="1344294"/>
                  </a:lnTo>
                  <a:lnTo>
                    <a:pt x="973593" y="1345882"/>
                  </a:lnTo>
                  <a:lnTo>
                    <a:pt x="962485" y="1347470"/>
                  </a:lnTo>
                  <a:lnTo>
                    <a:pt x="951694" y="1348423"/>
                  </a:lnTo>
                  <a:lnTo>
                    <a:pt x="940585" y="1349058"/>
                  </a:lnTo>
                  <a:lnTo>
                    <a:pt x="929477" y="1349376"/>
                  </a:lnTo>
                  <a:lnTo>
                    <a:pt x="918368" y="1349376"/>
                  </a:lnTo>
                  <a:lnTo>
                    <a:pt x="907260" y="1349376"/>
                  </a:lnTo>
                  <a:lnTo>
                    <a:pt x="896151" y="1349058"/>
                  </a:lnTo>
                  <a:lnTo>
                    <a:pt x="885043" y="1348423"/>
                  </a:lnTo>
                  <a:lnTo>
                    <a:pt x="873934" y="1347470"/>
                  </a:lnTo>
                  <a:lnTo>
                    <a:pt x="863143" y="1345882"/>
                  </a:lnTo>
                  <a:lnTo>
                    <a:pt x="852352" y="1344294"/>
                  </a:lnTo>
                  <a:lnTo>
                    <a:pt x="841561" y="1343024"/>
                  </a:lnTo>
                  <a:lnTo>
                    <a:pt x="830770" y="1340483"/>
                  </a:lnTo>
                  <a:lnTo>
                    <a:pt x="820297" y="1338260"/>
                  </a:lnTo>
                  <a:lnTo>
                    <a:pt x="810140" y="1336036"/>
                  </a:lnTo>
                  <a:lnTo>
                    <a:pt x="799667" y="1332860"/>
                  </a:lnTo>
                  <a:lnTo>
                    <a:pt x="789193" y="1330319"/>
                  </a:lnTo>
                  <a:lnTo>
                    <a:pt x="779354" y="1326825"/>
                  </a:lnTo>
                  <a:lnTo>
                    <a:pt x="769198" y="1323332"/>
                  </a:lnTo>
                  <a:lnTo>
                    <a:pt x="759359" y="1319520"/>
                  </a:lnTo>
                  <a:lnTo>
                    <a:pt x="749203" y="1315709"/>
                  </a:lnTo>
                  <a:lnTo>
                    <a:pt x="739681" y="1311262"/>
                  </a:lnTo>
                  <a:lnTo>
                    <a:pt x="730159" y="1306816"/>
                  </a:lnTo>
                  <a:lnTo>
                    <a:pt x="720955" y="1302051"/>
                  </a:lnTo>
                  <a:lnTo>
                    <a:pt x="711751" y="1297287"/>
                  </a:lnTo>
                  <a:lnTo>
                    <a:pt x="702547" y="1292205"/>
                  </a:lnTo>
                  <a:lnTo>
                    <a:pt x="693343" y="1286806"/>
                  </a:lnTo>
                  <a:lnTo>
                    <a:pt x="684456" y="1281089"/>
                  </a:lnTo>
                  <a:lnTo>
                    <a:pt x="675569" y="1275371"/>
                  </a:lnTo>
                  <a:lnTo>
                    <a:pt x="667000" y="1269337"/>
                  </a:lnTo>
                  <a:lnTo>
                    <a:pt x="658748" y="1263302"/>
                  </a:lnTo>
                  <a:lnTo>
                    <a:pt x="650496" y="1256632"/>
                  </a:lnTo>
                  <a:lnTo>
                    <a:pt x="642244" y="1250280"/>
                  </a:lnTo>
                  <a:lnTo>
                    <a:pt x="634627" y="1243610"/>
                  </a:lnTo>
                  <a:lnTo>
                    <a:pt x="626375" y="1236940"/>
                  </a:lnTo>
                  <a:lnTo>
                    <a:pt x="619075" y="1229635"/>
                  </a:lnTo>
                  <a:lnTo>
                    <a:pt x="611458" y="1222330"/>
                  </a:lnTo>
                  <a:lnTo>
                    <a:pt x="604158" y="1215024"/>
                  </a:lnTo>
                  <a:lnTo>
                    <a:pt x="597176" y="1207084"/>
                  </a:lnTo>
                  <a:lnTo>
                    <a:pt x="590193" y="1199461"/>
                  </a:lnTo>
                  <a:lnTo>
                    <a:pt x="583528" y="1191521"/>
                  </a:lnTo>
                  <a:lnTo>
                    <a:pt x="576863" y="1183263"/>
                  </a:lnTo>
                  <a:lnTo>
                    <a:pt x="570833" y="1175322"/>
                  </a:lnTo>
                  <a:lnTo>
                    <a:pt x="564485" y="1166747"/>
                  </a:lnTo>
                  <a:lnTo>
                    <a:pt x="558455" y="1157853"/>
                  </a:lnTo>
                  <a:lnTo>
                    <a:pt x="552742" y="1149595"/>
                  </a:lnTo>
                  <a:lnTo>
                    <a:pt x="547346" y="1140385"/>
                  </a:lnTo>
                  <a:lnTo>
                    <a:pt x="541951" y="1131491"/>
                  </a:lnTo>
                  <a:lnTo>
                    <a:pt x="536873" y="1122280"/>
                  </a:lnTo>
                  <a:lnTo>
                    <a:pt x="531794" y="1113070"/>
                  </a:lnTo>
                  <a:lnTo>
                    <a:pt x="527351" y="1103223"/>
                  </a:lnTo>
                  <a:lnTo>
                    <a:pt x="522590" y="1094013"/>
                  </a:lnTo>
                  <a:lnTo>
                    <a:pt x="518464" y="1084166"/>
                  </a:lnTo>
                  <a:lnTo>
                    <a:pt x="514656" y="1074638"/>
                  </a:lnTo>
                  <a:lnTo>
                    <a:pt x="510847" y="1064474"/>
                  </a:lnTo>
                  <a:lnTo>
                    <a:pt x="507356" y="1054628"/>
                  </a:lnTo>
                  <a:lnTo>
                    <a:pt x="503865" y="1044464"/>
                  </a:lnTo>
                  <a:lnTo>
                    <a:pt x="500691" y="1034301"/>
                  </a:lnTo>
                  <a:lnTo>
                    <a:pt x="498152" y="1023819"/>
                  </a:lnTo>
                  <a:lnTo>
                    <a:pt x="495295" y="1013338"/>
                  </a:lnTo>
                  <a:lnTo>
                    <a:pt x="493074" y="1002539"/>
                  </a:lnTo>
                  <a:lnTo>
                    <a:pt x="491169" y="992375"/>
                  </a:lnTo>
                  <a:lnTo>
                    <a:pt x="489265" y="981576"/>
                  </a:lnTo>
                  <a:lnTo>
                    <a:pt x="487995" y="970777"/>
                  </a:lnTo>
                  <a:lnTo>
                    <a:pt x="486726" y="959661"/>
                  </a:lnTo>
                  <a:lnTo>
                    <a:pt x="485774" y="948862"/>
                  </a:lnTo>
                  <a:lnTo>
                    <a:pt x="485139" y="937745"/>
                  </a:lnTo>
                  <a:lnTo>
                    <a:pt x="484504" y="926629"/>
                  </a:lnTo>
                  <a:lnTo>
                    <a:pt x="484187" y="915512"/>
                  </a:lnTo>
                  <a:lnTo>
                    <a:pt x="484504" y="904078"/>
                  </a:lnTo>
                  <a:lnTo>
                    <a:pt x="485139" y="892961"/>
                  </a:lnTo>
                  <a:lnTo>
                    <a:pt x="485774" y="881845"/>
                  </a:lnTo>
                  <a:lnTo>
                    <a:pt x="486726" y="870728"/>
                  </a:lnTo>
                  <a:lnTo>
                    <a:pt x="487995" y="859929"/>
                  </a:lnTo>
                  <a:lnTo>
                    <a:pt x="489265" y="849130"/>
                  </a:lnTo>
                  <a:lnTo>
                    <a:pt x="491169" y="838649"/>
                  </a:lnTo>
                  <a:lnTo>
                    <a:pt x="493074" y="827850"/>
                  </a:lnTo>
                  <a:lnTo>
                    <a:pt x="495295" y="817369"/>
                  </a:lnTo>
                  <a:lnTo>
                    <a:pt x="498152" y="806570"/>
                  </a:lnTo>
                  <a:lnTo>
                    <a:pt x="500691" y="796724"/>
                  </a:lnTo>
                  <a:lnTo>
                    <a:pt x="503865" y="786242"/>
                  </a:lnTo>
                  <a:lnTo>
                    <a:pt x="507356" y="775761"/>
                  </a:lnTo>
                  <a:lnTo>
                    <a:pt x="510847" y="765915"/>
                  </a:lnTo>
                  <a:lnTo>
                    <a:pt x="514656" y="756069"/>
                  </a:lnTo>
                  <a:lnTo>
                    <a:pt x="518464" y="746223"/>
                  </a:lnTo>
                  <a:lnTo>
                    <a:pt x="522590" y="736694"/>
                  </a:lnTo>
                  <a:lnTo>
                    <a:pt x="527351" y="726848"/>
                  </a:lnTo>
                  <a:lnTo>
                    <a:pt x="531794" y="717320"/>
                  </a:lnTo>
                  <a:lnTo>
                    <a:pt x="536873" y="708109"/>
                  </a:lnTo>
                  <a:lnTo>
                    <a:pt x="541951" y="698898"/>
                  </a:lnTo>
                  <a:lnTo>
                    <a:pt x="547346" y="690005"/>
                  </a:lnTo>
                  <a:lnTo>
                    <a:pt x="552742" y="681111"/>
                  </a:lnTo>
                  <a:lnTo>
                    <a:pt x="558455" y="672536"/>
                  </a:lnTo>
                  <a:lnTo>
                    <a:pt x="564485" y="663960"/>
                  </a:lnTo>
                  <a:lnTo>
                    <a:pt x="570833" y="655384"/>
                  </a:lnTo>
                  <a:lnTo>
                    <a:pt x="576863" y="647126"/>
                  </a:lnTo>
                  <a:lnTo>
                    <a:pt x="583528" y="638868"/>
                  </a:lnTo>
                  <a:lnTo>
                    <a:pt x="590193" y="630928"/>
                  </a:lnTo>
                  <a:lnTo>
                    <a:pt x="597176" y="623305"/>
                  </a:lnTo>
                  <a:lnTo>
                    <a:pt x="604158" y="615365"/>
                  </a:lnTo>
                  <a:lnTo>
                    <a:pt x="611458" y="608060"/>
                  </a:lnTo>
                  <a:lnTo>
                    <a:pt x="619075" y="600754"/>
                  </a:lnTo>
                  <a:lnTo>
                    <a:pt x="626375" y="594084"/>
                  </a:lnTo>
                  <a:lnTo>
                    <a:pt x="634627" y="587097"/>
                  </a:lnTo>
                  <a:lnTo>
                    <a:pt x="642244" y="580109"/>
                  </a:lnTo>
                  <a:lnTo>
                    <a:pt x="650496" y="573757"/>
                  </a:lnTo>
                  <a:lnTo>
                    <a:pt x="658748" y="567405"/>
                  </a:lnTo>
                  <a:lnTo>
                    <a:pt x="667000" y="561052"/>
                  </a:lnTo>
                  <a:lnTo>
                    <a:pt x="675569" y="555018"/>
                  </a:lnTo>
                  <a:lnTo>
                    <a:pt x="684456" y="549301"/>
                  </a:lnTo>
                  <a:lnTo>
                    <a:pt x="693343" y="543901"/>
                  </a:lnTo>
                  <a:lnTo>
                    <a:pt x="702547" y="538502"/>
                  </a:lnTo>
                  <a:lnTo>
                    <a:pt x="711751" y="533102"/>
                  </a:lnTo>
                  <a:lnTo>
                    <a:pt x="720955" y="528656"/>
                  </a:lnTo>
                  <a:lnTo>
                    <a:pt x="730159" y="523574"/>
                  </a:lnTo>
                  <a:lnTo>
                    <a:pt x="739681" y="519445"/>
                  </a:lnTo>
                  <a:lnTo>
                    <a:pt x="749203" y="515316"/>
                  </a:lnTo>
                  <a:lnTo>
                    <a:pt x="759359" y="510869"/>
                  </a:lnTo>
                  <a:lnTo>
                    <a:pt x="769198" y="507375"/>
                  </a:lnTo>
                  <a:lnTo>
                    <a:pt x="779354" y="503564"/>
                  </a:lnTo>
                  <a:lnTo>
                    <a:pt x="789193" y="500705"/>
                  </a:lnTo>
                  <a:lnTo>
                    <a:pt x="799667" y="497529"/>
                  </a:lnTo>
                  <a:lnTo>
                    <a:pt x="810140" y="494671"/>
                  </a:lnTo>
                  <a:lnTo>
                    <a:pt x="820297" y="492130"/>
                  </a:lnTo>
                  <a:lnTo>
                    <a:pt x="830770" y="489906"/>
                  </a:lnTo>
                  <a:lnTo>
                    <a:pt x="841561" y="488001"/>
                  </a:lnTo>
                  <a:lnTo>
                    <a:pt x="852352" y="486095"/>
                  </a:lnTo>
                  <a:lnTo>
                    <a:pt x="863143" y="484507"/>
                  </a:lnTo>
                  <a:lnTo>
                    <a:pt x="873934" y="483236"/>
                  </a:lnTo>
                  <a:lnTo>
                    <a:pt x="885043" y="481966"/>
                  </a:lnTo>
                  <a:lnTo>
                    <a:pt x="896151" y="481648"/>
                  </a:lnTo>
                  <a:lnTo>
                    <a:pt x="907260" y="481013"/>
                  </a:lnTo>
                  <a:close/>
                  <a:moveTo>
                    <a:pt x="1561352" y="312738"/>
                  </a:moveTo>
                  <a:lnTo>
                    <a:pt x="1574718" y="312738"/>
                  </a:lnTo>
                  <a:lnTo>
                    <a:pt x="1586812" y="313055"/>
                  </a:lnTo>
                  <a:lnTo>
                    <a:pt x="1596359" y="313372"/>
                  </a:lnTo>
                  <a:lnTo>
                    <a:pt x="1603360" y="314007"/>
                  </a:lnTo>
                  <a:lnTo>
                    <a:pt x="1609725" y="314959"/>
                  </a:lnTo>
                  <a:lnTo>
                    <a:pt x="1597314" y="317179"/>
                  </a:lnTo>
                  <a:lnTo>
                    <a:pt x="1585220" y="320034"/>
                  </a:lnTo>
                  <a:lnTo>
                    <a:pt x="1573763" y="322889"/>
                  </a:lnTo>
                  <a:lnTo>
                    <a:pt x="1562625" y="326696"/>
                  </a:lnTo>
                  <a:lnTo>
                    <a:pt x="1551804" y="331137"/>
                  </a:lnTo>
                  <a:lnTo>
                    <a:pt x="1541302" y="335895"/>
                  </a:lnTo>
                  <a:lnTo>
                    <a:pt x="1531437" y="340971"/>
                  </a:lnTo>
                  <a:lnTo>
                    <a:pt x="1521571" y="346680"/>
                  </a:lnTo>
                  <a:lnTo>
                    <a:pt x="1512342" y="353025"/>
                  </a:lnTo>
                  <a:lnTo>
                    <a:pt x="1504068" y="359052"/>
                  </a:lnTo>
                  <a:lnTo>
                    <a:pt x="1495475" y="365714"/>
                  </a:lnTo>
                  <a:lnTo>
                    <a:pt x="1487519" y="373010"/>
                  </a:lnTo>
                  <a:lnTo>
                    <a:pt x="1479563" y="379671"/>
                  </a:lnTo>
                  <a:lnTo>
                    <a:pt x="1472243" y="387602"/>
                  </a:lnTo>
                  <a:lnTo>
                    <a:pt x="1465878" y="395215"/>
                  </a:lnTo>
                  <a:lnTo>
                    <a:pt x="1459195" y="402828"/>
                  </a:lnTo>
                  <a:lnTo>
                    <a:pt x="1453148" y="411076"/>
                  </a:lnTo>
                  <a:lnTo>
                    <a:pt x="1447420" y="419007"/>
                  </a:lnTo>
                  <a:lnTo>
                    <a:pt x="1442010" y="426937"/>
                  </a:lnTo>
                  <a:lnTo>
                    <a:pt x="1436599" y="435502"/>
                  </a:lnTo>
                  <a:lnTo>
                    <a:pt x="1431826" y="443432"/>
                  </a:lnTo>
                  <a:lnTo>
                    <a:pt x="1427370" y="451680"/>
                  </a:lnTo>
                  <a:lnTo>
                    <a:pt x="1423551" y="459928"/>
                  </a:lnTo>
                  <a:lnTo>
                    <a:pt x="1419414" y="468175"/>
                  </a:lnTo>
                  <a:lnTo>
                    <a:pt x="1416232" y="476106"/>
                  </a:lnTo>
                  <a:lnTo>
                    <a:pt x="1413049" y="483719"/>
                  </a:lnTo>
                  <a:lnTo>
                    <a:pt x="1407639" y="499263"/>
                  </a:lnTo>
                  <a:lnTo>
                    <a:pt x="1403502" y="513855"/>
                  </a:lnTo>
                  <a:lnTo>
                    <a:pt x="1400319" y="527178"/>
                  </a:lnTo>
                  <a:lnTo>
                    <a:pt x="1398728" y="533523"/>
                  </a:lnTo>
                  <a:lnTo>
                    <a:pt x="1397137" y="539550"/>
                  </a:lnTo>
                  <a:lnTo>
                    <a:pt x="1393318" y="551921"/>
                  </a:lnTo>
                  <a:lnTo>
                    <a:pt x="1388863" y="564610"/>
                  </a:lnTo>
                  <a:lnTo>
                    <a:pt x="1383771" y="576665"/>
                  </a:lnTo>
                  <a:lnTo>
                    <a:pt x="1378042" y="588719"/>
                  </a:lnTo>
                  <a:lnTo>
                    <a:pt x="1372314" y="600456"/>
                  </a:lnTo>
                  <a:lnTo>
                    <a:pt x="1365949" y="611876"/>
                  </a:lnTo>
                  <a:lnTo>
                    <a:pt x="1359902" y="622027"/>
                  </a:lnTo>
                  <a:lnTo>
                    <a:pt x="1353856" y="632178"/>
                  </a:lnTo>
                  <a:lnTo>
                    <a:pt x="1347809" y="641377"/>
                  </a:lnTo>
                  <a:lnTo>
                    <a:pt x="1337625" y="656287"/>
                  </a:lnTo>
                  <a:lnTo>
                    <a:pt x="1329669" y="666755"/>
                  </a:lnTo>
                  <a:lnTo>
                    <a:pt x="1326486" y="671513"/>
                  </a:lnTo>
                  <a:lnTo>
                    <a:pt x="1320440" y="661679"/>
                  </a:lnTo>
                  <a:lnTo>
                    <a:pt x="1314393" y="652163"/>
                  </a:lnTo>
                  <a:lnTo>
                    <a:pt x="1307710" y="642329"/>
                  </a:lnTo>
                  <a:lnTo>
                    <a:pt x="1301345" y="633130"/>
                  </a:lnTo>
                  <a:lnTo>
                    <a:pt x="1294344" y="623613"/>
                  </a:lnTo>
                  <a:lnTo>
                    <a:pt x="1287024" y="614414"/>
                  </a:lnTo>
                  <a:lnTo>
                    <a:pt x="1279704" y="605531"/>
                  </a:lnTo>
                  <a:lnTo>
                    <a:pt x="1272066" y="596649"/>
                  </a:lnTo>
                  <a:lnTo>
                    <a:pt x="1263792" y="588402"/>
                  </a:lnTo>
                  <a:lnTo>
                    <a:pt x="1255836" y="579837"/>
                  </a:lnTo>
                  <a:lnTo>
                    <a:pt x="1247243" y="571906"/>
                  </a:lnTo>
                  <a:lnTo>
                    <a:pt x="1238969" y="563976"/>
                  </a:lnTo>
                  <a:lnTo>
                    <a:pt x="1230376" y="556362"/>
                  </a:lnTo>
                  <a:lnTo>
                    <a:pt x="1221465" y="549066"/>
                  </a:lnTo>
                  <a:lnTo>
                    <a:pt x="1212236" y="542088"/>
                  </a:lnTo>
                  <a:lnTo>
                    <a:pt x="1203325" y="535426"/>
                  </a:lnTo>
                  <a:lnTo>
                    <a:pt x="1210008" y="535426"/>
                  </a:lnTo>
                  <a:lnTo>
                    <a:pt x="1216692" y="535426"/>
                  </a:lnTo>
                  <a:lnTo>
                    <a:pt x="1222738" y="534474"/>
                  </a:lnTo>
                  <a:lnTo>
                    <a:pt x="1228785" y="533840"/>
                  </a:lnTo>
                  <a:lnTo>
                    <a:pt x="1235150" y="532571"/>
                  </a:lnTo>
                  <a:lnTo>
                    <a:pt x="1241197" y="530985"/>
                  </a:lnTo>
                  <a:lnTo>
                    <a:pt x="1246925" y="529082"/>
                  </a:lnTo>
                  <a:lnTo>
                    <a:pt x="1252653" y="526861"/>
                  </a:lnTo>
                  <a:lnTo>
                    <a:pt x="1258700" y="524323"/>
                  </a:lnTo>
                  <a:lnTo>
                    <a:pt x="1264428" y="521468"/>
                  </a:lnTo>
                  <a:lnTo>
                    <a:pt x="1269839" y="517979"/>
                  </a:lnTo>
                  <a:lnTo>
                    <a:pt x="1275567" y="514490"/>
                  </a:lnTo>
                  <a:lnTo>
                    <a:pt x="1281295" y="510683"/>
                  </a:lnTo>
                  <a:lnTo>
                    <a:pt x="1286706" y="506876"/>
                  </a:lnTo>
                  <a:lnTo>
                    <a:pt x="1297844" y="497677"/>
                  </a:lnTo>
                  <a:lnTo>
                    <a:pt x="1308983" y="487843"/>
                  </a:lnTo>
                  <a:lnTo>
                    <a:pt x="1320121" y="476106"/>
                  </a:lnTo>
                  <a:lnTo>
                    <a:pt x="1331897" y="464052"/>
                  </a:lnTo>
                  <a:lnTo>
                    <a:pt x="1343672" y="450411"/>
                  </a:lnTo>
                  <a:lnTo>
                    <a:pt x="1355765" y="435819"/>
                  </a:lnTo>
                  <a:lnTo>
                    <a:pt x="1368495" y="420593"/>
                  </a:lnTo>
                  <a:lnTo>
                    <a:pt x="1394909" y="386650"/>
                  </a:lnTo>
                  <a:lnTo>
                    <a:pt x="1402229" y="378402"/>
                  </a:lnTo>
                  <a:lnTo>
                    <a:pt x="1409549" y="370472"/>
                  </a:lnTo>
                  <a:lnTo>
                    <a:pt x="1417186" y="363176"/>
                  </a:lnTo>
                  <a:lnTo>
                    <a:pt x="1425461" y="356514"/>
                  </a:lnTo>
                  <a:lnTo>
                    <a:pt x="1433735" y="350487"/>
                  </a:lnTo>
                  <a:lnTo>
                    <a:pt x="1442328" y="344777"/>
                  </a:lnTo>
                  <a:lnTo>
                    <a:pt x="1451239" y="340336"/>
                  </a:lnTo>
                  <a:lnTo>
                    <a:pt x="1460150" y="335578"/>
                  </a:lnTo>
                  <a:lnTo>
                    <a:pt x="1468742" y="331771"/>
                  </a:lnTo>
                  <a:lnTo>
                    <a:pt x="1477653" y="328282"/>
                  </a:lnTo>
                  <a:lnTo>
                    <a:pt x="1486564" y="325427"/>
                  </a:lnTo>
                  <a:lnTo>
                    <a:pt x="1495475" y="322572"/>
                  </a:lnTo>
                  <a:lnTo>
                    <a:pt x="1504386" y="320351"/>
                  </a:lnTo>
                  <a:lnTo>
                    <a:pt x="1513297" y="318448"/>
                  </a:lnTo>
                  <a:lnTo>
                    <a:pt x="1521571" y="316862"/>
                  </a:lnTo>
                  <a:lnTo>
                    <a:pt x="1530164" y="315276"/>
                  </a:lnTo>
                  <a:lnTo>
                    <a:pt x="1538756" y="314641"/>
                  </a:lnTo>
                  <a:lnTo>
                    <a:pt x="1546394" y="313690"/>
                  </a:lnTo>
                  <a:lnTo>
                    <a:pt x="1561352" y="312738"/>
                  </a:lnTo>
                  <a:close/>
                  <a:moveTo>
                    <a:pt x="242887" y="292100"/>
                  </a:moveTo>
                  <a:lnTo>
                    <a:pt x="246376" y="304155"/>
                  </a:lnTo>
                  <a:lnTo>
                    <a:pt x="250183" y="315893"/>
                  </a:lnTo>
                  <a:lnTo>
                    <a:pt x="254942" y="326996"/>
                  </a:lnTo>
                  <a:lnTo>
                    <a:pt x="260018" y="337782"/>
                  </a:lnTo>
                  <a:lnTo>
                    <a:pt x="265411" y="347933"/>
                  </a:lnTo>
                  <a:lnTo>
                    <a:pt x="271121" y="357768"/>
                  </a:lnTo>
                  <a:lnTo>
                    <a:pt x="277148" y="366968"/>
                  </a:lnTo>
                  <a:lnTo>
                    <a:pt x="283810" y="375850"/>
                  </a:lnTo>
                  <a:lnTo>
                    <a:pt x="290472" y="384415"/>
                  </a:lnTo>
                  <a:lnTo>
                    <a:pt x="297769" y="392346"/>
                  </a:lnTo>
                  <a:lnTo>
                    <a:pt x="305700" y="399960"/>
                  </a:lnTo>
                  <a:lnTo>
                    <a:pt x="313314" y="407256"/>
                  </a:lnTo>
                  <a:lnTo>
                    <a:pt x="321244" y="413918"/>
                  </a:lnTo>
                  <a:lnTo>
                    <a:pt x="329493" y="420580"/>
                  </a:lnTo>
                  <a:lnTo>
                    <a:pt x="337424" y="426608"/>
                  </a:lnTo>
                  <a:lnTo>
                    <a:pt x="345989" y="432001"/>
                  </a:lnTo>
                  <a:lnTo>
                    <a:pt x="354872" y="437394"/>
                  </a:lnTo>
                  <a:lnTo>
                    <a:pt x="363120" y="442469"/>
                  </a:lnTo>
                  <a:lnTo>
                    <a:pt x="372003" y="446911"/>
                  </a:lnTo>
                  <a:lnTo>
                    <a:pt x="380885" y="451035"/>
                  </a:lnTo>
                  <a:lnTo>
                    <a:pt x="389451" y="455159"/>
                  </a:lnTo>
                  <a:lnTo>
                    <a:pt x="398016" y="458331"/>
                  </a:lnTo>
                  <a:lnTo>
                    <a:pt x="406581" y="461504"/>
                  </a:lnTo>
                  <a:lnTo>
                    <a:pt x="415147" y="464676"/>
                  </a:lnTo>
                  <a:lnTo>
                    <a:pt x="423395" y="467214"/>
                  </a:lnTo>
                  <a:lnTo>
                    <a:pt x="431643" y="469752"/>
                  </a:lnTo>
                  <a:lnTo>
                    <a:pt x="447188" y="472924"/>
                  </a:lnTo>
                  <a:lnTo>
                    <a:pt x="462415" y="475779"/>
                  </a:lnTo>
                  <a:lnTo>
                    <a:pt x="475739" y="477683"/>
                  </a:lnTo>
                  <a:lnTo>
                    <a:pt x="482084" y="478000"/>
                  </a:lnTo>
                  <a:lnTo>
                    <a:pt x="488429" y="479269"/>
                  </a:lnTo>
                  <a:lnTo>
                    <a:pt x="501118" y="481489"/>
                  </a:lnTo>
                  <a:lnTo>
                    <a:pt x="514125" y="484979"/>
                  </a:lnTo>
                  <a:lnTo>
                    <a:pt x="526815" y="488786"/>
                  </a:lnTo>
                  <a:lnTo>
                    <a:pt x="539504" y="492910"/>
                  </a:lnTo>
                  <a:lnTo>
                    <a:pt x="551876" y="497668"/>
                  </a:lnTo>
                  <a:lnTo>
                    <a:pt x="563614" y="502744"/>
                  </a:lnTo>
                  <a:lnTo>
                    <a:pt x="574718" y="507503"/>
                  </a:lnTo>
                  <a:lnTo>
                    <a:pt x="585186" y="512578"/>
                  </a:lnTo>
                  <a:lnTo>
                    <a:pt x="594704" y="517654"/>
                  </a:lnTo>
                  <a:lnTo>
                    <a:pt x="610883" y="526537"/>
                  </a:lnTo>
                  <a:lnTo>
                    <a:pt x="621986" y="532564"/>
                  </a:lnTo>
                  <a:lnTo>
                    <a:pt x="627062" y="535737"/>
                  </a:lnTo>
                  <a:lnTo>
                    <a:pt x="617862" y="542398"/>
                  </a:lnTo>
                  <a:lnTo>
                    <a:pt x="608979" y="549378"/>
                  </a:lnTo>
                  <a:lnTo>
                    <a:pt x="600097" y="556674"/>
                  </a:lnTo>
                  <a:lnTo>
                    <a:pt x="591214" y="564288"/>
                  </a:lnTo>
                  <a:lnTo>
                    <a:pt x="582966" y="572219"/>
                  </a:lnTo>
                  <a:lnTo>
                    <a:pt x="574400" y="580467"/>
                  </a:lnTo>
                  <a:lnTo>
                    <a:pt x="566469" y="588715"/>
                  </a:lnTo>
                  <a:lnTo>
                    <a:pt x="558221" y="597597"/>
                  </a:lnTo>
                  <a:lnTo>
                    <a:pt x="550607" y="606163"/>
                  </a:lnTo>
                  <a:lnTo>
                    <a:pt x="543311" y="615045"/>
                  </a:lnTo>
                  <a:lnTo>
                    <a:pt x="536015" y="624245"/>
                  </a:lnTo>
                  <a:lnTo>
                    <a:pt x="529035" y="633445"/>
                  </a:lnTo>
                  <a:lnTo>
                    <a:pt x="522691" y="642645"/>
                  </a:lnTo>
                  <a:lnTo>
                    <a:pt x="516346" y="652479"/>
                  </a:lnTo>
                  <a:lnTo>
                    <a:pt x="510318" y="661996"/>
                  </a:lnTo>
                  <a:lnTo>
                    <a:pt x="504608" y="671513"/>
                  </a:lnTo>
                  <a:lnTo>
                    <a:pt x="503656" y="665168"/>
                  </a:lnTo>
                  <a:lnTo>
                    <a:pt x="503022" y="658824"/>
                  </a:lnTo>
                  <a:lnTo>
                    <a:pt x="501753" y="652796"/>
                  </a:lnTo>
                  <a:lnTo>
                    <a:pt x="500167" y="646769"/>
                  </a:lnTo>
                  <a:lnTo>
                    <a:pt x="498263" y="640741"/>
                  </a:lnTo>
                  <a:lnTo>
                    <a:pt x="496043" y="634714"/>
                  </a:lnTo>
                  <a:lnTo>
                    <a:pt x="493822" y="629321"/>
                  </a:lnTo>
                  <a:lnTo>
                    <a:pt x="490649" y="623611"/>
                  </a:lnTo>
                  <a:lnTo>
                    <a:pt x="487477" y="618218"/>
                  </a:lnTo>
                  <a:lnTo>
                    <a:pt x="483988" y="612825"/>
                  </a:lnTo>
                  <a:lnTo>
                    <a:pt x="480815" y="607432"/>
                  </a:lnTo>
                  <a:lnTo>
                    <a:pt x="476374" y="602356"/>
                  </a:lnTo>
                  <a:lnTo>
                    <a:pt x="472250" y="596963"/>
                  </a:lnTo>
                  <a:lnTo>
                    <a:pt x="467491" y="592204"/>
                  </a:lnTo>
                  <a:lnTo>
                    <a:pt x="457340" y="582053"/>
                  </a:lnTo>
                  <a:lnTo>
                    <a:pt x="446236" y="572219"/>
                  </a:lnTo>
                  <a:lnTo>
                    <a:pt x="433547" y="562067"/>
                  </a:lnTo>
                  <a:lnTo>
                    <a:pt x="419905" y="552233"/>
                  </a:lnTo>
                  <a:lnTo>
                    <a:pt x="405313" y="541764"/>
                  </a:lnTo>
                  <a:lnTo>
                    <a:pt x="389768" y="531295"/>
                  </a:lnTo>
                  <a:lnTo>
                    <a:pt x="373271" y="520192"/>
                  </a:lnTo>
                  <a:lnTo>
                    <a:pt x="337106" y="497668"/>
                  </a:lnTo>
                  <a:lnTo>
                    <a:pt x="327589" y="491006"/>
                  </a:lnTo>
                  <a:lnTo>
                    <a:pt x="319024" y="484662"/>
                  </a:lnTo>
                  <a:lnTo>
                    <a:pt x="311093" y="477683"/>
                  </a:lnTo>
                  <a:lnTo>
                    <a:pt x="303796" y="470386"/>
                  </a:lnTo>
                  <a:lnTo>
                    <a:pt x="296817" y="462773"/>
                  </a:lnTo>
                  <a:lnTo>
                    <a:pt x="290155" y="454524"/>
                  </a:lnTo>
                  <a:lnTo>
                    <a:pt x="284445" y="446593"/>
                  </a:lnTo>
                  <a:lnTo>
                    <a:pt x="279052" y="438345"/>
                  </a:lnTo>
                  <a:lnTo>
                    <a:pt x="273976" y="430097"/>
                  </a:lnTo>
                  <a:lnTo>
                    <a:pt x="269852" y="421532"/>
                  </a:lnTo>
                  <a:lnTo>
                    <a:pt x="266045" y="412649"/>
                  </a:lnTo>
                  <a:lnTo>
                    <a:pt x="262238" y="404401"/>
                  </a:lnTo>
                  <a:lnTo>
                    <a:pt x="259066" y="395836"/>
                  </a:lnTo>
                  <a:lnTo>
                    <a:pt x="256528" y="387271"/>
                  </a:lnTo>
                  <a:lnTo>
                    <a:pt x="253673" y="379022"/>
                  </a:lnTo>
                  <a:lnTo>
                    <a:pt x="251769" y="370774"/>
                  </a:lnTo>
                  <a:lnTo>
                    <a:pt x="249866" y="362843"/>
                  </a:lnTo>
                  <a:lnTo>
                    <a:pt x="248280" y="354913"/>
                  </a:lnTo>
                  <a:lnTo>
                    <a:pt x="245742" y="340320"/>
                  </a:lnTo>
                  <a:lnTo>
                    <a:pt x="244156" y="326679"/>
                  </a:lnTo>
                  <a:lnTo>
                    <a:pt x="243521" y="315258"/>
                  </a:lnTo>
                  <a:lnTo>
                    <a:pt x="242887" y="305741"/>
                  </a:lnTo>
                  <a:lnTo>
                    <a:pt x="242887" y="298445"/>
                  </a:lnTo>
                  <a:lnTo>
                    <a:pt x="242887" y="292100"/>
                  </a:lnTo>
                  <a:close/>
                  <a:moveTo>
                    <a:pt x="1303337" y="85725"/>
                  </a:moveTo>
                  <a:lnTo>
                    <a:pt x="1292895" y="92695"/>
                  </a:lnTo>
                  <a:lnTo>
                    <a:pt x="1283086" y="99982"/>
                  </a:lnTo>
                  <a:lnTo>
                    <a:pt x="1273910" y="107585"/>
                  </a:lnTo>
                  <a:lnTo>
                    <a:pt x="1265050" y="115506"/>
                  </a:lnTo>
                  <a:lnTo>
                    <a:pt x="1257140" y="124060"/>
                  </a:lnTo>
                  <a:lnTo>
                    <a:pt x="1249862" y="132614"/>
                  </a:lnTo>
                  <a:lnTo>
                    <a:pt x="1242901" y="141484"/>
                  </a:lnTo>
                  <a:lnTo>
                    <a:pt x="1236256" y="150038"/>
                  </a:lnTo>
                  <a:lnTo>
                    <a:pt x="1230560" y="159226"/>
                  </a:lnTo>
                  <a:lnTo>
                    <a:pt x="1224865" y="169047"/>
                  </a:lnTo>
                  <a:lnTo>
                    <a:pt x="1220118" y="178235"/>
                  </a:lnTo>
                  <a:lnTo>
                    <a:pt x="1215689" y="187739"/>
                  </a:lnTo>
                  <a:lnTo>
                    <a:pt x="1211891" y="197877"/>
                  </a:lnTo>
                  <a:lnTo>
                    <a:pt x="1208094" y="207382"/>
                  </a:lnTo>
                  <a:lnTo>
                    <a:pt x="1204930" y="217203"/>
                  </a:lnTo>
                  <a:lnTo>
                    <a:pt x="1202399" y="227024"/>
                  </a:lnTo>
                  <a:lnTo>
                    <a:pt x="1199867" y="236529"/>
                  </a:lnTo>
                  <a:lnTo>
                    <a:pt x="1197969" y="246350"/>
                  </a:lnTo>
                  <a:lnTo>
                    <a:pt x="1196387" y="256171"/>
                  </a:lnTo>
                  <a:lnTo>
                    <a:pt x="1195121" y="265675"/>
                  </a:lnTo>
                  <a:lnTo>
                    <a:pt x="1194172" y="275180"/>
                  </a:lnTo>
                  <a:lnTo>
                    <a:pt x="1193539" y="284368"/>
                  </a:lnTo>
                  <a:lnTo>
                    <a:pt x="1193223" y="293555"/>
                  </a:lnTo>
                  <a:lnTo>
                    <a:pt x="1192590" y="302426"/>
                  </a:lnTo>
                  <a:lnTo>
                    <a:pt x="1193223" y="311297"/>
                  </a:lnTo>
                  <a:lnTo>
                    <a:pt x="1193223" y="319534"/>
                  </a:lnTo>
                  <a:lnTo>
                    <a:pt x="1194488" y="335692"/>
                  </a:lnTo>
                  <a:lnTo>
                    <a:pt x="1196387" y="350582"/>
                  </a:lnTo>
                  <a:lnTo>
                    <a:pt x="1199235" y="364205"/>
                  </a:lnTo>
                  <a:lnTo>
                    <a:pt x="1200500" y="370224"/>
                  </a:lnTo>
                  <a:lnTo>
                    <a:pt x="1201450" y="376560"/>
                  </a:lnTo>
                  <a:lnTo>
                    <a:pt x="1203032" y="389550"/>
                  </a:lnTo>
                  <a:lnTo>
                    <a:pt x="1204297" y="402856"/>
                  </a:lnTo>
                  <a:lnTo>
                    <a:pt x="1204297" y="415845"/>
                  </a:lnTo>
                  <a:lnTo>
                    <a:pt x="1204297" y="429468"/>
                  </a:lnTo>
                  <a:lnTo>
                    <a:pt x="1203348" y="442458"/>
                  </a:lnTo>
                  <a:lnTo>
                    <a:pt x="1202399" y="455130"/>
                  </a:lnTo>
                  <a:lnTo>
                    <a:pt x="1201133" y="467169"/>
                  </a:lnTo>
                  <a:lnTo>
                    <a:pt x="1199551" y="478891"/>
                  </a:lnTo>
                  <a:lnTo>
                    <a:pt x="1197653" y="489663"/>
                  </a:lnTo>
                  <a:lnTo>
                    <a:pt x="1194488" y="507088"/>
                  </a:lnTo>
                  <a:lnTo>
                    <a:pt x="1191957" y="519760"/>
                  </a:lnTo>
                  <a:lnTo>
                    <a:pt x="1190375" y="525463"/>
                  </a:lnTo>
                  <a:lnTo>
                    <a:pt x="1181199" y="519127"/>
                  </a:lnTo>
                  <a:lnTo>
                    <a:pt x="1172022" y="512791"/>
                  </a:lnTo>
                  <a:lnTo>
                    <a:pt x="1162213" y="506771"/>
                  </a:lnTo>
                  <a:lnTo>
                    <a:pt x="1152404" y="500752"/>
                  </a:lnTo>
                  <a:lnTo>
                    <a:pt x="1142279" y="495049"/>
                  </a:lnTo>
                  <a:lnTo>
                    <a:pt x="1132153" y="489663"/>
                  </a:lnTo>
                  <a:lnTo>
                    <a:pt x="1121395" y="484594"/>
                  </a:lnTo>
                  <a:lnTo>
                    <a:pt x="1110637" y="479525"/>
                  </a:lnTo>
                  <a:lnTo>
                    <a:pt x="1099878" y="475090"/>
                  </a:lnTo>
                  <a:lnTo>
                    <a:pt x="1089436" y="470654"/>
                  </a:lnTo>
                  <a:lnTo>
                    <a:pt x="1078678" y="466536"/>
                  </a:lnTo>
                  <a:lnTo>
                    <a:pt x="1067603" y="463051"/>
                  </a:lnTo>
                  <a:lnTo>
                    <a:pt x="1056845" y="459566"/>
                  </a:lnTo>
                  <a:lnTo>
                    <a:pt x="1045770" y="456714"/>
                  </a:lnTo>
                  <a:lnTo>
                    <a:pt x="1035012" y="453863"/>
                  </a:lnTo>
                  <a:lnTo>
                    <a:pt x="1023937" y="451329"/>
                  </a:lnTo>
                  <a:lnTo>
                    <a:pt x="1029949" y="448794"/>
                  </a:lnTo>
                  <a:lnTo>
                    <a:pt x="1035645" y="445943"/>
                  </a:lnTo>
                  <a:lnTo>
                    <a:pt x="1041024" y="442775"/>
                  </a:lnTo>
                  <a:lnTo>
                    <a:pt x="1046403" y="439606"/>
                  </a:lnTo>
                  <a:lnTo>
                    <a:pt x="1051466" y="435805"/>
                  </a:lnTo>
                  <a:lnTo>
                    <a:pt x="1055896" y="432003"/>
                  </a:lnTo>
                  <a:lnTo>
                    <a:pt x="1060642" y="427884"/>
                  </a:lnTo>
                  <a:lnTo>
                    <a:pt x="1065072" y="423449"/>
                  </a:lnTo>
                  <a:lnTo>
                    <a:pt x="1069502" y="419014"/>
                  </a:lnTo>
                  <a:lnTo>
                    <a:pt x="1073299" y="413944"/>
                  </a:lnTo>
                  <a:lnTo>
                    <a:pt x="1077096" y="408559"/>
                  </a:lnTo>
                  <a:lnTo>
                    <a:pt x="1080893" y="403173"/>
                  </a:lnTo>
                  <a:lnTo>
                    <a:pt x="1084374" y="397470"/>
                  </a:lnTo>
                  <a:lnTo>
                    <a:pt x="1087854" y="391451"/>
                  </a:lnTo>
                  <a:lnTo>
                    <a:pt x="1094183" y="378778"/>
                  </a:lnTo>
                  <a:lnTo>
                    <a:pt x="1100511" y="364838"/>
                  </a:lnTo>
                  <a:lnTo>
                    <a:pt x="1105890" y="349948"/>
                  </a:lnTo>
                  <a:lnTo>
                    <a:pt x="1111586" y="334107"/>
                  </a:lnTo>
                  <a:lnTo>
                    <a:pt x="1116332" y="316999"/>
                  </a:lnTo>
                  <a:lnTo>
                    <a:pt x="1121711" y="298941"/>
                  </a:lnTo>
                  <a:lnTo>
                    <a:pt x="1126774" y="279932"/>
                  </a:lnTo>
                  <a:lnTo>
                    <a:pt x="1137532" y="238430"/>
                  </a:lnTo>
                  <a:lnTo>
                    <a:pt x="1140697" y="227658"/>
                  </a:lnTo>
                  <a:lnTo>
                    <a:pt x="1144177" y="217203"/>
                  </a:lnTo>
                  <a:lnTo>
                    <a:pt x="1148291" y="207699"/>
                  </a:lnTo>
                  <a:lnTo>
                    <a:pt x="1152721" y="198194"/>
                  </a:lnTo>
                  <a:lnTo>
                    <a:pt x="1158100" y="189323"/>
                  </a:lnTo>
                  <a:lnTo>
                    <a:pt x="1163479" y="180769"/>
                  </a:lnTo>
                  <a:lnTo>
                    <a:pt x="1169491" y="172849"/>
                  </a:lnTo>
                  <a:lnTo>
                    <a:pt x="1175819" y="165246"/>
                  </a:lnTo>
                  <a:lnTo>
                    <a:pt x="1182464" y="157959"/>
                  </a:lnTo>
                  <a:lnTo>
                    <a:pt x="1188793" y="151306"/>
                  </a:lnTo>
                  <a:lnTo>
                    <a:pt x="1195754" y="144653"/>
                  </a:lnTo>
                  <a:lnTo>
                    <a:pt x="1202715" y="138633"/>
                  </a:lnTo>
                  <a:lnTo>
                    <a:pt x="1209993" y="132930"/>
                  </a:lnTo>
                  <a:lnTo>
                    <a:pt x="1217271" y="127861"/>
                  </a:lnTo>
                  <a:lnTo>
                    <a:pt x="1224232" y="122792"/>
                  </a:lnTo>
                  <a:lnTo>
                    <a:pt x="1231510" y="118357"/>
                  </a:lnTo>
                  <a:lnTo>
                    <a:pt x="1238154" y="114238"/>
                  </a:lnTo>
                  <a:lnTo>
                    <a:pt x="1245116" y="109803"/>
                  </a:lnTo>
                  <a:lnTo>
                    <a:pt x="1258722" y="103467"/>
                  </a:lnTo>
                  <a:lnTo>
                    <a:pt x="1270746" y="97764"/>
                  </a:lnTo>
                  <a:lnTo>
                    <a:pt x="1281504" y="93012"/>
                  </a:lnTo>
                  <a:lnTo>
                    <a:pt x="1290364" y="89844"/>
                  </a:lnTo>
                  <a:lnTo>
                    <a:pt x="1297325" y="87626"/>
                  </a:lnTo>
                  <a:lnTo>
                    <a:pt x="1303337" y="85725"/>
                  </a:lnTo>
                  <a:close/>
                  <a:moveTo>
                    <a:pt x="556798" y="73025"/>
                  </a:moveTo>
                  <a:lnTo>
                    <a:pt x="555216" y="85382"/>
                  </a:lnTo>
                  <a:lnTo>
                    <a:pt x="553950" y="97738"/>
                  </a:lnTo>
                  <a:lnTo>
                    <a:pt x="553634" y="109778"/>
                  </a:lnTo>
                  <a:lnTo>
                    <a:pt x="553634" y="121501"/>
                  </a:lnTo>
                  <a:lnTo>
                    <a:pt x="554267" y="132907"/>
                  </a:lnTo>
                  <a:lnTo>
                    <a:pt x="555533" y="144313"/>
                  </a:lnTo>
                  <a:lnTo>
                    <a:pt x="557431" y="155402"/>
                  </a:lnTo>
                  <a:lnTo>
                    <a:pt x="560279" y="166174"/>
                  </a:lnTo>
                  <a:lnTo>
                    <a:pt x="562810" y="176630"/>
                  </a:lnTo>
                  <a:lnTo>
                    <a:pt x="566291" y="187085"/>
                  </a:lnTo>
                  <a:lnTo>
                    <a:pt x="570088" y="196907"/>
                  </a:lnTo>
                  <a:lnTo>
                    <a:pt x="573885" y="206412"/>
                  </a:lnTo>
                  <a:lnTo>
                    <a:pt x="578631" y="216234"/>
                  </a:lnTo>
                  <a:lnTo>
                    <a:pt x="583378" y="225422"/>
                  </a:lnTo>
                  <a:lnTo>
                    <a:pt x="588440" y="234293"/>
                  </a:lnTo>
                  <a:lnTo>
                    <a:pt x="593820" y="242531"/>
                  </a:lnTo>
                  <a:lnTo>
                    <a:pt x="599515" y="251085"/>
                  </a:lnTo>
                  <a:lnTo>
                    <a:pt x="605844" y="258689"/>
                  </a:lnTo>
                  <a:lnTo>
                    <a:pt x="611539" y="266610"/>
                  </a:lnTo>
                  <a:lnTo>
                    <a:pt x="617868" y="273897"/>
                  </a:lnTo>
                  <a:lnTo>
                    <a:pt x="624196" y="280868"/>
                  </a:lnTo>
                  <a:lnTo>
                    <a:pt x="630524" y="287838"/>
                  </a:lnTo>
                  <a:lnTo>
                    <a:pt x="637169" y="293858"/>
                  </a:lnTo>
                  <a:lnTo>
                    <a:pt x="643498" y="300195"/>
                  </a:lnTo>
                  <a:lnTo>
                    <a:pt x="650143" y="305898"/>
                  </a:lnTo>
                  <a:lnTo>
                    <a:pt x="656787" y="311601"/>
                  </a:lnTo>
                  <a:lnTo>
                    <a:pt x="669761" y="321106"/>
                  </a:lnTo>
                  <a:lnTo>
                    <a:pt x="681785" y="329660"/>
                  </a:lnTo>
                  <a:lnTo>
                    <a:pt x="693809" y="336947"/>
                  </a:lnTo>
                  <a:lnTo>
                    <a:pt x="699188" y="340116"/>
                  </a:lnTo>
                  <a:lnTo>
                    <a:pt x="704567" y="343284"/>
                  </a:lnTo>
                  <a:lnTo>
                    <a:pt x="715325" y="350571"/>
                  </a:lnTo>
                  <a:lnTo>
                    <a:pt x="725451" y="359126"/>
                  </a:lnTo>
                  <a:lnTo>
                    <a:pt x="735893" y="367680"/>
                  </a:lnTo>
                  <a:lnTo>
                    <a:pt x="745385" y="376868"/>
                  </a:lnTo>
                  <a:lnTo>
                    <a:pt x="754562" y="386056"/>
                  </a:lnTo>
                  <a:lnTo>
                    <a:pt x="763421" y="395245"/>
                  </a:lnTo>
                  <a:lnTo>
                    <a:pt x="771648" y="404433"/>
                  </a:lnTo>
                  <a:lnTo>
                    <a:pt x="779242" y="413304"/>
                  </a:lnTo>
                  <a:lnTo>
                    <a:pt x="785571" y="421542"/>
                  </a:lnTo>
                  <a:lnTo>
                    <a:pt x="796962" y="436116"/>
                  </a:lnTo>
                  <a:lnTo>
                    <a:pt x="804556" y="446572"/>
                  </a:lnTo>
                  <a:lnTo>
                    <a:pt x="808037" y="451324"/>
                  </a:lnTo>
                  <a:lnTo>
                    <a:pt x="796962" y="453859"/>
                  </a:lnTo>
                  <a:lnTo>
                    <a:pt x="785571" y="456710"/>
                  </a:lnTo>
                  <a:lnTo>
                    <a:pt x="775129" y="459562"/>
                  </a:lnTo>
                  <a:lnTo>
                    <a:pt x="763738" y="463047"/>
                  </a:lnTo>
                  <a:lnTo>
                    <a:pt x="752663" y="466849"/>
                  </a:lnTo>
                  <a:lnTo>
                    <a:pt x="741905" y="470651"/>
                  </a:lnTo>
                  <a:lnTo>
                    <a:pt x="731463" y="475087"/>
                  </a:lnTo>
                  <a:lnTo>
                    <a:pt x="720072" y="479522"/>
                  </a:lnTo>
                  <a:lnTo>
                    <a:pt x="709946" y="484592"/>
                  </a:lnTo>
                  <a:lnTo>
                    <a:pt x="699504" y="489978"/>
                  </a:lnTo>
                  <a:lnTo>
                    <a:pt x="689062" y="495364"/>
                  </a:lnTo>
                  <a:lnTo>
                    <a:pt x="679253" y="500750"/>
                  </a:lnTo>
                  <a:lnTo>
                    <a:pt x="669444" y="506770"/>
                  </a:lnTo>
                  <a:lnTo>
                    <a:pt x="659635" y="512790"/>
                  </a:lnTo>
                  <a:lnTo>
                    <a:pt x="650143" y="519126"/>
                  </a:lnTo>
                  <a:lnTo>
                    <a:pt x="640966" y="525463"/>
                  </a:lnTo>
                  <a:lnTo>
                    <a:pt x="643181" y="519443"/>
                  </a:lnTo>
                  <a:lnTo>
                    <a:pt x="645080" y="513423"/>
                  </a:lnTo>
                  <a:lnTo>
                    <a:pt x="646345" y="507087"/>
                  </a:lnTo>
                  <a:lnTo>
                    <a:pt x="647611" y="501067"/>
                  </a:lnTo>
                  <a:lnTo>
                    <a:pt x="648244" y="495047"/>
                  </a:lnTo>
                  <a:lnTo>
                    <a:pt x="648560" y="488710"/>
                  </a:lnTo>
                  <a:lnTo>
                    <a:pt x="648560" y="482691"/>
                  </a:lnTo>
                  <a:lnTo>
                    <a:pt x="648244" y="476037"/>
                  </a:lnTo>
                  <a:lnTo>
                    <a:pt x="647611" y="470017"/>
                  </a:lnTo>
                  <a:lnTo>
                    <a:pt x="646662" y="463997"/>
                  </a:lnTo>
                  <a:lnTo>
                    <a:pt x="645080" y="457344"/>
                  </a:lnTo>
                  <a:lnTo>
                    <a:pt x="643498" y="450691"/>
                  </a:lnTo>
                  <a:lnTo>
                    <a:pt x="641599" y="444671"/>
                  </a:lnTo>
                  <a:lnTo>
                    <a:pt x="639701" y="438017"/>
                  </a:lnTo>
                  <a:lnTo>
                    <a:pt x="634321" y="424710"/>
                  </a:lnTo>
                  <a:lnTo>
                    <a:pt x="628309" y="411086"/>
                  </a:lnTo>
                  <a:lnTo>
                    <a:pt x="621032" y="396829"/>
                  </a:lnTo>
                  <a:lnTo>
                    <a:pt x="612488" y="382254"/>
                  </a:lnTo>
                  <a:lnTo>
                    <a:pt x="603945" y="366730"/>
                  </a:lnTo>
                  <a:lnTo>
                    <a:pt x="593503" y="350571"/>
                  </a:lnTo>
                  <a:lnTo>
                    <a:pt x="582745" y="334096"/>
                  </a:lnTo>
                  <a:lnTo>
                    <a:pt x="559013" y="298610"/>
                  </a:lnTo>
                  <a:lnTo>
                    <a:pt x="553318" y="289105"/>
                  </a:lnTo>
                  <a:lnTo>
                    <a:pt x="547938" y="279284"/>
                  </a:lnTo>
                  <a:lnTo>
                    <a:pt x="543509" y="269779"/>
                  </a:lnTo>
                  <a:lnTo>
                    <a:pt x="539711" y="260274"/>
                  </a:lnTo>
                  <a:lnTo>
                    <a:pt x="536864" y="250135"/>
                  </a:lnTo>
                  <a:lnTo>
                    <a:pt x="534016" y="240630"/>
                  </a:lnTo>
                  <a:lnTo>
                    <a:pt x="531801" y="231125"/>
                  </a:lnTo>
                  <a:lnTo>
                    <a:pt x="530535" y="220986"/>
                  </a:lnTo>
                  <a:lnTo>
                    <a:pt x="529586" y="211481"/>
                  </a:lnTo>
                  <a:lnTo>
                    <a:pt x="528637" y="201976"/>
                  </a:lnTo>
                  <a:lnTo>
                    <a:pt x="528637" y="192788"/>
                  </a:lnTo>
                  <a:lnTo>
                    <a:pt x="528953" y="183283"/>
                  </a:lnTo>
                  <a:lnTo>
                    <a:pt x="529586" y="174412"/>
                  </a:lnTo>
                  <a:lnTo>
                    <a:pt x="530219" y="165540"/>
                  </a:lnTo>
                  <a:lnTo>
                    <a:pt x="531485" y="156669"/>
                  </a:lnTo>
                  <a:lnTo>
                    <a:pt x="533067" y="148115"/>
                  </a:lnTo>
                  <a:lnTo>
                    <a:pt x="534332" y="140194"/>
                  </a:lnTo>
                  <a:lnTo>
                    <a:pt x="535914" y="132590"/>
                  </a:lnTo>
                  <a:lnTo>
                    <a:pt x="539711" y="118015"/>
                  </a:lnTo>
                  <a:lnTo>
                    <a:pt x="544141" y="105342"/>
                  </a:lnTo>
                  <a:lnTo>
                    <a:pt x="547938" y="94253"/>
                  </a:lnTo>
                  <a:lnTo>
                    <a:pt x="551419" y="85382"/>
                  </a:lnTo>
                  <a:lnTo>
                    <a:pt x="554267" y="78411"/>
                  </a:lnTo>
                  <a:lnTo>
                    <a:pt x="556798" y="73025"/>
                  </a:lnTo>
                  <a:close/>
                  <a:moveTo>
                    <a:pt x="931652" y="0"/>
                  </a:moveTo>
                  <a:lnTo>
                    <a:pt x="924619" y="10448"/>
                  </a:lnTo>
                  <a:lnTo>
                    <a:pt x="918544" y="21212"/>
                  </a:lnTo>
                  <a:lnTo>
                    <a:pt x="913429" y="32293"/>
                  </a:lnTo>
                  <a:lnTo>
                    <a:pt x="908634" y="43058"/>
                  </a:lnTo>
                  <a:lnTo>
                    <a:pt x="904797" y="53822"/>
                  </a:lnTo>
                  <a:lnTo>
                    <a:pt x="901280" y="64587"/>
                  </a:lnTo>
                  <a:lnTo>
                    <a:pt x="898403" y="75668"/>
                  </a:lnTo>
                  <a:lnTo>
                    <a:pt x="896165" y="86432"/>
                  </a:lnTo>
                  <a:lnTo>
                    <a:pt x="894567" y="96880"/>
                  </a:lnTo>
                  <a:lnTo>
                    <a:pt x="893288" y="107645"/>
                  </a:lnTo>
                  <a:lnTo>
                    <a:pt x="892648" y="118409"/>
                  </a:lnTo>
                  <a:lnTo>
                    <a:pt x="892648" y="128857"/>
                  </a:lnTo>
                  <a:lnTo>
                    <a:pt x="892968" y="139305"/>
                  </a:lnTo>
                  <a:lnTo>
                    <a:pt x="893927" y="149436"/>
                  </a:lnTo>
                  <a:lnTo>
                    <a:pt x="894886" y="159884"/>
                  </a:lnTo>
                  <a:lnTo>
                    <a:pt x="896165" y="169699"/>
                  </a:lnTo>
                  <a:lnTo>
                    <a:pt x="898083" y="179830"/>
                  </a:lnTo>
                  <a:lnTo>
                    <a:pt x="900321" y="189328"/>
                  </a:lnTo>
                  <a:lnTo>
                    <a:pt x="902559" y="198826"/>
                  </a:lnTo>
                  <a:lnTo>
                    <a:pt x="905436" y="208008"/>
                  </a:lnTo>
                  <a:lnTo>
                    <a:pt x="908634" y="217189"/>
                  </a:lnTo>
                  <a:lnTo>
                    <a:pt x="911511" y="225737"/>
                  </a:lnTo>
                  <a:lnTo>
                    <a:pt x="915028" y="234602"/>
                  </a:lnTo>
                  <a:lnTo>
                    <a:pt x="918544" y="242517"/>
                  </a:lnTo>
                  <a:lnTo>
                    <a:pt x="922061" y="250749"/>
                  </a:lnTo>
                  <a:lnTo>
                    <a:pt x="925898" y="258347"/>
                  </a:lnTo>
                  <a:lnTo>
                    <a:pt x="933571" y="272594"/>
                  </a:lnTo>
                  <a:lnTo>
                    <a:pt x="941883" y="285258"/>
                  </a:lnTo>
                  <a:lnTo>
                    <a:pt x="949556" y="296339"/>
                  </a:lnTo>
                  <a:lnTo>
                    <a:pt x="953392" y="301722"/>
                  </a:lnTo>
                  <a:lnTo>
                    <a:pt x="956909" y="307104"/>
                  </a:lnTo>
                  <a:lnTo>
                    <a:pt x="963942" y="318185"/>
                  </a:lnTo>
                  <a:lnTo>
                    <a:pt x="970017" y="329583"/>
                  </a:lnTo>
                  <a:lnTo>
                    <a:pt x="975772" y="341930"/>
                  </a:lnTo>
                  <a:lnTo>
                    <a:pt x="980887" y="354278"/>
                  </a:lnTo>
                  <a:lnTo>
                    <a:pt x="986002" y="366308"/>
                  </a:lnTo>
                  <a:lnTo>
                    <a:pt x="989839" y="378339"/>
                  </a:lnTo>
                  <a:lnTo>
                    <a:pt x="993675" y="389737"/>
                  </a:lnTo>
                  <a:lnTo>
                    <a:pt x="997192" y="400818"/>
                  </a:lnTo>
                  <a:lnTo>
                    <a:pt x="999749" y="411266"/>
                  </a:lnTo>
                  <a:lnTo>
                    <a:pt x="1004225" y="429312"/>
                  </a:lnTo>
                  <a:lnTo>
                    <a:pt x="1006783" y="441660"/>
                  </a:lnTo>
                  <a:lnTo>
                    <a:pt x="1008062" y="447675"/>
                  </a:lnTo>
                  <a:lnTo>
                    <a:pt x="996872" y="445459"/>
                  </a:lnTo>
                  <a:lnTo>
                    <a:pt x="985363" y="443559"/>
                  </a:lnTo>
                  <a:lnTo>
                    <a:pt x="973853" y="441660"/>
                  </a:lnTo>
                  <a:lnTo>
                    <a:pt x="962664" y="440393"/>
                  </a:lnTo>
                  <a:lnTo>
                    <a:pt x="951154" y="439127"/>
                  </a:lnTo>
                  <a:lnTo>
                    <a:pt x="939006" y="438494"/>
                  </a:lnTo>
                  <a:lnTo>
                    <a:pt x="927496" y="438177"/>
                  </a:lnTo>
                  <a:lnTo>
                    <a:pt x="915347" y="437544"/>
                  </a:lnTo>
                  <a:lnTo>
                    <a:pt x="903838" y="438177"/>
                  </a:lnTo>
                  <a:lnTo>
                    <a:pt x="892329" y="438494"/>
                  </a:lnTo>
                  <a:lnTo>
                    <a:pt x="880180" y="439127"/>
                  </a:lnTo>
                  <a:lnTo>
                    <a:pt x="868990" y="440393"/>
                  </a:lnTo>
                  <a:lnTo>
                    <a:pt x="857481" y="441660"/>
                  </a:lnTo>
                  <a:lnTo>
                    <a:pt x="846291" y="443559"/>
                  </a:lnTo>
                  <a:lnTo>
                    <a:pt x="834462" y="445459"/>
                  </a:lnTo>
                  <a:lnTo>
                    <a:pt x="823912" y="447359"/>
                  </a:lnTo>
                  <a:lnTo>
                    <a:pt x="828068" y="442610"/>
                  </a:lnTo>
                  <a:lnTo>
                    <a:pt x="832224" y="437544"/>
                  </a:lnTo>
                  <a:lnTo>
                    <a:pt x="836061" y="432795"/>
                  </a:lnTo>
                  <a:lnTo>
                    <a:pt x="839577" y="427413"/>
                  </a:lnTo>
                  <a:lnTo>
                    <a:pt x="842774" y="422030"/>
                  </a:lnTo>
                  <a:lnTo>
                    <a:pt x="845332" y="416648"/>
                  </a:lnTo>
                  <a:lnTo>
                    <a:pt x="848209" y="410949"/>
                  </a:lnTo>
                  <a:lnTo>
                    <a:pt x="850447" y="405250"/>
                  </a:lnTo>
                  <a:lnTo>
                    <a:pt x="852365" y="399235"/>
                  </a:lnTo>
                  <a:lnTo>
                    <a:pt x="853964" y="393220"/>
                  </a:lnTo>
                  <a:lnTo>
                    <a:pt x="855563" y="386571"/>
                  </a:lnTo>
                  <a:lnTo>
                    <a:pt x="856522" y="380239"/>
                  </a:lnTo>
                  <a:lnTo>
                    <a:pt x="857481" y="373590"/>
                  </a:lnTo>
                  <a:lnTo>
                    <a:pt x="858120" y="366942"/>
                  </a:lnTo>
                  <a:lnTo>
                    <a:pt x="859079" y="352694"/>
                  </a:lnTo>
                  <a:lnTo>
                    <a:pt x="859079" y="337181"/>
                  </a:lnTo>
                  <a:lnTo>
                    <a:pt x="857800" y="321668"/>
                  </a:lnTo>
                  <a:lnTo>
                    <a:pt x="856202" y="304571"/>
                  </a:lnTo>
                  <a:lnTo>
                    <a:pt x="854284" y="287158"/>
                  </a:lnTo>
                  <a:lnTo>
                    <a:pt x="851726" y="268795"/>
                  </a:lnTo>
                  <a:lnTo>
                    <a:pt x="848529" y="249166"/>
                  </a:lnTo>
                  <a:lnTo>
                    <a:pt x="841176" y="206741"/>
                  </a:lnTo>
                  <a:lnTo>
                    <a:pt x="839577" y="195977"/>
                  </a:lnTo>
                  <a:lnTo>
                    <a:pt x="838938" y="184896"/>
                  </a:lnTo>
                  <a:lnTo>
                    <a:pt x="838618" y="174448"/>
                  </a:lnTo>
                  <a:lnTo>
                    <a:pt x="838938" y="163683"/>
                  </a:lnTo>
                  <a:lnTo>
                    <a:pt x="839897" y="153869"/>
                  </a:lnTo>
                  <a:lnTo>
                    <a:pt x="841496" y="143737"/>
                  </a:lnTo>
                  <a:lnTo>
                    <a:pt x="843733" y="133923"/>
                  </a:lnTo>
                  <a:lnTo>
                    <a:pt x="846611" y="124741"/>
                  </a:lnTo>
                  <a:lnTo>
                    <a:pt x="849168" y="115243"/>
                  </a:lnTo>
                  <a:lnTo>
                    <a:pt x="852685" y="106062"/>
                  </a:lnTo>
                  <a:lnTo>
                    <a:pt x="856522" y="97830"/>
                  </a:lnTo>
                  <a:lnTo>
                    <a:pt x="860678" y="89282"/>
                  </a:lnTo>
                  <a:lnTo>
                    <a:pt x="864834" y="81367"/>
                  </a:lnTo>
                  <a:lnTo>
                    <a:pt x="869310" y="73135"/>
                  </a:lnTo>
                  <a:lnTo>
                    <a:pt x="873786" y="65853"/>
                  </a:lnTo>
                  <a:lnTo>
                    <a:pt x="878581" y="59205"/>
                  </a:lnTo>
                  <a:lnTo>
                    <a:pt x="883377" y="52239"/>
                  </a:lnTo>
                  <a:lnTo>
                    <a:pt x="887853" y="45591"/>
                  </a:lnTo>
                  <a:lnTo>
                    <a:pt x="897764" y="34193"/>
                  </a:lnTo>
                  <a:lnTo>
                    <a:pt x="906715" y="24062"/>
                  </a:lnTo>
                  <a:lnTo>
                    <a:pt x="914708" y="15830"/>
                  </a:lnTo>
                  <a:lnTo>
                    <a:pt x="921741" y="8865"/>
                  </a:lnTo>
                  <a:lnTo>
                    <a:pt x="926857" y="3799"/>
                  </a:lnTo>
                  <a:lnTo>
                    <a:pt x="931652"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grpSp>
          <p:nvGrpSpPr>
            <p:cNvPr id="3" name="组合 2"/>
            <p:cNvGrpSpPr/>
            <p:nvPr/>
          </p:nvGrpSpPr>
          <p:grpSpPr>
            <a:xfrm>
              <a:off x="7580313" y="3100388"/>
              <a:ext cx="3773487" cy="909637"/>
              <a:chOff x="7580313" y="3100388"/>
              <a:chExt cx="3773487" cy="909637"/>
            </a:xfrm>
          </p:grpSpPr>
          <p:sp>
            <p:nvSpPr>
              <p:cNvPr id="31754" name="椭圆 12"/>
              <p:cNvSpPr>
                <a:spLocks noChangeAspect="1" noChangeArrowheads="1"/>
              </p:cNvSpPr>
              <p:nvPr/>
            </p:nvSpPr>
            <p:spPr bwMode="auto">
              <a:xfrm>
                <a:off x="7580313" y="3101975"/>
                <a:ext cx="630237" cy="630238"/>
              </a:xfrm>
              <a:prstGeom prst="ellipse">
                <a:avLst/>
              </a:prstGeom>
              <a:solidFill>
                <a:srgbClr val="354B5E"/>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1758" name="文本框 16"/>
              <p:cNvSpPr txBox="1">
                <a:spLocks noChangeArrowheads="1"/>
              </p:cNvSpPr>
              <p:nvPr/>
            </p:nvSpPr>
            <p:spPr bwMode="auto">
              <a:xfrm>
                <a:off x="8210550" y="3100388"/>
                <a:ext cx="23145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16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rPr>
                  <a:t>YOUR TEXT GOES HERE</a:t>
                </a:r>
                <a:endParaRPr kumimoji="0" lang="zh-CN" altLang="en-US" sz="16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31762" name="文本框 20"/>
              <p:cNvSpPr txBox="1">
                <a:spLocks noChangeArrowheads="1"/>
              </p:cNvSpPr>
              <p:nvPr/>
            </p:nvSpPr>
            <p:spPr bwMode="auto">
              <a:xfrm>
                <a:off x="8210550" y="3417888"/>
                <a:ext cx="3143250" cy="592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1300" b="0" i="0" u="none" strike="noStrike" kern="1200" cap="none" spc="0" normalizeH="0" baseline="0" noProof="0" dirty="0">
                    <a:ln>
                      <a:noFill/>
                    </a:ln>
                    <a:solidFill>
                      <a:srgbClr val="BFBFBF"/>
                    </a:solidFill>
                    <a:effectLst/>
                    <a:uLnTx/>
                    <a:uFillTx/>
                    <a:latin typeface="Segoe UI" panose="020B0502040204020203" pitchFamily="34" charset="0"/>
                    <a:ea typeface="微软雅黑" panose="020B0503020204020204" pitchFamily="34" charset="-122"/>
                    <a:cs typeface="+mn-cs"/>
                  </a:rPr>
                  <a:t>Humans are creative beings. If it is not real text, they will focus on the design.</a:t>
                </a:r>
                <a:endParaRPr kumimoji="0" lang="zh-CN" altLang="en-US" sz="1300" b="0" i="0" u="none" strike="noStrike" kern="1200" cap="none" spc="0" normalizeH="0" baseline="0" noProof="0" dirty="0">
                  <a:ln>
                    <a:noFill/>
                  </a:ln>
                  <a:solidFill>
                    <a:srgbClr val="BFBFBF"/>
                  </a:solidFill>
                  <a:effectLst/>
                  <a:uLnTx/>
                  <a:uFillTx/>
                  <a:latin typeface="Segoe UI" panose="020B0502040204020203" pitchFamily="34" charset="0"/>
                  <a:ea typeface="微软雅黑" panose="020B0503020204020204" pitchFamily="34" charset="-122"/>
                  <a:cs typeface="+mn-cs"/>
                </a:endParaRPr>
              </a:p>
            </p:txBody>
          </p:sp>
          <p:sp>
            <p:nvSpPr>
              <p:cNvPr id="31766" name="KSO_Shape"/>
              <p:cNvSpPr>
                <a:spLocks noChangeAspect="1"/>
              </p:cNvSpPr>
              <p:nvPr/>
            </p:nvSpPr>
            <p:spPr bwMode="auto">
              <a:xfrm>
                <a:off x="7670800" y="3203575"/>
                <a:ext cx="450850" cy="450850"/>
              </a:xfrm>
              <a:custGeom>
                <a:avLst/>
                <a:gdLst>
                  <a:gd name="T0" fmla="*/ 195 w 2667001"/>
                  <a:gd name="T1" fmla="*/ 299 h 2665413"/>
                  <a:gd name="T2" fmla="*/ 195 w 2667001"/>
                  <a:gd name="T3" fmla="*/ 363 h 2665413"/>
                  <a:gd name="T4" fmla="*/ 183 w 2667001"/>
                  <a:gd name="T5" fmla="*/ 369 h 2665413"/>
                  <a:gd name="T6" fmla="*/ 173 w 2667001"/>
                  <a:gd name="T7" fmla="*/ 361 h 2665413"/>
                  <a:gd name="T8" fmla="*/ 175 w 2667001"/>
                  <a:gd name="T9" fmla="*/ 297 h 2665413"/>
                  <a:gd name="T10" fmla="*/ 271 w 2667001"/>
                  <a:gd name="T11" fmla="*/ 257 h 2665413"/>
                  <a:gd name="T12" fmla="*/ 316 w 2667001"/>
                  <a:gd name="T13" fmla="*/ 302 h 2665413"/>
                  <a:gd name="T14" fmla="*/ 312 w 2667001"/>
                  <a:gd name="T15" fmla="*/ 315 h 2665413"/>
                  <a:gd name="T16" fmla="*/ 299 w 2667001"/>
                  <a:gd name="T17" fmla="*/ 316 h 2665413"/>
                  <a:gd name="T18" fmla="*/ 256 w 2667001"/>
                  <a:gd name="T19" fmla="*/ 269 h 2665413"/>
                  <a:gd name="T20" fmla="*/ 262 w 2667001"/>
                  <a:gd name="T21" fmla="*/ 258 h 2665413"/>
                  <a:gd name="T22" fmla="*/ 107 w 2667001"/>
                  <a:gd name="T23" fmla="*/ 258 h 2665413"/>
                  <a:gd name="T24" fmla="*/ 113 w 2667001"/>
                  <a:gd name="T25" fmla="*/ 270 h 2665413"/>
                  <a:gd name="T26" fmla="*/ 68 w 2667001"/>
                  <a:gd name="T27" fmla="*/ 317 h 2665413"/>
                  <a:gd name="T28" fmla="*/ 55 w 2667001"/>
                  <a:gd name="T29" fmla="*/ 314 h 2665413"/>
                  <a:gd name="T30" fmla="*/ 52 w 2667001"/>
                  <a:gd name="T31" fmla="*/ 301 h 2665413"/>
                  <a:gd name="T32" fmla="*/ 99 w 2667001"/>
                  <a:gd name="T33" fmla="*/ 256 h 2665413"/>
                  <a:gd name="T34" fmla="*/ 366 w 2667001"/>
                  <a:gd name="T35" fmla="*/ 177 h 2665413"/>
                  <a:gd name="T36" fmla="*/ 367 w 2667001"/>
                  <a:gd name="T37" fmla="*/ 190 h 2665413"/>
                  <a:gd name="T38" fmla="*/ 304 w 2667001"/>
                  <a:gd name="T39" fmla="*/ 197 h 2665413"/>
                  <a:gd name="T40" fmla="*/ 293 w 2667001"/>
                  <a:gd name="T41" fmla="*/ 190 h 2665413"/>
                  <a:gd name="T42" fmla="*/ 295 w 2667001"/>
                  <a:gd name="T43" fmla="*/ 177 h 2665413"/>
                  <a:gd name="T44" fmla="*/ 66 w 2667001"/>
                  <a:gd name="T45" fmla="*/ 172 h 2665413"/>
                  <a:gd name="T46" fmla="*/ 76 w 2667001"/>
                  <a:gd name="T47" fmla="*/ 181 h 2665413"/>
                  <a:gd name="T48" fmla="*/ 72 w 2667001"/>
                  <a:gd name="T49" fmla="*/ 194 h 2665413"/>
                  <a:gd name="T50" fmla="*/ 8 w 2667001"/>
                  <a:gd name="T51" fmla="*/ 196 h 2665413"/>
                  <a:gd name="T52" fmla="*/ 0 w 2667001"/>
                  <a:gd name="T53" fmla="*/ 186 h 2665413"/>
                  <a:gd name="T54" fmla="*/ 6 w 2667001"/>
                  <a:gd name="T55" fmla="*/ 174 h 2665413"/>
                  <a:gd name="T56" fmla="*/ 194 w 2667001"/>
                  <a:gd name="T57" fmla="*/ 109 h 2665413"/>
                  <a:gd name="T58" fmla="*/ 231 w 2667001"/>
                  <a:gd name="T59" fmla="*/ 130 h 2665413"/>
                  <a:gd name="T60" fmla="*/ 255 w 2667001"/>
                  <a:gd name="T61" fmla="*/ 164 h 2665413"/>
                  <a:gd name="T62" fmla="*/ 262 w 2667001"/>
                  <a:gd name="T63" fmla="*/ 164 h 2665413"/>
                  <a:gd name="T64" fmla="*/ 239 w 2667001"/>
                  <a:gd name="T65" fmla="*/ 124 h 2665413"/>
                  <a:gd name="T66" fmla="*/ 196 w 2667001"/>
                  <a:gd name="T67" fmla="*/ 106 h 2665413"/>
                  <a:gd name="T68" fmla="*/ 227 w 2667001"/>
                  <a:gd name="T69" fmla="*/ 105 h 2665413"/>
                  <a:gd name="T70" fmla="*/ 263 w 2667001"/>
                  <a:gd name="T71" fmla="*/ 139 h 2665413"/>
                  <a:gd name="T72" fmla="*/ 275 w 2667001"/>
                  <a:gd name="T73" fmla="*/ 189 h 2665413"/>
                  <a:gd name="T74" fmla="*/ 258 w 2667001"/>
                  <a:gd name="T75" fmla="*/ 237 h 2665413"/>
                  <a:gd name="T76" fmla="*/ 219 w 2667001"/>
                  <a:gd name="T77" fmla="*/ 268 h 2665413"/>
                  <a:gd name="T78" fmla="*/ 168 w 2667001"/>
                  <a:gd name="T79" fmla="*/ 274 h 2665413"/>
                  <a:gd name="T80" fmla="*/ 123 w 2667001"/>
                  <a:gd name="T81" fmla="*/ 252 h 2665413"/>
                  <a:gd name="T82" fmla="*/ 97 w 2667001"/>
                  <a:gd name="T83" fmla="*/ 209 h 2665413"/>
                  <a:gd name="T84" fmla="*/ 98 w 2667001"/>
                  <a:gd name="T85" fmla="*/ 157 h 2665413"/>
                  <a:gd name="T86" fmla="*/ 125 w 2667001"/>
                  <a:gd name="T87" fmla="*/ 116 h 2665413"/>
                  <a:gd name="T88" fmla="*/ 170 w 2667001"/>
                  <a:gd name="T89" fmla="*/ 95 h 2665413"/>
                  <a:gd name="T90" fmla="*/ 313 w 2667001"/>
                  <a:gd name="T91" fmla="*/ 55 h 2665413"/>
                  <a:gd name="T92" fmla="*/ 316 w 2667001"/>
                  <a:gd name="T93" fmla="*/ 68 h 2665413"/>
                  <a:gd name="T94" fmla="*/ 270 w 2667001"/>
                  <a:gd name="T95" fmla="*/ 112 h 2665413"/>
                  <a:gd name="T96" fmla="*/ 258 w 2667001"/>
                  <a:gd name="T97" fmla="*/ 108 h 2665413"/>
                  <a:gd name="T98" fmla="*/ 257 w 2667001"/>
                  <a:gd name="T99" fmla="*/ 95 h 2665413"/>
                  <a:gd name="T100" fmla="*/ 64 w 2667001"/>
                  <a:gd name="T101" fmla="*/ 52 h 2665413"/>
                  <a:gd name="T102" fmla="*/ 111 w 2667001"/>
                  <a:gd name="T103" fmla="*/ 94 h 2665413"/>
                  <a:gd name="T104" fmla="*/ 111 w 2667001"/>
                  <a:gd name="T105" fmla="*/ 107 h 2665413"/>
                  <a:gd name="T106" fmla="*/ 99 w 2667001"/>
                  <a:gd name="T107" fmla="*/ 113 h 2665413"/>
                  <a:gd name="T108" fmla="*/ 52 w 2667001"/>
                  <a:gd name="T109" fmla="*/ 68 h 2665413"/>
                  <a:gd name="T110" fmla="*/ 55 w 2667001"/>
                  <a:gd name="T111" fmla="*/ 55 h 2665413"/>
                  <a:gd name="T112" fmla="*/ 188 w 2667001"/>
                  <a:gd name="T113" fmla="*/ 1 h 2665413"/>
                  <a:gd name="T114" fmla="*/ 197 w 2667001"/>
                  <a:gd name="T115" fmla="*/ 11 h 2665413"/>
                  <a:gd name="T116" fmla="*/ 191 w 2667001"/>
                  <a:gd name="T117" fmla="*/ 74 h 2665413"/>
                  <a:gd name="T118" fmla="*/ 178 w 2667001"/>
                  <a:gd name="T119" fmla="*/ 74 h 2665413"/>
                  <a:gd name="T120" fmla="*/ 172 w 2667001"/>
                  <a:gd name="T121" fmla="*/ 12 h 2665413"/>
                  <a:gd name="T122" fmla="*/ 179 w 2667001"/>
                  <a:gd name="T123" fmla="*/ 1 h 266541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667001" h="2665413">
                    <a:moveTo>
                      <a:pt x="1329523" y="2116138"/>
                    </a:moveTo>
                    <a:lnTo>
                      <a:pt x="1334294" y="2116138"/>
                    </a:lnTo>
                    <a:lnTo>
                      <a:pt x="1339065" y="2116138"/>
                    </a:lnTo>
                    <a:lnTo>
                      <a:pt x="1343518" y="2116455"/>
                    </a:lnTo>
                    <a:lnTo>
                      <a:pt x="1347971" y="2117089"/>
                    </a:lnTo>
                    <a:lnTo>
                      <a:pt x="1352424" y="2118040"/>
                    </a:lnTo>
                    <a:lnTo>
                      <a:pt x="1356877" y="2118991"/>
                    </a:lnTo>
                    <a:lnTo>
                      <a:pt x="1361012" y="2119942"/>
                    </a:lnTo>
                    <a:lnTo>
                      <a:pt x="1365146" y="2121526"/>
                    </a:lnTo>
                    <a:lnTo>
                      <a:pt x="1369281" y="2123111"/>
                    </a:lnTo>
                    <a:lnTo>
                      <a:pt x="1373098" y="2125013"/>
                    </a:lnTo>
                    <a:lnTo>
                      <a:pt x="1376915" y="2126914"/>
                    </a:lnTo>
                    <a:lnTo>
                      <a:pt x="1381050" y="2129133"/>
                    </a:lnTo>
                    <a:lnTo>
                      <a:pt x="1384548" y="2131352"/>
                    </a:lnTo>
                    <a:lnTo>
                      <a:pt x="1388047" y="2133887"/>
                    </a:lnTo>
                    <a:lnTo>
                      <a:pt x="1391546" y="2136740"/>
                    </a:lnTo>
                    <a:lnTo>
                      <a:pt x="1394726" y="2139276"/>
                    </a:lnTo>
                    <a:lnTo>
                      <a:pt x="1397907" y="2142128"/>
                    </a:lnTo>
                    <a:lnTo>
                      <a:pt x="1400770" y="2145298"/>
                    </a:lnTo>
                    <a:lnTo>
                      <a:pt x="1403632" y="2148784"/>
                    </a:lnTo>
                    <a:lnTo>
                      <a:pt x="1406177" y="2151954"/>
                    </a:lnTo>
                    <a:lnTo>
                      <a:pt x="1408721" y="2155440"/>
                    </a:lnTo>
                    <a:lnTo>
                      <a:pt x="1410948" y="2158926"/>
                    </a:lnTo>
                    <a:lnTo>
                      <a:pt x="1413174" y="2163047"/>
                    </a:lnTo>
                    <a:lnTo>
                      <a:pt x="1415401" y="2166850"/>
                    </a:lnTo>
                    <a:lnTo>
                      <a:pt x="1416991" y="2170654"/>
                    </a:lnTo>
                    <a:lnTo>
                      <a:pt x="1418581" y="2174774"/>
                    </a:lnTo>
                    <a:lnTo>
                      <a:pt x="1420171" y="2178894"/>
                    </a:lnTo>
                    <a:lnTo>
                      <a:pt x="1421126" y="2183332"/>
                    </a:lnTo>
                    <a:lnTo>
                      <a:pt x="1422080" y="2187452"/>
                    </a:lnTo>
                    <a:lnTo>
                      <a:pt x="1423034" y="2191889"/>
                    </a:lnTo>
                    <a:lnTo>
                      <a:pt x="1423670" y="2196644"/>
                    </a:lnTo>
                    <a:lnTo>
                      <a:pt x="1423988" y="2200764"/>
                    </a:lnTo>
                    <a:lnTo>
                      <a:pt x="1423988" y="2205518"/>
                    </a:lnTo>
                    <a:lnTo>
                      <a:pt x="1423988" y="2576033"/>
                    </a:lnTo>
                    <a:lnTo>
                      <a:pt x="1423988" y="2580471"/>
                    </a:lnTo>
                    <a:lnTo>
                      <a:pt x="1423670" y="2585225"/>
                    </a:lnTo>
                    <a:lnTo>
                      <a:pt x="1423034" y="2589662"/>
                    </a:lnTo>
                    <a:lnTo>
                      <a:pt x="1422080" y="2594099"/>
                    </a:lnTo>
                    <a:lnTo>
                      <a:pt x="1421126" y="2598220"/>
                    </a:lnTo>
                    <a:lnTo>
                      <a:pt x="1420171" y="2602340"/>
                    </a:lnTo>
                    <a:lnTo>
                      <a:pt x="1418581" y="2606777"/>
                    </a:lnTo>
                    <a:lnTo>
                      <a:pt x="1416991" y="2610898"/>
                    </a:lnTo>
                    <a:lnTo>
                      <a:pt x="1415401" y="2614701"/>
                    </a:lnTo>
                    <a:lnTo>
                      <a:pt x="1413174" y="2618822"/>
                    </a:lnTo>
                    <a:lnTo>
                      <a:pt x="1410948" y="2622308"/>
                    </a:lnTo>
                    <a:lnTo>
                      <a:pt x="1408721" y="2625794"/>
                    </a:lnTo>
                    <a:lnTo>
                      <a:pt x="1406177" y="2629598"/>
                    </a:lnTo>
                    <a:lnTo>
                      <a:pt x="1403632" y="2632767"/>
                    </a:lnTo>
                    <a:lnTo>
                      <a:pt x="1400770" y="2635937"/>
                    </a:lnTo>
                    <a:lnTo>
                      <a:pt x="1397907" y="2639106"/>
                    </a:lnTo>
                    <a:lnTo>
                      <a:pt x="1394726" y="2642276"/>
                    </a:lnTo>
                    <a:lnTo>
                      <a:pt x="1391546" y="2645128"/>
                    </a:lnTo>
                    <a:lnTo>
                      <a:pt x="1388047" y="2647664"/>
                    </a:lnTo>
                    <a:lnTo>
                      <a:pt x="1384548" y="2650200"/>
                    </a:lnTo>
                    <a:lnTo>
                      <a:pt x="1381050" y="2652735"/>
                    </a:lnTo>
                    <a:lnTo>
                      <a:pt x="1376915" y="2654637"/>
                    </a:lnTo>
                    <a:lnTo>
                      <a:pt x="1373098" y="2656539"/>
                    </a:lnTo>
                    <a:lnTo>
                      <a:pt x="1369281" y="2658440"/>
                    </a:lnTo>
                    <a:lnTo>
                      <a:pt x="1365146" y="2660025"/>
                    </a:lnTo>
                    <a:lnTo>
                      <a:pt x="1361012" y="2661293"/>
                    </a:lnTo>
                    <a:lnTo>
                      <a:pt x="1356877" y="2662561"/>
                    </a:lnTo>
                    <a:lnTo>
                      <a:pt x="1352424" y="2663828"/>
                    </a:lnTo>
                    <a:lnTo>
                      <a:pt x="1347971" y="2664462"/>
                    </a:lnTo>
                    <a:lnTo>
                      <a:pt x="1343518" y="2665096"/>
                    </a:lnTo>
                    <a:lnTo>
                      <a:pt x="1339065" y="2665413"/>
                    </a:lnTo>
                    <a:lnTo>
                      <a:pt x="1334294" y="2665413"/>
                    </a:lnTo>
                    <a:lnTo>
                      <a:pt x="1329523" y="2665413"/>
                    </a:lnTo>
                    <a:lnTo>
                      <a:pt x="1325070" y="2665096"/>
                    </a:lnTo>
                    <a:lnTo>
                      <a:pt x="1320936" y="2664462"/>
                    </a:lnTo>
                    <a:lnTo>
                      <a:pt x="1316165" y="2663828"/>
                    </a:lnTo>
                    <a:lnTo>
                      <a:pt x="1312030" y="2662561"/>
                    </a:lnTo>
                    <a:lnTo>
                      <a:pt x="1307895" y="2661293"/>
                    </a:lnTo>
                    <a:lnTo>
                      <a:pt x="1303442" y="2660025"/>
                    </a:lnTo>
                    <a:lnTo>
                      <a:pt x="1299625" y="2658440"/>
                    </a:lnTo>
                    <a:lnTo>
                      <a:pt x="1295172" y="2656539"/>
                    </a:lnTo>
                    <a:lnTo>
                      <a:pt x="1291356" y="2654637"/>
                    </a:lnTo>
                    <a:lnTo>
                      <a:pt x="1287857" y="2652735"/>
                    </a:lnTo>
                    <a:lnTo>
                      <a:pt x="1284358" y="2650200"/>
                    </a:lnTo>
                    <a:lnTo>
                      <a:pt x="1280541" y="2647664"/>
                    </a:lnTo>
                    <a:lnTo>
                      <a:pt x="1277361" y="2645128"/>
                    </a:lnTo>
                    <a:lnTo>
                      <a:pt x="1274180" y="2642276"/>
                    </a:lnTo>
                    <a:lnTo>
                      <a:pt x="1270681" y="2639106"/>
                    </a:lnTo>
                    <a:lnTo>
                      <a:pt x="1267819" y="2635937"/>
                    </a:lnTo>
                    <a:lnTo>
                      <a:pt x="1265274" y="2632767"/>
                    </a:lnTo>
                    <a:lnTo>
                      <a:pt x="1262412" y="2629598"/>
                    </a:lnTo>
                    <a:lnTo>
                      <a:pt x="1259867" y="2625794"/>
                    </a:lnTo>
                    <a:lnTo>
                      <a:pt x="1257641" y="2622308"/>
                    </a:lnTo>
                    <a:lnTo>
                      <a:pt x="1255414" y="2618822"/>
                    </a:lnTo>
                    <a:lnTo>
                      <a:pt x="1253506" y="2614701"/>
                    </a:lnTo>
                    <a:lnTo>
                      <a:pt x="1251598" y="2610898"/>
                    </a:lnTo>
                    <a:lnTo>
                      <a:pt x="1250007" y="2606777"/>
                    </a:lnTo>
                    <a:lnTo>
                      <a:pt x="1248417" y="2602340"/>
                    </a:lnTo>
                    <a:lnTo>
                      <a:pt x="1247145" y="2598220"/>
                    </a:lnTo>
                    <a:lnTo>
                      <a:pt x="1246191" y="2594099"/>
                    </a:lnTo>
                    <a:lnTo>
                      <a:pt x="1245554" y="2589662"/>
                    </a:lnTo>
                    <a:lnTo>
                      <a:pt x="1244918" y="2585225"/>
                    </a:lnTo>
                    <a:lnTo>
                      <a:pt x="1244600" y="2580471"/>
                    </a:lnTo>
                    <a:lnTo>
                      <a:pt x="1244600" y="2576033"/>
                    </a:lnTo>
                    <a:lnTo>
                      <a:pt x="1244600" y="2205518"/>
                    </a:lnTo>
                    <a:lnTo>
                      <a:pt x="1244600" y="2200764"/>
                    </a:lnTo>
                    <a:lnTo>
                      <a:pt x="1244918" y="2196644"/>
                    </a:lnTo>
                    <a:lnTo>
                      <a:pt x="1245554" y="2191889"/>
                    </a:lnTo>
                    <a:lnTo>
                      <a:pt x="1246191" y="2187452"/>
                    </a:lnTo>
                    <a:lnTo>
                      <a:pt x="1247145" y="2183332"/>
                    </a:lnTo>
                    <a:lnTo>
                      <a:pt x="1248417" y="2178894"/>
                    </a:lnTo>
                    <a:lnTo>
                      <a:pt x="1250007" y="2174774"/>
                    </a:lnTo>
                    <a:lnTo>
                      <a:pt x="1251598" y="2170654"/>
                    </a:lnTo>
                    <a:lnTo>
                      <a:pt x="1253506" y="2166850"/>
                    </a:lnTo>
                    <a:lnTo>
                      <a:pt x="1255414" y="2163047"/>
                    </a:lnTo>
                    <a:lnTo>
                      <a:pt x="1257641" y="2158926"/>
                    </a:lnTo>
                    <a:lnTo>
                      <a:pt x="1259867" y="2155440"/>
                    </a:lnTo>
                    <a:lnTo>
                      <a:pt x="1262412" y="2151954"/>
                    </a:lnTo>
                    <a:lnTo>
                      <a:pt x="1265274" y="2148784"/>
                    </a:lnTo>
                    <a:lnTo>
                      <a:pt x="1267819" y="2145298"/>
                    </a:lnTo>
                    <a:lnTo>
                      <a:pt x="1270681" y="2142128"/>
                    </a:lnTo>
                    <a:lnTo>
                      <a:pt x="1274180" y="2139276"/>
                    </a:lnTo>
                    <a:lnTo>
                      <a:pt x="1277361" y="2136740"/>
                    </a:lnTo>
                    <a:lnTo>
                      <a:pt x="1280541" y="2133887"/>
                    </a:lnTo>
                    <a:lnTo>
                      <a:pt x="1284358" y="2131352"/>
                    </a:lnTo>
                    <a:lnTo>
                      <a:pt x="1287857" y="2129133"/>
                    </a:lnTo>
                    <a:lnTo>
                      <a:pt x="1291356" y="2126914"/>
                    </a:lnTo>
                    <a:lnTo>
                      <a:pt x="1295172" y="2125013"/>
                    </a:lnTo>
                    <a:lnTo>
                      <a:pt x="1299625" y="2123111"/>
                    </a:lnTo>
                    <a:lnTo>
                      <a:pt x="1303442" y="2121526"/>
                    </a:lnTo>
                    <a:lnTo>
                      <a:pt x="1307895" y="2119942"/>
                    </a:lnTo>
                    <a:lnTo>
                      <a:pt x="1312030" y="2118991"/>
                    </a:lnTo>
                    <a:lnTo>
                      <a:pt x="1316165" y="2118040"/>
                    </a:lnTo>
                    <a:lnTo>
                      <a:pt x="1320936" y="2117089"/>
                    </a:lnTo>
                    <a:lnTo>
                      <a:pt x="1325070" y="2116455"/>
                    </a:lnTo>
                    <a:lnTo>
                      <a:pt x="1329523" y="2116138"/>
                    </a:lnTo>
                    <a:close/>
                    <a:moveTo>
                      <a:pt x="1937959" y="1851025"/>
                    </a:moveTo>
                    <a:lnTo>
                      <a:pt x="1942084" y="1851025"/>
                    </a:lnTo>
                    <a:lnTo>
                      <a:pt x="1946525" y="1851025"/>
                    </a:lnTo>
                    <a:lnTo>
                      <a:pt x="1950650" y="1851342"/>
                    </a:lnTo>
                    <a:lnTo>
                      <a:pt x="1955092" y="1851660"/>
                    </a:lnTo>
                    <a:lnTo>
                      <a:pt x="1959216" y="1852611"/>
                    </a:lnTo>
                    <a:lnTo>
                      <a:pt x="1963341" y="1853246"/>
                    </a:lnTo>
                    <a:lnTo>
                      <a:pt x="1967783" y="1854832"/>
                    </a:lnTo>
                    <a:lnTo>
                      <a:pt x="1971907" y="1856101"/>
                    </a:lnTo>
                    <a:lnTo>
                      <a:pt x="1975714" y="1857688"/>
                    </a:lnTo>
                    <a:lnTo>
                      <a:pt x="1979839" y="1859274"/>
                    </a:lnTo>
                    <a:lnTo>
                      <a:pt x="1983964" y="1861178"/>
                    </a:lnTo>
                    <a:lnTo>
                      <a:pt x="1987454" y="1863399"/>
                    </a:lnTo>
                    <a:lnTo>
                      <a:pt x="1991578" y="1865937"/>
                    </a:lnTo>
                    <a:lnTo>
                      <a:pt x="1995068" y="1868475"/>
                    </a:lnTo>
                    <a:lnTo>
                      <a:pt x="1998558" y="1871013"/>
                    </a:lnTo>
                    <a:lnTo>
                      <a:pt x="2002365" y="1873869"/>
                    </a:lnTo>
                    <a:lnTo>
                      <a:pt x="2005538" y="1877359"/>
                    </a:lnTo>
                    <a:lnTo>
                      <a:pt x="2267604" y="2139425"/>
                    </a:lnTo>
                    <a:lnTo>
                      <a:pt x="2270777" y="2142598"/>
                    </a:lnTo>
                    <a:lnTo>
                      <a:pt x="2273950" y="2146088"/>
                    </a:lnTo>
                    <a:lnTo>
                      <a:pt x="2276488" y="2149895"/>
                    </a:lnTo>
                    <a:lnTo>
                      <a:pt x="2279026" y="2153385"/>
                    </a:lnTo>
                    <a:lnTo>
                      <a:pt x="2281247" y="2157192"/>
                    </a:lnTo>
                    <a:lnTo>
                      <a:pt x="2283785" y="2161317"/>
                    </a:lnTo>
                    <a:lnTo>
                      <a:pt x="2285689" y="2165124"/>
                    </a:lnTo>
                    <a:lnTo>
                      <a:pt x="2287275" y="2168931"/>
                    </a:lnTo>
                    <a:lnTo>
                      <a:pt x="2288862" y="2173056"/>
                    </a:lnTo>
                    <a:lnTo>
                      <a:pt x="2290131" y="2177180"/>
                    </a:lnTo>
                    <a:lnTo>
                      <a:pt x="2291400" y="2181305"/>
                    </a:lnTo>
                    <a:lnTo>
                      <a:pt x="2292352" y="2185747"/>
                    </a:lnTo>
                    <a:lnTo>
                      <a:pt x="2292986" y="2189871"/>
                    </a:lnTo>
                    <a:lnTo>
                      <a:pt x="2293303" y="2194313"/>
                    </a:lnTo>
                    <a:lnTo>
                      <a:pt x="2293621" y="2198438"/>
                    </a:lnTo>
                    <a:lnTo>
                      <a:pt x="2293938" y="2202562"/>
                    </a:lnTo>
                    <a:lnTo>
                      <a:pt x="2293621" y="2207004"/>
                    </a:lnTo>
                    <a:lnTo>
                      <a:pt x="2293303" y="2211446"/>
                    </a:lnTo>
                    <a:lnTo>
                      <a:pt x="2292986" y="2215570"/>
                    </a:lnTo>
                    <a:lnTo>
                      <a:pt x="2292352" y="2220012"/>
                    </a:lnTo>
                    <a:lnTo>
                      <a:pt x="2291400" y="2224137"/>
                    </a:lnTo>
                    <a:lnTo>
                      <a:pt x="2290131" y="2228261"/>
                    </a:lnTo>
                    <a:lnTo>
                      <a:pt x="2288862" y="2232386"/>
                    </a:lnTo>
                    <a:lnTo>
                      <a:pt x="2287275" y="2236510"/>
                    </a:lnTo>
                    <a:lnTo>
                      <a:pt x="2285689" y="2240318"/>
                    </a:lnTo>
                    <a:lnTo>
                      <a:pt x="2283785" y="2244442"/>
                    </a:lnTo>
                    <a:lnTo>
                      <a:pt x="2281564" y="2248249"/>
                    </a:lnTo>
                    <a:lnTo>
                      <a:pt x="2279026" y="2251739"/>
                    </a:lnTo>
                    <a:lnTo>
                      <a:pt x="2276488" y="2255864"/>
                    </a:lnTo>
                    <a:lnTo>
                      <a:pt x="2273950" y="2259354"/>
                    </a:lnTo>
                    <a:lnTo>
                      <a:pt x="2270777" y="2262527"/>
                    </a:lnTo>
                    <a:lnTo>
                      <a:pt x="2267604" y="2266334"/>
                    </a:lnTo>
                    <a:lnTo>
                      <a:pt x="2264432" y="2269189"/>
                    </a:lnTo>
                    <a:lnTo>
                      <a:pt x="2260942" y="2272045"/>
                    </a:lnTo>
                    <a:lnTo>
                      <a:pt x="2257134" y="2274900"/>
                    </a:lnTo>
                    <a:lnTo>
                      <a:pt x="2253644" y="2277756"/>
                    </a:lnTo>
                    <a:lnTo>
                      <a:pt x="2249837" y="2279977"/>
                    </a:lnTo>
                    <a:lnTo>
                      <a:pt x="2246030" y="2282198"/>
                    </a:lnTo>
                    <a:lnTo>
                      <a:pt x="2242223" y="2284101"/>
                    </a:lnTo>
                    <a:lnTo>
                      <a:pt x="2238098" y="2285688"/>
                    </a:lnTo>
                    <a:lnTo>
                      <a:pt x="2233974" y="2287274"/>
                    </a:lnTo>
                    <a:lnTo>
                      <a:pt x="2229849" y="2288860"/>
                    </a:lnTo>
                    <a:lnTo>
                      <a:pt x="2225725" y="2289812"/>
                    </a:lnTo>
                    <a:lnTo>
                      <a:pt x="2221283" y="2290764"/>
                    </a:lnTo>
                    <a:lnTo>
                      <a:pt x="2217158" y="2291398"/>
                    </a:lnTo>
                    <a:lnTo>
                      <a:pt x="2213034" y="2292033"/>
                    </a:lnTo>
                    <a:lnTo>
                      <a:pt x="2208592" y="2292350"/>
                    </a:lnTo>
                    <a:lnTo>
                      <a:pt x="2204467" y="2292350"/>
                    </a:lnTo>
                    <a:lnTo>
                      <a:pt x="2200026" y="2292350"/>
                    </a:lnTo>
                    <a:lnTo>
                      <a:pt x="2195901" y="2292033"/>
                    </a:lnTo>
                    <a:lnTo>
                      <a:pt x="2191459" y="2291398"/>
                    </a:lnTo>
                    <a:lnTo>
                      <a:pt x="2187017" y="2290764"/>
                    </a:lnTo>
                    <a:lnTo>
                      <a:pt x="2182893" y="2289812"/>
                    </a:lnTo>
                    <a:lnTo>
                      <a:pt x="2179086" y="2288860"/>
                    </a:lnTo>
                    <a:lnTo>
                      <a:pt x="2174644" y="2287274"/>
                    </a:lnTo>
                    <a:lnTo>
                      <a:pt x="2170837" y="2285688"/>
                    </a:lnTo>
                    <a:lnTo>
                      <a:pt x="2166712" y="2283784"/>
                    </a:lnTo>
                    <a:lnTo>
                      <a:pt x="2162588" y="2282198"/>
                    </a:lnTo>
                    <a:lnTo>
                      <a:pt x="2158780" y="2279977"/>
                    </a:lnTo>
                    <a:lnTo>
                      <a:pt x="2155290" y="2277756"/>
                    </a:lnTo>
                    <a:lnTo>
                      <a:pt x="2151166" y="2274900"/>
                    </a:lnTo>
                    <a:lnTo>
                      <a:pt x="2147993" y="2272045"/>
                    </a:lnTo>
                    <a:lnTo>
                      <a:pt x="2144503" y="2269189"/>
                    </a:lnTo>
                    <a:lnTo>
                      <a:pt x="2141013" y="2266017"/>
                    </a:lnTo>
                    <a:lnTo>
                      <a:pt x="1878947" y="2003633"/>
                    </a:lnTo>
                    <a:lnTo>
                      <a:pt x="1875774" y="2000460"/>
                    </a:lnTo>
                    <a:lnTo>
                      <a:pt x="1872918" y="1997287"/>
                    </a:lnTo>
                    <a:lnTo>
                      <a:pt x="1869746" y="1993480"/>
                    </a:lnTo>
                    <a:lnTo>
                      <a:pt x="1867208" y="1989673"/>
                    </a:lnTo>
                    <a:lnTo>
                      <a:pt x="1864987" y="1986183"/>
                    </a:lnTo>
                    <a:lnTo>
                      <a:pt x="1863083" y="1982058"/>
                    </a:lnTo>
                    <a:lnTo>
                      <a:pt x="1861179" y="1978251"/>
                    </a:lnTo>
                    <a:lnTo>
                      <a:pt x="1858958" y="1974444"/>
                    </a:lnTo>
                    <a:lnTo>
                      <a:pt x="1857689" y="1970002"/>
                    </a:lnTo>
                    <a:lnTo>
                      <a:pt x="1856420" y="1965878"/>
                    </a:lnTo>
                    <a:lnTo>
                      <a:pt x="1855151" y="1962070"/>
                    </a:lnTo>
                    <a:lnTo>
                      <a:pt x="1854199" y="1957628"/>
                    </a:lnTo>
                    <a:lnTo>
                      <a:pt x="1853565" y="1953504"/>
                    </a:lnTo>
                    <a:lnTo>
                      <a:pt x="1852930" y="1949379"/>
                    </a:lnTo>
                    <a:lnTo>
                      <a:pt x="1852930" y="1944620"/>
                    </a:lnTo>
                    <a:lnTo>
                      <a:pt x="1852613" y="1940496"/>
                    </a:lnTo>
                    <a:lnTo>
                      <a:pt x="1852930" y="1936371"/>
                    </a:lnTo>
                    <a:lnTo>
                      <a:pt x="1852930" y="1931929"/>
                    </a:lnTo>
                    <a:lnTo>
                      <a:pt x="1853565" y="1927805"/>
                    </a:lnTo>
                    <a:lnTo>
                      <a:pt x="1854199" y="1923363"/>
                    </a:lnTo>
                    <a:lnTo>
                      <a:pt x="1855151" y="1919239"/>
                    </a:lnTo>
                    <a:lnTo>
                      <a:pt x="1856420" y="1915114"/>
                    </a:lnTo>
                    <a:lnTo>
                      <a:pt x="1857689" y="1910672"/>
                    </a:lnTo>
                    <a:lnTo>
                      <a:pt x="1858958" y="1906865"/>
                    </a:lnTo>
                    <a:lnTo>
                      <a:pt x="1861179" y="1903058"/>
                    </a:lnTo>
                    <a:lnTo>
                      <a:pt x="1863083" y="1898933"/>
                    </a:lnTo>
                    <a:lnTo>
                      <a:pt x="1864987" y="1895126"/>
                    </a:lnTo>
                    <a:lnTo>
                      <a:pt x="1867208" y="1891319"/>
                    </a:lnTo>
                    <a:lnTo>
                      <a:pt x="1869746" y="1887511"/>
                    </a:lnTo>
                    <a:lnTo>
                      <a:pt x="1872918" y="1884021"/>
                    </a:lnTo>
                    <a:lnTo>
                      <a:pt x="1875774" y="1880531"/>
                    </a:lnTo>
                    <a:lnTo>
                      <a:pt x="1878947" y="1877359"/>
                    </a:lnTo>
                    <a:lnTo>
                      <a:pt x="1882119" y="1873869"/>
                    </a:lnTo>
                    <a:lnTo>
                      <a:pt x="1885609" y="1871013"/>
                    </a:lnTo>
                    <a:lnTo>
                      <a:pt x="1889099" y="1868475"/>
                    </a:lnTo>
                    <a:lnTo>
                      <a:pt x="1892907" y="1865937"/>
                    </a:lnTo>
                    <a:lnTo>
                      <a:pt x="1896714" y="1863399"/>
                    </a:lnTo>
                    <a:lnTo>
                      <a:pt x="1900521" y="1861178"/>
                    </a:lnTo>
                    <a:lnTo>
                      <a:pt x="1904328" y="1859274"/>
                    </a:lnTo>
                    <a:lnTo>
                      <a:pt x="1908453" y="1857688"/>
                    </a:lnTo>
                    <a:lnTo>
                      <a:pt x="1912577" y="1856101"/>
                    </a:lnTo>
                    <a:lnTo>
                      <a:pt x="1916702" y="1854832"/>
                    </a:lnTo>
                    <a:lnTo>
                      <a:pt x="1920826" y="1853246"/>
                    </a:lnTo>
                    <a:lnTo>
                      <a:pt x="1924951" y="1852611"/>
                    </a:lnTo>
                    <a:lnTo>
                      <a:pt x="1929075" y="1851660"/>
                    </a:lnTo>
                    <a:lnTo>
                      <a:pt x="1933517" y="1851342"/>
                    </a:lnTo>
                    <a:lnTo>
                      <a:pt x="1937959" y="1851025"/>
                    </a:lnTo>
                    <a:close/>
                    <a:moveTo>
                      <a:pt x="722130" y="1851025"/>
                    </a:moveTo>
                    <a:lnTo>
                      <a:pt x="726252" y="1851025"/>
                    </a:lnTo>
                    <a:lnTo>
                      <a:pt x="730373" y="1851025"/>
                    </a:lnTo>
                    <a:lnTo>
                      <a:pt x="734812" y="1851342"/>
                    </a:lnTo>
                    <a:lnTo>
                      <a:pt x="738934" y="1851660"/>
                    </a:lnTo>
                    <a:lnTo>
                      <a:pt x="743055" y="1852611"/>
                    </a:lnTo>
                    <a:lnTo>
                      <a:pt x="747494" y="1853246"/>
                    </a:lnTo>
                    <a:lnTo>
                      <a:pt x="751615" y="1854832"/>
                    </a:lnTo>
                    <a:lnTo>
                      <a:pt x="756054" y="1856101"/>
                    </a:lnTo>
                    <a:lnTo>
                      <a:pt x="759858" y="1857688"/>
                    </a:lnTo>
                    <a:lnTo>
                      <a:pt x="763980" y="1859274"/>
                    </a:lnTo>
                    <a:lnTo>
                      <a:pt x="768102" y="1861178"/>
                    </a:lnTo>
                    <a:lnTo>
                      <a:pt x="771906" y="1863399"/>
                    </a:lnTo>
                    <a:lnTo>
                      <a:pt x="775394" y="1865937"/>
                    </a:lnTo>
                    <a:lnTo>
                      <a:pt x="779198" y="1868475"/>
                    </a:lnTo>
                    <a:lnTo>
                      <a:pt x="782686" y="1871013"/>
                    </a:lnTo>
                    <a:lnTo>
                      <a:pt x="786173" y="1873869"/>
                    </a:lnTo>
                    <a:lnTo>
                      <a:pt x="789344" y="1877359"/>
                    </a:lnTo>
                    <a:lnTo>
                      <a:pt x="792831" y="1880531"/>
                    </a:lnTo>
                    <a:lnTo>
                      <a:pt x="795684" y="1884021"/>
                    </a:lnTo>
                    <a:lnTo>
                      <a:pt x="798538" y="1887511"/>
                    </a:lnTo>
                    <a:lnTo>
                      <a:pt x="800757" y="1891319"/>
                    </a:lnTo>
                    <a:lnTo>
                      <a:pt x="803611" y="1895126"/>
                    </a:lnTo>
                    <a:lnTo>
                      <a:pt x="805513" y="1898933"/>
                    </a:lnTo>
                    <a:lnTo>
                      <a:pt x="807415" y="1903058"/>
                    </a:lnTo>
                    <a:lnTo>
                      <a:pt x="809317" y="1906865"/>
                    </a:lnTo>
                    <a:lnTo>
                      <a:pt x="810585" y="1910672"/>
                    </a:lnTo>
                    <a:lnTo>
                      <a:pt x="811854" y="1915114"/>
                    </a:lnTo>
                    <a:lnTo>
                      <a:pt x="813122" y="1919239"/>
                    </a:lnTo>
                    <a:lnTo>
                      <a:pt x="814390" y="1923363"/>
                    </a:lnTo>
                    <a:lnTo>
                      <a:pt x="815024" y="1927805"/>
                    </a:lnTo>
                    <a:lnTo>
                      <a:pt x="815341" y="1931929"/>
                    </a:lnTo>
                    <a:lnTo>
                      <a:pt x="815658" y="1936371"/>
                    </a:lnTo>
                    <a:lnTo>
                      <a:pt x="815975" y="1940496"/>
                    </a:lnTo>
                    <a:lnTo>
                      <a:pt x="815658" y="1944620"/>
                    </a:lnTo>
                    <a:lnTo>
                      <a:pt x="815341" y="1949379"/>
                    </a:lnTo>
                    <a:lnTo>
                      <a:pt x="815024" y="1953504"/>
                    </a:lnTo>
                    <a:lnTo>
                      <a:pt x="814390" y="1957628"/>
                    </a:lnTo>
                    <a:lnTo>
                      <a:pt x="813122" y="1962070"/>
                    </a:lnTo>
                    <a:lnTo>
                      <a:pt x="811854" y="1965878"/>
                    </a:lnTo>
                    <a:lnTo>
                      <a:pt x="810585" y="1970002"/>
                    </a:lnTo>
                    <a:lnTo>
                      <a:pt x="809000" y="1974444"/>
                    </a:lnTo>
                    <a:lnTo>
                      <a:pt x="807415" y="1978251"/>
                    </a:lnTo>
                    <a:lnTo>
                      <a:pt x="805513" y="1982058"/>
                    </a:lnTo>
                    <a:lnTo>
                      <a:pt x="803611" y="1986183"/>
                    </a:lnTo>
                    <a:lnTo>
                      <a:pt x="800757" y="1989673"/>
                    </a:lnTo>
                    <a:lnTo>
                      <a:pt x="798221" y="1993480"/>
                    </a:lnTo>
                    <a:lnTo>
                      <a:pt x="795684" y="1997287"/>
                    </a:lnTo>
                    <a:lnTo>
                      <a:pt x="792831" y="2000460"/>
                    </a:lnTo>
                    <a:lnTo>
                      <a:pt x="789344" y="2003633"/>
                    </a:lnTo>
                    <a:lnTo>
                      <a:pt x="527465" y="2266017"/>
                    </a:lnTo>
                    <a:lnTo>
                      <a:pt x="524294" y="2269189"/>
                    </a:lnTo>
                    <a:lnTo>
                      <a:pt x="520807" y="2272045"/>
                    </a:lnTo>
                    <a:lnTo>
                      <a:pt x="517002" y="2274900"/>
                    </a:lnTo>
                    <a:lnTo>
                      <a:pt x="513515" y="2277756"/>
                    </a:lnTo>
                    <a:lnTo>
                      <a:pt x="509710" y="2279977"/>
                    </a:lnTo>
                    <a:lnTo>
                      <a:pt x="505906" y="2282198"/>
                    </a:lnTo>
                    <a:lnTo>
                      <a:pt x="502101" y="2283784"/>
                    </a:lnTo>
                    <a:lnTo>
                      <a:pt x="497980" y="2285688"/>
                    </a:lnTo>
                    <a:lnTo>
                      <a:pt x="493858" y="2287274"/>
                    </a:lnTo>
                    <a:lnTo>
                      <a:pt x="489737" y="2288860"/>
                    </a:lnTo>
                    <a:lnTo>
                      <a:pt x="485615" y="2289812"/>
                    </a:lnTo>
                    <a:lnTo>
                      <a:pt x="481176" y="2290764"/>
                    </a:lnTo>
                    <a:lnTo>
                      <a:pt x="477055" y="2291398"/>
                    </a:lnTo>
                    <a:lnTo>
                      <a:pt x="472616" y="2292033"/>
                    </a:lnTo>
                    <a:lnTo>
                      <a:pt x="468495" y="2292350"/>
                    </a:lnTo>
                    <a:lnTo>
                      <a:pt x="464373" y="2292350"/>
                    </a:lnTo>
                    <a:lnTo>
                      <a:pt x="459935" y="2292350"/>
                    </a:lnTo>
                    <a:lnTo>
                      <a:pt x="455813" y="2292033"/>
                    </a:lnTo>
                    <a:lnTo>
                      <a:pt x="451691" y="2291398"/>
                    </a:lnTo>
                    <a:lnTo>
                      <a:pt x="446936" y="2290764"/>
                    </a:lnTo>
                    <a:lnTo>
                      <a:pt x="443131" y="2289812"/>
                    </a:lnTo>
                    <a:lnTo>
                      <a:pt x="439010" y="2288860"/>
                    </a:lnTo>
                    <a:lnTo>
                      <a:pt x="434571" y="2287274"/>
                    </a:lnTo>
                    <a:lnTo>
                      <a:pt x="430767" y="2285688"/>
                    </a:lnTo>
                    <a:lnTo>
                      <a:pt x="426645" y="2284101"/>
                    </a:lnTo>
                    <a:lnTo>
                      <a:pt x="422523" y="2282198"/>
                    </a:lnTo>
                    <a:lnTo>
                      <a:pt x="418719" y="2279977"/>
                    </a:lnTo>
                    <a:lnTo>
                      <a:pt x="415231" y="2277756"/>
                    </a:lnTo>
                    <a:lnTo>
                      <a:pt x="411427" y="2274900"/>
                    </a:lnTo>
                    <a:lnTo>
                      <a:pt x="407939" y="2272045"/>
                    </a:lnTo>
                    <a:lnTo>
                      <a:pt x="404452" y="2269189"/>
                    </a:lnTo>
                    <a:lnTo>
                      <a:pt x="400964" y="2266334"/>
                    </a:lnTo>
                    <a:lnTo>
                      <a:pt x="397794" y="2262527"/>
                    </a:lnTo>
                    <a:lnTo>
                      <a:pt x="394941" y="2259354"/>
                    </a:lnTo>
                    <a:lnTo>
                      <a:pt x="392087" y="2255864"/>
                    </a:lnTo>
                    <a:lnTo>
                      <a:pt x="389551" y="2251739"/>
                    </a:lnTo>
                    <a:lnTo>
                      <a:pt x="387014" y="2248249"/>
                    </a:lnTo>
                    <a:lnTo>
                      <a:pt x="385112" y="2244442"/>
                    </a:lnTo>
                    <a:lnTo>
                      <a:pt x="383210" y="2240318"/>
                    </a:lnTo>
                    <a:lnTo>
                      <a:pt x="381308" y="2236510"/>
                    </a:lnTo>
                    <a:lnTo>
                      <a:pt x="380039" y="2232386"/>
                    </a:lnTo>
                    <a:lnTo>
                      <a:pt x="378454" y="2228261"/>
                    </a:lnTo>
                    <a:lnTo>
                      <a:pt x="377186" y="2224137"/>
                    </a:lnTo>
                    <a:lnTo>
                      <a:pt x="376235" y="2220012"/>
                    </a:lnTo>
                    <a:lnTo>
                      <a:pt x="375601" y="2215570"/>
                    </a:lnTo>
                    <a:lnTo>
                      <a:pt x="375284" y="2211446"/>
                    </a:lnTo>
                    <a:lnTo>
                      <a:pt x="374967" y="2207004"/>
                    </a:lnTo>
                    <a:lnTo>
                      <a:pt x="374650" y="2202562"/>
                    </a:lnTo>
                    <a:lnTo>
                      <a:pt x="374967" y="2198438"/>
                    </a:lnTo>
                    <a:lnTo>
                      <a:pt x="375284" y="2194313"/>
                    </a:lnTo>
                    <a:lnTo>
                      <a:pt x="375601" y="2189871"/>
                    </a:lnTo>
                    <a:lnTo>
                      <a:pt x="376235" y="2185747"/>
                    </a:lnTo>
                    <a:lnTo>
                      <a:pt x="377186" y="2181305"/>
                    </a:lnTo>
                    <a:lnTo>
                      <a:pt x="378454" y="2177180"/>
                    </a:lnTo>
                    <a:lnTo>
                      <a:pt x="380039" y="2173056"/>
                    </a:lnTo>
                    <a:lnTo>
                      <a:pt x="381308" y="2168931"/>
                    </a:lnTo>
                    <a:lnTo>
                      <a:pt x="383210" y="2165124"/>
                    </a:lnTo>
                    <a:lnTo>
                      <a:pt x="385112" y="2161317"/>
                    </a:lnTo>
                    <a:lnTo>
                      <a:pt x="387014" y="2157192"/>
                    </a:lnTo>
                    <a:lnTo>
                      <a:pt x="389551" y="2153385"/>
                    </a:lnTo>
                    <a:lnTo>
                      <a:pt x="392087" y="2149895"/>
                    </a:lnTo>
                    <a:lnTo>
                      <a:pt x="394941" y="2146088"/>
                    </a:lnTo>
                    <a:lnTo>
                      <a:pt x="397794" y="2142598"/>
                    </a:lnTo>
                    <a:lnTo>
                      <a:pt x="400964" y="2139425"/>
                    </a:lnTo>
                    <a:lnTo>
                      <a:pt x="663160" y="1877359"/>
                    </a:lnTo>
                    <a:lnTo>
                      <a:pt x="666330" y="1873869"/>
                    </a:lnTo>
                    <a:lnTo>
                      <a:pt x="669818" y="1871013"/>
                    </a:lnTo>
                    <a:lnTo>
                      <a:pt x="673622" y="1868475"/>
                    </a:lnTo>
                    <a:lnTo>
                      <a:pt x="677110" y="1865937"/>
                    </a:lnTo>
                    <a:lnTo>
                      <a:pt x="680598" y="1863399"/>
                    </a:lnTo>
                    <a:lnTo>
                      <a:pt x="684402" y="1861178"/>
                    </a:lnTo>
                    <a:lnTo>
                      <a:pt x="688524" y="1859274"/>
                    </a:lnTo>
                    <a:lnTo>
                      <a:pt x="692645" y="1857688"/>
                    </a:lnTo>
                    <a:lnTo>
                      <a:pt x="696767" y="1856101"/>
                    </a:lnTo>
                    <a:lnTo>
                      <a:pt x="700888" y="1854832"/>
                    </a:lnTo>
                    <a:lnTo>
                      <a:pt x="705010" y="1853246"/>
                    </a:lnTo>
                    <a:lnTo>
                      <a:pt x="709449" y="1852611"/>
                    </a:lnTo>
                    <a:lnTo>
                      <a:pt x="713570" y="1851660"/>
                    </a:lnTo>
                    <a:lnTo>
                      <a:pt x="717692" y="1851342"/>
                    </a:lnTo>
                    <a:lnTo>
                      <a:pt x="722130" y="1851025"/>
                    </a:lnTo>
                    <a:close/>
                    <a:moveTo>
                      <a:pt x="2205776" y="1243013"/>
                    </a:moveTo>
                    <a:lnTo>
                      <a:pt x="2577363" y="1243013"/>
                    </a:lnTo>
                    <a:lnTo>
                      <a:pt x="2581813" y="1243331"/>
                    </a:lnTo>
                    <a:lnTo>
                      <a:pt x="2586263" y="1243649"/>
                    </a:lnTo>
                    <a:lnTo>
                      <a:pt x="2591031" y="1243967"/>
                    </a:lnTo>
                    <a:lnTo>
                      <a:pt x="2595481" y="1244922"/>
                    </a:lnTo>
                    <a:lnTo>
                      <a:pt x="2599613" y="1245876"/>
                    </a:lnTo>
                    <a:lnTo>
                      <a:pt x="2604063" y="1247148"/>
                    </a:lnTo>
                    <a:lnTo>
                      <a:pt x="2608196" y="1248420"/>
                    </a:lnTo>
                    <a:lnTo>
                      <a:pt x="2612328" y="1250011"/>
                    </a:lnTo>
                    <a:lnTo>
                      <a:pt x="2616142" y="1251601"/>
                    </a:lnTo>
                    <a:lnTo>
                      <a:pt x="2619957" y="1253509"/>
                    </a:lnTo>
                    <a:lnTo>
                      <a:pt x="2624089" y="1256054"/>
                    </a:lnTo>
                    <a:lnTo>
                      <a:pt x="2627586" y="1258280"/>
                    </a:lnTo>
                    <a:lnTo>
                      <a:pt x="2631082" y="1260825"/>
                    </a:lnTo>
                    <a:lnTo>
                      <a:pt x="2634261" y="1263369"/>
                    </a:lnTo>
                    <a:lnTo>
                      <a:pt x="2637757" y="1266550"/>
                    </a:lnTo>
                    <a:lnTo>
                      <a:pt x="2640936" y="1269412"/>
                    </a:lnTo>
                    <a:lnTo>
                      <a:pt x="2643797" y="1272275"/>
                    </a:lnTo>
                    <a:lnTo>
                      <a:pt x="2646340" y="1275456"/>
                    </a:lnTo>
                    <a:lnTo>
                      <a:pt x="2649200" y="1279272"/>
                    </a:lnTo>
                    <a:lnTo>
                      <a:pt x="2651743" y="1282453"/>
                    </a:lnTo>
                    <a:lnTo>
                      <a:pt x="2653968" y="1285952"/>
                    </a:lnTo>
                    <a:lnTo>
                      <a:pt x="2656194" y="1290087"/>
                    </a:lnTo>
                    <a:lnTo>
                      <a:pt x="2658101" y="1293903"/>
                    </a:lnTo>
                    <a:lnTo>
                      <a:pt x="2660008" y="1297720"/>
                    </a:lnTo>
                    <a:lnTo>
                      <a:pt x="2661597" y="1301855"/>
                    </a:lnTo>
                    <a:lnTo>
                      <a:pt x="2663187" y="1305990"/>
                    </a:lnTo>
                    <a:lnTo>
                      <a:pt x="2664140" y="1310125"/>
                    </a:lnTo>
                    <a:lnTo>
                      <a:pt x="2665094" y="1314896"/>
                    </a:lnTo>
                    <a:lnTo>
                      <a:pt x="2666047" y="1319030"/>
                    </a:lnTo>
                    <a:lnTo>
                      <a:pt x="2666683" y="1323483"/>
                    </a:lnTo>
                    <a:lnTo>
                      <a:pt x="2667001" y="1328254"/>
                    </a:lnTo>
                    <a:lnTo>
                      <a:pt x="2667001" y="1332707"/>
                    </a:lnTo>
                    <a:lnTo>
                      <a:pt x="2667001" y="1337478"/>
                    </a:lnTo>
                    <a:lnTo>
                      <a:pt x="2666683" y="1341931"/>
                    </a:lnTo>
                    <a:lnTo>
                      <a:pt x="2666047" y="1346384"/>
                    </a:lnTo>
                    <a:lnTo>
                      <a:pt x="2665094" y="1350837"/>
                    </a:lnTo>
                    <a:lnTo>
                      <a:pt x="2664140" y="1355290"/>
                    </a:lnTo>
                    <a:lnTo>
                      <a:pt x="2663187" y="1359424"/>
                    </a:lnTo>
                    <a:lnTo>
                      <a:pt x="2661597" y="1363559"/>
                    </a:lnTo>
                    <a:lnTo>
                      <a:pt x="2660008" y="1367694"/>
                    </a:lnTo>
                    <a:lnTo>
                      <a:pt x="2658101" y="1371511"/>
                    </a:lnTo>
                    <a:lnTo>
                      <a:pt x="2656194" y="1375646"/>
                    </a:lnTo>
                    <a:lnTo>
                      <a:pt x="2653968" y="1379144"/>
                    </a:lnTo>
                    <a:lnTo>
                      <a:pt x="2651743" y="1382643"/>
                    </a:lnTo>
                    <a:lnTo>
                      <a:pt x="2649200" y="1386460"/>
                    </a:lnTo>
                    <a:lnTo>
                      <a:pt x="2646340" y="1389959"/>
                    </a:lnTo>
                    <a:lnTo>
                      <a:pt x="2643797" y="1393139"/>
                    </a:lnTo>
                    <a:lnTo>
                      <a:pt x="2640936" y="1396320"/>
                    </a:lnTo>
                    <a:lnTo>
                      <a:pt x="2637757" y="1399182"/>
                    </a:lnTo>
                    <a:lnTo>
                      <a:pt x="2634261" y="1402045"/>
                    </a:lnTo>
                    <a:lnTo>
                      <a:pt x="2631082" y="1404590"/>
                    </a:lnTo>
                    <a:lnTo>
                      <a:pt x="2627586" y="1407134"/>
                    </a:lnTo>
                    <a:lnTo>
                      <a:pt x="2624089" y="1409679"/>
                    </a:lnTo>
                    <a:lnTo>
                      <a:pt x="2619957" y="1411587"/>
                    </a:lnTo>
                    <a:lnTo>
                      <a:pt x="2616142" y="1413495"/>
                    </a:lnTo>
                    <a:lnTo>
                      <a:pt x="2612328" y="1415404"/>
                    </a:lnTo>
                    <a:lnTo>
                      <a:pt x="2608196" y="1416994"/>
                    </a:lnTo>
                    <a:lnTo>
                      <a:pt x="2604063" y="1418266"/>
                    </a:lnTo>
                    <a:lnTo>
                      <a:pt x="2599613" y="1419857"/>
                    </a:lnTo>
                    <a:lnTo>
                      <a:pt x="2595481" y="1420811"/>
                    </a:lnTo>
                    <a:lnTo>
                      <a:pt x="2591031" y="1421447"/>
                    </a:lnTo>
                    <a:lnTo>
                      <a:pt x="2586263" y="1422083"/>
                    </a:lnTo>
                    <a:lnTo>
                      <a:pt x="2581813" y="1422401"/>
                    </a:lnTo>
                    <a:lnTo>
                      <a:pt x="2577363" y="1422401"/>
                    </a:lnTo>
                    <a:lnTo>
                      <a:pt x="2205776" y="1422401"/>
                    </a:lnTo>
                    <a:lnTo>
                      <a:pt x="2201326" y="1422401"/>
                    </a:lnTo>
                    <a:lnTo>
                      <a:pt x="2196558" y="1422083"/>
                    </a:lnTo>
                    <a:lnTo>
                      <a:pt x="2192108" y="1421447"/>
                    </a:lnTo>
                    <a:lnTo>
                      <a:pt x="2187658" y="1420811"/>
                    </a:lnTo>
                    <a:lnTo>
                      <a:pt x="2183526" y="1419857"/>
                    </a:lnTo>
                    <a:lnTo>
                      <a:pt x="2179393" y="1418266"/>
                    </a:lnTo>
                    <a:lnTo>
                      <a:pt x="2174943" y="1416994"/>
                    </a:lnTo>
                    <a:lnTo>
                      <a:pt x="2170811" y="1415404"/>
                    </a:lnTo>
                    <a:lnTo>
                      <a:pt x="2166997" y="1413495"/>
                    </a:lnTo>
                    <a:lnTo>
                      <a:pt x="2162864" y="1411587"/>
                    </a:lnTo>
                    <a:lnTo>
                      <a:pt x="2159368" y="1409679"/>
                    </a:lnTo>
                    <a:lnTo>
                      <a:pt x="2155871" y="1407134"/>
                    </a:lnTo>
                    <a:lnTo>
                      <a:pt x="2152057" y="1404590"/>
                    </a:lnTo>
                    <a:lnTo>
                      <a:pt x="2148878" y="1402045"/>
                    </a:lnTo>
                    <a:lnTo>
                      <a:pt x="2145700" y="1399182"/>
                    </a:lnTo>
                    <a:lnTo>
                      <a:pt x="2142521" y="1396320"/>
                    </a:lnTo>
                    <a:lnTo>
                      <a:pt x="2139342" y="1393139"/>
                    </a:lnTo>
                    <a:lnTo>
                      <a:pt x="2136481" y="1389959"/>
                    </a:lnTo>
                    <a:lnTo>
                      <a:pt x="2133939" y="1386460"/>
                    </a:lnTo>
                    <a:lnTo>
                      <a:pt x="2131713" y="1382643"/>
                    </a:lnTo>
                    <a:lnTo>
                      <a:pt x="2128853" y="1379144"/>
                    </a:lnTo>
                    <a:lnTo>
                      <a:pt x="2126945" y="1375646"/>
                    </a:lnTo>
                    <a:lnTo>
                      <a:pt x="2125038" y="1371511"/>
                    </a:lnTo>
                    <a:lnTo>
                      <a:pt x="2123131" y="1367694"/>
                    </a:lnTo>
                    <a:lnTo>
                      <a:pt x="2121542" y="1363559"/>
                    </a:lnTo>
                    <a:lnTo>
                      <a:pt x="2120270" y="1359424"/>
                    </a:lnTo>
                    <a:lnTo>
                      <a:pt x="2118999" y="1355290"/>
                    </a:lnTo>
                    <a:lnTo>
                      <a:pt x="2118045" y="1350837"/>
                    </a:lnTo>
                    <a:lnTo>
                      <a:pt x="2117092" y="1346384"/>
                    </a:lnTo>
                    <a:lnTo>
                      <a:pt x="2116456" y="1341931"/>
                    </a:lnTo>
                    <a:lnTo>
                      <a:pt x="2116138" y="1337478"/>
                    </a:lnTo>
                    <a:lnTo>
                      <a:pt x="2116138" y="1332707"/>
                    </a:lnTo>
                    <a:lnTo>
                      <a:pt x="2116138" y="1328254"/>
                    </a:lnTo>
                    <a:lnTo>
                      <a:pt x="2116456" y="1323483"/>
                    </a:lnTo>
                    <a:lnTo>
                      <a:pt x="2117092" y="1319030"/>
                    </a:lnTo>
                    <a:lnTo>
                      <a:pt x="2118045" y="1314896"/>
                    </a:lnTo>
                    <a:lnTo>
                      <a:pt x="2118999" y="1310125"/>
                    </a:lnTo>
                    <a:lnTo>
                      <a:pt x="2120270" y="1305990"/>
                    </a:lnTo>
                    <a:lnTo>
                      <a:pt x="2121542" y="1301855"/>
                    </a:lnTo>
                    <a:lnTo>
                      <a:pt x="2123131" y="1297720"/>
                    </a:lnTo>
                    <a:lnTo>
                      <a:pt x="2125038" y="1293903"/>
                    </a:lnTo>
                    <a:lnTo>
                      <a:pt x="2126945" y="1290087"/>
                    </a:lnTo>
                    <a:lnTo>
                      <a:pt x="2128853" y="1285952"/>
                    </a:lnTo>
                    <a:lnTo>
                      <a:pt x="2131713" y="1282453"/>
                    </a:lnTo>
                    <a:lnTo>
                      <a:pt x="2133939" y="1279272"/>
                    </a:lnTo>
                    <a:lnTo>
                      <a:pt x="2136481" y="1275456"/>
                    </a:lnTo>
                    <a:lnTo>
                      <a:pt x="2139342" y="1272275"/>
                    </a:lnTo>
                    <a:lnTo>
                      <a:pt x="2142521" y="1269412"/>
                    </a:lnTo>
                    <a:lnTo>
                      <a:pt x="2145700" y="1266550"/>
                    </a:lnTo>
                    <a:lnTo>
                      <a:pt x="2148878" y="1263369"/>
                    </a:lnTo>
                    <a:lnTo>
                      <a:pt x="2152057" y="1260825"/>
                    </a:lnTo>
                    <a:lnTo>
                      <a:pt x="2155871" y="1258280"/>
                    </a:lnTo>
                    <a:lnTo>
                      <a:pt x="2159368" y="1256054"/>
                    </a:lnTo>
                    <a:lnTo>
                      <a:pt x="2162864" y="1253509"/>
                    </a:lnTo>
                    <a:lnTo>
                      <a:pt x="2166997" y="1251601"/>
                    </a:lnTo>
                    <a:lnTo>
                      <a:pt x="2170811" y="1250011"/>
                    </a:lnTo>
                    <a:lnTo>
                      <a:pt x="2174943" y="1248420"/>
                    </a:lnTo>
                    <a:lnTo>
                      <a:pt x="2179393" y="1247148"/>
                    </a:lnTo>
                    <a:lnTo>
                      <a:pt x="2183526" y="1245876"/>
                    </a:lnTo>
                    <a:lnTo>
                      <a:pt x="2187658" y="1244922"/>
                    </a:lnTo>
                    <a:lnTo>
                      <a:pt x="2192108" y="1243967"/>
                    </a:lnTo>
                    <a:lnTo>
                      <a:pt x="2196558" y="1243649"/>
                    </a:lnTo>
                    <a:lnTo>
                      <a:pt x="2201326" y="1243331"/>
                    </a:lnTo>
                    <a:lnTo>
                      <a:pt x="2205776" y="1243013"/>
                    </a:lnTo>
                    <a:close/>
                    <a:moveTo>
                      <a:pt x="89956" y="1243013"/>
                    </a:moveTo>
                    <a:lnTo>
                      <a:pt x="461542" y="1243013"/>
                    </a:lnTo>
                    <a:lnTo>
                      <a:pt x="465992" y="1243331"/>
                    </a:lnTo>
                    <a:lnTo>
                      <a:pt x="470442" y="1243649"/>
                    </a:lnTo>
                    <a:lnTo>
                      <a:pt x="474893" y="1243967"/>
                    </a:lnTo>
                    <a:lnTo>
                      <a:pt x="479343" y="1244922"/>
                    </a:lnTo>
                    <a:lnTo>
                      <a:pt x="483475" y="1245876"/>
                    </a:lnTo>
                    <a:lnTo>
                      <a:pt x="487925" y="1247148"/>
                    </a:lnTo>
                    <a:lnTo>
                      <a:pt x="492057" y="1248420"/>
                    </a:lnTo>
                    <a:lnTo>
                      <a:pt x="496508" y="1250011"/>
                    </a:lnTo>
                    <a:lnTo>
                      <a:pt x="500322" y="1251601"/>
                    </a:lnTo>
                    <a:lnTo>
                      <a:pt x="504136" y="1253509"/>
                    </a:lnTo>
                    <a:lnTo>
                      <a:pt x="507633" y="1256054"/>
                    </a:lnTo>
                    <a:lnTo>
                      <a:pt x="511447" y="1258280"/>
                    </a:lnTo>
                    <a:lnTo>
                      <a:pt x="514944" y="1260825"/>
                    </a:lnTo>
                    <a:lnTo>
                      <a:pt x="518122" y="1263369"/>
                    </a:lnTo>
                    <a:lnTo>
                      <a:pt x="521619" y="1266550"/>
                    </a:lnTo>
                    <a:lnTo>
                      <a:pt x="524798" y="1269412"/>
                    </a:lnTo>
                    <a:lnTo>
                      <a:pt x="527659" y="1272275"/>
                    </a:lnTo>
                    <a:lnTo>
                      <a:pt x="530519" y="1275456"/>
                    </a:lnTo>
                    <a:lnTo>
                      <a:pt x="533380" y="1279272"/>
                    </a:lnTo>
                    <a:lnTo>
                      <a:pt x="535605" y="1282453"/>
                    </a:lnTo>
                    <a:lnTo>
                      <a:pt x="537830" y="1285952"/>
                    </a:lnTo>
                    <a:lnTo>
                      <a:pt x="540055" y="1290087"/>
                    </a:lnTo>
                    <a:lnTo>
                      <a:pt x="541963" y="1293903"/>
                    </a:lnTo>
                    <a:lnTo>
                      <a:pt x="544188" y="1297720"/>
                    </a:lnTo>
                    <a:lnTo>
                      <a:pt x="545777" y="1301855"/>
                    </a:lnTo>
                    <a:lnTo>
                      <a:pt x="547048" y="1305990"/>
                    </a:lnTo>
                    <a:lnTo>
                      <a:pt x="548320" y="1310125"/>
                    </a:lnTo>
                    <a:lnTo>
                      <a:pt x="549273" y="1314577"/>
                    </a:lnTo>
                    <a:lnTo>
                      <a:pt x="549909" y="1319030"/>
                    </a:lnTo>
                    <a:lnTo>
                      <a:pt x="550545" y="1323483"/>
                    </a:lnTo>
                    <a:lnTo>
                      <a:pt x="550863" y="1328254"/>
                    </a:lnTo>
                    <a:lnTo>
                      <a:pt x="550863" y="1332707"/>
                    </a:lnTo>
                    <a:lnTo>
                      <a:pt x="550863" y="1337478"/>
                    </a:lnTo>
                    <a:lnTo>
                      <a:pt x="550545" y="1341931"/>
                    </a:lnTo>
                    <a:lnTo>
                      <a:pt x="549909" y="1346384"/>
                    </a:lnTo>
                    <a:lnTo>
                      <a:pt x="549273" y="1350837"/>
                    </a:lnTo>
                    <a:lnTo>
                      <a:pt x="548320" y="1354972"/>
                    </a:lnTo>
                    <a:lnTo>
                      <a:pt x="547048" y="1359106"/>
                    </a:lnTo>
                    <a:lnTo>
                      <a:pt x="545777" y="1363559"/>
                    </a:lnTo>
                    <a:lnTo>
                      <a:pt x="544188" y="1367694"/>
                    </a:lnTo>
                    <a:lnTo>
                      <a:pt x="541963" y="1371511"/>
                    </a:lnTo>
                    <a:lnTo>
                      <a:pt x="540055" y="1375646"/>
                    </a:lnTo>
                    <a:lnTo>
                      <a:pt x="537830" y="1379144"/>
                    </a:lnTo>
                    <a:lnTo>
                      <a:pt x="535605" y="1382643"/>
                    </a:lnTo>
                    <a:lnTo>
                      <a:pt x="533380" y="1386460"/>
                    </a:lnTo>
                    <a:lnTo>
                      <a:pt x="530519" y="1389959"/>
                    </a:lnTo>
                    <a:lnTo>
                      <a:pt x="527659" y="1392821"/>
                    </a:lnTo>
                    <a:lnTo>
                      <a:pt x="524798" y="1396320"/>
                    </a:lnTo>
                    <a:lnTo>
                      <a:pt x="521619" y="1399182"/>
                    </a:lnTo>
                    <a:lnTo>
                      <a:pt x="518122" y="1402045"/>
                    </a:lnTo>
                    <a:lnTo>
                      <a:pt x="514944" y="1404590"/>
                    </a:lnTo>
                    <a:lnTo>
                      <a:pt x="511447" y="1407134"/>
                    </a:lnTo>
                    <a:lnTo>
                      <a:pt x="507633" y="1409679"/>
                    </a:lnTo>
                    <a:lnTo>
                      <a:pt x="504136" y="1411587"/>
                    </a:lnTo>
                    <a:lnTo>
                      <a:pt x="500322" y="1413495"/>
                    </a:lnTo>
                    <a:lnTo>
                      <a:pt x="496508" y="1415404"/>
                    </a:lnTo>
                    <a:lnTo>
                      <a:pt x="492057" y="1416994"/>
                    </a:lnTo>
                    <a:lnTo>
                      <a:pt x="487925" y="1418266"/>
                    </a:lnTo>
                    <a:lnTo>
                      <a:pt x="483475" y="1419857"/>
                    </a:lnTo>
                    <a:lnTo>
                      <a:pt x="479343" y="1420811"/>
                    </a:lnTo>
                    <a:lnTo>
                      <a:pt x="474893" y="1421447"/>
                    </a:lnTo>
                    <a:lnTo>
                      <a:pt x="470442" y="1422083"/>
                    </a:lnTo>
                    <a:lnTo>
                      <a:pt x="465992" y="1422401"/>
                    </a:lnTo>
                    <a:lnTo>
                      <a:pt x="461542" y="1422401"/>
                    </a:lnTo>
                    <a:lnTo>
                      <a:pt x="89956" y="1422401"/>
                    </a:lnTo>
                    <a:lnTo>
                      <a:pt x="85188" y="1422401"/>
                    </a:lnTo>
                    <a:lnTo>
                      <a:pt x="80420" y="1422083"/>
                    </a:lnTo>
                    <a:lnTo>
                      <a:pt x="76288" y="1421447"/>
                    </a:lnTo>
                    <a:lnTo>
                      <a:pt x="71520" y="1420811"/>
                    </a:lnTo>
                    <a:lnTo>
                      <a:pt x="67387" y="1419857"/>
                    </a:lnTo>
                    <a:lnTo>
                      <a:pt x="63255" y="1418266"/>
                    </a:lnTo>
                    <a:lnTo>
                      <a:pt x="58805" y="1416994"/>
                    </a:lnTo>
                    <a:lnTo>
                      <a:pt x="54991" y="1415404"/>
                    </a:lnTo>
                    <a:lnTo>
                      <a:pt x="50858" y="1413495"/>
                    </a:lnTo>
                    <a:lnTo>
                      <a:pt x="47044" y="1411587"/>
                    </a:lnTo>
                    <a:lnTo>
                      <a:pt x="43230" y="1409679"/>
                    </a:lnTo>
                    <a:lnTo>
                      <a:pt x="39733" y="1407134"/>
                    </a:lnTo>
                    <a:lnTo>
                      <a:pt x="35919" y="1404590"/>
                    </a:lnTo>
                    <a:lnTo>
                      <a:pt x="32740" y="1402045"/>
                    </a:lnTo>
                    <a:lnTo>
                      <a:pt x="29561" y="1399182"/>
                    </a:lnTo>
                    <a:lnTo>
                      <a:pt x="26383" y="1396320"/>
                    </a:lnTo>
                    <a:lnTo>
                      <a:pt x="23204" y="1393139"/>
                    </a:lnTo>
                    <a:lnTo>
                      <a:pt x="20661" y="1389959"/>
                    </a:lnTo>
                    <a:lnTo>
                      <a:pt x="17800" y="1386460"/>
                    </a:lnTo>
                    <a:lnTo>
                      <a:pt x="15575" y="1382643"/>
                    </a:lnTo>
                    <a:lnTo>
                      <a:pt x="13032" y="1379144"/>
                    </a:lnTo>
                    <a:lnTo>
                      <a:pt x="10807" y="1375646"/>
                    </a:lnTo>
                    <a:lnTo>
                      <a:pt x="8900" y="1371511"/>
                    </a:lnTo>
                    <a:lnTo>
                      <a:pt x="6993" y="1367694"/>
                    </a:lnTo>
                    <a:lnTo>
                      <a:pt x="5403" y="1363559"/>
                    </a:lnTo>
                    <a:lnTo>
                      <a:pt x="4132" y="1359424"/>
                    </a:lnTo>
                    <a:lnTo>
                      <a:pt x="2861" y="1355290"/>
                    </a:lnTo>
                    <a:lnTo>
                      <a:pt x="1589" y="1350837"/>
                    </a:lnTo>
                    <a:lnTo>
                      <a:pt x="953" y="1346384"/>
                    </a:lnTo>
                    <a:lnTo>
                      <a:pt x="318" y="1341931"/>
                    </a:lnTo>
                    <a:lnTo>
                      <a:pt x="0" y="1337478"/>
                    </a:lnTo>
                    <a:lnTo>
                      <a:pt x="0" y="1332707"/>
                    </a:lnTo>
                    <a:lnTo>
                      <a:pt x="0" y="1328254"/>
                    </a:lnTo>
                    <a:lnTo>
                      <a:pt x="318" y="1323483"/>
                    </a:lnTo>
                    <a:lnTo>
                      <a:pt x="953" y="1319030"/>
                    </a:lnTo>
                    <a:lnTo>
                      <a:pt x="1589" y="1314896"/>
                    </a:lnTo>
                    <a:lnTo>
                      <a:pt x="2861" y="1310125"/>
                    </a:lnTo>
                    <a:lnTo>
                      <a:pt x="4132" y="1305990"/>
                    </a:lnTo>
                    <a:lnTo>
                      <a:pt x="5403" y="1301855"/>
                    </a:lnTo>
                    <a:lnTo>
                      <a:pt x="6993" y="1297720"/>
                    </a:lnTo>
                    <a:lnTo>
                      <a:pt x="8900" y="1293903"/>
                    </a:lnTo>
                    <a:lnTo>
                      <a:pt x="10807" y="1290087"/>
                    </a:lnTo>
                    <a:lnTo>
                      <a:pt x="13032" y="1285952"/>
                    </a:lnTo>
                    <a:lnTo>
                      <a:pt x="15575" y="1282453"/>
                    </a:lnTo>
                    <a:lnTo>
                      <a:pt x="17800" y="1279272"/>
                    </a:lnTo>
                    <a:lnTo>
                      <a:pt x="20661" y="1275456"/>
                    </a:lnTo>
                    <a:lnTo>
                      <a:pt x="23204" y="1272275"/>
                    </a:lnTo>
                    <a:lnTo>
                      <a:pt x="26383" y="1269412"/>
                    </a:lnTo>
                    <a:lnTo>
                      <a:pt x="29561" y="1266550"/>
                    </a:lnTo>
                    <a:lnTo>
                      <a:pt x="32740" y="1263369"/>
                    </a:lnTo>
                    <a:lnTo>
                      <a:pt x="35919" y="1260825"/>
                    </a:lnTo>
                    <a:lnTo>
                      <a:pt x="39733" y="1258280"/>
                    </a:lnTo>
                    <a:lnTo>
                      <a:pt x="43230" y="1256054"/>
                    </a:lnTo>
                    <a:lnTo>
                      <a:pt x="47044" y="1253509"/>
                    </a:lnTo>
                    <a:lnTo>
                      <a:pt x="50858" y="1251601"/>
                    </a:lnTo>
                    <a:lnTo>
                      <a:pt x="54991" y="1250011"/>
                    </a:lnTo>
                    <a:lnTo>
                      <a:pt x="58805" y="1248420"/>
                    </a:lnTo>
                    <a:lnTo>
                      <a:pt x="63255" y="1247148"/>
                    </a:lnTo>
                    <a:lnTo>
                      <a:pt x="67387" y="1245876"/>
                    </a:lnTo>
                    <a:lnTo>
                      <a:pt x="71520" y="1244922"/>
                    </a:lnTo>
                    <a:lnTo>
                      <a:pt x="76288" y="1243967"/>
                    </a:lnTo>
                    <a:lnTo>
                      <a:pt x="80420" y="1243649"/>
                    </a:lnTo>
                    <a:lnTo>
                      <a:pt x="85188" y="1243331"/>
                    </a:lnTo>
                    <a:lnTo>
                      <a:pt x="89956" y="1243013"/>
                    </a:lnTo>
                    <a:close/>
                    <a:moveTo>
                      <a:pt x="1394182" y="763588"/>
                    </a:moveTo>
                    <a:lnTo>
                      <a:pt x="1379887" y="763905"/>
                    </a:lnTo>
                    <a:lnTo>
                      <a:pt x="1364957" y="764855"/>
                    </a:lnTo>
                    <a:lnTo>
                      <a:pt x="1350979" y="766439"/>
                    </a:lnTo>
                    <a:lnTo>
                      <a:pt x="1336684" y="768340"/>
                    </a:lnTo>
                    <a:lnTo>
                      <a:pt x="1322388" y="770558"/>
                    </a:lnTo>
                    <a:lnTo>
                      <a:pt x="1336366" y="773726"/>
                    </a:lnTo>
                    <a:lnTo>
                      <a:pt x="1350344" y="776577"/>
                    </a:lnTo>
                    <a:lnTo>
                      <a:pt x="1364003" y="779745"/>
                    </a:lnTo>
                    <a:lnTo>
                      <a:pt x="1377981" y="783230"/>
                    </a:lnTo>
                    <a:lnTo>
                      <a:pt x="1391323" y="787032"/>
                    </a:lnTo>
                    <a:lnTo>
                      <a:pt x="1404666" y="790517"/>
                    </a:lnTo>
                    <a:lnTo>
                      <a:pt x="1418008" y="794318"/>
                    </a:lnTo>
                    <a:lnTo>
                      <a:pt x="1431033" y="798754"/>
                    </a:lnTo>
                    <a:lnTo>
                      <a:pt x="1444057" y="802872"/>
                    </a:lnTo>
                    <a:lnTo>
                      <a:pt x="1456764" y="807624"/>
                    </a:lnTo>
                    <a:lnTo>
                      <a:pt x="1469471" y="812376"/>
                    </a:lnTo>
                    <a:lnTo>
                      <a:pt x="1482178" y="817445"/>
                    </a:lnTo>
                    <a:lnTo>
                      <a:pt x="1494567" y="822831"/>
                    </a:lnTo>
                    <a:lnTo>
                      <a:pt x="1507274" y="828217"/>
                    </a:lnTo>
                    <a:lnTo>
                      <a:pt x="1519664" y="833919"/>
                    </a:lnTo>
                    <a:lnTo>
                      <a:pt x="1531735" y="839622"/>
                    </a:lnTo>
                    <a:lnTo>
                      <a:pt x="1543489" y="845958"/>
                    </a:lnTo>
                    <a:lnTo>
                      <a:pt x="1555243" y="852294"/>
                    </a:lnTo>
                    <a:lnTo>
                      <a:pt x="1566997" y="858947"/>
                    </a:lnTo>
                    <a:lnTo>
                      <a:pt x="1578433" y="865600"/>
                    </a:lnTo>
                    <a:lnTo>
                      <a:pt x="1589869" y="872569"/>
                    </a:lnTo>
                    <a:lnTo>
                      <a:pt x="1600670" y="879856"/>
                    </a:lnTo>
                    <a:lnTo>
                      <a:pt x="1611789" y="887142"/>
                    </a:lnTo>
                    <a:lnTo>
                      <a:pt x="1622590" y="895063"/>
                    </a:lnTo>
                    <a:lnTo>
                      <a:pt x="1633073" y="902983"/>
                    </a:lnTo>
                    <a:lnTo>
                      <a:pt x="1643874" y="910586"/>
                    </a:lnTo>
                    <a:lnTo>
                      <a:pt x="1654039" y="919140"/>
                    </a:lnTo>
                    <a:lnTo>
                      <a:pt x="1664522" y="927694"/>
                    </a:lnTo>
                    <a:lnTo>
                      <a:pt x="1674370" y="935931"/>
                    </a:lnTo>
                    <a:lnTo>
                      <a:pt x="1684218" y="944801"/>
                    </a:lnTo>
                    <a:lnTo>
                      <a:pt x="1693748" y="953988"/>
                    </a:lnTo>
                    <a:lnTo>
                      <a:pt x="1703279" y="963493"/>
                    </a:lnTo>
                    <a:lnTo>
                      <a:pt x="1712491" y="972363"/>
                    </a:lnTo>
                    <a:lnTo>
                      <a:pt x="1721704" y="982184"/>
                    </a:lnTo>
                    <a:lnTo>
                      <a:pt x="1730599" y="992005"/>
                    </a:lnTo>
                    <a:lnTo>
                      <a:pt x="1739176" y="1002143"/>
                    </a:lnTo>
                    <a:lnTo>
                      <a:pt x="1747753" y="1012281"/>
                    </a:lnTo>
                    <a:lnTo>
                      <a:pt x="1756012" y="1022419"/>
                    </a:lnTo>
                    <a:lnTo>
                      <a:pt x="1763954" y="1033190"/>
                    </a:lnTo>
                    <a:lnTo>
                      <a:pt x="1771896" y="1043645"/>
                    </a:lnTo>
                    <a:lnTo>
                      <a:pt x="1779520" y="1054416"/>
                    </a:lnTo>
                    <a:lnTo>
                      <a:pt x="1786827" y="1065187"/>
                    </a:lnTo>
                    <a:lnTo>
                      <a:pt x="1794133" y="1076276"/>
                    </a:lnTo>
                    <a:lnTo>
                      <a:pt x="1801440" y="1087681"/>
                    </a:lnTo>
                    <a:lnTo>
                      <a:pt x="1808111" y="1099086"/>
                    </a:lnTo>
                    <a:lnTo>
                      <a:pt x="1814782" y="1110807"/>
                    </a:lnTo>
                    <a:lnTo>
                      <a:pt x="1820818" y="1122529"/>
                    </a:lnTo>
                    <a:lnTo>
                      <a:pt x="1827171" y="1134568"/>
                    </a:lnTo>
                    <a:lnTo>
                      <a:pt x="1832889" y="1146606"/>
                    </a:lnTo>
                    <a:lnTo>
                      <a:pt x="1838925" y="1158645"/>
                    </a:lnTo>
                    <a:lnTo>
                      <a:pt x="1844326" y="1171001"/>
                    </a:lnTo>
                    <a:lnTo>
                      <a:pt x="1849726" y="1183356"/>
                    </a:lnTo>
                    <a:lnTo>
                      <a:pt x="1854491" y="1196345"/>
                    </a:lnTo>
                    <a:lnTo>
                      <a:pt x="1859256" y="1209017"/>
                    </a:lnTo>
                    <a:lnTo>
                      <a:pt x="1864022" y="1221689"/>
                    </a:lnTo>
                    <a:lnTo>
                      <a:pt x="1868151" y="1234679"/>
                    </a:lnTo>
                    <a:lnTo>
                      <a:pt x="1872599" y="1247668"/>
                    </a:lnTo>
                    <a:lnTo>
                      <a:pt x="1876411" y="1260973"/>
                    </a:lnTo>
                    <a:lnTo>
                      <a:pt x="1880223" y="1274279"/>
                    </a:lnTo>
                    <a:lnTo>
                      <a:pt x="1884035" y="1287585"/>
                    </a:lnTo>
                    <a:lnTo>
                      <a:pt x="1887212" y="1301525"/>
                    </a:lnTo>
                    <a:lnTo>
                      <a:pt x="1890388" y="1315147"/>
                    </a:lnTo>
                    <a:lnTo>
                      <a:pt x="1893247" y="1329087"/>
                    </a:lnTo>
                    <a:lnTo>
                      <a:pt x="1896424" y="1343026"/>
                    </a:lnTo>
                    <a:lnTo>
                      <a:pt x="1898648" y="1328770"/>
                    </a:lnTo>
                    <a:lnTo>
                      <a:pt x="1900554" y="1314830"/>
                    </a:lnTo>
                    <a:lnTo>
                      <a:pt x="1902142" y="1300257"/>
                    </a:lnTo>
                    <a:lnTo>
                      <a:pt x="1903095" y="1286001"/>
                    </a:lnTo>
                    <a:lnTo>
                      <a:pt x="1903413" y="1271428"/>
                    </a:lnTo>
                    <a:lnTo>
                      <a:pt x="1903413" y="1257172"/>
                    </a:lnTo>
                    <a:lnTo>
                      <a:pt x="1903095" y="1242599"/>
                    </a:lnTo>
                    <a:lnTo>
                      <a:pt x="1902142" y="1228026"/>
                    </a:lnTo>
                    <a:lnTo>
                      <a:pt x="1900872" y="1213453"/>
                    </a:lnTo>
                    <a:lnTo>
                      <a:pt x="1898966" y="1199196"/>
                    </a:lnTo>
                    <a:lnTo>
                      <a:pt x="1896742" y="1184623"/>
                    </a:lnTo>
                    <a:lnTo>
                      <a:pt x="1893565" y="1170050"/>
                    </a:lnTo>
                    <a:lnTo>
                      <a:pt x="1890388" y="1155794"/>
                    </a:lnTo>
                    <a:lnTo>
                      <a:pt x="1886894" y="1141538"/>
                    </a:lnTo>
                    <a:lnTo>
                      <a:pt x="1882447" y="1127598"/>
                    </a:lnTo>
                    <a:lnTo>
                      <a:pt x="1877999" y="1113659"/>
                    </a:lnTo>
                    <a:lnTo>
                      <a:pt x="1873234" y="1099402"/>
                    </a:lnTo>
                    <a:lnTo>
                      <a:pt x="1867834" y="1085780"/>
                    </a:lnTo>
                    <a:lnTo>
                      <a:pt x="1862115" y="1072157"/>
                    </a:lnTo>
                    <a:lnTo>
                      <a:pt x="1855762" y="1058534"/>
                    </a:lnTo>
                    <a:lnTo>
                      <a:pt x="1849408" y="1045545"/>
                    </a:lnTo>
                    <a:lnTo>
                      <a:pt x="1842420" y="1032240"/>
                    </a:lnTo>
                    <a:lnTo>
                      <a:pt x="1834796" y="1019250"/>
                    </a:lnTo>
                    <a:lnTo>
                      <a:pt x="1827489" y="1006578"/>
                    </a:lnTo>
                    <a:lnTo>
                      <a:pt x="1819230" y="993906"/>
                    </a:lnTo>
                    <a:lnTo>
                      <a:pt x="1810652" y="981867"/>
                    </a:lnTo>
                    <a:lnTo>
                      <a:pt x="1802075" y="969829"/>
                    </a:lnTo>
                    <a:lnTo>
                      <a:pt x="1792863" y="957790"/>
                    </a:lnTo>
                    <a:lnTo>
                      <a:pt x="1783332" y="946385"/>
                    </a:lnTo>
                    <a:lnTo>
                      <a:pt x="1773484" y="934980"/>
                    </a:lnTo>
                    <a:lnTo>
                      <a:pt x="1763319" y="924209"/>
                    </a:lnTo>
                    <a:lnTo>
                      <a:pt x="1752836" y="913437"/>
                    </a:lnTo>
                    <a:lnTo>
                      <a:pt x="1742670" y="903300"/>
                    </a:lnTo>
                    <a:lnTo>
                      <a:pt x="1731552" y="893162"/>
                    </a:lnTo>
                    <a:lnTo>
                      <a:pt x="1720115" y="883341"/>
                    </a:lnTo>
                    <a:lnTo>
                      <a:pt x="1708679" y="873837"/>
                    </a:lnTo>
                    <a:lnTo>
                      <a:pt x="1696925" y="864649"/>
                    </a:lnTo>
                    <a:lnTo>
                      <a:pt x="1684854" y="856095"/>
                    </a:lnTo>
                    <a:lnTo>
                      <a:pt x="1672464" y="847542"/>
                    </a:lnTo>
                    <a:lnTo>
                      <a:pt x="1660075" y="839305"/>
                    </a:lnTo>
                    <a:lnTo>
                      <a:pt x="1647050" y="831701"/>
                    </a:lnTo>
                    <a:lnTo>
                      <a:pt x="1634026" y="824415"/>
                    </a:lnTo>
                    <a:lnTo>
                      <a:pt x="1621001" y="817445"/>
                    </a:lnTo>
                    <a:lnTo>
                      <a:pt x="1607659" y="811109"/>
                    </a:lnTo>
                    <a:lnTo>
                      <a:pt x="1594317" y="804773"/>
                    </a:lnTo>
                    <a:lnTo>
                      <a:pt x="1580657" y="799070"/>
                    </a:lnTo>
                    <a:lnTo>
                      <a:pt x="1566679" y="793685"/>
                    </a:lnTo>
                    <a:lnTo>
                      <a:pt x="1552702" y="788616"/>
                    </a:lnTo>
                    <a:lnTo>
                      <a:pt x="1538724" y="784181"/>
                    </a:lnTo>
                    <a:lnTo>
                      <a:pt x="1524429" y="780062"/>
                    </a:lnTo>
                    <a:lnTo>
                      <a:pt x="1510133" y="776577"/>
                    </a:lnTo>
                    <a:lnTo>
                      <a:pt x="1495838" y="773092"/>
                    </a:lnTo>
                    <a:lnTo>
                      <a:pt x="1481225" y="770241"/>
                    </a:lnTo>
                    <a:lnTo>
                      <a:pt x="1466930" y="768023"/>
                    </a:lnTo>
                    <a:lnTo>
                      <a:pt x="1452317" y="766123"/>
                    </a:lnTo>
                    <a:lnTo>
                      <a:pt x="1438021" y="764855"/>
                    </a:lnTo>
                    <a:lnTo>
                      <a:pt x="1423091" y="763905"/>
                    </a:lnTo>
                    <a:lnTo>
                      <a:pt x="1408478" y="763588"/>
                    </a:lnTo>
                    <a:lnTo>
                      <a:pt x="1394182" y="763588"/>
                    </a:lnTo>
                    <a:close/>
                    <a:moveTo>
                      <a:pt x="1334136" y="676275"/>
                    </a:moveTo>
                    <a:lnTo>
                      <a:pt x="1350963" y="676593"/>
                    </a:lnTo>
                    <a:lnTo>
                      <a:pt x="1368108" y="677227"/>
                    </a:lnTo>
                    <a:lnTo>
                      <a:pt x="1384618" y="678180"/>
                    </a:lnTo>
                    <a:lnTo>
                      <a:pt x="1401128" y="679767"/>
                    </a:lnTo>
                    <a:lnTo>
                      <a:pt x="1417956" y="681671"/>
                    </a:lnTo>
                    <a:lnTo>
                      <a:pt x="1434149" y="683893"/>
                    </a:lnTo>
                    <a:lnTo>
                      <a:pt x="1450341" y="686750"/>
                    </a:lnTo>
                    <a:lnTo>
                      <a:pt x="1466534" y="689607"/>
                    </a:lnTo>
                    <a:lnTo>
                      <a:pt x="1482409" y="693416"/>
                    </a:lnTo>
                    <a:lnTo>
                      <a:pt x="1498284" y="696908"/>
                    </a:lnTo>
                    <a:lnTo>
                      <a:pt x="1513841" y="701034"/>
                    </a:lnTo>
                    <a:lnTo>
                      <a:pt x="1529399" y="706113"/>
                    </a:lnTo>
                    <a:lnTo>
                      <a:pt x="1544956" y="710874"/>
                    </a:lnTo>
                    <a:lnTo>
                      <a:pt x="1559879" y="716270"/>
                    </a:lnTo>
                    <a:lnTo>
                      <a:pt x="1574801" y="721984"/>
                    </a:lnTo>
                    <a:lnTo>
                      <a:pt x="1589406" y="728015"/>
                    </a:lnTo>
                    <a:lnTo>
                      <a:pt x="1604328" y="734364"/>
                    </a:lnTo>
                    <a:lnTo>
                      <a:pt x="1618933" y="741029"/>
                    </a:lnTo>
                    <a:lnTo>
                      <a:pt x="1632903" y="748013"/>
                    </a:lnTo>
                    <a:lnTo>
                      <a:pt x="1646873" y="755631"/>
                    </a:lnTo>
                    <a:lnTo>
                      <a:pt x="1661161" y="763567"/>
                    </a:lnTo>
                    <a:lnTo>
                      <a:pt x="1674813" y="771185"/>
                    </a:lnTo>
                    <a:lnTo>
                      <a:pt x="1688148" y="779755"/>
                    </a:lnTo>
                    <a:lnTo>
                      <a:pt x="1701166" y="788643"/>
                    </a:lnTo>
                    <a:lnTo>
                      <a:pt x="1714183" y="797531"/>
                    </a:lnTo>
                    <a:lnTo>
                      <a:pt x="1726883" y="806736"/>
                    </a:lnTo>
                    <a:lnTo>
                      <a:pt x="1739266" y="816259"/>
                    </a:lnTo>
                    <a:lnTo>
                      <a:pt x="1751648" y="826416"/>
                    </a:lnTo>
                    <a:lnTo>
                      <a:pt x="1763713" y="836574"/>
                    </a:lnTo>
                    <a:lnTo>
                      <a:pt x="1775461" y="847049"/>
                    </a:lnTo>
                    <a:lnTo>
                      <a:pt x="1786891" y="857841"/>
                    </a:lnTo>
                    <a:lnTo>
                      <a:pt x="1798321" y="868634"/>
                    </a:lnTo>
                    <a:lnTo>
                      <a:pt x="1809433" y="880061"/>
                    </a:lnTo>
                    <a:lnTo>
                      <a:pt x="1820228" y="891488"/>
                    </a:lnTo>
                    <a:lnTo>
                      <a:pt x="1830706" y="903233"/>
                    </a:lnTo>
                    <a:lnTo>
                      <a:pt x="1840866" y="915295"/>
                    </a:lnTo>
                    <a:lnTo>
                      <a:pt x="1850708" y="927674"/>
                    </a:lnTo>
                    <a:lnTo>
                      <a:pt x="1860234" y="940054"/>
                    </a:lnTo>
                    <a:lnTo>
                      <a:pt x="1869441" y="952751"/>
                    </a:lnTo>
                    <a:lnTo>
                      <a:pt x="1878648" y="965765"/>
                    </a:lnTo>
                    <a:lnTo>
                      <a:pt x="1887221" y="979097"/>
                    </a:lnTo>
                    <a:lnTo>
                      <a:pt x="1895794" y="992429"/>
                    </a:lnTo>
                    <a:lnTo>
                      <a:pt x="1903731" y="1006078"/>
                    </a:lnTo>
                    <a:lnTo>
                      <a:pt x="1911351" y="1020045"/>
                    </a:lnTo>
                    <a:lnTo>
                      <a:pt x="1918971" y="1034011"/>
                    </a:lnTo>
                    <a:lnTo>
                      <a:pt x="1925956" y="1048295"/>
                    </a:lnTo>
                    <a:lnTo>
                      <a:pt x="1932624" y="1062579"/>
                    </a:lnTo>
                    <a:lnTo>
                      <a:pt x="1938974" y="1077181"/>
                    </a:lnTo>
                    <a:lnTo>
                      <a:pt x="1945324" y="1092100"/>
                    </a:lnTo>
                    <a:lnTo>
                      <a:pt x="1950721" y="1107019"/>
                    </a:lnTo>
                    <a:lnTo>
                      <a:pt x="1956118" y="1122255"/>
                    </a:lnTo>
                    <a:lnTo>
                      <a:pt x="1961198" y="1137809"/>
                    </a:lnTo>
                    <a:lnTo>
                      <a:pt x="1965961" y="1153045"/>
                    </a:lnTo>
                    <a:lnTo>
                      <a:pt x="1970088" y="1168599"/>
                    </a:lnTo>
                    <a:lnTo>
                      <a:pt x="1973898" y="1184787"/>
                    </a:lnTo>
                    <a:lnTo>
                      <a:pt x="1977074" y="1200341"/>
                    </a:lnTo>
                    <a:lnTo>
                      <a:pt x="1980566" y="1216530"/>
                    </a:lnTo>
                    <a:lnTo>
                      <a:pt x="1983106" y="1232718"/>
                    </a:lnTo>
                    <a:lnTo>
                      <a:pt x="1985328" y="1249224"/>
                    </a:lnTo>
                    <a:lnTo>
                      <a:pt x="1987234" y="1265413"/>
                    </a:lnTo>
                    <a:lnTo>
                      <a:pt x="1988504" y="1282236"/>
                    </a:lnTo>
                    <a:lnTo>
                      <a:pt x="1990091" y="1298742"/>
                    </a:lnTo>
                    <a:lnTo>
                      <a:pt x="1990726" y="1315883"/>
                    </a:lnTo>
                    <a:lnTo>
                      <a:pt x="1990726" y="1332707"/>
                    </a:lnTo>
                    <a:lnTo>
                      <a:pt x="1990726" y="1349848"/>
                    </a:lnTo>
                    <a:lnTo>
                      <a:pt x="1990091" y="1366354"/>
                    </a:lnTo>
                    <a:lnTo>
                      <a:pt x="1988504" y="1383177"/>
                    </a:lnTo>
                    <a:lnTo>
                      <a:pt x="1987234" y="1400000"/>
                    </a:lnTo>
                    <a:lnTo>
                      <a:pt x="1985328" y="1416189"/>
                    </a:lnTo>
                    <a:lnTo>
                      <a:pt x="1983106" y="1432695"/>
                    </a:lnTo>
                    <a:lnTo>
                      <a:pt x="1980566" y="1448884"/>
                    </a:lnTo>
                    <a:lnTo>
                      <a:pt x="1977074" y="1464755"/>
                    </a:lnTo>
                    <a:lnTo>
                      <a:pt x="1973898" y="1480943"/>
                    </a:lnTo>
                    <a:lnTo>
                      <a:pt x="1970088" y="1496815"/>
                    </a:lnTo>
                    <a:lnTo>
                      <a:pt x="1965961" y="1512368"/>
                    </a:lnTo>
                    <a:lnTo>
                      <a:pt x="1961198" y="1527922"/>
                    </a:lnTo>
                    <a:lnTo>
                      <a:pt x="1956118" y="1543158"/>
                    </a:lnTo>
                    <a:lnTo>
                      <a:pt x="1950721" y="1558395"/>
                    </a:lnTo>
                    <a:lnTo>
                      <a:pt x="1945324" y="1573314"/>
                    </a:lnTo>
                    <a:lnTo>
                      <a:pt x="1938974" y="1588232"/>
                    </a:lnTo>
                    <a:lnTo>
                      <a:pt x="1932624" y="1602834"/>
                    </a:lnTo>
                    <a:lnTo>
                      <a:pt x="1925956" y="1617118"/>
                    </a:lnTo>
                    <a:lnTo>
                      <a:pt x="1918971" y="1631719"/>
                    </a:lnTo>
                    <a:lnTo>
                      <a:pt x="1911351" y="1645686"/>
                    </a:lnTo>
                    <a:lnTo>
                      <a:pt x="1903731" y="1659335"/>
                    </a:lnTo>
                    <a:lnTo>
                      <a:pt x="1895794" y="1672984"/>
                    </a:lnTo>
                    <a:lnTo>
                      <a:pt x="1887221" y="1686316"/>
                    </a:lnTo>
                    <a:lnTo>
                      <a:pt x="1878648" y="1699648"/>
                    </a:lnTo>
                    <a:lnTo>
                      <a:pt x="1869441" y="1712662"/>
                    </a:lnTo>
                    <a:lnTo>
                      <a:pt x="1860234" y="1725359"/>
                    </a:lnTo>
                    <a:lnTo>
                      <a:pt x="1850708" y="1738056"/>
                    </a:lnTo>
                    <a:lnTo>
                      <a:pt x="1840866" y="1750118"/>
                    </a:lnTo>
                    <a:lnTo>
                      <a:pt x="1830706" y="1762180"/>
                    </a:lnTo>
                    <a:lnTo>
                      <a:pt x="1820228" y="1773925"/>
                    </a:lnTo>
                    <a:lnTo>
                      <a:pt x="1809433" y="1785670"/>
                    </a:lnTo>
                    <a:lnTo>
                      <a:pt x="1798321" y="1796780"/>
                    </a:lnTo>
                    <a:lnTo>
                      <a:pt x="1786891" y="1807889"/>
                    </a:lnTo>
                    <a:lnTo>
                      <a:pt x="1775461" y="1818682"/>
                    </a:lnTo>
                    <a:lnTo>
                      <a:pt x="1763713" y="1828839"/>
                    </a:lnTo>
                    <a:lnTo>
                      <a:pt x="1751648" y="1838997"/>
                    </a:lnTo>
                    <a:lnTo>
                      <a:pt x="1739266" y="1848837"/>
                    </a:lnTo>
                    <a:lnTo>
                      <a:pt x="1726883" y="1858677"/>
                    </a:lnTo>
                    <a:lnTo>
                      <a:pt x="1714183" y="1867882"/>
                    </a:lnTo>
                    <a:lnTo>
                      <a:pt x="1701166" y="1877088"/>
                    </a:lnTo>
                    <a:lnTo>
                      <a:pt x="1688148" y="1885658"/>
                    </a:lnTo>
                    <a:lnTo>
                      <a:pt x="1674813" y="1893911"/>
                    </a:lnTo>
                    <a:lnTo>
                      <a:pt x="1661161" y="1902164"/>
                    </a:lnTo>
                    <a:lnTo>
                      <a:pt x="1646873" y="1909782"/>
                    </a:lnTo>
                    <a:lnTo>
                      <a:pt x="1632903" y="1917083"/>
                    </a:lnTo>
                    <a:lnTo>
                      <a:pt x="1618933" y="1924384"/>
                    </a:lnTo>
                    <a:lnTo>
                      <a:pt x="1604328" y="1931050"/>
                    </a:lnTo>
                    <a:lnTo>
                      <a:pt x="1589406" y="1937398"/>
                    </a:lnTo>
                    <a:lnTo>
                      <a:pt x="1574801" y="1943429"/>
                    </a:lnTo>
                    <a:lnTo>
                      <a:pt x="1559879" y="1949143"/>
                    </a:lnTo>
                    <a:lnTo>
                      <a:pt x="1544956" y="1954539"/>
                    </a:lnTo>
                    <a:lnTo>
                      <a:pt x="1529399" y="1959618"/>
                    </a:lnTo>
                    <a:lnTo>
                      <a:pt x="1513841" y="1964062"/>
                    </a:lnTo>
                    <a:lnTo>
                      <a:pt x="1498284" y="1968188"/>
                    </a:lnTo>
                    <a:lnTo>
                      <a:pt x="1482409" y="1972315"/>
                    </a:lnTo>
                    <a:lnTo>
                      <a:pt x="1466534" y="1975806"/>
                    </a:lnTo>
                    <a:lnTo>
                      <a:pt x="1450341" y="1978663"/>
                    </a:lnTo>
                    <a:lnTo>
                      <a:pt x="1434149" y="1981203"/>
                    </a:lnTo>
                    <a:lnTo>
                      <a:pt x="1417956" y="1983742"/>
                    </a:lnTo>
                    <a:lnTo>
                      <a:pt x="1401128" y="1985647"/>
                    </a:lnTo>
                    <a:lnTo>
                      <a:pt x="1384618" y="1987234"/>
                    </a:lnTo>
                    <a:lnTo>
                      <a:pt x="1368108" y="1988186"/>
                    </a:lnTo>
                    <a:lnTo>
                      <a:pt x="1350963" y="1988821"/>
                    </a:lnTo>
                    <a:lnTo>
                      <a:pt x="1334136" y="1989138"/>
                    </a:lnTo>
                    <a:lnTo>
                      <a:pt x="1316991" y="1988821"/>
                    </a:lnTo>
                    <a:lnTo>
                      <a:pt x="1300481" y="1988186"/>
                    </a:lnTo>
                    <a:lnTo>
                      <a:pt x="1283653" y="1987234"/>
                    </a:lnTo>
                    <a:lnTo>
                      <a:pt x="1267143" y="1985647"/>
                    </a:lnTo>
                    <a:lnTo>
                      <a:pt x="1250633" y="1983742"/>
                    </a:lnTo>
                    <a:lnTo>
                      <a:pt x="1234123" y="1981203"/>
                    </a:lnTo>
                    <a:lnTo>
                      <a:pt x="1217931" y="1978663"/>
                    </a:lnTo>
                    <a:lnTo>
                      <a:pt x="1202056" y="1975806"/>
                    </a:lnTo>
                    <a:lnTo>
                      <a:pt x="1185863" y="1972315"/>
                    </a:lnTo>
                    <a:lnTo>
                      <a:pt x="1170306" y="1968188"/>
                    </a:lnTo>
                    <a:lnTo>
                      <a:pt x="1154431" y="1964062"/>
                    </a:lnTo>
                    <a:lnTo>
                      <a:pt x="1138873" y="1959618"/>
                    </a:lnTo>
                    <a:lnTo>
                      <a:pt x="1123633" y="1954539"/>
                    </a:lnTo>
                    <a:lnTo>
                      <a:pt x="1108711" y="1949143"/>
                    </a:lnTo>
                    <a:lnTo>
                      <a:pt x="1093471" y="1943429"/>
                    </a:lnTo>
                    <a:lnTo>
                      <a:pt x="1078548" y="1937398"/>
                    </a:lnTo>
                    <a:lnTo>
                      <a:pt x="1064261" y="1931050"/>
                    </a:lnTo>
                    <a:lnTo>
                      <a:pt x="1049656" y="1924384"/>
                    </a:lnTo>
                    <a:lnTo>
                      <a:pt x="1035368" y="1917083"/>
                    </a:lnTo>
                    <a:lnTo>
                      <a:pt x="1021398" y="1909782"/>
                    </a:lnTo>
                    <a:lnTo>
                      <a:pt x="1007428" y="1902164"/>
                    </a:lnTo>
                    <a:lnTo>
                      <a:pt x="993776" y="1893911"/>
                    </a:lnTo>
                    <a:lnTo>
                      <a:pt x="980441" y="1885658"/>
                    </a:lnTo>
                    <a:lnTo>
                      <a:pt x="967423" y="1877088"/>
                    </a:lnTo>
                    <a:lnTo>
                      <a:pt x="954088" y="1867882"/>
                    </a:lnTo>
                    <a:lnTo>
                      <a:pt x="941388" y="1858677"/>
                    </a:lnTo>
                    <a:lnTo>
                      <a:pt x="928688" y="1848837"/>
                    </a:lnTo>
                    <a:lnTo>
                      <a:pt x="916623" y="1838997"/>
                    </a:lnTo>
                    <a:lnTo>
                      <a:pt x="904558" y="1828839"/>
                    </a:lnTo>
                    <a:lnTo>
                      <a:pt x="892811" y="1818682"/>
                    </a:lnTo>
                    <a:lnTo>
                      <a:pt x="881063" y="1807889"/>
                    </a:lnTo>
                    <a:lnTo>
                      <a:pt x="869951" y="1796780"/>
                    </a:lnTo>
                    <a:lnTo>
                      <a:pt x="858838" y="1785670"/>
                    </a:lnTo>
                    <a:lnTo>
                      <a:pt x="848043" y="1773925"/>
                    </a:lnTo>
                    <a:lnTo>
                      <a:pt x="837883" y="1762180"/>
                    </a:lnTo>
                    <a:lnTo>
                      <a:pt x="827723" y="1750118"/>
                    </a:lnTo>
                    <a:lnTo>
                      <a:pt x="817881" y="1738056"/>
                    </a:lnTo>
                    <a:lnTo>
                      <a:pt x="808038" y="1725359"/>
                    </a:lnTo>
                    <a:lnTo>
                      <a:pt x="798831" y="1712662"/>
                    </a:lnTo>
                    <a:lnTo>
                      <a:pt x="789623" y="1699648"/>
                    </a:lnTo>
                    <a:lnTo>
                      <a:pt x="781368" y="1686316"/>
                    </a:lnTo>
                    <a:lnTo>
                      <a:pt x="772796" y="1672984"/>
                    </a:lnTo>
                    <a:lnTo>
                      <a:pt x="764541" y="1659335"/>
                    </a:lnTo>
                    <a:lnTo>
                      <a:pt x="756921" y="1645686"/>
                    </a:lnTo>
                    <a:lnTo>
                      <a:pt x="749618" y="1631719"/>
                    </a:lnTo>
                    <a:lnTo>
                      <a:pt x="742316" y="1617118"/>
                    </a:lnTo>
                    <a:lnTo>
                      <a:pt x="735648" y="1602834"/>
                    </a:lnTo>
                    <a:lnTo>
                      <a:pt x="729298" y="1588232"/>
                    </a:lnTo>
                    <a:lnTo>
                      <a:pt x="723266" y="1573314"/>
                    </a:lnTo>
                    <a:lnTo>
                      <a:pt x="717551" y="1558395"/>
                    </a:lnTo>
                    <a:lnTo>
                      <a:pt x="712153" y="1543158"/>
                    </a:lnTo>
                    <a:lnTo>
                      <a:pt x="707073" y="1527922"/>
                    </a:lnTo>
                    <a:lnTo>
                      <a:pt x="702628" y="1512368"/>
                    </a:lnTo>
                    <a:lnTo>
                      <a:pt x="698501" y="1496815"/>
                    </a:lnTo>
                    <a:lnTo>
                      <a:pt x="694373" y="1480943"/>
                    </a:lnTo>
                    <a:lnTo>
                      <a:pt x="691198" y="1464755"/>
                    </a:lnTo>
                    <a:lnTo>
                      <a:pt x="688023" y="1448884"/>
                    </a:lnTo>
                    <a:lnTo>
                      <a:pt x="685483" y="1432695"/>
                    </a:lnTo>
                    <a:lnTo>
                      <a:pt x="682943" y="1416189"/>
                    </a:lnTo>
                    <a:lnTo>
                      <a:pt x="681038" y="1400000"/>
                    </a:lnTo>
                    <a:lnTo>
                      <a:pt x="679768" y="1383177"/>
                    </a:lnTo>
                    <a:lnTo>
                      <a:pt x="678498" y="1366354"/>
                    </a:lnTo>
                    <a:lnTo>
                      <a:pt x="677863" y="1349848"/>
                    </a:lnTo>
                    <a:lnTo>
                      <a:pt x="677863" y="1332707"/>
                    </a:lnTo>
                    <a:lnTo>
                      <a:pt x="677863" y="1315883"/>
                    </a:lnTo>
                    <a:lnTo>
                      <a:pt x="678498" y="1298742"/>
                    </a:lnTo>
                    <a:lnTo>
                      <a:pt x="679768" y="1282236"/>
                    </a:lnTo>
                    <a:lnTo>
                      <a:pt x="681038" y="1265413"/>
                    </a:lnTo>
                    <a:lnTo>
                      <a:pt x="682943" y="1249224"/>
                    </a:lnTo>
                    <a:lnTo>
                      <a:pt x="685483" y="1232718"/>
                    </a:lnTo>
                    <a:lnTo>
                      <a:pt x="688023" y="1216530"/>
                    </a:lnTo>
                    <a:lnTo>
                      <a:pt x="691198" y="1200341"/>
                    </a:lnTo>
                    <a:lnTo>
                      <a:pt x="694373" y="1184787"/>
                    </a:lnTo>
                    <a:lnTo>
                      <a:pt x="698501" y="1168599"/>
                    </a:lnTo>
                    <a:lnTo>
                      <a:pt x="702628" y="1153045"/>
                    </a:lnTo>
                    <a:lnTo>
                      <a:pt x="707073" y="1137809"/>
                    </a:lnTo>
                    <a:lnTo>
                      <a:pt x="712153" y="1122255"/>
                    </a:lnTo>
                    <a:lnTo>
                      <a:pt x="717551" y="1107019"/>
                    </a:lnTo>
                    <a:lnTo>
                      <a:pt x="723266" y="1092100"/>
                    </a:lnTo>
                    <a:lnTo>
                      <a:pt x="729298" y="1077181"/>
                    </a:lnTo>
                    <a:lnTo>
                      <a:pt x="735648" y="1062579"/>
                    </a:lnTo>
                    <a:lnTo>
                      <a:pt x="742316" y="1048295"/>
                    </a:lnTo>
                    <a:lnTo>
                      <a:pt x="749618" y="1034011"/>
                    </a:lnTo>
                    <a:lnTo>
                      <a:pt x="756921" y="1020045"/>
                    </a:lnTo>
                    <a:lnTo>
                      <a:pt x="764541" y="1006078"/>
                    </a:lnTo>
                    <a:lnTo>
                      <a:pt x="772796" y="992429"/>
                    </a:lnTo>
                    <a:lnTo>
                      <a:pt x="781368" y="979097"/>
                    </a:lnTo>
                    <a:lnTo>
                      <a:pt x="789623" y="965765"/>
                    </a:lnTo>
                    <a:lnTo>
                      <a:pt x="798831" y="952751"/>
                    </a:lnTo>
                    <a:lnTo>
                      <a:pt x="808038" y="940054"/>
                    </a:lnTo>
                    <a:lnTo>
                      <a:pt x="817881" y="927674"/>
                    </a:lnTo>
                    <a:lnTo>
                      <a:pt x="827723" y="915295"/>
                    </a:lnTo>
                    <a:lnTo>
                      <a:pt x="837883" y="903233"/>
                    </a:lnTo>
                    <a:lnTo>
                      <a:pt x="848043" y="891488"/>
                    </a:lnTo>
                    <a:lnTo>
                      <a:pt x="858838" y="880061"/>
                    </a:lnTo>
                    <a:lnTo>
                      <a:pt x="869951" y="868634"/>
                    </a:lnTo>
                    <a:lnTo>
                      <a:pt x="881063" y="857841"/>
                    </a:lnTo>
                    <a:lnTo>
                      <a:pt x="892811" y="847049"/>
                    </a:lnTo>
                    <a:lnTo>
                      <a:pt x="904558" y="836574"/>
                    </a:lnTo>
                    <a:lnTo>
                      <a:pt x="916623" y="826416"/>
                    </a:lnTo>
                    <a:lnTo>
                      <a:pt x="928688" y="816259"/>
                    </a:lnTo>
                    <a:lnTo>
                      <a:pt x="941388" y="806736"/>
                    </a:lnTo>
                    <a:lnTo>
                      <a:pt x="954088" y="797531"/>
                    </a:lnTo>
                    <a:lnTo>
                      <a:pt x="967423" y="788643"/>
                    </a:lnTo>
                    <a:lnTo>
                      <a:pt x="980441" y="779755"/>
                    </a:lnTo>
                    <a:lnTo>
                      <a:pt x="993776" y="771185"/>
                    </a:lnTo>
                    <a:lnTo>
                      <a:pt x="1007428" y="763567"/>
                    </a:lnTo>
                    <a:lnTo>
                      <a:pt x="1021398" y="755631"/>
                    </a:lnTo>
                    <a:lnTo>
                      <a:pt x="1035368" y="748013"/>
                    </a:lnTo>
                    <a:lnTo>
                      <a:pt x="1049656" y="741029"/>
                    </a:lnTo>
                    <a:lnTo>
                      <a:pt x="1064261" y="734364"/>
                    </a:lnTo>
                    <a:lnTo>
                      <a:pt x="1078548" y="728015"/>
                    </a:lnTo>
                    <a:lnTo>
                      <a:pt x="1093471" y="721984"/>
                    </a:lnTo>
                    <a:lnTo>
                      <a:pt x="1108711" y="716270"/>
                    </a:lnTo>
                    <a:lnTo>
                      <a:pt x="1123633" y="710874"/>
                    </a:lnTo>
                    <a:lnTo>
                      <a:pt x="1138873" y="706113"/>
                    </a:lnTo>
                    <a:lnTo>
                      <a:pt x="1154431" y="701034"/>
                    </a:lnTo>
                    <a:lnTo>
                      <a:pt x="1170306" y="696908"/>
                    </a:lnTo>
                    <a:lnTo>
                      <a:pt x="1185863" y="693416"/>
                    </a:lnTo>
                    <a:lnTo>
                      <a:pt x="1202056" y="689607"/>
                    </a:lnTo>
                    <a:lnTo>
                      <a:pt x="1217931" y="686750"/>
                    </a:lnTo>
                    <a:lnTo>
                      <a:pt x="1234123" y="683893"/>
                    </a:lnTo>
                    <a:lnTo>
                      <a:pt x="1250633" y="681671"/>
                    </a:lnTo>
                    <a:lnTo>
                      <a:pt x="1267143" y="679767"/>
                    </a:lnTo>
                    <a:lnTo>
                      <a:pt x="1283653" y="678180"/>
                    </a:lnTo>
                    <a:lnTo>
                      <a:pt x="1300481" y="677227"/>
                    </a:lnTo>
                    <a:lnTo>
                      <a:pt x="1316991" y="676593"/>
                    </a:lnTo>
                    <a:lnTo>
                      <a:pt x="1334136" y="676275"/>
                    </a:lnTo>
                    <a:close/>
                    <a:moveTo>
                      <a:pt x="2200026" y="373063"/>
                    </a:moveTo>
                    <a:lnTo>
                      <a:pt x="2204467" y="373063"/>
                    </a:lnTo>
                    <a:lnTo>
                      <a:pt x="2208592" y="373063"/>
                    </a:lnTo>
                    <a:lnTo>
                      <a:pt x="2213034" y="373380"/>
                    </a:lnTo>
                    <a:lnTo>
                      <a:pt x="2217158" y="374332"/>
                    </a:lnTo>
                    <a:lnTo>
                      <a:pt x="2221283" y="374967"/>
                    </a:lnTo>
                    <a:lnTo>
                      <a:pt x="2225725" y="375918"/>
                    </a:lnTo>
                    <a:lnTo>
                      <a:pt x="2229849" y="376870"/>
                    </a:lnTo>
                    <a:lnTo>
                      <a:pt x="2233974" y="378139"/>
                    </a:lnTo>
                    <a:lnTo>
                      <a:pt x="2238098" y="379726"/>
                    </a:lnTo>
                    <a:lnTo>
                      <a:pt x="2242223" y="381312"/>
                    </a:lnTo>
                    <a:lnTo>
                      <a:pt x="2246030" y="383216"/>
                    </a:lnTo>
                    <a:lnTo>
                      <a:pt x="2249837" y="385436"/>
                    </a:lnTo>
                    <a:lnTo>
                      <a:pt x="2253644" y="387975"/>
                    </a:lnTo>
                    <a:lnTo>
                      <a:pt x="2257134" y="390513"/>
                    </a:lnTo>
                    <a:lnTo>
                      <a:pt x="2260942" y="393051"/>
                    </a:lnTo>
                    <a:lnTo>
                      <a:pt x="2264432" y="395906"/>
                    </a:lnTo>
                    <a:lnTo>
                      <a:pt x="2267604" y="399396"/>
                    </a:lnTo>
                    <a:lnTo>
                      <a:pt x="2270777" y="402569"/>
                    </a:lnTo>
                    <a:lnTo>
                      <a:pt x="2273950" y="406059"/>
                    </a:lnTo>
                    <a:lnTo>
                      <a:pt x="2276488" y="409866"/>
                    </a:lnTo>
                    <a:lnTo>
                      <a:pt x="2279026" y="413356"/>
                    </a:lnTo>
                    <a:lnTo>
                      <a:pt x="2281564" y="417164"/>
                    </a:lnTo>
                    <a:lnTo>
                      <a:pt x="2283785" y="421288"/>
                    </a:lnTo>
                    <a:lnTo>
                      <a:pt x="2285689" y="425095"/>
                    </a:lnTo>
                    <a:lnTo>
                      <a:pt x="2287275" y="428903"/>
                    </a:lnTo>
                    <a:lnTo>
                      <a:pt x="2288862" y="433345"/>
                    </a:lnTo>
                    <a:lnTo>
                      <a:pt x="2290131" y="437152"/>
                    </a:lnTo>
                    <a:lnTo>
                      <a:pt x="2291400" y="441276"/>
                    </a:lnTo>
                    <a:lnTo>
                      <a:pt x="2292352" y="445718"/>
                    </a:lnTo>
                    <a:lnTo>
                      <a:pt x="2292986" y="449843"/>
                    </a:lnTo>
                    <a:lnTo>
                      <a:pt x="2293303" y="453967"/>
                    </a:lnTo>
                    <a:lnTo>
                      <a:pt x="2293621" y="458409"/>
                    </a:lnTo>
                    <a:lnTo>
                      <a:pt x="2293938" y="462534"/>
                    </a:lnTo>
                    <a:lnTo>
                      <a:pt x="2293621" y="466975"/>
                    </a:lnTo>
                    <a:lnTo>
                      <a:pt x="2293303" y="471417"/>
                    </a:lnTo>
                    <a:lnTo>
                      <a:pt x="2292986" y="475542"/>
                    </a:lnTo>
                    <a:lnTo>
                      <a:pt x="2292352" y="479983"/>
                    </a:lnTo>
                    <a:lnTo>
                      <a:pt x="2291400" y="484108"/>
                    </a:lnTo>
                    <a:lnTo>
                      <a:pt x="2290131" y="488233"/>
                    </a:lnTo>
                    <a:lnTo>
                      <a:pt x="2288862" y="492357"/>
                    </a:lnTo>
                    <a:lnTo>
                      <a:pt x="2287275" y="496482"/>
                    </a:lnTo>
                    <a:lnTo>
                      <a:pt x="2285689" y="500289"/>
                    </a:lnTo>
                    <a:lnTo>
                      <a:pt x="2283785" y="504413"/>
                    </a:lnTo>
                    <a:lnTo>
                      <a:pt x="2281247" y="508221"/>
                    </a:lnTo>
                    <a:lnTo>
                      <a:pt x="2279026" y="512028"/>
                    </a:lnTo>
                    <a:lnTo>
                      <a:pt x="2276488" y="515835"/>
                    </a:lnTo>
                    <a:lnTo>
                      <a:pt x="2273950" y="519325"/>
                    </a:lnTo>
                    <a:lnTo>
                      <a:pt x="2270777" y="522498"/>
                    </a:lnTo>
                    <a:lnTo>
                      <a:pt x="2267604" y="525988"/>
                    </a:lnTo>
                    <a:lnTo>
                      <a:pt x="2005538" y="788372"/>
                    </a:lnTo>
                    <a:lnTo>
                      <a:pt x="2002365" y="791227"/>
                    </a:lnTo>
                    <a:lnTo>
                      <a:pt x="1998558" y="794400"/>
                    </a:lnTo>
                    <a:lnTo>
                      <a:pt x="1995068" y="797255"/>
                    </a:lnTo>
                    <a:lnTo>
                      <a:pt x="1991578" y="799794"/>
                    </a:lnTo>
                    <a:lnTo>
                      <a:pt x="1987454" y="802015"/>
                    </a:lnTo>
                    <a:lnTo>
                      <a:pt x="1983964" y="804235"/>
                    </a:lnTo>
                    <a:lnTo>
                      <a:pt x="1979839" y="806139"/>
                    </a:lnTo>
                    <a:lnTo>
                      <a:pt x="1975714" y="807725"/>
                    </a:lnTo>
                    <a:lnTo>
                      <a:pt x="1971907" y="809629"/>
                    </a:lnTo>
                    <a:lnTo>
                      <a:pt x="1967783" y="810898"/>
                    </a:lnTo>
                    <a:lnTo>
                      <a:pt x="1963341" y="811850"/>
                    </a:lnTo>
                    <a:lnTo>
                      <a:pt x="1959216" y="812802"/>
                    </a:lnTo>
                    <a:lnTo>
                      <a:pt x="1955092" y="813436"/>
                    </a:lnTo>
                    <a:lnTo>
                      <a:pt x="1950650" y="814071"/>
                    </a:lnTo>
                    <a:lnTo>
                      <a:pt x="1946525" y="814388"/>
                    </a:lnTo>
                    <a:lnTo>
                      <a:pt x="1942084" y="814388"/>
                    </a:lnTo>
                    <a:lnTo>
                      <a:pt x="1937959" y="814388"/>
                    </a:lnTo>
                    <a:lnTo>
                      <a:pt x="1933835" y="814071"/>
                    </a:lnTo>
                    <a:lnTo>
                      <a:pt x="1929075" y="813436"/>
                    </a:lnTo>
                    <a:lnTo>
                      <a:pt x="1924951" y="812802"/>
                    </a:lnTo>
                    <a:lnTo>
                      <a:pt x="1920826" y="811850"/>
                    </a:lnTo>
                    <a:lnTo>
                      <a:pt x="1916702" y="810898"/>
                    </a:lnTo>
                    <a:lnTo>
                      <a:pt x="1912577" y="809629"/>
                    </a:lnTo>
                    <a:lnTo>
                      <a:pt x="1908770" y="807725"/>
                    </a:lnTo>
                    <a:lnTo>
                      <a:pt x="1904328" y="806139"/>
                    </a:lnTo>
                    <a:lnTo>
                      <a:pt x="1900521" y="804235"/>
                    </a:lnTo>
                    <a:lnTo>
                      <a:pt x="1896714" y="802015"/>
                    </a:lnTo>
                    <a:lnTo>
                      <a:pt x="1892907" y="799794"/>
                    </a:lnTo>
                    <a:lnTo>
                      <a:pt x="1889099" y="797255"/>
                    </a:lnTo>
                    <a:lnTo>
                      <a:pt x="1885927" y="794400"/>
                    </a:lnTo>
                    <a:lnTo>
                      <a:pt x="1882119" y="791227"/>
                    </a:lnTo>
                    <a:lnTo>
                      <a:pt x="1878947" y="788372"/>
                    </a:lnTo>
                    <a:lnTo>
                      <a:pt x="1875774" y="784882"/>
                    </a:lnTo>
                    <a:lnTo>
                      <a:pt x="1872918" y="781392"/>
                    </a:lnTo>
                    <a:lnTo>
                      <a:pt x="1869746" y="777902"/>
                    </a:lnTo>
                    <a:lnTo>
                      <a:pt x="1867208" y="774412"/>
                    </a:lnTo>
                    <a:lnTo>
                      <a:pt x="1864987" y="770287"/>
                    </a:lnTo>
                    <a:lnTo>
                      <a:pt x="1863083" y="766480"/>
                    </a:lnTo>
                    <a:lnTo>
                      <a:pt x="1861179" y="762673"/>
                    </a:lnTo>
                    <a:lnTo>
                      <a:pt x="1858958" y="758548"/>
                    </a:lnTo>
                    <a:lnTo>
                      <a:pt x="1857689" y="754424"/>
                    </a:lnTo>
                    <a:lnTo>
                      <a:pt x="1856420" y="750617"/>
                    </a:lnTo>
                    <a:lnTo>
                      <a:pt x="1855151" y="746175"/>
                    </a:lnTo>
                    <a:lnTo>
                      <a:pt x="1854199" y="742050"/>
                    </a:lnTo>
                    <a:lnTo>
                      <a:pt x="1853565" y="737926"/>
                    </a:lnTo>
                    <a:lnTo>
                      <a:pt x="1852930" y="733484"/>
                    </a:lnTo>
                    <a:lnTo>
                      <a:pt x="1852930" y="729359"/>
                    </a:lnTo>
                    <a:lnTo>
                      <a:pt x="1852613" y="724600"/>
                    </a:lnTo>
                    <a:lnTo>
                      <a:pt x="1852930" y="720476"/>
                    </a:lnTo>
                    <a:lnTo>
                      <a:pt x="1852930" y="716351"/>
                    </a:lnTo>
                    <a:lnTo>
                      <a:pt x="1853565" y="711909"/>
                    </a:lnTo>
                    <a:lnTo>
                      <a:pt x="1854199" y="707785"/>
                    </a:lnTo>
                    <a:lnTo>
                      <a:pt x="1855151" y="703660"/>
                    </a:lnTo>
                    <a:lnTo>
                      <a:pt x="1856420" y="699218"/>
                    </a:lnTo>
                    <a:lnTo>
                      <a:pt x="1857689" y="695411"/>
                    </a:lnTo>
                    <a:lnTo>
                      <a:pt x="1858958" y="691287"/>
                    </a:lnTo>
                    <a:lnTo>
                      <a:pt x="1861179" y="687162"/>
                    </a:lnTo>
                    <a:lnTo>
                      <a:pt x="1863083" y="683355"/>
                    </a:lnTo>
                    <a:lnTo>
                      <a:pt x="1864987" y="679548"/>
                    </a:lnTo>
                    <a:lnTo>
                      <a:pt x="1867208" y="675423"/>
                    </a:lnTo>
                    <a:lnTo>
                      <a:pt x="1869746" y="671933"/>
                    </a:lnTo>
                    <a:lnTo>
                      <a:pt x="1872918" y="668443"/>
                    </a:lnTo>
                    <a:lnTo>
                      <a:pt x="1875774" y="664953"/>
                    </a:lnTo>
                    <a:lnTo>
                      <a:pt x="1878947" y="661463"/>
                    </a:lnTo>
                    <a:lnTo>
                      <a:pt x="2141013" y="399396"/>
                    </a:lnTo>
                    <a:lnTo>
                      <a:pt x="2144503" y="395906"/>
                    </a:lnTo>
                    <a:lnTo>
                      <a:pt x="2147993" y="393051"/>
                    </a:lnTo>
                    <a:lnTo>
                      <a:pt x="2151483" y="390513"/>
                    </a:lnTo>
                    <a:lnTo>
                      <a:pt x="2155290" y="387975"/>
                    </a:lnTo>
                    <a:lnTo>
                      <a:pt x="2158780" y="385436"/>
                    </a:lnTo>
                    <a:lnTo>
                      <a:pt x="2162588" y="383216"/>
                    </a:lnTo>
                    <a:lnTo>
                      <a:pt x="2166712" y="381312"/>
                    </a:lnTo>
                    <a:lnTo>
                      <a:pt x="2170837" y="379726"/>
                    </a:lnTo>
                    <a:lnTo>
                      <a:pt x="2174644" y="378139"/>
                    </a:lnTo>
                    <a:lnTo>
                      <a:pt x="2179086" y="376870"/>
                    </a:lnTo>
                    <a:lnTo>
                      <a:pt x="2183210" y="375918"/>
                    </a:lnTo>
                    <a:lnTo>
                      <a:pt x="2187017" y="374967"/>
                    </a:lnTo>
                    <a:lnTo>
                      <a:pt x="2191459" y="374332"/>
                    </a:lnTo>
                    <a:lnTo>
                      <a:pt x="2195901" y="373380"/>
                    </a:lnTo>
                    <a:lnTo>
                      <a:pt x="2200026" y="373063"/>
                    </a:lnTo>
                    <a:close/>
                    <a:moveTo>
                      <a:pt x="459935" y="373063"/>
                    </a:moveTo>
                    <a:lnTo>
                      <a:pt x="464373" y="373063"/>
                    </a:lnTo>
                    <a:lnTo>
                      <a:pt x="468495" y="373063"/>
                    </a:lnTo>
                    <a:lnTo>
                      <a:pt x="472616" y="373380"/>
                    </a:lnTo>
                    <a:lnTo>
                      <a:pt x="477055" y="374332"/>
                    </a:lnTo>
                    <a:lnTo>
                      <a:pt x="481176" y="374967"/>
                    </a:lnTo>
                    <a:lnTo>
                      <a:pt x="485615" y="375918"/>
                    </a:lnTo>
                    <a:lnTo>
                      <a:pt x="489737" y="376870"/>
                    </a:lnTo>
                    <a:lnTo>
                      <a:pt x="493858" y="378139"/>
                    </a:lnTo>
                    <a:lnTo>
                      <a:pt x="497980" y="379726"/>
                    </a:lnTo>
                    <a:lnTo>
                      <a:pt x="502101" y="381312"/>
                    </a:lnTo>
                    <a:lnTo>
                      <a:pt x="505906" y="383216"/>
                    </a:lnTo>
                    <a:lnTo>
                      <a:pt x="509710" y="385436"/>
                    </a:lnTo>
                    <a:lnTo>
                      <a:pt x="513515" y="387975"/>
                    </a:lnTo>
                    <a:lnTo>
                      <a:pt x="517002" y="390513"/>
                    </a:lnTo>
                    <a:lnTo>
                      <a:pt x="520807" y="393051"/>
                    </a:lnTo>
                    <a:lnTo>
                      <a:pt x="524294" y="395906"/>
                    </a:lnTo>
                    <a:lnTo>
                      <a:pt x="527465" y="399396"/>
                    </a:lnTo>
                    <a:lnTo>
                      <a:pt x="789344" y="661463"/>
                    </a:lnTo>
                    <a:lnTo>
                      <a:pt x="792831" y="664953"/>
                    </a:lnTo>
                    <a:lnTo>
                      <a:pt x="795684" y="668443"/>
                    </a:lnTo>
                    <a:lnTo>
                      <a:pt x="798538" y="671933"/>
                    </a:lnTo>
                    <a:lnTo>
                      <a:pt x="800757" y="675423"/>
                    </a:lnTo>
                    <a:lnTo>
                      <a:pt x="803611" y="679548"/>
                    </a:lnTo>
                    <a:lnTo>
                      <a:pt x="805513" y="683355"/>
                    </a:lnTo>
                    <a:lnTo>
                      <a:pt x="807415" y="687162"/>
                    </a:lnTo>
                    <a:lnTo>
                      <a:pt x="809317" y="691287"/>
                    </a:lnTo>
                    <a:lnTo>
                      <a:pt x="810585" y="695411"/>
                    </a:lnTo>
                    <a:lnTo>
                      <a:pt x="811854" y="699218"/>
                    </a:lnTo>
                    <a:lnTo>
                      <a:pt x="813122" y="703660"/>
                    </a:lnTo>
                    <a:lnTo>
                      <a:pt x="814390" y="707785"/>
                    </a:lnTo>
                    <a:lnTo>
                      <a:pt x="815024" y="711909"/>
                    </a:lnTo>
                    <a:lnTo>
                      <a:pt x="815341" y="716351"/>
                    </a:lnTo>
                    <a:lnTo>
                      <a:pt x="815658" y="720476"/>
                    </a:lnTo>
                    <a:lnTo>
                      <a:pt x="815975" y="724600"/>
                    </a:lnTo>
                    <a:lnTo>
                      <a:pt x="815658" y="729359"/>
                    </a:lnTo>
                    <a:lnTo>
                      <a:pt x="815341" y="733484"/>
                    </a:lnTo>
                    <a:lnTo>
                      <a:pt x="815024" y="737926"/>
                    </a:lnTo>
                    <a:lnTo>
                      <a:pt x="814390" y="742050"/>
                    </a:lnTo>
                    <a:lnTo>
                      <a:pt x="813122" y="746175"/>
                    </a:lnTo>
                    <a:lnTo>
                      <a:pt x="811854" y="750617"/>
                    </a:lnTo>
                    <a:lnTo>
                      <a:pt x="810585" y="754424"/>
                    </a:lnTo>
                    <a:lnTo>
                      <a:pt x="809317" y="758548"/>
                    </a:lnTo>
                    <a:lnTo>
                      <a:pt x="807415" y="762673"/>
                    </a:lnTo>
                    <a:lnTo>
                      <a:pt x="805513" y="766480"/>
                    </a:lnTo>
                    <a:lnTo>
                      <a:pt x="803611" y="770287"/>
                    </a:lnTo>
                    <a:lnTo>
                      <a:pt x="800757" y="774412"/>
                    </a:lnTo>
                    <a:lnTo>
                      <a:pt x="798538" y="777902"/>
                    </a:lnTo>
                    <a:lnTo>
                      <a:pt x="795684" y="781392"/>
                    </a:lnTo>
                    <a:lnTo>
                      <a:pt x="792831" y="784882"/>
                    </a:lnTo>
                    <a:lnTo>
                      <a:pt x="789344" y="788372"/>
                    </a:lnTo>
                    <a:lnTo>
                      <a:pt x="786173" y="791227"/>
                    </a:lnTo>
                    <a:lnTo>
                      <a:pt x="782686" y="794083"/>
                    </a:lnTo>
                    <a:lnTo>
                      <a:pt x="779198" y="797255"/>
                    </a:lnTo>
                    <a:lnTo>
                      <a:pt x="775394" y="799794"/>
                    </a:lnTo>
                    <a:lnTo>
                      <a:pt x="771906" y="802015"/>
                    </a:lnTo>
                    <a:lnTo>
                      <a:pt x="768102" y="804235"/>
                    </a:lnTo>
                    <a:lnTo>
                      <a:pt x="763980" y="806139"/>
                    </a:lnTo>
                    <a:lnTo>
                      <a:pt x="759858" y="807725"/>
                    </a:lnTo>
                    <a:lnTo>
                      <a:pt x="756054" y="809629"/>
                    </a:lnTo>
                    <a:lnTo>
                      <a:pt x="751615" y="810898"/>
                    </a:lnTo>
                    <a:lnTo>
                      <a:pt x="747494" y="811850"/>
                    </a:lnTo>
                    <a:lnTo>
                      <a:pt x="743689" y="812802"/>
                    </a:lnTo>
                    <a:lnTo>
                      <a:pt x="738934" y="813436"/>
                    </a:lnTo>
                    <a:lnTo>
                      <a:pt x="734812" y="814071"/>
                    </a:lnTo>
                    <a:lnTo>
                      <a:pt x="730373" y="814388"/>
                    </a:lnTo>
                    <a:lnTo>
                      <a:pt x="726252" y="814388"/>
                    </a:lnTo>
                    <a:lnTo>
                      <a:pt x="722130" y="814388"/>
                    </a:lnTo>
                    <a:lnTo>
                      <a:pt x="717692" y="814071"/>
                    </a:lnTo>
                    <a:lnTo>
                      <a:pt x="713570" y="813436"/>
                    </a:lnTo>
                    <a:lnTo>
                      <a:pt x="709449" y="812802"/>
                    </a:lnTo>
                    <a:lnTo>
                      <a:pt x="705010" y="811850"/>
                    </a:lnTo>
                    <a:lnTo>
                      <a:pt x="700888" y="810898"/>
                    </a:lnTo>
                    <a:lnTo>
                      <a:pt x="696767" y="809629"/>
                    </a:lnTo>
                    <a:lnTo>
                      <a:pt x="692645" y="807725"/>
                    </a:lnTo>
                    <a:lnTo>
                      <a:pt x="688524" y="806139"/>
                    </a:lnTo>
                    <a:lnTo>
                      <a:pt x="684402" y="804235"/>
                    </a:lnTo>
                    <a:lnTo>
                      <a:pt x="680915" y="802015"/>
                    </a:lnTo>
                    <a:lnTo>
                      <a:pt x="677110" y="799794"/>
                    </a:lnTo>
                    <a:lnTo>
                      <a:pt x="673622" y="797255"/>
                    </a:lnTo>
                    <a:lnTo>
                      <a:pt x="669818" y="794083"/>
                    </a:lnTo>
                    <a:lnTo>
                      <a:pt x="666330" y="791227"/>
                    </a:lnTo>
                    <a:lnTo>
                      <a:pt x="663160" y="788372"/>
                    </a:lnTo>
                    <a:lnTo>
                      <a:pt x="400964" y="525988"/>
                    </a:lnTo>
                    <a:lnTo>
                      <a:pt x="397794" y="522498"/>
                    </a:lnTo>
                    <a:lnTo>
                      <a:pt x="394941" y="519325"/>
                    </a:lnTo>
                    <a:lnTo>
                      <a:pt x="392087" y="515835"/>
                    </a:lnTo>
                    <a:lnTo>
                      <a:pt x="389551" y="512028"/>
                    </a:lnTo>
                    <a:lnTo>
                      <a:pt x="387014" y="508221"/>
                    </a:lnTo>
                    <a:lnTo>
                      <a:pt x="385112" y="504413"/>
                    </a:lnTo>
                    <a:lnTo>
                      <a:pt x="383210" y="500289"/>
                    </a:lnTo>
                    <a:lnTo>
                      <a:pt x="381308" y="496482"/>
                    </a:lnTo>
                    <a:lnTo>
                      <a:pt x="380039" y="492357"/>
                    </a:lnTo>
                    <a:lnTo>
                      <a:pt x="378454" y="488233"/>
                    </a:lnTo>
                    <a:lnTo>
                      <a:pt x="377186" y="484108"/>
                    </a:lnTo>
                    <a:lnTo>
                      <a:pt x="376235" y="479983"/>
                    </a:lnTo>
                    <a:lnTo>
                      <a:pt x="375601" y="475542"/>
                    </a:lnTo>
                    <a:lnTo>
                      <a:pt x="375284" y="471417"/>
                    </a:lnTo>
                    <a:lnTo>
                      <a:pt x="374967" y="466975"/>
                    </a:lnTo>
                    <a:lnTo>
                      <a:pt x="374650" y="462534"/>
                    </a:lnTo>
                    <a:lnTo>
                      <a:pt x="374967" y="458409"/>
                    </a:lnTo>
                    <a:lnTo>
                      <a:pt x="375284" y="453967"/>
                    </a:lnTo>
                    <a:lnTo>
                      <a:pt x="375601" y="449843"/>
                    </a:lnTo>
                    <a:lnTo>
                      <a:pt x="376235" y="445718"/>
                    </a:lnTo>
                    <a:lnTo>
                      <a:pt x="377186" y="441276"/>
                    </a:lnTo>
                    <a:lnTo>
                      <a:pt x="378454" y="437152"/>
                    </a:lnTo>
                    <a:lnTo>
                      <a:pt x="380039" y="433345"/>
                    </a:lnTo>
                    <a:lnTo>
                      <a:pt x="381308" y="428903"/>
                    </a:lnTo>
                    <a:lnTo>
                      <a:pt x="383210" y="425095"/>
                    </a:lnTo>
                    <a:lnTo>
                      <a:pt x="385112" y="421288"/>
                    </a:lnTo>
                    <a:lnTo>
                      <a:pt x="387014" y="417164"/>
                    </a:lnTo>
                    <a:lnTo>
                      <a:pt x="389551" y="413356"/>
                    </a:lnTo>
                    <a:lnTo>
                      <a:pt x="392087" y="409866"/>
                    </a:lnTo>
                    <a:lnTo>
                      <a:pt x="394941" y="406059"/>
                    </a:lnTo>
                    <a:lnTo>
                      <a:pt x="397794" y="402569"/>
                    </a:lnTo>
                    <a:lnTo>
                      <a:pt x="400964" y="399396"/>
                    </a:lnTo>
                    <a:lnTo>
                      <a:pt x="404452" y="395906"/>
                    </a:lnTo>
                    <a:lnTo>
                      <a:pt x="407939" y="393051"/>
                    </a:lnTo>
                    <a:lnTo>
                      <a:pt x="411427" y="390513"/>
                    </a:lnTo>
                    <a:lnTo>
                      <a:pt x="415231" y="387975"/>
                    </a:lnTo>
                    <a:lnTo>
                      <a:pt x="418719" y="385436"/>
                    </a:lnTo>
                    <a:lnTo>
                      <a:pt x="422523" y="383216"/>
                    </a:lnTo>
                    <a:lnTo>
                      <a:pt x="426645" y="381312"/>
                    </a:lnTo>
                    <a:lnTo>
                      <a:pt x="430767" y="379726"/>
                    </a:lnTo>
                    <a:lnTo>
                      <a:pt x="434571" y="378139"/>
                    </a:lnTo>
                    <a:lnTo>
                      <a:pt x="439010" y="376870"/>
                    </a:lnTo>
                    <a:lnTo>
                      <a:pt x="443131" y="375918"/>
                    </a:lnTo>
                    <a:lnTo>
                      <a:pt x="446936" y="374967"/>
                    </a:lnTo>
                    <a:lnTo>
                      <a:pt x="451691" y="374332"/>
                    </a:lnTo>
                    <a:lnTo>
                      <a:pt x="455813" y="373380"/>
                    </a:lnTo>
                    <a:lnTo>
                      <a:pt x="459935" y="373063"/>
                    </a:lnTo>
                    <a:close/>
                    <a:moveTo>
                      <a:pt x="1334294" y="0"/>
                    </a:moveTo>
                    <a:lnTo>
                      <a:pt x="1339065" y="317"/>
                    </a:lnTo>
                    <a:lnTo>
                      <a:pt x="1343518" y="634"/>
                    </a:lnTo>
                    <a:lnTo>
                      <a:pt x="1347971" y="951"/>
                    </a:lnTo>
                    <a:lnTo>
                      <a:pt x="1352424" y="1902"/>
                    </a:lnTo>
                    <a:lnTo>
                      <a:pt x="1356877" y="2852"/>
                    </a:lnTo>
                    <a:lnTo>
                      <a:pt x="1361012" y="4120"/>
                    </a:lnTo>
                    <a:lnTo>
                      <a:pt x="1365146" y="5388"/>
                    </a:lnTo>
                    <a:lnTo>
                      <a:pt x="1369281" y="6973"/>
                    </a:lnTo>
                    <a:lnTo>
                      <a:pt x="1373098" y="8558"/>
                    </a:lnTo>
                    <a:lnTo>
                      <a:pt x="1376915" y="10776"/>
                    </a:lnTo>
                    <a:lnTo>
                      <a:pt x="1381050" y="12995"/>
                    </a:lnTo>
                    <a:lnTo>
                      <a:pt x="1384548" y="15214"/>
                    </a:lnTo>
                    <a:lnTo>
                      <a:pt x="1388047" y="17749"/>
                    </a:lnTo>
                    <a:lnTo>
                      <a:pt x="1391546" y="20285"/>
                    </a:lnTo>
                    <a:lnTo>
                      <a:pt x="1394726" y="23454"/>
                    </a:lnTo>
                    <a:lnTo>
                      <a:pt x="1397907" y="26307"/>
                    </a:lnTo>
                    <a:lnTo>
                      <a:pt x="1400770" y="29159"/>
                    </a:lnTo>
                    <a:lnTo>
                      <a:pt x="1403632" y="32329"/>
                    </a:lnTo>
                    <a:lnTo>
                      <a:pt x="1406177" y="36132"/>
                    </a:lnTo>
                    <a:lnTo>
                      <a:pt x="1408721" y="39302"/>
                    </a:lnTo>
                    <a:lnTo>
                      <a:pt x="1410948" y="43105"/>
                    </a:lnTo>
                    <a:lnTo>
                      <a:pt x="1413174" y="46909"/>
                    </a:lnTo>
                    <a:lnTo>
                      <a:pt x="1415401" y="50712"/>
                    </a:lnTo>
                    <a:lnTo>
                      <a:pt x="1416991" y="54515"/>
                    </a:lnTo>
                    <a:lnTo>
                      <a:pt x="1418581" y="58636"/>
                    </a:lnTo>
                    <a:lnTo>
                      <a:pt x="1420171" y="62756"/>
                    </a:lnTo>
                    <a:lnTo>
                      <a:pt x="1421126" y="66876"/>
                    </a:lnTo>
                    <a:lnTo>
                      <a:pt x="1422080" y="71631"/>
                    </a:lnTo>
                    <a:lnTo>
                      <a:pt x="1423034" y="75751"/>
                    </a:lnTo>
                    <a:lnTo>
                      <a:pt x="1423670" y="80188"/>
                    </a:lnTo>
                    <a:lnTo>
                      <a:pt x="1423988" y="84943"/>
                    </a:lnTo>
                    <a:lnTo>
                      <a:pt x="1423988" y="89380"/>
                    </a:lnTo>
                    <a:lnTo>
                      <a:pt x="1423988" y="459895"/>
                    </a:lnTo>
                    <a:lnTo>
                      <a:pt x="1423988" y="464332"/>
                    </a:lnTo>
                    <a:lnTo>
                      <a:pt x="1423670" y="469086"/>
                    </a:lnTo>
                    <a:lnTo>
                      <a:pt x="1423034" y="473524"/>
                    </a:lnTo>
                    <a:lnTo>
                      <a:pt x="1422080" y="477644"/>
                    </a:lnTo>
                    <a:lnTo>
                      <a:pt x="1421126" y="482398"/>
                    </a:lnTo>
                    <a:lnTo>
                      <a:pt x="1420171" y="486519"/>
                    </a:lnTo>
                    <a:lnTo>
                      <a:pt x="1418581" y="490639"/>
                    </a:lnTo>
                    <a:lnTo>
                      <a:pt x="1416991" y="494759"/>
                    </a:lnTo>
                    <a:lnTo>
                      <a:pt x="1415401" y="498563"/>
                    </a:lnTo>
                    <a:lnTo>
                      <a:pt x="1413174" y="502366"/>
                    </a:lnTo>
                    <a:lnTo>
                      <a:pt x="1410948" y="506170"/>
                    </a:lnTo>
                    <a:lnTo>
                      <a:pt x="1408721" y="509973"/>
                    </a:lnTo>
                    <a:lnTo>
                      <a:pt x="1406177" y="513143"/>
                    </a:lnTo>
                    <a:lnTo>
                      <a:pt x="1403632" y="516946"/>
                    </a:lnTo>
                    <a:lnTo>
                      <a:pt x="1400770" y="520115"/>
                    </a:lnTo>
                    <a:lnTo>
                      <a:pt x="1397907" y="522968"/>
                    </a:lnTo>
                    <a:lnTo>
                      <a:pt x="1394726" y="525821"/>
                    </a:lnTo>
                    <a:lnTo>
                      <a:pt x="1391546" y="528990"/>
                    </a:lnTo>
                    <a:lnTo>
                      <a:pt x="1388047" y="531526"/>
                    </a:lnTo>
                    <a:lnTo>
                      <a:pt x="1384548" y="534061"/>
                    </a:lnTo>
                    <a:lnTo>
                      <a:pt x="1381050" y="536280"/>
                    </a:lnTo>
                    <a:lnTo>
                      <a:pt x="1376915" y="538815"/>
                    </a:lnTo>
                    <a:lnTo>
                      <a:pt x="1373098" y="540717"/>
                    </a:lnTo>
                    <a:lnTo>
                      <a:pt x="1369281" y="542302"/>
                    </a:lnTo>
                    <a:lnTo>
                      <a:pt x="1365146" y="543887"/>
                    </a:lnTo>
                    <a:lnTo>
                      <a:pt x="1361012" y="545154"/>
                    </a:lnTo>
                    <a:lnTo>
                      <a:pt x="1356877" y="546422"/>
                    </a:lnTo>
                    <a:lnTo>
                      <a:pt x="1352424" y="547373"/>
                    </a:lnTo>
                    <a:lnTo>
                      <a:pt x="1347971" y="548324"/>
                    </a:lnTo>
                    <a:lnTo>
                      <a:pt x="1343518" y="548641"/>
                    </a:lnTo>
                    <a:lnTo>
                      <a:pt x="1339065" y="548958"/>
                    </a:lnTo>
                    <a:lnTo>
                      <a:pt x="1334294" y="549275"/>
                    </a:lnTo>
                    <a:lnTo>
                      <a:pt x="1329523" y="548958"/>
                    </a:lnTo>
                    <a:lnTo>
                      <a:pt x="1325070" y="548641"/>
                    </a:lnTo>
                    <a:lnTo>
                      <a:pt x="1320936" y="548324"/>
                    </a:lnTo>
                    <a:lnTo>
                      <a:pt x="1316165" y="547373"/>
                    </a:lnTo>
                    <a:lnTo>
                      <a:pt x="1312030" y="546422"/>
                    </a:lnTo>
                    <a:lnTo>
                      <a:pt x="1307895" y="545154"/>
                    </a:lnTo>
                    <a:lnTo>
                      <a:pt x="1303442" y="543887"/>
                    </a:lnTo>
                    <a:lnTo>
                      <a:pt x="1299625" y="542302"/>
                    </a:lnTo>
                    <a:lnTo>
                      <a:pt x="1295172" y="540717"/>
                    </a:lnTo>
                    <a:lnTo>
                      <a:pt x="1291356" y="538815"/>
                    </a:lnTo>
                    <a:lnTo>
                      <a:pt x="1287857" y="536280"/>
                    </a:lnTo>
                    <a:lnTo>
                      <a:pt x="1284358" y="534061"/>
                    </a:lnTo>
                    <a:lnTo>
                      <a:pt x="1280541" y="531526"/>
                    </a:lnTo>
                    <a:lnTo>
                      <a:pt x="1277361" y="528990"/>
                    </a:lnTo>
                    <a:lnTo>
                      <a:pt x="1274180" y="525821"/>
                    </a:lnTo>
                    <a:lnTo>
                      <a:pt x="1270681" y="522968"/>
                    </a:lnTo>
                    <a:lnTo>
                      <a:pt x="1267819" y="520115"/>
                    </a:lnTo>
                    <a:lnTo>
                      <a:pt x="1265274" y="516946"/>
                    </a:lnTo>
                    <a:lnTo>
                      <a:pt x="1262412" y="513143"/>
                    </a:lnTo>
                    <a:lnTo>
                      <a:pt x="1259867" y="509973"/>
                    </a:lnTo>
                    <a:lnTo>
                      <a:pt x="1257641" y="506170"/>
                    </a:lnTo>
                    <a:lnTo>
                      <a:pt x="1255414" y="502366"/>
                    </a:lnTo>
                    <a:lnTo>
                      <a:pt x="1253506" y="498563"/>
                    </a:lnTo>
                    <a:lnTo>
                      <a:pt x="1251598" y="494759"/>
                    </a:lnTo>
                    <a:lnTo>
                      <a:pt x="1250007" y="490639"/>
                    </a:lnTo>
                    <a:lnTo>
                      <a:pt x="1248417" y="486519"/>
                    </a:lnTo>
                    <a:lnTo>
                      <a:pt x="1247145" y="482398"/>
                    </a:lnTo>
                    <a:lnTo>
                      <a:pt x="1246191" y="477644"/>
                    </a:lnTo>
                    <a:lnTo>
                      <a:pt x="1245554" y="473524"/>
                    </a:lnTo>
                    <a:lnTo>
                      <a:pt x="1244918" y="469086"/>
                    </a:lnTo>
                    <a:lnTo>
                      <a:pt x="1244600" y="464332"/>
                    </a:lnTo>
                    <a:lnTo>
                      <a:pt x="1244600" y="459895"/>
                    </a:lnTo>
                    <a:lnTo>
                      <a:pt x="1244600" y="89380"/>
                    </a:lnTo>
                    <a:lnTo>
                      <a:pt x="1244600" y="84943"/>
                    </a:lnTo>
                    <a:lnTo>
                      <a:pt x="1244918" y="80188"/>
                    </a:lnTo>
                    <a:lnTo>
                      <a:pt x="1245554" y="75751"/>
                    </a:lnTo>
                    <a:lnTo>
                      <a:pt x="1246191" y="71631"/>
                    </a:lnTo>
                    <a:lnTo>
                      <a:pt x="1247145" y="66876"/>
                    </a:lnTo>
                    <a:lnTo>
                      <a:pt x="1248417" y="62756"/>
                    </a:lnTo>
                    <a:lnTo>
                      <a:pt x="1250007" y="58636"/>
                    </a:lnTo>
                    <a:lnTo>
                      <a:pt x="1251598" y="54515"/>
                    </a:lnTo>
                    <a:lnTo>
                      <a:pt x="1253506" y="50712"/>
                    </a:lnTo>
                    <a:lnTo>
                      <a:pt x="1255414" y="46909"/>
                    </a:lnTo>
                    <a:lnTo>
                      <a:pt x="1257641" y="43105"/>
                    </a:lnTo>
                    <a:lnTo>
                      <a:pt x="1259867" y="39302"/>
                    </a:lnTo>
                    <a:lnTo>
                      <a:pt x="1262412" y="36132"/>
                    </a:lnTo>
                    <a:lnTo>
                      <a:pt x="1265274" y="32329"/>
                    </a:lnTo>
                    <a:lnTo>
                      <a:pt x="1267819" y="29159"/>
                    </a:lnTo>
                    <a:lnTo>
                      <a:pt x="1270681" y="26307"/>
                    </a:lnTo>
                    <a:lnTo>
                      <a:pt x="1274180" y="23454"/>
                    </a:lnTo>
                    <a:lnTo>
                      <a:pt x="1277361" y="20285"/>
                    </a:lnTo>
                    <a:lnTo>
                      <a:pt x="1280541" y="17749"/>
                    </a:lnTo>
                    <a:lnTo>
                      <a:pt x="1284358" y="15214"/>
                    </a:lnTo>
                    <a:lnTo>
                      <a:pt x="1287857" y="12995"/>
                    </a:lnTo>
                    <a:lnTo>
                      <a:pt x="1291356" y="10776"/>
                    </a:lnTo>
                    <a:lnTo>
                      <a:pt x="1295172" y="8558"/>
                    </a:lnTo>
                    <a:lnTo>
                      <a:pt x="1299625" y="6973"/>
                    </a:lnTo>
                    <a:lnTo>
                      <a:pt x="1303442" y="5388"/>
                    </a:lnTo>
                    <a:lnTo>
                      <a:pt x="1307895" y="4120"/>
                    </a:lnTo>
                    <a:lnTo>
                      <a:pt x="1312030" y="2852"/>
                    </a:lnTo>
                    <a:lnTo>
                      <a:pt x="1316165" y="1902"/>
                    </a:lnTo>
                    <a:lnTo>
                      <a:pt x="1320936" y="951"/>
                    </a:lnTo>
                    <a:lnTo>
                      <a:pt x="1325070" y="634"/>
                    </a:lnTo>
                    <a:lnTo>
                      <a:pt x="1329523" y="317"/>
                    </a:lnTo>
                    <a:lnTo>
                      <a:pt x="1334294"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grpSp>
        <p:sp>
          <p:nvSpPr>
            <p:cNvPr id="31767" name="KSO_Shape"/>
            <p:cNvSpPr>
              <a:spLocks noChangeAspect="1"/>
            </p:cNvSpPr>
            <p:nvPr/>
          </p:nvSpPr>
          <p:spPr bwMode="auto">
            <a:xfrm>
              <a:off x="7664450" y="4240213"/>
              <a:ext cx="449263" cy="379412"/>
            </a:xfrm>
            <a:custGeom>
              <a:avLst/>
              <a:gdLst>
                <a:gd name="T0" fmla="*/ 208 w 2689225"/>
                <a:gd name="T1" fmla="*/ 288 h 2270125"/>
                <a:gd name="T2" fmla="*/ 197 w 2689225"/>
                <a:gd name="T3" fmla="*/ 296 h 2270125"/>
                <a:gd name="T4" fmla="*/ 187 w 2689225"/>
                <a:gd name="T5" fmla="*/ 286 h 2270125"/>
                <a:gd name="T6" fmla="*/ 198 w 2689225"/>
                <a:gd name="T7" fmla="*/ 267 h 2270125"/>
                <a:gd name="T8" fmla="*/ 102 w 2689225"/>
                <a:gd name="T9" fmla="*/ 251 h 2270125"/>
                <a:gd name="T10" fmla="*/ 94 w 2689225"/>
                <a:gd name="T11" fmla="*/ 264 h 2270125"/>
                <a:gd name="T12" fmla="*/ 80 w 2689225"/>
                <a:gd name="T13" fmla="*/ 260 h 2270125"/>
                <a:gd name="T14" fmla="*/ 82 w 2689225"/>
                <a:gd name="T15" fmla="*/ 246 h 2270125"/>
                <a:gd name="T16" fmla="*/ 282 w 2689225"/>
                <a:gd name="T17" fmla="*/ 228 h 2270125"/>
                <a:gd name="T18" fmla="*/ 278 w 2689225"/>
                <a:gd name="T19" fmla="*/ 253 h 2270125"/>
                <a:gd name="T20" fmla="*/ 264 w 2689225"/>
                <a:gd name="T21" fmla="*/ 256 h 2270125"/>
                <a:gd name="T22" fmla="*/ 260 w 2689225"/>
                <a:gd name="T23" fmla="*/ 243 h 2270125"/>
                <a:gd name="T24" fmla="*/ 280 w 2689225"/>
                <a:gd name="T25" fmla="*/ 219 h 2270125"/>
                <a:gd name="T26" fmla="*/ 157 w 2689225"/>
                <a:gd name="T27" fmla="*/ 223 h 2270125"/>
                <a:gd name="T28" fmla="*/ 146 w 2689225"/>
                <a:gd name="T29" fmla="*/ 232 h 2270125"/>
                <a:gd name="T30" fmla="*/ 136 w 2689225"/>
                <a:gd name="T31" fmla="*/ 223 h 2270125"/>
                <a:gd name="T32" fmla="*/ 145 w 2689225"/>
                <a:gd name="T33" fmla="*/ 204 h 2270125"/>
                <a:gd name="T34" fmla="*/ 227 w 2689225"/>
                <a:gd name="T35" fmla="*/ 196 h 2270125"/>
                <a:gd name="T36" fmla="*/ 219 w 2689225"/>
                <a:gd name="T37" fmla="*/ 211 h 2270125"/>
                <a:gd name="T38" fmla="*/ 205 w 2689225"/>
                <a:gd name="T39" fmla="*/ 207 h 2270125"/>
                <a:gd name="T40" fmla="*/ 206 w 2689225"/>
                <a:gd name="T41" fmla="*/ 193 h 2270125"/>
                <a:gd name="T42" fmla="*/ 51 w 2689225"/>
                <a:gd name="T43" fmla="*/ 181 h 2270125"/>
                <a:gd name="T44" fmla="*/ 47 w 2689225"/>
                <a:gd name="T45" fmla="*/ 208 h 2270125"/>
                <a:gd name="T46" fmla="*/ 34 w 2689225"/>
                <a:gd name="T47" fmla="*/ 211 h 2270125"/>
                <a:gd name="T48" fmla="*/ 29 w 2689225"/>
                <a:gd name="T49" fmla="*/ 199 h 2270125"/>
                <a:gd name="T50" fmla="*/ 47 w 2689225"/>
                <a:gd name="T51" fmla="*/ 175 h 2270125"/>
                <a:gd name="T52" fmla="*/ 109 w 2689225"/>
                <a:gd name="T53" fmla="*/ 171 h 2270125"/>
                <a:gd name="T54" fmla="*/ 99 w 2689225"/>
                <a:gd name="T55" fmla="*/ 180 h 2270125"/>
                <a:gd name="T56" fmla="*/ 88 w 2689225"/>
                <a:gd name="T57" fmla="*/ 172 h 2270125"/>
                <a:gd name="T58" fmla="*/ 95 w 2689225"/>
                <a:gd name="T59" fmla="*/ 154 h 2270125"/>
                <a:gd name="T60" fmla="*/ 222 w 2689225"/>
                <a:gd name="T61" fmla="*/ 63 h 2270125"/>
                <a:gd name="T62" fmla="*/ 209 w 2689225"/>
                <a:gd name="T63" fmla="*/ 82 h 2270125"/>
                <a:gd name="T64" fmla="*/ 235 w 2689225"/>
                <a:gd name="T65" fmla="*/ 62 h 2270125"/>
                <a:gd name="T66" fmla="*/ 252 w 2689225"/>
                <a:gd name="T67" fmla="*/ 54 h 2270125"/>
                <a:gd name="T68" fmla="*/ 277 w 2689225"/>
                <a:gd name="T69" fmla="*/ 71 h 2270125"/>
                <a:gd name="T70" fmla="*/ 303 w 2689225"/>
                <a:gd name="T71" fmla="*/ 78 h 2270125"/>
                <a:gd name="T72" fmla="*/ 324 w 2689225"/>
                <a:gd name="T73" fmla="*/ 98 h 2270125"/>
                <a:gd name="T74" fmla="*/ 340 w 2689225"/>
                <a:gd name="T75" fmla="*/ 111 h 2270125"/>
                <a:gd name="T76" fmla="*/ 350 w 2689225"/>
                <a:gd name="T77" fmla="*/ 128 h 2270125"/>
                <a:gd name="T78" fmla="*/ 339 w 2689225"/>
                <a:gd name="T79" fmla="*/ 144 h 2270125"/>
                <a:gd name="T80" fmla="*/ 184 w 2689225"/>
                <a:gd name="T81" fmla="*/ 147 h 2270125"/>
                <a:gd name="T82" fmla="*/ 160 w 2689225"/>
                <a:gd name="T83" fmla="*/ 128 h 2270125"/>
                <a:gd name="T84" fmla="*/ 163 w 2689225"/>
                <a:gd name="T85" fmla="*/ 98 h 2270125"/>
                <a:gd name="T86" fmla="*/ 191 w 2689225"/>
                <a:gd name="T87" fmla="*/ 84 h 2270125"/>
                <a:gd name="T88" fmla="*/ 209 w 2689225"/>
                <a:gd name="T89" fmla="*/ 66 h 2270125"/>
                <a:gd name="T90" fmla="*/ 130 w 2689225"/>
                <a:gd name="T91" fmla="*/ 10 h 2270125"/>
                <a:gd name="T92" fmla="*/ 103 w 2689225"/>
                <a:gd name="T93" fmla="*/ 25 h 2270125"/>
                <a:gd name="T94" fmla="*/ 115 w 2689225"/>
                <a:gd name="T95" fmla="*/ 20 h 2270125"/>
                <a:gd name="T96" fmla="*/ 131 w 2689225"/>
                <a:gd name="T97" fmla="*/ 10 h 2270125"/>
                <a:gd name="T98" fmla="*/ 177 w 2689225"/>
                <a:gd name="T99" fmla="*/ 12 h 2270125"/>
                <a:gd name="T100" fmla="*/ 194 w 2689225"/>
                <a:gd name="T101" fmla="*/ 36 h 2270125"/>
                <a:gd name="T102" fmla="*/ 214 w 2689225"/>
                <a:gd name="T103" fmla="*/ 41 h 2270125"/>
                <a:gd name="T104" fmla="*/ 211 w 2689225"/>
                <a:gd name="T105" fmla="*/ 52 h 2270125"/>
                <a:gd name="T106" fmla="*/ 192 w 2689225"/>
                <a:gd name="T107" fmla="*/ 74 h 2270125"/>
                <a:gd name="T108" fmla="*/ 165 w 2689225"/>
                <a:gd name="T109" fmla="*/ 83 h 2270125"/>
                <a:gd name="T110" fmla="*/ 149 w 2689225"/>
                <a:gd name="T111" fmla="*/ 109 h 2270125"/>
                <a:gd name="T112" fmla="*/ 19 w 2689225"/>
                <a:gd name="T113" fmla="*/ 119 h 2270125"/>
                <a:gd name="T114" fmla="*/ 1 w 2689225"/>
                <a:gd name="T115" fmla="*/ 102 h 2270125"/>
                <a:gd name="T116" fmla="*/ 8 w 2689225"/>
                <a:gd name="T117" fmla="*/ 78 h 2270125"/>
                <a:gd name="T118" fmla="*/ 31 w 2689225"/>
                <a:gd name="T119" fmla="*/ 66 h 2270125"/>
                <a:gd name="T120" fmla="*/ 40 w 2689225"/>
                <a:gd name="T121" fmla="*/ 45 h 2270125"/>
                <a:gd name="T122" fmla="*/ 77 w 2689225"/>
                <a:gd name="T123" fmla="*/ 30 h 2270125"/>
                <a:gd name="T124" fmla="*/ 104 w 2689225"/>
                <a:gd name="T125" fmla="*/ 12 h 227012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689225" h="2270125">
                  <a:moveTo>
                    <a:pt x="1606830" y="1971675"/>
                  </a:moveTo>
                  <a:lnTo>
                    <a:pt x="1607785" y="1978660"/>
                  </a:lnTo>
                  <a:lnTo>
                    <a:pt x="1610335" y="1998345"/>
                  </a:lnTo>
                  <a:lnTo>
                    <a:pt x="1611928" y="2011680"/>
                  </a:lnTo>
                  <a:lnTo>
                    <a:pt x="1613202" y="2026920"/>
                  </a:lnTo>
                  <a:lnTo>
                    <a:pt x="1615114" y="2044065"/>
                  </a:lnTo>
                  <a:lnTo>
                    <a:pt x="1616389" y="2062163"/>
                  </a:lnTo>
                  <a:lnTo>
                    <a:pt x="1617345" y="2081213"/>
                  </a:lnTo>
                  <a:lnTo>
                    <a:pt x="1617663" y="2100580"/>
                  </a:lnTo>
                  <a:lnTo>
                    <a:pt x="1617663" y="2119948"/>
                  </a:lnTo>
                  <a:lnTo>
                    <a:pt x="1617026" y="2138998"/>
                  </a:lnTo>
                  <a:lnTo>
                    <a:pt x="1616389" y="2148523"/>
                  </a:lnTo>
                  <a:lnTo>
                    <a:pt x="1615433" y="2157413"/>
                  </a:lnTo>
                  <a:lnTo>
                    <a:pt x="1614477" y="2166303"/>
                  </a:lnTo>
                  <a:lnTo>
                    <a:pt x="1612884" y="2174875"/>
                  </a:lnTo>
                  <a:lnTo>
                    <a:pt x="1611290" y="2183130"/>
                  </a:lnTo>
                  <a:lnTo>
                    <a:pt x="1609379" y="2190750"/>
                  </a:lnTo>
                  <a:lnTo>
                    <a:pt x="1607467" y="2198370"/>
                  </a:lnTo>
                  <a:lnTo>
                    <a:pt x="1604918" y="2205038"/>
                  </a:lnTo>
                  <a:lnTo>
                    <a:pt x="1602369" y="2211388"/>
                  </a:lnTo>
                  <a:lnTo>
                    <a:pt x="1599182" y="2217103"/>
                  </a:lnTo>
                  <a:lnTo>
                    <a:pt x="1596314" y="2222818"/>
                  </a:lnTo>
                  <a:lnTo>
                    <a:pt x="1593128" y="2227898"/>
                  </a:lnTo>
                  <a:lnTo>
                    <a:pt x="1589623" y="2232978"/>
                  </a:lnTo>
                  <a:lnTo>
                    <a:pt x="1586437" y="2237423"/>
                  </a:lnTo>
                  <a:lnTo>
                    <a:pt x="1582932" y="2241868"/>
                  </a:lnTo>
                  <a:lnTo>
                    <a:pt x="1579108" y="2245360"/>
                  </a:lnTo>
                  <a:lnTo>
                    <a:pt x="1575284" y="2248853"/>
                  </a:lnTo>
                  <a:lnTo>
                    <a:pt x="1571461" y="2252028"/>
                  </a:lnTo>
                  <a:lnTo>
                    <a:pt x="1567637" y="2255203"/>
                  </a:lnTo>
                  <a:lnTo>
                    <a:pt x="1563495" y="2257743"/>
                  </a:lnTo>
                  <a:lnTo>
                    <a:pt x="1559671" y="2259965"/>
                  </a:lnTo>
                  <a:lnTo>
                    <a:pt x="1555529" y="2261870"/>
                  </a:lnTo>
                  <a:lnTo>
                    <a:pt x="1551387" y="2263458"/>
                  </a:lnTo>
                  <a:lnTo>
                    <a:pt x="1547244" y="2265363"/>
                  </a:lnTo>
                  <a:lnTo>
                    <a:pt x="1543421" y="2266633"/>
                  </a:lnTo>
                  <a:lnTo>
                    <a:pt x="1538960" y="2267903"/>
                  </a:lnTo>
                  <a:lnTo>
                    <a:pt x="1531312" y="2269173"/>
                  </a:lnTo>
                  <a:lnTo>
                    <a:pt x="1523346" y="2270125"/>
                  </a:lnTo>
                  <a:lnTo>
                    <a:pt x="1515699" y="2270125"/>
                  </a:lnTo>
                  <a:lnTo>
                    <a:pt x="1508689" y="2269490"/>
                  </a:lnTo>
                  <a:lnTo>
                    <a:pt x="1501998" y="2268538"/>
                  </a:lnTo>
                  <a:lnTo>
                    <a:pt x="1496262" y="2267268"/>
                  </a:lnTo>
                  <a:lnTo>
                    <a:pt x="1490845" y="2265680"/>
                  </a:lnTo>
                  <a:lnTo>
                    <a:pt x="1486066" y="2263140"/>
                  </a:lnTo>
                  <a:lnTo>
                    <a:pt x="1480330" y="2260283"/>
                  </a:lnTo>
                  <a:lnTo>
                    <a:pt x="1475232" y="2256473"/>
                  </a:lnTo>
                  <a:lnTo>
                    <a:pt x="1469497" y="2252028"/>
                  </a:lnTo>
                  <a:lnTo>
                    <a:pt x="1464080" y="2246948"/>
                  </a:lnTo>
                  <a:lnTo>
                    <a:pt x="1458663" y="2241233"/>
                  </a:lnTo>
                  <a:lnTo>
                    <a:pt x="1454202" y="2234565"/>
                  </a:lnTo>
                  <a:lnTo>
                    <a:pt x="1451971" y="2231073"/>
                  </a:lnTo>
                  <a:lnTo>
                    <a:pt x="1450060" y="2226945"/>
                  </a:lnTo>
                  <a:lnTo>
                    <a:pt x="1447829" y="2223135"/>
                  </a:lnTo>
                  <a:lnTo>
                    <a:pt x="1445917" y="2219325"/>
                  </a:lnTo>
                  <a:lnTo>
                    <a:pt x="1444324" y="2214880"/>
                  </a:lnTo>
                  <a:lnTo>
                    <a:pt x="1443050" y="2210435"/>
                  </a:lnTo>
                  <a:lnTo>
                    <a:pt x="1442094" y="2205990"/>
                  </a:lnTo>
                  <a:lnTo>
                    <a:pt x="1441138" y="2200910"/>
                  </a:lnTo>
                  <a:lnTo>
                    <a:pt x="1440501" y="2196148"/>
                  </a:lnTo>
                  <a:lnTo>
                    <a:pt x="1440182" y="2190750"/>
                  </a:lnTo>
                  <a:lnTo>
                    <a:pt x="1439863" y="2185670"/>
                  </a:lnTo>
                  <a:lnTo>
                    <a:pt x="1440182" y="2179955"/>
                  </a:lnTo>
                  <a:lnTo>
                    <a:pt x="1440819" y="2174558"/>
                  </a:lnTo>
                  <a:lnTo>
                    <a:pt x="1441456" y="2168525"/>
                  </a:lnTo>
                  <a:lnTo>
                    <a:pt x="1442731" y="2162810"/>
                  </a:lnTo>
                  <a:lnTo>
                    <a:pt x="1444324" y="2156460"/>
                  </a:lnTo>
                  <a:lnTo>
                    <a:pt x="1446236" y="2150428"/>
                  </a:lnTo>
                  <a:lnTo>
                    <a:pt x="1448785" y="2143760"/>
                  </a:lnTo>
                  <a:lnTo>
                    <a:pt x="1451653" y="2137410"/>
                  </a:lnTo>
                  <a:lnTo>
                    <a:pt x="1455158" y="2130425"/>
                  </a:lnTo>
                  <a:lnTo>
                    <a:pt x="1458982" y="2123758"/>
                  </a:lnTo>
                  <a:lnTo>
                    <a:pt x="1463442" y="2116455"/>
                  </a:lnTo>
                  <a:lnTo>
                    <a:pt x="1468222" y="2109153"/>
                  </a:lnTo>
                  <a:lnTo>
                    <a:pt x="1473639" y="2102168"/>
                  </a:lnTo>
                  <a:lnTo>
                    <a:pt x="1479056" y="2094865"/>
                  </a:lnTo>
                  <a:lnTo>
                    <a:pt x="1485110" y="2087245"/>
                  </a:lnTo>
                  <a:lnTo>
                    <a:pt x="1497855" y="2072958"/>
                  </a:lnTo>
                  <a:lnTo>
                    <a:pt x="1510920" y="2058670"/>
                  </a:lnTo>
                  <a:lnTo>
                    <a:pt x="1524621" y="2044700"/>
                  </a:lnTo>
                  <a:lnTo>
                    <a:pt x="1538004" y="2031683"/>
                  </a:lnTo>
                  <a:lnTo>
                    <a:pt x="1551387" y="2019300"/>
                  </a:lnTo>
                  <a:lnTo>
                    <a:pt x="1564132" y="2007870"/>
                  </a:lnTo>
                  <a:lnTo>
                    <a:pt x="1575603" y="1997393"/>
                  </a:lnTo>
                  <a:lnTo>
                    <a:pt x="1586118" y="1988820"/>
                  </a:lnTo>
                  <a:lnTo>
                    <a:pt x="1601094" y="1976120"/>
                  </a:lnTo>
                  <a:lnTo>
                    <a:pt x="1606830" y="1971675"/>
                  </a:lnTo>
                  <a:close/>
                  <a:moveTo>
                    <a:pt x="771881" y="1738313"/>
                  </a:moveTo>
                  <a:lnTo>
                    <a:pt x="772831" y="1744952"/>
                  </a:lnTo>
                  <a:lnTo>
                    <a:pt x="775361" y="1764554"/>
                  </a:lnTo>
                  <a:lnTo>
                    <a:pt x="776943" y="1777832"/>
                  </a:lnTo>
                  <a:lnTo>
                    <a:pt x="778841" y="1793007"/>
                  </a:lnTo>
                  <a:lnTo>
                    <a:pt x="780107" y="1810079"/>
                  </a:lnTo>
                  <a:lnTo>
                    <a:pt x="781372" y="1828099"/>
                  </a:lnTo>
                  <a:lnTo>
                    <a:pt x="782321" y="1847068"/>
                  </a:lnTo>
                  <a:lnTo>
                    <a:pt x="782638" y="1866669"/>
                  </a:lnTo>
                  <a:lnTo>
                    <a:pt x="782638" y="1885638"/>
                  </a:lnTo>
                  <a:lnTo>
                    <a:pt x="782005" y="1904923"/>
                  </a:lnTo>
                  <a:lnTo>
                    <a:pt x="781372" y="1914408"/>
                  </a:lnTo>
                  <a:lnTo>
                    <a:pt x="780423" y="1922944"/>
                  </a:lnTo>
                  <a:lnTo>
                    <a:pt x="779474" y="1932112"/>
                  </a:lnTo>
                  <a:lnTo>
                    <a:pt x="778209" y="1940648"/>
                  </a:lnTo>
                  <a:lnTo>
                    <a:pt x="776311" y="1948868"/>
                  </a:lnTo>
                  <a:lnTo>
                    <a:pt x="774412" y="1956455"/>
                  </a:lnTo>
                  <a:lnTo>
                    <a:pt x="772514" y="1963727"/>
                  </a:lnTo>
                  <a:lnTo>
                    <a:pt x="769983" y="1970682"/>
                  </a:lnTo>
                  <a:lnTo>
                    <a:pt x="767452" y="1977005"/>
                  </a:lnTo>
                  <a:lnTo>
                    <a:pt x="764289" y="1983012"/>
                  </a:lnTo>
                  <a:lnTo>
                    <a:pt x="761442" y="1988386"/>
                  </a:lnTo>
                  <a:lnTo>
                    <a:pt x="758278" y="1993445"/>
                  </a:lnTo>
                  <a:lnTo>
                    <a:pt x="755114" y="1998503"/>
                  </a:lnTo>
                  <a:lnTo>
                    <a:pt x="751634" y="2002613"/>
                  </a:lnTo>
                  <a:lnTo>
                    <a:pt x="748154" y="2007039"/>
                  </a:lnTo>
                  <a:lnTo>
                    <a:pt x="744358" y="2010833"/>
                  </a:lnTo>
                  <a:lnTo>
                    <a:pt x="740562" y="2013994"/>
                  </a:lnTo>
                  <a:lnTo>
                    <a:pt x="736765" y="2017472"/>
                  </a:lnTo>
                  <a:lnTo>
                    <a:pt x="732969" y="2020317"/>
                  </a:lnTo>
                  <a:lnTo>
                    <a:pt x="728856" y="2022846"/>
                  </a:lnTo>
                  <a:lnTo>
                    <a:pt x="725060" y="2025059"/>
                  </a:lnTo>
                  <a:lnTo>
                    <a:pt x="720947" y="2026956"/>
                  </a:lnTo>
                  <a:lnTo>
                    <a:pt x="716835" y="2029169"/>
                  </a:lnTo>
                  <a:lnTo>
                    <a:pt x="712722" y="2030750"/>
                  </a:lnTo>
                  <a:lnTo>
                    <a:pt x="708926" y="2032015"/>
                  </a:lnTo>
                  <a:lnTo>
                    <a:pt x="704497" y="2032963"/>
                  </a:lnTo>
                  <a:lnTo>
                    <a:pt x="696904" y="2034544"/>
                  </a:lnTo>
                  <a:lnTo>
                    <a:pt x="688995" y="2035176"/>
                  </a:lnTo>
                  <a:lnTo>
                    <a:pt x="681402" y="2035176"/>
                  </a:lnTo>
                  <a:lnTo>
                    <a:pt x="674442" y="2034860"/>
                  </a:lnTo>
                  <a:lnTo>
                    <a:pt x="667799" y="2033912"/>
                  </a:lnTo>
                  <a:lnTo>
                    <a:pt x="662104" y="2032331"/>
                  </a:lnTo>
                  <a:lnTo>
                    <a:pt x="656726" y="2030750"/>
                  </a:lnTo>
                  <a:lnTo>
                    <a:pt x="651981" y="2028221"/>
                  </a:lnTo>
                  <a:lnTo>
                    <a:pt x="646603" y="2025376"/>
                  </a:lnTo>
                  <a:lnTo>
                    <a:pt x="641224" y="2021898"/>
                  </a:lnTo>
                  <a:lnTo>
                    <a:pt x="635530" y="2017472"/>
                  </a:lnTo>
                  <a:lnTo>
                    <a:pt x="630152" y="2012097"/>
                  </a:lnTo>
                  <a:lnTo>
                    <a:pt x="625090" y="2006407"/>
                  </a:lnTo>
                  <a:lnTo>
                    <a:pt x="620345" y="1999768"/>
                  </a:lnTo>
                  <a:lnTo>
                    <a:pt x="618130" y="1996290"/>
                  </a:lnTo>
                  <a:lnTo>
                    <a:pt x="616232" y="1992496"/>
                  </a:lnTo>
                  <a:lnTo>
                    <a:pt x="614334" y="1988702"/>
                  </a:lnTo>
                  <a:lnTo>
                    <a:pt x="612119" y="1984593"/>
                  </a:lnTo>
                  <a:lnTo>
                    <a:pt x="610537" y="1980166"/>
                  </a:lnTo>
                  <a:lnTo>
                    <a:pt x="609272" y="1975740"/>
                  </a:lnTo>
                  <a:lnTo>
                    <a:pt x="608323" y="1971314"/>
                  </a:lnTo>
                  <a:lnTo>
                    <a:pt x="607374" y="1966572"/>
                  </a:lnTo>
                  <a:lnTo>
                    <a:pt x="606741" y="1961830"/>
                  </a:lnTo>
                  <a:lnTo>
                    <a:pt x="606425" y="1956455"/>
                  </a:lnTo>
                  <a:lnTo>
                    <a:pt x="606425" y="1951397"/>
                  </a:lnTo>
                  <a:lnTo>
                    <a:pt x="606425" y="1945706"/>
                  </a:lnTo>
                  <a:lnTo>
                    <a:pt x="607057" y="1940332"/>
                  </a:lnTo>
                  <a:lnTo>
                    <a:pt x="608007" y="1934325"/>
                  </a:lnTo>
                  <a:lnTo>
                    <a:pt x="608956" y="1928634"/>
                  </a:lnTo>
                  <a:lnTo>
                    <a:pt x="610537" y="1922311"/>
                  </a:lnTo>
                  <a:lnTo>
                    <a:pt x="612436" y="1916305"/>
                  </a:lnTo>
                  <a:lnTo>
                    <a:pt x="614966" y="1909665"/>
                  </a:lnTo>
                  <a:lnTo>
                    <a:pt x="617814" y="1903026"/>
                  </a:lnTo>
                  <a:lnTo>
                    <a:pt x="621294" y="1896071"/>
                  </a:lnTo>
                  <a:lnTo>
                    <a:pt x="625090" y="1889432"/>
                  </a:lnTo>
                  <a:lnTo>
                    <a:pt x="629519" y="1882161"/>
                  </a:lnTo>
                  <a:lnTo>
                    <a:pt x="634265" y="1875205"/>
                  </a:lnTo>
                  <a:lnTo>
                    <a:pt x="639643" y="1867934"/>
                  </a:lnTo>
                  <a:lnTo>
                    <a:pt x="645021" y="1860663"/>
                  </a:lnTo>
                  <a:lnTo>
                    <a:pt x="651032" y="1853707"/>
                  </a:lnTo>
                  <a:lnTo>
                    <a:pt x="663686" y="1838848"/>
                  </a:lnTo>
                  <a:lnTo>
                    <a:pt x="676657" y="1824622"/>
                  </a:lnTo>
                  <a:lnTo>
                    <a:pt x="690260" y="1811027"/>
                  </a:lnTo>
                  <a:lnTo>
                    <a:pt x="703548" y="1797749"/>
                  </a:lnTo>
                  <a:lnTo>
                    <a:pt x="716835" y="1785419"/>
                  </a:lnTo>
                  <a:lnTo>
                    <a:pt x="729489" y="1774038"/>
                  </a:lnTo>
                  <a:lnTo>
                    <a:pt x="740878" y="1763921"/>
                  </a:lnTo>
                  <a:lnTo>
                    <a:pt x="751318" y="1755069"/>
                  </a:lnTo>
                  <a:lnTo>
                    <a:pt x="766503" y="1742423"/>
                  </a:lnTo>
                  <a:lnTo>
                    <a:pt x="771881" y="1738313"/>
                  </a:lnTo>
                  <a:close/>
                  <a:moveTo>
                    <a:pt x="2159280" y="1673225"/>
                  </a:moveTo>
                  <a:lnTo>
                    <a:pt x="2160235" y="1680520"/>
                  </a:lnTo>
                  <a:lnTo>
                    <a:pt x="2162785" y="1699867"/>
                  </a:lnTo>
                  <a:lnTo>
                    <a:pt x="2164378" y="1713505"/>
                  </a:lnTo>
                  <a:lnTo>
                    <a:pt x="2165971" y="1728729"/>
                  </a:lnTo>
                  <a:lnTo>
                    <a:pt x="2167564" y="1745538"/>
                  </a:lnTo>
                  <a:lnTo>
                    <a:pt x="2168839" y="1763934"/>
                  </a:lnTo>
                  <a:lnTo>
                    <a:pt x="2169476" y="1782646"/>
                  </a:lnTo>
                  <a:lnTo>
                    <a:pt x="2170113" y="1801993"/>
                  </a:lnTo>
                  <a:lnTo>
                    <a:pt x="2170113" y="1821657"/>
                  </a:lnTo>
                  <a:lnTo>
                    <a:pt x="2169157" y="1840687"/>
                  </a:lnTo>
                  <a:lnTo>
                    <a:pt x="2168520" y="1849885"/>
                  </a:lnTo>
                  <a:lnTo>
                    <a:pt x="2167883" y="1859083"/>
                  </a:lnTo>
                  <a:lnTo>
                    <a:pt x="2166608" y="1867963"/>
                  </a:lnTo>
                  <a:lnTo>
                    <a:pt x="2165015" y="1876526"/>
                  </a:lnTo>
                  <a:lnTo>
                    <a:pt x="2163740" y="1884773"/>
                  </a:lnTo>
                  <a:lnTo>
                    <a:pt x="2161829" y="1892385"/>
                  </a:lnTo>
                  <a:lnTo>
                    <a:pt x="2159598" y="1899679"/>
                  </a:lnTo>
                  <a:lnTo>
                    <a:pt x="2157368" y="1906657"/>
                  </a:lnTo>
                  <a:lnTo>
                    <a:pt x="2154819" y="1913000"/>
                  </a:lnTo>
                  <a:lnTo>
                    <a:pt x="2151632" y="1918709"/>
                  </a:lnTo>
                  <a:lnTo>
                    <a:pt x="2148764" y="1924735"/>
                  </a:lnTo>
                  <a:lnTo>
                    <a:pt x="2145578" y="1929493"/>
                  </a:lnTo>
                  <a:lnTo>
                    <a:pt x="2142392" y="1934250"/>
                  </a:lnTo>
                  <a:lnTo>
                    <a:pt x="2138568" y="1939007"/>
                  </a:lnTo>
                  <a:lnTo>
                    <a:pt x="2135063" y="1943131"/>
                  </a:lnTo>
                  <a:lnTo>
                    <a:pt x="2131558" y="1946619"/>
                  </a:lnTo>
                  <a:lnTo>
                    <a:pt x="2127734" y="1950425"/>
                  </a:lnTo>
                  <a:lnTo>
                    <a:pt x="2123911" y="1953597"/>
                  </a:lnTo>
                  <a:lnTo>
                    <a:pt x="2120087" y="1956451"/>
                  </a:lnTo>
                  <a:lnTo>
                    <a:pt x="2115945" y="1959306"/>
                  </a:lnTo>
                  <a:lnTo>
                    <a:pt x="2111802" y="1961526"/>
                  </a:lnTo>
                  <a:lnTo>
                    <a:pt x="2107979" y="1963429"/>
                  </a:lnTo>
                  <a:lnTo>
                    <a:pt x="2103518" y="1965015"/>
                  </a:lnTo>
                  <a:lnTo>
                    <a:pt x="2099694" y="1966601"/>
                  </a:lnTo>
                  <a:lnTo>
                    <a:pt x="2095552" y="1967869"/>
                  </a:lnTo>
                  <a:lnTo>
                    <a:pt x="2091410" y="1969138"/>
                  </a:lnTo>
                  <a:lnTo>
                    <a:pt x="2083762" y="1970407"/>
                  </a:lnTo>
                  <a:lnTo>
                    <a:pt x="2075796" y="1971675"/>
                  </a:lnTo>
                  <a:lnTo>
                    <a:pt x="2068149" y="1971675"/>
                  </a:lnTo>
                  <a:lnTo>
                    <a:pt x="2061139" y="1971358"/>
                  </a:lnTo>
                  <a:lnTo>
                    <a:pt x="2054448" y="1969772"/>
                  </a:lnTo>
                  <a:lnTo>
                    <a:pt x="2048712" y="1968504"/>
                  </a:lnTo>
                  <a:lnTo>
                    <a:pt x="2043295" y="1966918"/>
                  </a:lnTo>
                  <a:lnTo>
                    <a:pt x="2038197" y="1964698"/>
                  </a:lnTo>
                  <a:lnTo>
                    <a:pt x="2032780" y="1961843"/>
                  </a:lnTo>
                  <a:lnTo>
                    <a:pt x="2027363" y="1957720"/>
                  </a:lnTo>
                  <a:lnTo>
                    <a:pt x="2021947" y="1953597"/>
                  </a:lnTo>
                  <a:lnTo>
                    <a:pt x="2016530" y="1948522"/>
                  </a:lnTo>
                  <a:lnTo>
                    <a:pt x="2011113" y="1942496"/>
                  </a:lnTo>
                  <a:lnTo>
                    <a:pt x="2006333" y="1935836"/>
                  </a:lnTo>
                  <a:lnTo>
                    <a:pt x="2004421" y="1932347"/>
                  </a:lnTo>
                  <a:lnTo>
                    <a:pt x="2002191" y="1928541"/>
                  </a:lnTo>
                  <a:lnTo>
                    <a:pt x="1999961" y="1924735"/>
                  </a:lnTo>
                  <a:lnTo>
                    <a:pt x="1998367" y="1920612"/>
                  </a:lnTo>
                  <a:lnTo>
                    <a:pt x="1996774" y="1916489"/>
                  </a:lnTo>
                  <a:lnTo>
                    <a:pt x="1995500" y="1911732"/>
                  </a:lnTo>
                  <a:lnTo>
                    <a:pt x="1994544" y="1907291"/>
                  </a:lnTo>
                  <a:lnTo>
                    <a:pt x="1993588" y="1902534"/>
                  </a:lnTo>
                  <a:lnTo>
                    <a:pt x="1992951" y="1897459"/>
                  </a:lnTo>
                  <a:lnTo>
                    <a:pt x="1992632" y="1892385"/>
                  </a:lnTo>
                  <a:lnTo>
                    <a:pt x="1992313" y="1886993"/>
                  </a:lnTo>
                  <a:lnTo>
                    <a:pt x="1992632" y="1881601"/>
                  </a:lnTo>
                  <a:lnTo>
                    <a:pt x="1993269" y="1875892"/>
                  </a:lnTo>
                  <a:lnTo>
                    <a:pt x="1993906" y="1870183"/>
                  </a:lnTo>
                  <a:lnTo>
                    <a:pt x="1995181" y="1864157"/>
                  </a:lnTo>
                  <a:lnTo>
                    <a:pt x="1996774" y="1858131"/>
                  </a:lnTo>
                  <a:lnTo>
                    <a:pt x="1998686" y="1851788"/>
                  </a:lnTo>
                  <a:lnTo>
                    <a:pt x="2001235" y="1845445"/>
                  </a:lnTo>
                  <a:lnTo>
                    <a:pt x="2004103" y="1838784"/>
                  </a:lnTo>
                  <a:lnTo>
                    <a:pt x="2007289" y="1832124"/>
                  </a:lnTo>
                  <a:lnTo>
                    <a:pt x="2011432" y="1825146"/>
                  </a:lnTo>
                  <a:lnTo>
                    <a:pt x="2015892" y="1817851"/>
                  </a:lnTo>
                  <a:lnTo>
                    <a:pt x="2020672" y="1810874"/>
                  </a:lnTo>
                  <a:lnTo>
                    <a:pt x="2026089" y="1803579"/>
                  </a:lnTo>
                  <a:lnTo>
                    <a:pt x="2031506" y="1796601"/>
                  </a:lnTo>
                  <a:lnTo>
                    <a:pt x="2037560" y="1788990"/>
                  </a:lnTo>
                  <a:lnTo>
                    <a:pt x="2049987" y="1774717"/>
                  </a:lnTo>
                  <a:lnTo>
                    <a:pt x="2063370" y="1760445"/>
                  </a:lnTo>
                  <a:lnTo>
                    <a:pt x="2076752" y="1746490"/>
                  </a:lnTo>
                  <a:lnTo>
                    <a:pt x="2090454" y="1733169"/>
                  </a:lnTo>
                  <a:lnTo>
                    <a:pt x="2103837" y="1720800"/>
                  </a:lnTo>
                  <a:lnTo>
                    <a:pt x="2116263" y="1709382"/>
                  </a:lnTo>
                  <a:lnTo>
                    <a:pt x="2128053" y="1699233"/>
                  </a:lnTo>
                  <a:lnTo>
                    <a:pt x="2138249" y="1690669"/>
                  </a:lnTo>
                  <a:lnTo>
                    <a:pt x="2153863" y="1677983"/>
                  </a:lnTo>
                  <a:lnTo>
                    <a:pt x="2159280" y="1673225"/>
                  </a:lnTo>
                  <a:close/>
                  <a:moveTo>
                    <a:pt x="1206876" y="1477963"/>
                  </a:moveTo>
                  <a:lnTo>
                    <a:pt x="1207823" y="1484948"/>
                  </a:lnTo>
                  <a:lnTo>
                    <a:pt x="1210350" y="1504633"/>
                  </a:lnTo>
                  <a:lnTo>
                    <a:pt x="1211929" y="1517968"/>
                  </a:lnTo>
                  <a:lnTo>
                    <a:pt x="1213508" y="1533208"/>
                  </a:lnTo>
                  <a:lnTo>
                    <a:pt x="1215087" y="1550353"/>
                  </a:lnTo>
                  <a:lnTo>
                    <a:pt x="1216350" y="1568133"/>
                  </a:lnTo>
                  <a:lnTo>
                    <a:pt x="1216982" y="1587501"/>
                  </a:lnTo>
                  <a:lnTo>
                    <a:pt x="1217613" y="1606868"/>
                  </a:lnTo>
                  <a:lnTo>
                    <a:pt x="1217613" y="1626236"/>
                  </a:lnTo>
                  <a:lnTo>
                    <a:pt x="1216666" y="1645286"/>
                  </a:lnTo>
                  <a:lnTo>
                    <a:pt x="1216034" y="1654811"/>
                  </a:lnTo>
                  <a:lnTo>
                    <a:pt x="1215403" y="1663701"/>
                  </a:lnTo>
                  <a:lnTo>
                    <a:pt x="1214455" y="1672591"/>
                  </a:lnTo>
                  <a:lnTo>
                    <a:pt x="1212876" y="1681163"/>
                  </a:lnTo>
                  <a:lnTo>
                    <a:pt x="1211297" y="1689418"/>
                  </a:lnTo>
                  <a:lnTo>
                    <a:pt x="1209402" y="1697038"/>
                  </a:lnTo>
                  <a:lnTo>
                    <a:pt x="1207192" y="1704658"/>
                  </a:lnTo>
                  <a:lnTo>
                    <a:pt x="1204981" y="1711326"/>
                  </a:lnTo>
                  <a:lnTo>
                    <a:pt x="1202455" y="1717676"/>
                  </a:lnTo>
                  <a:lnTo>
                    <a:pt x="1199297" y="1723708"/>
                  </a:lnTo>
                  <a:lnTo>
                    <a:pt x="1196455" y="1729106"/>
                  </a:lnTo>
                  <a:lnTo>
                    <a:pt x="1193297" y="1734186"/>
                  </a:lnTo>
                  <a:lnTo>
                    <a:pt x="1190139" y="1739266"/>
                  </a:lnTo>
                  <a:lnTo>
                    <a:pt x="1186349" y="1743711"/>
                  </a:lnTo>
                  <a:lnTo>
                    <a:pt x="1182875" y="1748156"/>
                  </a:lnTo>
                  <a:lnTo>
                    <a:pt x="1179402" y="1751648"/>
                  </a:lnTo>
                  <a:lnTo>
                    <a:pt x="1175612" y="1755141"/>
                  </a:lnTo>
                  <a:lnTo>
                    <a:pt x="1171823" y="1758316"/>
                  </a:lnTo>
                  <a:lnTo>
                    <a:pt x="1168033" y="1761173"/>
                  </a:lnTo>
                  <a:lnTo>
                    <a:pt x="1163928" y="1763713"/>
                  </a:lnTo>
                  <a:lnTo>
                    <a:pt x="1159822" y="1766253"/>
                  </a:lnTo>
                  <a:lnTo>
                    <a:pt x="1156033" y="1768158"/>
                  </a:lnTo>
                  <a:lnTo>
                    <a:pt x="1151928" y="1769746"/>
                  </a:lnTo>
                  <a:lnTo>
                    <a:pt x="1147822" y="1771651"/>
                  </a:lnTo>
                  <a:lnTo>
                    <a:pt x="1144033" y="1772921"/>
                  </a:lnTo>
                  <a:lnTo>
                    <a:pt x="1139612" y="1773873"/>
                  </a:lnTo>
                  <a:lnTo>
                    <a:pt x="1132033" y="1775461"/>
                  </a:lnTo>
                  <a:lnTo>
                    <a:pt x="1124138" y="1776413"/>
                  </a:lnTo>
                  <a:lnTo>
                    <a:pt x="1116559" y="1776413"/>
                  </a:lnTo>
                  <a:lnTo>
                    <a:pt x="1109611" y="1775778"/>
                  </a:lnTo>
                  <a:lnTo>
                    <a:pt x="1102980" y="1774826"/>
                  </a:lnTo>
                  <a:lnTo>
                    <a:pt x="1097295" y="1773556"/>
                  </a:lnTo>
                  <a:lnTo>
                    <a:pt x="1091927" y="1771968"/>
                  </a:lnTo>
                  <a:lnTo>
                    <a:pt x="1087190" y="1769428"/>
                  </a:lnTo>
                  <a:lnTo>
                    <a:pt x="1081506" y="1766253"/>
                  </a:lnTo>
                  <a:lnTo>
                    <a:pt x="1076453" y="1762761"/>
                  </a:lnTo>
                  <a:lnTo>
                    <a:pt x="1070769" y="1757998"/>
                  </a:lnTo>
                  <a:lnTo>
                    <a:pt x="1065400" y="1753236"/>
                  </a:lnTo>
                  <a:lnTo>
                    <a:pt x="1060032" y="1747521"/>
                  </a:lnTo>
                  <a:lnTo>
                    <a:pt x="1055610" y="1740536"/>
                  </a:lnTo>
                  <a:lnTo>
                    <a:pt x="1053400" y="1737043"/>
                  </a:lnTo>
                  <a:lnTo>
                    <a:pt x="1051189" y="1733233"/>
                  </a:lnTo>
                  <a:lnTo>
                    <a:pt x="1049295" y="1729423"/>
                  </a:lnTo>
                  <a:lnTo>
                    <a:pt x="1047400" y="1725613"/>
                  </a:lnTo>
                  <a:lnTo>
                    <a:pt x="1045821" y="1721168"/>
                  </a:lnTo>
                  <a:lnTo>
                    <a:pt x="1044558" y="1716723"/>
                  </a:lnTo>
                  <a:lnTo>
                    <a:pt x="1043610" y="1712278"/>
                  </a:lnTo>
                  <a:lnTo>
                    <a:pt x="1042663" y="1707198"/>
                  </a:lnTo>
                  <a:lnTo>
                    <a:pt x="1042031" y="1702436"/>
                  </a:lnTo>
                  <a:lnTo>
                    <a:pt x="1041716" y="1697038"/>
                  </a:lnTo>
                  <a:lnTo>
                    <a:pt x="1041400" y="1691958"/>
                  </a:lnTo>
                  <a:lnTo>
                    <a:pt x="1041716" y="1686243"/>
                  </a:lnTo>
                  <a:lnTo>
                    <a:pt x="1042347" y="1680846"/>
                  </a:lnTo>
                  <a:lnTo>
                    <a:pt x="1042979" y="1674813"/>
                  </a:lnTo>
                  <a:lnTo>
                    <a:pt x="1044242" y="1669098"/>
                  </a:lnTo>
                  <a:lnTo>
                    <a:pt x="1045821" y="1662748"/>
                  </a:lnTo>
                  <a:lnTo>
                    <a:pt x="1047716" y="1656716"/>
                  </a:lnTo>
                  <a:lnTo>
                    <a:pt x="1050242" y="1650048"/>
                  </a:lnTo>
                  <a:lnTo>
                    <a:pt x="1053084" y="1643698"/>
                  </a:lnTo>
                  <a:lnTo>
                    <a:pt x="1056242" y="1636713"/>
                  </a:lnTo>
                  <a:lnTo>
                    <a:pt x="1060347" y="1630046"/>
                  </a:lnTo>
                  <a:lnTo>
                    <a:pt x="1064769" y="1622743"/>
                  </a:lnTo>
                  <a:lnTo>
                    <a:pt x="1069505" y="1615441"/>
                  </a:lnTo>
                  <a:lnTo>
                    <a:pt x="1074874" y="1608456"/>
                  </a:lnTo>
                  <a:lnTo>
                    <a:pt x="1080242" y="1601153"/>
                  </a:lnTo>
                  <a:lnTo>
                    <a:pt x="1086242" y="1593533"/>
                  </a:lnTo>
                  <a:lnTo>
                    <a:pt x="1098558" y="1579246"/>
                  </a:lnTo>
                  <a:lnTo>
                    <a:pt x="1111822" y="1564958"/>
                  </a:lnTo>
                  <a:lnTo>
                    <a:pt x="1125401" y="1550988"/>
                  </a:lnTo>
                  <a:lnTo>
                    <a:pt x="1138664" y="1537971"/>
                  </a:lnTo>
                  <a:lnTo>
                    <a:pt x="1151928" y="1525588"/>
                  </a:lnTo>
                  <a:lnTo>
                    <a:pt x="1164244" y="1514158"/>
                  </a:lnTo>
                  <a:lnTo>
                    <a:pt x="1175928" y="1503681"/>
                  </a:lnTo>
                  <a:lnTo>
                    <a:pt x="1186033" y="1494791"/>
                  </a:lnTo>
                  <a:lnTo>
                    <a:pt x="1201507" y="1482408"/>
                  </a:lnTo>
                  <a:lnTo>
                    <a:pt x="1206876" y="1477963"/>
                  </a:lnTo>
                  <a:close/>
                  <a:moveTo>
                    <a:pt x="1732261" y="1328738"/>
                  </a:moveTo>
                  <a:lnTo>
                    <a:pt x="1733215" y="1335731"/>
                  </a:lnTo>
                  <a:lnTo>
                    <a:pt x="1735760" y="1355119"/>
                  </a:lnTo>
                  <a:lnTo>
                    <a:pt x="1737350" y="1368468"/>
                  </a:lnTo>
                  <a:lnTo>
                    <a:pt x="1738622" y="1384042"/>
                  </a:lnTo>
                  <a:lnTo>
                    <a:pt x="1740213" y="1400888"/>
                  </a:lnTo>
                  <a:lnTo>
                    <a:pt x="1741485" y="1419322"/>
                  </a:lnTo>
                  <a:lnTo>
                    <a:pt x="1742757" y="1438075"/>
                  </a:lnTo>
                  <a:lnTo>
                    <a:pt x="1743075" y="1457463"/>
                  </a:lnTo>
                  <a:lnTo>
                    <a:pt x="1743075" y="1477169"/>
                  </a:lnTo>
                  <a:lnTo>
                    <a:pt x="1742121" y="1496239"/>
                  </a:lnTo>
                  <a:lnTo>
                    <a:pt x="1741485" y="1505774"/>
                  </a:lnTo>
                  <a:lnTo>
                    <a:pt x="1740531" y="1514674"/>
                  </a:lnTo>
                  <a:lnTo>
                    <a:pt x="1739576" y="1523573"/>
                  </a:lnTo>
                  <a:lnTo>
                    <a:pt x="1738304" y="1532155"/>
                  </a:lnTo>
                  <a:lnTo>
                    <a:pt x="1736714" y="1540418"/>
                  </a:lnTo>
                  <a:lnTo>
                    <a:pt x="1734805" y="1548364"/>
                  </a:lnTo>
                  <a:lnTo>
                    <a:pt x="1732897" y="1555357"/>
                  </a:lnTo>
                  <a:lnTo>
                    <a:pt x="1730034" y="1562349"/>
                  </a:lnTo>
                  <a:lnTo>
                    <a:pt x="1727490" y="1568706"/>
                  </a:lnTo>
                  <a:lnTo>
                    <a:pt x="1724627" y="1574745"/>
                  </a:lnTo>
                  <a:lnTo>
                    <a:pt x="1721765" y="1580148"/>
                  </a:lnTo>
                  <a:lnTo>
                    <a:pt x="1718266" y="1585551"/>
                  </a:lnTo>
                  <a:lnTo>
                    <a:pt x="1715085" y="1590319"/>
                  </a:lnTo>
                  <a:lnTo>
                    <a:pt x="1711905" y="1594769"/>
                  </a:lnTo>
                  <a:lnTo>
                    <a:pt x="1708406" y="1598901"/>
                  </a:lnTo>
                  <a:lnTo>
                    <a:pt x="1704271" y="1602715"/>
                  </a:lnTo>
                  <a:lnTo>
                    <a:pt x="1700772" y="1605893"/>
                  </a:lnTo>
                  <a:lnTo>
                    <a:pt x="1696955" y="1609389"/>
                  </a:lnTo>
                  <a:lnTo>
                    <a:pt x="1692821" y="1612250"/>
                  </a:lnTo>
                  <a:lnTo>
                    <a:pt x="1689004" y="1614793"/>
                  </a:lnTo>
                  <a:lnTo>
                    <a:pt x="1685187" y="1617017"/>
                  </a:lnTo>
                  <a:lnTo>
                    <a:pt x="1680734" y="1619242"/>
                  </a:lnTo>
                  <a:lnTo>
                    <a:pt x="1676917" y="1621149"/>
                  </a:lnTo>
                  <a:lnTo>
                    <a:pt x="1672782" y="1622739"/>
                  </a:lnTo>
                  <a:lnTo>
                    <a:pt x="1668647" y="1624010"/>
                  </a:lnTo>
                  <a:lnTo>
                    <a:pt x="1664512" y="1624963"/>
                  </a:lnTo>
                  <a:lnTo>
                    <a:pt x="1656561" y="1626553"/>
                  </a:lnTo>
                  <a:lnTo>
                    <a:pt x="1648927" y="1627188"/>
                  </a:lnTo>
                  <a:lnTo>
                    <a:pt x="1641293" y="1627188"/>
                  </a:lnTo>
                  <a:lnTo>
                    <a:pt x="1633978" y="1626870"/>
                  </a:lnTo>
                  <a:lnTo>
                    <a:pt x="1627617" y="1625917"/>
                  </a:lnTo>
                  <a:lnTo>
                    <a:pt x="1621573" y="1624328"/>
                  </a:lnTo>
                  <a:lnTo>
                    <a:pt x="1616484" y="1622739"/>
                  </a:lnTo>
                  <a:lnTo>
                    <a:pt x="1611395" y="1620514"/>
                  </a:lnTo>
                  <a:lnTo>
                    <a:pt x="1605988" y="1617335"/>
                  </a:lnTo>
                  <a:lnTo>
                    <a:pt x="1600581" y="1613839"/>
                  </a:lnTo>
                  <a:lnTo>
                    <a:pt x="1595174" y="1609389"/>
                  </a:lnTo>
                  <a:lnTo>
                    <a:pt x="1589766" y="1603986"/>
                  </a:lnTo>
                  <a:lnTo>
                    <a:pt x="1584359" y="1598265"/>
                  </a:lnTo>
                  <a:lnTo>
                    <a:pt x="1579906" y="1591590"/>
                  </a:lnTo>
                  <a:lnTo>
                    <a:pt x="1577362" y="1588094"/>
                  </a:lnTo>
                  <a:lnTo>
                    <a:pt x="1575135" y="1584598"/>
                  </a:lnTo>
                  <a:lnTo>
                    <a:pt x="1573545" y="1580466"/>
                  </a:lnTo>
                  <a:lnTo>
                    <a:pt x="1571637" y="1576334"/>
                  </a:lnTo>
                  <a:lnTo>
                    <a:pt x="1570046" y="1572202"/>
                  </a:lnTo>
                  <a:lnTo>
                    <a:pt x="1568774" y="1567435"/>
                  </a:lnTo>
                  <a:lnTo>
                    <a:pt x="1567820" y="1562985"/>
                  </a:lnTo>
                  <a:lnTo>
                    <a:pt x="1566866" y="1558217"/>
                  </a:lnTo>
                  <a:lnTo>
                    <a:pt x="1566229" y="1553450"/>
                  </a:lnTo>
                  <a:lnTo>
                    <a:pt x="1565593" y="1548364"/>
                  </a:lnTo>
                  <a:lnTo>
                    <a:pt x="1565275" y="1542961"/>
                  </a:lnTo>
                  <a:lnTo>
                    <a:pt x="1565593" y="1537558"/>
                  </a:lnTo>
                  <a:lnTo>
                    <a:pt x="1566548" y="1531837"/>
                  </a:lnTo>
                  <a:lnTo>
                    <a:pt x="1567184" y="1526116"/>
                  </a:lnTo>
                  <a:lnTo>
                    <a:pt x="1568456" y="1520077"/>
                  </a:lnTo>
                  <a:lnTo>
                    <a:pt x="1570046" y="1514038"/>
                  </a:lnTo>
                  <a:lnTo>
                    <a:pt x="1571955" y="1507363"/>
                  </a:lnTo>
                  <a:lnTo>
                    <a:pt x="1574181" y="1501324"/>
                  </a:lnTo>
                  <a:lnTo>
                    <a:pt x="1577044" y="1494332"/>
                  </a:lnTo>
                  <a:lnTo>
                    <a:pt x="1580861" y="1487339"/>
                  </a:lnTo>
                  <a:lnTo>
                    <a:pt x="1584677" y="1480665"/>
                  </a:lnTo>
                  <a:lnTo>
                    <a:pt x="1588812" y="1473355"/>
                  </a:lnTo>
                  <a:lnTo>
                    <a:pt x="1593901" y="1466362"/>
                  </a:lnTo>
                  <a:lnTo>
                    <a:pt x="1598990" y="1459052"/>
                  </a:lnTo>
                  <a:lnTo>
                    <a:pt x="1604716" y="1451742"/>
                  </a:lnTo>
                  <a:lnTo>
                    <a:pt x="1610441" y="1444749"/>
                  </a:lnTo>
                  <a:lnTo>
                    <a:pt x="1623164" y="1430129"/>
                  </a:lnTo>
                  <a:lnTo>
                    <a:pt x="1636204" y="1415508"/>
                  </a:lnTo>
                  <a:lnTo>
                    <a:pt x="1650199" y="1401841"/>
                  </a:lnTo>
                  <a:lnTo>
                    <a:pt x="1663558" y="1388492"/>
                  </a:lnTo>
                  <a:lnTo>
                    <a:pt x="1676917" y="1376096"/>
                  </a:lnTo>
                  <a:lnTo>
                    <a:pt x="1689640" y="1364654"/>
                  </a:lnTo>
                  <a:lnTo>
                    <a:pt x="1701090" y="1354483"/>
                  </a:lnTo>
                  <a:lnTo>
                    <a:pt x="1711587" y="1345584"/>
                  </a:lnTo>
                  <a:lnTo>
                    <a:pt x="1726536" y="1332870"/>
                  </a:lnTo>
                  <a:lnTo>
                    <a:pt x="1732261" y="1328738"/>
                  </a:lnTo>
                  <a:close/>
                  <a:moveTo>
                    <a:pt x="384435" y="1328738"/>
                  </a:moveTo>
                  <a:lnTo>
                    <a:pt x="385392" y="1335731"/>
                  </a:lnTo>
                  <a:lnTo>
                    <a:pt x="387946" y="1355119"/>
                  </a:lnTo>
                  <a:lnTo>
                    <a:pt x="389542" y="1368468"/>
                  </a:lnTo>
                  <a:lnTo>
                    <a:pt x="391457" y="1384042"/>
                  </a:lnTo>
                  <a:lnTo>
                    <a:pt x="392734" y="1400888"/>
                  </a:lnTo>
                  <a:lnTo>
                    <a:pt x="394011" y="1419322"/>
                  </a:lnTo>
                  <a:lnTo>
                    <a:pt x="394969" y="1438075"/>
                  </a:lnTo>
                  <a:lnTo>
                    <a:pt x="395288" y="1457463"/>
                  </a:lnTo>
                  <a:lnTo>
                    <a:pt x="395288" y="1477169"/>
                  </a:lnTo>
                  <a:lnTo>
                    <a:pt x="394649" y="1496239"/>
                  </a:lnTo>
                  <a:lnTo>
                    <a:pt x="394011" y="1505774"/>
                  </a:lnTo>
                  <a:lnTo>
                    <a:pt x="393053" y="1514674"/>
                  </a:lnTo>
                  <a:lnTo>
                    <a:pt x="392096" y="1523573"/>
                  </a:lnTo>
                  <a:lnTo>
                    <a:pt x="390500" y="1532155"/>
                  </a:lnTo>
                  <a:lnTo>
                    <a:pt x="388904" y="1540418"/>
                  </a:lnTo>
                  <a:lnTo>
                    <a:pt x="386988" y="1548364"/>
                  </a:lnTo>
                  <a:lnTo>
                    <a:pt x="385073" y="1555357"/>
                  </a:lnTo>
                  <a:lnTo>
                    <a:pt x="382519" y="1562349"/>
                  </a:lnTo>
                  <a:lnTo>
                    <a:pt x="379966" y="1568706"/>
                  </a:lnTo>
                  <a:lnTo>
                    <a:pt x="376774" y="1574745"/>
                  </a:lnTo>
                  <a:lnTo>
                    <a:pt x="373901" y="1580148"/>
                  </a:lnTo>
                  <a:lnTo>
                    <a:pt x="370709" y="1585551"/>
                  </a:lnTo>
                  <a:lnTo>
                    <a:pt x="367516" y="1590319"/>
                  </a:lnTo>
                  <a:lnTo>
                    <a:pt x="364005" y="1594769"/>
                  </a:lnTo>
                  <a:lnTo>
                    <a:pt x="360494" y="1598901"/>
                  </a:lnTo>
                  <a:lnTo>
                    <a:pt x="356663" y="1602715"/>
                  </a:lnTo>
                  <a:lnTo>
                    <a:pt x="352833" y="1605893"/>
                  </a:lnTo>
                  <a:lnTo>
                    <a:pt x="349002" y="1609389"/>
                  </a:lnTo>
                  <a:lnTo>
                    <a:pt x="345172" y="1612250"/>
                  </a:lnTo>
                  <a:lnTo>
                    <a:pt x="341022" y="1614793"/>
                  </a:lnTo>
                  <a:lnTo>
                    <a:pt x="337192" y="1617017"/>
                  </a:lnTo>
                  <a:lnTo>
                    <a:pt x="333042" y="1619242"/>
                  </a:lnTo>
                  <a:lnTo>
                    <a:pt x="328892" y="1621149"/>
                  </a:lnTo>
                  <a:lnTo>
                    <a:pt x="324742" y="1622739"/>
                  </a:lnTo>
                  <a:lnTo>
                    <a:pt x="320912" y="1624010"/>
                  </a:lnTo>
                  <a:lnTo>
                    <a:pt x="316443" y="1624963"/>
                  </a:lnTo>
                  <a:lnTo>
                    <a:pt x="308782" y="1626553"/>
                  </a:lnTo>
                  <a:lnTo>
                    <a:pt x="300802" y="1627188"/>
                  </a:lnTo>
                  <a:lnTo>
                    <a:pt x="293141" y="1627188"/>
                  </a:lnTo>
                  <a:lnTo>
                    <a:pt x="286118" y="1626870"/>
                  </a:lnTo>
                  <a:lnTo>
                    <a:pt x="279415" y="1625917"/>
                  </a:lnTo>
                  <a:lnTo>
                    <a:pt x="273669" y="1624328"/>
                  </a:lnTo>
                  <a:lnTo>
                    <a:pt x="268242" y="1622739"/>
                  </a:lnTo>
                  <a:lnTo>
                    <a:pt x="263454" y="1620514"/>
                  </a:lnTo>
                  <a:lnTo>
                    <a:pt x="258027" y="1617335"/>
                  </a:lnTo>
                  <a:lnTo>
                    <a:pt x="252601" y="1613839"/>
                  </a:lnTo>
                  <a:lnTo>
                    <a:pt x="246855" y="1609389"/>
                  </a:lnTo>
                  <a:lnTo>
                    <a:pt x="241429" y="1603986"/>
                  </a:lnTo>
                  <a:lnTo>
                    <a:pt x="236321" y="1598265"/>
                  </a:lnTo>
                  <a:lnTo>
                    <a:pt x="231533" y="1591590"/>
                  </a:lnTo>
                  <a:lnTo>
                    <a:pt x="229299" y="1588094"/>
                  </a:lnTo>
                  <a:lnTo>
                    <a:pt x="227383" y="1584598"/>
                  </a:lnTo>
                  <a:lnTo>
                    <a:pt x="225149" y="1580466"/>
                  </a:lnTo>
                  <a:lnTo>
                    <a:pt x="223234" y="1576334"/>
                  </a:lnTo>
                  <a:lnTo>
                    <a:pt x="221957" y="1572202"/>
                  </a:lnTo>
                  <a:lnTo>
                    <a:pt x="220361" y="1567435"/>
                  </a:lnTo>
                  <a:lnTo>
                    <a:pt x="219403" y="1562985"/>
                  </a:lnTo>
                  <a:lnTo>
                    <a:pt x="218445" y="1558217"/>
                  </a:lnTo>
                  <a:lnTo>
                    <a:pt x="217807" y="1553450"/>
                  </a:lnTo>
                  <a:lnTo>
                    <a:pt x="217488" y="1548364"/>
                  </a:lnTo>
                  <a:lnTo>
                    <a:pt x="217488" y="1542961"/>
                  </a:lnTo>
                  <a:lnTo>
                    <a:pt x="217488" y="1537558"/>
                  </a:lnTo>
                  <a:lnTo>
                    <a:pt x="218126" y="1531837"/>
                  </a:lnTo>
                  <a:lnTo>
                    <a:pt x="219084" y="1526116"/>
                  </a:lnTo>
                  <a:lnTo>
                    <a:pt x="220041" y="1520077"/>
                  </a:lnTo>
                  <a:lnTo>
                    <a:pt x="221637" y="1514038"/>
                  </a:lnTo>
                  <a:lnTo>
                    <a:pt x="223553" y="1507363"/>
                  </a:lnTo>
                  <a:lnTo>
                    <a:pt x="226106" y="1501324"/>
                  </a:lnTo>
                  <a:lnTo>
                    <a:pt x="228979" y="1494332"/>
                  </a:lnTo>
                  <a:lnTo>
                    <a:pt x="232491" y="1487339"/>
                  </a:lnTo>
                  <a:lnTo>
                    <a:pt x="236321" y="1480665"/>
                  </a:lnTo>
                  <a:lnTo>
                    <a:pt x="240790" y="1473355"/>
                  </a:lnTo>
                  <a:lnTo>
                    <a:pt x="245578" y="1466362"/>
                  </a:lnTo>
                  <a:lnTo>
                    <a:pt x="251005" y="1459052"/>
                  </a:lnTo>
                  <a:lnTo>
                    <a:pt x="256431" y="1451742"/>
                  </a:lnTo>
                  <a:lnTo>
                    <a:pt x="262496" y="1444749"/>
                  </a:lnTo>
                  <a:lnTo>
                    <a:pt x="275265" y="1430129"/>
                  </a:lnTo>
                  <a:lnTo>
                    <a:pt x="288352" y="1415508"/>
                  </a:lnTo>
                  <a:lnTo>
                    <a:pt x="302078" y="1401841"/>
                  </a:lnTo>
                  <a:lnTo>
                    <a:pt x="315485" y="1388492"/>
                  </a:lnTo>
                  <a:lnTo>
                    <a:pt x="328892" y="1376096"/>
                  </a:lnTo>
                  <a:lnTo>
                    <a:pt x="341660" y="1364654"/>
                  </a:lnTo>
                  <a:lnTo>
                    <a:pt x="353152" y="1354483"/>
                  </a:lnTo>
                  <a:lnTo>
                    <a:pt x="363686" y="1345584"/>
                  </a:lnTo>
                  <a:lnTo>
                    <a:pt x="378689" y="1332870"/>
                  </a:lnTo>
                  <a:lnTo>
                    <a:pt x="384435" y="1328738"/>
                  </a:lnTo>
                  <a:close/>
                  <a:moveTo>
                    <a:pt x="835401" y="1082675"/>
                  </a:moveTo>
                  <a:lnTo>
                    <a:pt x="836348" y="1089660"/>
                  </a:lnTo>
                  <a:lnTo>
                    <a:pt x="839190" y="1109028"/>
                  </a:lnTo>
                  <a:lnTo>
                    <a:pt x="840769" y="1122363"/>
                  </a:lnTo>
                  <a:lnTo>
                    <a:pt x="842032" y="1138238"/>
                  </a:lnTo>
                  <a:lnTo>
                    <a:pt x="843611" y="1154748"/>
                  </a:lnTo>
                  <a:lnTo>
                    <a:pt x="844875" y="1173163"/>
                  </a:lnTo>
                  <a:lnTo>
                    <a:pt x="845822" y="1191895"/>
                  </a:lnTo>
                  <a:lnTo>
                    <a:pt x="846138" y="1211580"/>
                  </a:lnTo>
                  <a:lnTo>
                    <a:pt x="846138" y="1230630"/>
                  </a:lnTo>
                  <a:lnTo>
                    <a:pt x="845506" y="1249998"/>
                  </a:lnTo>
                  <a:lnTo>
                    <a:pt x="844875" y="1259523"/>
                  </a:lnTo>
                  <a:lnTo>
                    <a:pt x="843927" y="1268730"/>
                  </a:lnTo>
                  <a:lnTo>
                    <a:pt x="842980" y="1277303"/>
                  </a:lnTo>
                  <a:lnTo>
                    <a:pt x="841717" y="1285875"/>
                  </a:lnTo>
                  <a:lnTo>
                    <a:pt x="840138" y="1294130"/>
                  </a:lnTo>
                  <a:lnTo>
                    <a:pt x="838243" y="1301750"/>
                  </a:lnTo>
                  <a:lnTo>
                    <a:pt x="836032" y="1309053"/>
                  </a:lnTo>
                  <a:lnTo>
                    <a:pt x="833506" y="1316038"/>
                  </a:lnTo>
                  <a:lnTo>
                    <a:pt x="830980" y="1322388"/>
                  </a:lnTo>
                  <a:lnTo>
                    <a:pt x="828138" y="1328420"/>
                  </a:lnTo>
                  <a:lnTo>
                    <a:pt x="825295" y="1333818"/>
                  </a:lnTo>
                  <a:lnTo>
                    <a:pt x="821822" y="1339215"/>
                  </a:lnTo>
                  <a:lnTo>
                    <a:pt x="818664" y="1343978"/>
                  </a:lnTo>
                  <a:lnTo>
                    <a:pt x="815506" y="1348423"/>
                  </a:lnTo>
                  <a:lnTo>
                    <a:pt x="811716" y="1352550"/>
                  </a:lnTo>
                  <a:lnTo>
                    <a:pt x="807927" y="1356360"/>
                  </a:lnTo>
                  <a:lnTo>
                    <a:pt x="804453" y="1359853"/>
                  </a:lnTo>
                  <a:lnTo>
                    <a:pt x="800348" y="1363028"/>
                  </a:lnTo>
                  <a:lnTo>
                    <a:pt x="796558" y="1365885"/>
                  </a:lnTo>
                  <a:lnTo>
                    <a:pt x="792769" y="1368425"/>
                  </a:lnTo>
                  <a:lnTo>
                    <a:pt x="788663" y="1370648"/>
                  </a:lnTo>
                  <a:lnTo>
                    <a:pt x="784558" y="1372870"/>
                  </a:lnTo>
                  <a:lnTo>
                    <a:pt x="780768" y="1374775"/>
                  </a:lnTo>
                  <a:lnTo>
                    <a:pt x="776347" y="1376363"/>
                  </a:lnTo>
                  <a:lnTo>
                    <a:pt x="772558" y="1377633"/>
                  </a:lnTo>
                  <a:lnTo>
                    <a:pt x="768452" y="1378585"/>
                  </a:lnTo>
                  <a:lnTo>
                    <a:pt x="760558" y="1380173"/>
                  </a:lnTo>
                  <a:lnTo>
                    <a:pt x="752663" y="1380808"/>
                  </a:lnTo>
                  <a:lnTo>
                    <a:pt x="745399" y="1381125"/>
                  </a:lnTo>
                  <a:lnTo>
                    <a:pt x="738136" y="1380490"/>
                  </a:lnTo>
                  <a:lnTo>
                    <a:pt x="731820" y="1379538"/>
                  </a:lnTo>
                  <a:lnTo>
                    <a:pt x="725820" y="1378268"/>
                  </a:lnTo>
                  <a:lnTo>
                    <a:pt x="720768" y="1376363"/>
                  </a:lnTo>
                  <a:lnTo>
                    <a:pt x="715715" y="1374140"/>
                  </a:lnTo>
                  <a:lnTo>
                    <a:pt x="710346" y="1370965"/>
                  </a:lnTo>
                  <a:lnTo>
                    <a:pt x="704978" y="1367473"/>
                  </a:lnTo>
                  <a:lnTo>
                    <a:pt x="699609" y="1363028"/>
                  </a:lnTo>
                  <a:lnTo>
                    <a:pt x="693925" y="1357630"/>
                  </a:lnTo>
                  <a:lnTo>
                    <a:pt x="688872" y="1351915"/>
                  </a:lnTo>
                  <a:lnTo>
                    <a:pt x="684135" y="1345248"/>
                  </a:lnTo>
                  <a:lnTo>
                    <a:pt x="681925" y="1341755"/>
                  </a:lnTo>
                  <a:lnTo>
                    <a:pt x="679714" y="1338263"/>
                  </a:lnTo>
                  <a:lnTo>
                    <a:pt x="678135" y="1334135"/>
                  </a:lnTo>
                  <a:lnTo>
                    <a:pt x="676241" y="1330008"/>
                  </a:lnTo>
                  <a:lnTo>
                    <a:pt x="674662" y="1325880"/>
                  </a:lnTo>
                  <a:lnTo>
                    <a:pt x="673398" y="1321435"/>
                  </a:lnTo>
                  <a:lnTo>
                    <a:pt x="672135" y="1316673"/>
                  </a:lnTo>
                  <a:lnTo>
                    <a:pt x="671188" y="1311910"/>
                  </a:lnTo>
                  <a:lnTo>
                    <a:pt x="670556" y="1307148"/>
                  </a:lnTo>
                  <a:lnTo>
                    <a:pt x="670241" y="1301750"/>
                  </a:lnTo>
                  <a:lnTo>
                    <a:pt x="669925" y="1296670"/>
                  </a:lnTo>
                  <a:lnTo>
                    <a:pt x="670241" y="1291273"/>
                  </a:lnTo>
                  <a:lnTo>
                    <a:pt x="670872" y="1285558"/>
                  </a:lnTo>
                  <a:lnTo>
                    <a:pt x="671504" y="1279843"/>
                  </a:lnTo>
                  <a:lnTo>
                    <a:pt x="672767" y="1273810"/>
                  </a:lnTo>
                  <a:lnTo>
                    <a:pt x="674662" y="1267778"/>
                  </a:lnTo>
                  <a:lnTo>
                    <a:pt x="676556" y="1261428"/>
                  </a:lnTo>
                  <a:lnTo>
                    <a:pt x="678767" y="1254760"/>
                  </a:lnTo>
                  <a:lnTo>
                    <a:pt x="681609" y="1248093"/>
                  </a:lnTo>
                  <a:lnTo>
                    <a:pt x="685399" y="1241425"/>
                  </a:lnTo>
                  <a:lnTo>
                    <a:pt x="689188" y="1234440"/>
                  </a:lnTo>
                  <a:lnTo>
                    <a:pt x="693294" y="1227455"/>
                  </a:lnTo>
                  <a:lnTo>
                    <a:pt x="698346" y="1220470"/>
                  </a:lnTo>
                  <a:lnTo>
                    <a:pt x="703399" y="1212850"/>
                  </a:lnTo>
                  <a:lnTo>
                    <a:pt x="709083" y="1205548"/>
                  </a:lnTo>
                  <a:lnTo>
                    <a:pt x="714767" y="1198563"/>
                  </a:lnTo>
                  <a:lnTo>
                    <a:pt x="727399" y="1183640"/>
                  </a:lnTo>
                  <a:lnTo>
                    <a:pt x="740347" y="1169670"/>
                  </a:lnTo>
                  <a:lnTo>
                    <a:pt x="753926" y="1155700"/>
                  </a:lnTo>
                  <a:lnTo>
                    <a:pt x="767505" y="1142365"/>
                  </a:lnTo>
                  <a:lnTo>
                    <a:pt x="780768" y="1129983"/>
                  </a:lnTo>
                  <a:lnTo>
                    <a:pt x="793400" y="1118553"/>
                  </a:lnTo>
                  <a:lnTo>
                    <a:pt x="804769" y="1108393"/>
                  </a:lnTo>
                  <a:lnTo>
                    <a:pt x="815190" y="1099503"/>
                  </a:lnTo>
                  <a:lnTo>
                    <a:pt x="830032" y="1087120"/>
                  </a:lnTo>
                  <a:lnTo>
                    <a:pt x="835401" y="1082675"/>
                  </a:lnTo>
                  <a:close/>
                  <a:moveTo>
                    <a:pt x="1824103" y="449263"/>
                  </a:moveTo>
                  <a:lnTo>
                    <a:pt x="1812050" y="450216"/>
                  </a:lnTo>
                  <a:lnTo>
                    <a:pt x="1799998" y="451486"/>
                  </a:lnTo>
                  <a:lnTo>
                    <a:pt x="1787946" y="453708"/>
                  </a:lnTo>
                  <a:lnTo>
                    <a:pt x="1776211" y="456566"/>
                  </a:lnTo>
                  <a:lnTo>
                    <a:pt x="1764159" y="459741"/>
                  </a:lnTo>
                  <a:lnTo>
                    <a:pt x="1752741" y="463868"/>
                  </a:lnTo>
                  <a:lnTo>
                    <a:pt x="1741323" y="468313"/>
                  </a:lnTo>
                  <a:lnTo>
                    <a:pt x="1729906" y="473393"/>
                  </a:lnTo>
                  <a:lnTo>
                    <a:pt x="1719122" y="478791"/>
                  </a:lnTo>
                  <a:lnTo>
                    <a:pt x="1708656" y="485141"/>
                  </a:lnTo>
                  <a:lnTo>
                    <a:pt x="1698190" y="491808"/>
                  </a:lnTo>
                  <a:lnTo>
                    <a:pt x="1688040" y="498793"/>
                  </a:lnTo>
                  <a:lnTo>
                    <a:pt x="1678208" y="506413"/>
                  </a:lnTo>
                  <a:lnTo>
                    <a:pt x="1668694" y="514033"/>
                  </a:lnTo>
                  <a:lnTo>
                    <a:pt x="1659813" y="522606"/>
                  </a:lnTo>
                  <a:lnTo>
                    <a:pt x="1651250" y="531178"/>
                  </a:lnTo>
                  <a:lnTo>
                    <a:pt x="1643003" y="540386"/>
                  </a:lnTo>
                  <a:lnTo>
                    <a:pt x="1635074" y="549593"/>
                  </a:lnTo>
                  <a:lnTo>
                    <a:pt x="1628097" y="559118"/>
                  </a:lnTo>
                  <a:lnTo>
                    <a:pt x="1621119" y="569278"/>
                  </a:lnTo>
                  <a:lnTo>
                    <a:pt x="1614776" y="579438"/>
                  </a:lnTo>
                  <a:lnTo>
                    <a:pt x="1608750" y="589916"/>
                  </a:lnTo>
                  <a:lnTo>
                    <a:pt x="1603358" y="600711"/>
                  </a:lnTo>
                  <a:lnTo>
                    <a:pt x="1598284" y="611823"/>
                  </a:lnTo>
                  <a:lnTo>
                    <a:pt x="1594161" y="622936"/>
                  </a:lnTo>
                  <a:lnTo>
                    <a:pt x="1592258" y="628651"/>
                  </a:lnTo>
                  <a:lnTo>
                    <a:pt x="1590672" y="634683"/>
                  </a:lnTo>
                  <a:lnTo>
                    <a:pt x="1588769" y="640081"/>
                  </a:lnTo>
                  <a:lnTo>
                    <a:pt x="1587500" y="646113"/>
                  </a:lnTo>
                  <a:lnTo>
                    <a:pt x="1603358" y="628333"/>
                  </a:lnTo>
                  <a:lnTo>
                    <a:pt x="1618899" y="611506"/>
                  </a:lnTo>
                  <a:lnTo>
                    <a:pt x="1634440" y="594678"/>
                  </a:lnTo>
                  <a:lnTo>
                    <a:pt x="1650933" y="579121"/>
                  </a:lnTo>
                  <a:lnTo>
                    <a:pt x="1658862" y="571501"/>
                  </a:lnTo>
                  <a:lnTo>
                    <a:pt x="1667108" y="564198"/>
                  </a:lnTo>
                  <a:lnTo>
                    <a:pt x="1675671" y="556896"/>
                  </a:lnTo>
                  <a:lnTo>
                    <a:pt x="1684234" y="549593"/>
                  </a:lnTo>
                  <a:lnTo>
                    <a:pt x="1692798" y="542926"/>
                  </a:lnTo>
                  <a:lnTo>
                    <a:pt x="1701678" y="536258"/>
                  </a:lnTo>
                  <a:lnTo>
                    <a:pt x="1710559" y="530226"/>
                  </a:lnTo>
                  <a:lnTo>
                    <a:pt x="1719757" y="523876"/>
                  </a:lnTo>
                  <a:lnTo>
                    <a:pt x="1728637" y="517843"/>
                  </a:lnTo>
                  <a:lnTo>
                    <a:pt x="1737835" y="512128"/>
                  </a:lnTo>
                  <a:lnTo>
                    <a:pt x="1747350" y="506731"/>
                  </a:lnTo>
                  <a:lnTo>
                    <a:pt x="1756864" y="501333"/>
                  </a:lnTo>
                  <a:lnTo>
                    <a:pt x="1766696" y="496571"/>
                  </a:lnTo>
                  <a:lnTo>
                    <a:pt x="1776528" y="491808"/>
                  </a:lnTo>
                  <a:lnTo>
                    <a:pt x="1786360" y="487046"/>
                  </a:lnTo>
                  <a:lnTo>
                    <a:pt x="1796827" y="482918"/>
                  </a:lnTo>
                  <a:lnTo>
                    <a:pt x="1806976" y="478473"/>
                  </a:lnTo>
                  <a:lnTo>
                    <a:pt x="1817759" y="474981"/>
                  </a:lnTo>
                  <a:lnTo>
                    <a:pt x="1828226" y="471488"/>
                  </a:lnTo>
                  <a:lnTo>
                    <a:pt x="1839326" y="467678"/>
                  </a:lnTo>
                  <a:lnTo>
                    <a:pt x="1861528" y="461328"/>
                  </a:lnTo>
                  <a:lnTo>
                    <a:pt x="1884363" y="455296"/>
                  </a:lnTo>
                  <a:lnTo>
                    <a:pt x="1878337" y="453708"/>
                  </a:lnTo>
                  <a:lnTo>
                    <a:pt x="1872628" y="452438"/>
                  </a:lnTo>
                  <a:lnTo>
                    <a:pt x="1860576" y="450851"/>
                  </a:lnTo>
                  <a:lnTo>
                    <a:pt x="1848841" y="449581"/>
                  </a:lnTo>
                  <a:lnTo>
                    <a:pt x="1836789" y="449263"/>
                  </a:lnTo>
                  <a:lnTo>
                    <a:pt x="1824103" y="449263"/>
                  </a:lnTo>
                  <a:close/>
                  <a:moveTo>
                    <a:pt x="1833429" y="404813"/>
                  </a:moveTo>
                  <a:lnTo>
                    <a:pt x="1848983" y="404813"/>
                  </a:lnTo>
                  <a:lnTo>
                    <a:pt x="1862315" y="404813"/>
                  </a:lnTo>
                  <a:lnTo>
                    <a:pt x="1875330" y="405448"/>
                  </a:lnTo>
                  <a:lnTo>
                    <a:pt x="1888345" y="406717"/>
                  </a:lnTo>
                  <a:lnTo>
                    <a:pt x="1901359" y="408303"/>
                  </a:lnTo>
                  <a:lnTo>
                    <a:pt x="1913739" y="410523"/>
                  </a:lnTo>
                  <a:lnTo>
                    <a:pt x="1926436" y="412744"/>
                  </a:lnTo>
                  <a:lnTo>
                    <a:pt x="1938816" y="415599"/>
                  </a:lnTo>
                  <a:lnTo>
                    <a:pt x="1950879" y="418771"/>
                  </a:lnTo>
                  <a:lnTo>
                    <a:pt x="1962624" y="422578"/>
                  </a:lnTo>
                  <a:lnTo>
                    <a:pt x="1974369" y="426384"/>
                  </a:lnTo>
                  <a:lnTo>
                    <a:pt x="1985796" y="430825"/>
                  </a:lnTo>
                  <a:lnTo>
                    <a:pt x="1997224" y="435901"/>
                  </a:lnTo>
                  <a:lnTo>
                    <a:pt x="2008016" y="440659"/>
                  </a:lnTo>
                  <a:lnTo>
                    <a:pt x="2018809" y="446369"/>
                  </a:lnTo>
                  <a:lnTo>
                    <a:pt x="2029284" y="452079"/>
                  </a:lnTo>
                  <a:lnTo>
                    <a:pt x="2039760" y="458424"/>
                  </a:lnTo>
                  <a:lnTo>
                    <a:pt x="2049600" y="464768"/>
                  </a:lnTo>
                  <a:lnTo>
                    <a:pt x="2059123" y="471747"/>
                  </a:lnTo>
                  <a:lnTo>
                    <a:pt x="2068328" y="478409"/>
                  </a:lnTo>
                  <a:lnTo>
                    <a:pt x="2077534" y="486022"/>
                  </a:lnTo>
                  <a:lnTo>
                    <a:pt x="2086105" y="493953"/>
                  </a:lnTo>
                  <a:lnTo>
                    <a:pt x="2094358" y="501566"/>
                  </a:lnTo>
                  <a:lnTo>
                    <a:pt x="2102294" y="510131"/>
                  </a:lnTo>
                  <a:lnTo>
                    <a:pt x="2110229" y="518696"/>
                  </a:lnTo>
                  <a:lnTo>
                    <a:pt x="2117213" y="527578"/>
                  </a:lnTo>
                  <a:lnTo>
                    <a:pt x="2124196" y="536143"/>
                  </a:lnTo>
                  <a:lnTo>
                    <a:pt x="2130863" y="545660"/>
                  </a:lnTo>
                  <a:lnTo>
                    <a:pt x="2136894" y="555177"/>
                  </a:lnTo>
                  <a:lnTo>
                    <a:pt x="2142925" y="564693"/>
                  </a:lnTo>
                  <a:lnTo>
                    <a:pt x="2148004" y="574845"/>
                  </a:lnTo>
                  <a:lnTo>
                    <a:pt x="2152765" y="584678"/>
                  </a:lnTo>
                  <a:lnTo>
                    <a:pt x="2157527" y="594830"/>
                  </a:lnTo>
                  <a:lnTo>
                    <a:pt x="2167367" y="592292"/>
                  </a:lnTo>
                  <a:lnTo>
                    <a:pt x="2177208" y="590071"/>
                  </a:lnTo>
                  <a:lnTo>
                    <a:pt x="2187365" y="588168"/>
                  </a:lnTo>
                  <a:lnTo>
                    <a:pt x="2197523" y="586582"/>
                  </a:lnTo>
                  <a:lnTo>
                    <a:pt x="2207998" y="585313"/>
                  </a:lnTo>
                  <a:lnTo>
                    <a:pt x="2218791" y="584044"/>
                  </a:lnTo>
                  <a:lnTo>
                    <a:pt x="2229584" y="583727"/>
                  </a:lnTo>
                  <a:lnTo>
                    <a:pt x="2240377" y="583410"/>
                  </a:lnTo>
                  <a:lnTo>
                    <a:pt x="2253709" y="583727"/>
                  </a:lnTo>
                  <a:lnTo>
                    <a:pt x="2267041" y="584361"/>
                  </a:lnTo>
                  <a:lnTo>
                    <a:pt x="2280055" y="586265"/>
                  </a:lnTo>
                  <a:lnTo>
                    <a:pt x="2292753" y="588168"/>
                  </a:lnTo>
                  <a:lnTo>
                    <a:pt x="2305450" y="590388"/>
                  </a:lnTo>
                  <a:lnTo>
                    <a:pt x="2317830" y="593561"/>
                  </a:lnTo>
                  <a:lnTo>
                    <a:pt x="2329892" y="597050"/>
                  </a:lnTo>
                  <a:lnTo>
                    <a:pt x="2341637" y="601174"/>
                  </a:lnTo>
                  <a:lnTo>
                    <a:pt x="2353382" y="605298"/>
                  </a:lnTo>
                  <a:lnTo>
                    <a:pt x="2364492" y="610373"/>
                  </a:lnTo>
                  <a:lnTo>
                    <a:pt x="2375602" y="615766"/>
                  </a:lnTo>
                  <a:lnTo>
                    <a:pt x="2386078" y="621793"/>
                  </a:lnTo>
                  <a:lnTo>
                    <a:pt x="2396553" y="627821"/>
                  </a:lnTo>
                  <a:lnTo>
                    <a:pt x="2406393" y="634482"/>
                  </a:lnTo>
                  <a:lnTo>
                    <a:pt x="2415916" y="641144"/>
                  </a:lnTo>
                  <a:lnTo>
                    <a:pt x="2425122" y="648757"/>
                  </a:lnTo>
                  <a:lnTo>
                    <a:pt x="2433375" y="656688"/>
                  </a:lnTo>
                  <a:lnTo>
                    <a:pt x="2441628" y="664619"/>
                  </a:lnTo>
                  <a:lnTo>
                    <a:pt x="2449564" y="672866"/>
                  </a:lnTo>
                  <a:lnTo>
                    <a:pt x="2456548" y="681749"/>
                  </a:lnTo>
                  <a:lnTo>
                    <a:pt x="2463531" y="690948"/>
                  </a:lnTo>
                  <a:lnTo>
                    <a:pt x="2469562" y="700147"/>
                  </a:lnTo>
                  <a:lnTo>
                    <a:pt x="2475594" y="709664"/>
                  </a:lnTo>
                  <a:lnTo>
                    <a:pt x="2480672" y="719498"/>
                  </a:lnTo>
                  <a:lnTo>
                    <a:pt x="2485434" y="729649"/>
                  </a:lnTo>
                  <a:lnTo>
                    <a:pt x="2489561" y="740117"/>
                  </a:lnTo>
                  <a:lnTo>
                    <a:pt x="2493052" y="750903"/>
                  </a:lnTo>
                  <a:lnTo>
                    <a:pt x="2496227" y="761689"/>
                  </a:lnTo>
                  <a:lnTo>
                    <a:pt x="2498449" y="772157"/>
                  </a:lnTo>
                  <a:lnTo>
                    <a:pt x="2500036" y="783260"/>
                  </a:lnTo>
                  <a:lnTo>
                    <a:pt x="2500988" y="794680"/>
                  </a:lnTo>
                  <a:lnTo>
                    <a:pt x="2501306" y="806100"/>
                  </a:lnTo>
                  <a:lnTo>
                    <a:pt x="2500988" y="813079"/>
                  </a:lnTo>
                  <a:lnTo>
                    <a:pt x="2500671" y="819423"/>
                  </a:lnTo>
                  <a:lnTo>
                    <a:pt x="2510511" y="820058"/>
                  </a:lnTo>
                  <a:lnTo>
                    <a:pt x="2520351" y="820692"/>
                  </a:lnTo>
                  <a:lnTo>
                    <a:pt x="2529557" y="821644"/>
                  </a:lnTo>
                  <a:lnTo>
                    <a:pt x="2538762" y="822913"/>
                  </a:lnTo>
                  <a:lnTo>
                    <a:pt x="2547968" y="824816"/>
                  </a:lnTo>
                  <a:lnTo>
                    <a:pt x="2556856" y="826719"/>
                  </a:lnTo>
                  <a:lnTo>
                    <a:pt x="2565744" y="829257"/>
                  </a:lnTo>
                  <a:lnTo>
                    <a:pt x="2574315" y="832429"/>
                  </a:lnTo>
                  <a:lnTo>
                    <a:pt x="2582568" y="835284"/>
                  </a:lnTo>
                  <a:lnTo>
                    <a:pt x="2590821" y="838774"/>
                  </a:lnTo>
                  <a:lnTo>
                    <a:pt x="2598440" y="842580"/>
                  </a:lnTo>
                  <a:lnTo>
                    <a:pt x="2606375" y="846704"/>
                  </a:lnTo>
                  <a:lnTo>
                    <a:pt x="2613676" y="850828"/>
                  </a:lnTo>
                  <a:lnTo>
                    <a:pt x="2620660" y="855586"/>
                  </a:lnTo>
                  <a:lnTo>
                    <a:pt x="2627643" y="860345"/>
                  </a:lnTo>
                  <a:lnTo>
                    <a:pt x="2633992" y="865420"/>
                  </a:lnTo>
                  <a:lnTo>
                    <a:pt x="2640341" y="871130"/>
                  </a:lnTo>
                  <a:lnTo>
                    <a:pt x="2646372" y="876523"/>
                  </a:lnTo>
                  <a:lnTo>
                    <a:pt x="2652086" y="882550"/>
                  </a:lnTo>
                  <a:lnTo>
                    <a:pt x="2657165" y="888578"/>
                  </a:lnTo>
                  <a:lnTo>
                    <a:pt x="2662243" y="894922"/>
                  </a:lnTo>
                  <a:lnTo>
                    <a:pt x="2666688" y="901267"/>
                  </a:lnTo>
                  <a:lnTo>
                    <a:pt x="2670497" y="907928"/>
                  </a:lnTo>
                  <a:lnTo>
                    <a:pt x="2674623" y="914907"/>
                  </a:lnTo>
                  <a:lnTo>
                    <a:pt x="2677798" y="921886"/>
                  </a:lnTo>
                  <a:lnTo>
                    <a:pt x="2680655" y="929182"/>
                  </a:lnTo>
                  <a:lnTo>
                    <a:pt x="2683511" y="936161"/>
                  </a:lnTo>
                  <a:lnTo>
                    <a:pt x="2685733" y="943774"/>
                  </a:lnTo>
                  <a:lnTo>
                    <a:pt x="2687321" y="951388"/>
                  </a:lnTo>
                  <a:lnTo>
                    <a:pt x="2688273" y="959001"/>
                  </a:lnTo>
                  <a:lnTo>
                    <a:pt x="2689225" y="966932"/>
                  </a:lnTo>
                  <a:lnTo>
                    <a:pt x="2689225" y="974862"/>
                  </a:lnTo>
                  <a:lnTo>
                    <a:pt x="2689225" y="982476"/>
                  </a:lnTo>
                  <a:lnTo>
                    <a:pt x="2688590" y="989772"/>
                  </a:lnTo>
                  <a:lnTo>
                    <a:pt x="2687321" y="997385"/>
                  </a:lnTo>
                  <a:lnTo>
                    <a:pt x="2686051" y="1004364"/>
                  </a:lnTo>
                  <a:lnTo>
                    <a:pt x="2684146" y="1011660"/>
                  </a:lnTo>
                  <a:lnTo>
                    <a:pt x="2681607" y="1018322"/>
                  </a:lnTo>
                  <a:lnTo>
                    <a:pt x="2679067" y="1025301"/>
                  </a:lnTo>
                  <a:lnTo>
                    <a:pt x="2675893" y="1032279"/>
                  </a:lnTo>
                  <a:lnTo>
                    <a:pt x="2672719" y="1038624"/>
                  </a:lnTo>
                  <a:lnTo>
                    <a:pt x="2668592" y="1045286"/>
                  </a:lnTo>
                  <a:lnTo>
                    <a:pt x="2664783" y="1051313"/>
                  </a:lnTo>
                  <a:lnTo>
                    <a:pt x="2660339" y="1057657"/>
                  </a:lnTo>
                  <a:lnTo>
                    <a:pt x="2655577" y="1063367"/>
                  </a:lnTo>
                  <a:lnTo>
                    <a:pt x="2650498" y="1069077"/>
                  </a:lnTo>
                  <a:lnTo>
                    <a:pt x="2644785" y="1074470"/>
                  </a:lnTo>
                  <a:lnTo>
                    <a:pt x="2639388" y="1079863"/>
                  </a:lnTo>
                  <a:lnTo>
                    <a:pt x="2633357" y="1084938"/>
                  </a:lnTo>
                  <a:lnTo>
                    <a:pt x="2627326" y="1090014"/>
                  </a:lnTo>
                  <a:lnTo>
                    <a:pt x="2620660" y="1094455"/>
                  </a:lnTo>
                  <a:lnTo>
                    <a:pt x="2613994" y="1098579"/>
                  </a:lnTo>
                  <a:lnTo>
                    <a:pt x="2607010" y="1103020"/>
                  </a:lnTo>
                  <a:lnTo>
                    <a:pt x="2599392" y="1106827"/>
                  </a:lnTo>
                  <a:lnTo>
                    <a:pt x="2592091" y="1110316"/>
                  </a:lnTo>
                  <a:lnTo>
                    <a:pt x="2584473" y="1113806"/>
                  </a:lnTo>
                  <a:lnTo>
                    <a:pt x="2576537" y="1116978"/>
                  </a:lnTo>
                  <a:lnTo>
                    <a:pt x="2568601" y="1119516"/>
                  </a:lnTo>
                  <a:lnTo>
                    <a:pt x="2560348" y="1122053"/>
                  </a:lnTo>
                  <a:lnTo>
                    <a:pt x="2551777" y="1123957"/>
                  </a:lnTo>
                  <a:lnTo>
                    <a:pt x="2543524" y="1126177"/>
                  </a:lnTo>
                  <a:lnTo>
                    <a:pt x="2534636" y="1127763"/>
                  </a:lnTo>
                  <a:lnTo>
                    <a:pt x="2525748" y="1128715"/>
                  </a:lnTo>
                  <a:lnTo>
                    <a:pt x="2516542" y="1129667"/>
                  </a:lnTo>
                  <a:lnTo>
                    <a:pt x="2516860" y="1130301"/>
                  </a:lnTo>
                  <a:lnTo>
                    <a:pt x="1480445" y="1130301"/>
                  </a:lnTo>
                  <a:lnTo>
                    <a:pt x="1481397" y="1129984"/>
                  </a:lnTo>
                  <a:lnTo>
                    <a:pt x="1474096" y="1130301"/>
                  </a:lnTo>
                  <a:lnTo>
                    <a:pt x="1466478" y="1130301"/>
                  </a:lnTo>
                  <a:lnTo>
                    <a:pt x="1453463" y="1129984"/>
                  </a:lnTo>
                  <a:lnTo>
                    <a:pt x="1440448" y="1129032"/>
                  </a:lnTo>
                  <a:lnTo>
                    <a:pt x="1427751" y="1127763"/>
                  </a:lnTo>
                  <a:lnTo>
                    <a:pt x="1415054" y="1125543"/>
                  </a:lnTo>
                  <a:lnTo>
                    <a:pt x="1402674" y="1122688"/>
                  </a:lnTo>
                  <a:lnTo>
                    <a:pt x="1389977" y="1119516"/>
                  </a:lnTo>
                  <a:lnTo>
                    <a:pt x="1378232" y="1115709"/>
                  </a:lnTo>
                  <a:lnTo>
                    <a:pt x="1366487" y="1111268"/>
                  </a:lnTo>
                  <a:lnTo>
                    <a:pt x="1355376" y="1106510"/>
                  </a:lnTo>
                  <a:lnTo>
                    <a:pt x="1344266" y="1100800"/>
                  </a:lnTo>
                  <a:lnTo>
                    <a:pt x="1333474" y="1095090"/>
                  </a:lnTo>
                  <a:lnTo>
                    <a:pt x="1322998" y="1088745"/>
                  </a:lnTo>
                  <a:lnTo>
                    <a:pt x="1312841" y="1082083"/>
                  </a:lnTo>
                  <a:lnTo>
                    <a:pt x="1303000" y="1074787"/>
                  </a:lnTo>
                  <a:lnTo>
                    <a:pt x="1293795" y="1067491"/>
                  </a:lnTo>
                  <a:lnTo>
                    <a:pt x="1284907" y="1059243"/>
                  </a:lnTo>
                  <a:lnTo>
                    <a:pt x="1276336" y="1050678"/>
                  </a:lnTo>
                  <a:lnTo>
                    <a:pt x="1268400" y="1041796"/>
                  </a:lnTo>
                  <a:lnTo>
                    <a:pt x="1260464" y="1032914"/>
                  </a:lnTo>
                  <a:lnTo>
                    <a:pt x="1253481" y="1023397"/>
                  </a:lnTo>
                  <a:lnTo>
                    <a:pt x="1246815" y="1013563"/>
                  </a:lnTo>
                  <a:lnTo>
                    <a:pt x="1240784" y="1003095"/>
                  </a:lnTo>
                  <a:lnTo>
                    <a:pt x="1234752" y="992627"/>
                  </a:lnTo>
                  <a:lnTo>
                    <a:pt x="1229991" y="981841"/>
                  </a:lnTo>
                  <a:lnTo>
                    <a:pt x="1225229" y="970738"/>
                  </a:lnTo>
                  <a:lnTo>
                    <a:pt x="1221103" y="959635"/>
                  </a:lnTo>
                  <a:lnTo>
                    <a:pt x="1217928" y="947898"/>
                  </a:lnTo>
                  <a:lnTo>
                    <a:pt x="1215072" y="936161"/>
                  </a:lnTo>
                  <a:lnTo>
                    <a:pt x="1212532" y="924424"/>
                  </a:lnTo>
                  <a:lnTo>
                    <a:pt x="1210945" y="912052"/>
                  </a:lnTo>
                  <a:lnTo>
                    <a:pt x="1209993" y="899680"/>
                  </a:lnTo>
                  <a:lnTo>
                    <a:pt x="1209675" y="887309"/>
                  </a:lnTo>
                  <a:lnTo>
                    <a:pt x="1209993" y="874937"/>
                  </a:lnTo>
                  <a:lnTo>
                    <a:pt x="1210945" y="862565"/>
                  </a:lnTo>
                  <a:lnTo>
                    <a:pt x="1212532" y="850511"/>
                  </a:lnTo>
                  <a:lnTo>
                    <a:pt x="1215072" y="838456"/>
                  </a:lnTo>
                  <a:lnTo>
                    <a:pt x="1217928" y="826719"/>
                  </a:lnTo>
                  <a:lnTo>
                    <a:pt x="1221103" y="814982"/>
                  </a:lnTo>
                  <a:lnTo>
                    <a:pt x="1225229" y="803879"/>
                  </a:lnTo>
                  <a:lnTo>
                    <a:pt x="1229991" y="792776"/>
                  </a:lnTo>
                  <a:lnTo>
                    <a:pt x="1234752" y="781991"/>
                  </a:lnTo>
                  <a:lnTo>
                    <a:pt x="1240784" y="771523"/>
                  </a:lnTo>
                  <a:lnTo>
                    <a:pt x="1246815" y="761689"/>
                  </a:lnTo>
                  <a:lnTo>
                    <a:pt x="1253481" y="751537"/>
                  </a:lnTo>
                  <a:lnTo>
                    <a:pt x="1260464" y="742021"/>
                  </a:lnTo>
                  <a:lnTo>
                    <a:pt x="1268400" y="732821"/>
                  </a:lnTo>
                  <a:lnTo>
                    <a:pt x="1276336" y="723939"/>
                  </a:lnTo>
                  <a:lnTo>
                    <a:pt x="1284907" y="715691"/>
                  </a:lnTo>
                  <a:lnTo>
                    <a:pt x="1293795" y="707444"/>
                  </a:lnTo>
                  <a:lnTo>
                    <a:pt x="1303000" y="699830"/>
                  </a:lnTo>
                  <a:lnTo>
                    <a:pt x="1312841" y="692851"/>
                  </a:lnTo>
                  <a:lnTo>
                    <a:pt x="1322998" y="685872"/>
                  </a:lnTo>
                  <a:lnTo>
                    <a:pt x="1333474" y="679845"/>
                  </a:lnTo>
                  <a:lnTo>
                    <a:pt x="1344266" y="673818"/>
                  </a:lnTo>
                  <a:lnTo>
                    <a:pt x="1355376" y="668425"/>
                  </a:lnTo>
                  <a:lnTo>
                    <a:pt x="1366487" y="663350"/>
                  </a:lnTo>
                  <a:lnTo>
                    <a:pt x="1378232" y="659226"/>
                  </a:lnTo>
                  <a:lnTo>
                    <a:pt x="1389977" y="655102"/>
                  </a:lnTo>
                  <a:lnTo>
                    <a:pt x="1402674" y="651930"/>
                  </a:lnTo>
                  <a:lnTo>
                    <a:pt x="1415054" y="649392"/>
                  </a:lnTo>
                  <a:lnTo>
                    <a:pt x="1427751" y="647171"/>
                  </a:lnTo>
                  <a:lnTo>
                    <a:pt x="1440448" y="645902"/>
                  </a:lnTo>
                  <a:lnTo>
                    <a:pt x="1453463" y="644951"/>
                  </a:lnTo>
                  <a:lnTo>
                    <a:pt x="1466478" y="644633"/>
                  </a:lnTo>
                  <a:lnTo>
                    <a:pt x="1474413" y="644633"/>
                  </a:lnTo>
                  <a:lnTo>
                    <a:pt x="1481397" y="644951"/>
                  </a:lnTo>
                  <a:lnTo>
                    <a:pt x="1489015" y="645585"/>
                  </a:lnTo>
                  <a:lnTo>
                    <a:pt x="1496634" y="646220"/>
                  </a:lnTo>
                  <a:lnTo>
                    <a:pt x="1503617" y="647171"/>
                  </a:lnTo>
                  <a:lnTo>
                    <a:pt x="1510918" y="648123"/>
                  </a:lnTo>
                  <a:lnTo>
                    <a:pt x="1525203" y="650661"/>
                  </a:lnTo>
                  <a:lnTo>
                    <a:pt x="1527425" y="637972"/>
                  </a:lnTo>
                  <a:lnTo>
                    <a:pt x="1530281" y="625283"/>
                  </a:lnTo>
                  <a:lnTo>
                    <a:pt x="1534408" y="612594"/>
                  </a:lnTo>
                  <a:lnTo>
                    <a:pt x="1538535" y="600222"/>
                  </a:lnTo>
                  <a:lnTo>
                    <a:pt x="1543614" y="588168"/>
                  </a:lnTo>
                  <a:lnTo>
                    <a:pt x="1549010" y="576431"/>
                  </a:lnTo>
                  <a:lnTo>
                    <a:pt x="1555359" y="565011"/>
                  </a:lnTo>
                  <a:lnTo>
                    <a:pt x="1561707" y="553591"/>
                  </a:lnTo>
                  <a:lnTo>
                    <a:pt x="1569326" y="542805"/>
                  </a:lnTo>
                  <a:lnTo>
                    <a:pt x="1576626" y="532019"/>
                  </a:lnTo>
                  <a:lnTo>
                    <a:pt x="1585197" y="521868"/>
                  </a:lnTo>
                  <a:lnTo>
                    <a:pt x="1593768" y="511717"/>
                  </a:lnTo>
                  <a:lnTo>
                    <a:pt x="1603291" y="502201"/>
                  </a:lnTo>
                  <a:lnTo>
                    <a:pt x="1612496" y="493001"/>
                  </a:lnTo>
                  <a:lnTo>
                    <a:pt x="1622654" y="484119"/>
                  </a:lnTo>
                  <a:lnTo>
                    <a:pt x="1633447" y="475554"/>
                  </a:lnTo>
                  <a:lnTo>
                    <a:pt x="1644557" y="467306"/>
                  </a:lnTo>
                  <a:lnTo>
                    <a:pt x="1655984" y="460010"/>
                  </a:lnTo>
                  <a:lnTo>
                    <a:pt x="1667729" y="452714"/>
                  </a:lnTo>
                  <a:lnTo>
                    <a:pt x="1679792" y="446052"/>
                  </a:lnTo>
                  <a:lnTo>
                    <a:pt x="1692172" y="439708"/>
                  </a:lnTo>
                  <a:lnTo>
                    <a:pt x="1705186" y="433998"/>
                  </a:lnTo>
                  <a:lnTo>
                    <a:pt x="1718201" y="428288"/>
                  </a:lnTo>
                  <a:lnTo>
                    <a:pt x="1731851" y="423529"/>
                  </a:lnTo>
                  <a:lnTo>
                    <a:pt x="1745818" y="419088"/>
                  </a:lnTo>
                  <a:lnTo>
                    <a:pt x="1759785" y="415599"/>
                  </a:lnTo>
                  <a:lnTo>
                    <a:pt x="1774069" y="412427"/>
                  </a:lnTo>
                  <a:lnTo>
                    <a:pt x="1788354" y="409572"/>
                  </a:lnTo>
                  <a:lnTo>
                    <a:pt x="1803590" y="407351"/>
                  </a:lnTo>
                  <a:lnTo>
                    <a:pt x="1818510" y="405765"/>
                  </a:lnTo>
                  <a:lnTo>
                    <a:pt x="1833429" y="404813"/>
                  </a:lnTo>
                  <a:close/>
                  <a:moveTo>
                    <a:pt x="1009600" y="74613"/>
                  </a:moveTo>
                  <a:lnTo>
                    <a:pt x="997522" y="74930"/>
                  </a:lnTo>
                  <a:lnTo>
                    <a:pt x="985444" y="75564"/>
                  </a:lnTo>
                  <a:lnTo>
                    <a:pt x="973366" y="77149"/>
                  </a:lnTo>
                  <a:lnTo>
                    <a:pt x="961288" y="79051"/>
                  </a:lnTo>
                  <a:lnTo>
                    <a:pt x="949210" y="82221"/>
                  </a:lnTo>
                  <a:lnTo>
                    <a:pt x="937450" y="85391"/>
                  </a:lnTo>
                  <a:lnTo>
                    <a:pt x="925690" y="89195"/>
                  </a:lnTo>
                  <a:lnTo>
                    <a:pt x="914248" y="93950"/>
                  </a:lnTo>
                  <a:lnTo>
                    <a:pt x="903124" y="98704"/>
                  </a:lnTo>
                  <a:lnTo>
                    <a:pt x="891999" y="104727"/>
                  </a:lnTo>
                  <a:lnTo>
                    <a:pt x="881193" y="110433"/>
                  </a:lnTo>
                  <a:lnTo>
                    <a:pt x="870704" y="117407"/>
                  </a:lnTo>
                  <a:lnTo>
                    <a:pt x="860851" y="124063"/>
                  </a:lnTo>
                  <a:lnTo>
                    <a:pt x="851316" y="131671"/>
                  </a:lnTo>
                  <a:lnTo>
                    <a:pt x="841780" y="139913"/>
                  </a:lnTo>
                  <a:lnTo>
                    <a:pt x="832563" y="147838"/>
                  </a:lnTo>
                  <a:lnTo>
                    <a:pt x="823981" y="156713"/>
                  </a:lnTo>
                  <a:lnTo>
                    <a:pt x="816035" y="165589"/>
                  </a:lnTo>
                  <a:lnTo>
                    <a:pt x="808089" y="175099"/>
                  </a:lnTo>
                  <a:lnTo>
                    <a:pt x="800461" y="184608"/>
                  </a:lnTo>
                  <a:lnTo>
                    <a:pt x="793786" y="194435"/>
                  </a:lnTo>
                  <a:lnTo>
                    <a:pt x="787430" y="204896"/>
                  </a:lnTo>
                  <a:lnTo>
                    <a:pt x="781391" y="215356"/>
                  </a:lnTo>
                  <a:lnTo>
                    <a:pt x="775670" y="226134"/>
                  </a:lnTo>
                  <a:lnTo>
                    <a:pt x="770902" y="236911"/>
                  </a:lnTo>
                  <a:lnTo>
                    <a:pt x="766770" y="248323"/>
                  </a:lnTo>
                  <a:lnTo>
                    <a:pt x="764863" y="253712"/>
                  </a:lnTo>
                  <a:lnTo>
                    <a:pt x="762956" y="259735"/>
                  </a:lnTo>
                  <a:lnTo>
                    <a:pt x="761685" y="265440"/>
                  </a:lnTo>
                  <a:lnTo>
                    <a:pt x="760413" y="271463"/>
                  </a:lnTo>
                  <a:lnTo>
                    <a:pt x="775670" y="253395"/>
                  </a:lnTo>
                  <a:lnTo>
                    <a:pt x="791562" y="236594"/>
                  </a:lnTo>
                  <a:lnTo>
                    <a:pt x="807454" y="220111"/>
                  </a:lnTo>
                  <a:lnTo>
                    <a:pt x="823346" y="204579"/>
                  </a:lnTo>
                  <a:lnTo>
                    <a:pt x="831610" y="196654"/>
                  </a:lnTo>
                  <a:lnTo>
                    <a:pt x="840191" y="189680"/>
                  </a:lnTo>
                  <a:lnTo>
                    <a:pt x="848455" y="182072"/>
                  </a:lnTo>
                  <a:lnTo>
                    <a:pt x="857037" y="175416"/>
                  </a:lnTo>
                  <a:lnTo>
                    <a:pt x="865618" y="168442"/>
                  </a:lnTo>
                  <a:lnTo>
                    <a:pt x="874518" y="161785"/>
                  </a:lnTo>
                  <a:lnTo>
                    <a:pt x="883100" y="155445"/>
                  </a:lnTo>
                  <a:lnTo>
                    <a:pt x="892317" y="149106"/>
                  </a:lnTo>
                  <a:lnTo>
                    <a:pt x="901534" y="143400"/>
                  </a:lnTo>
                  <a:lnTo>
                    <a:pt x="911070" y="137377"/>
                  </a:lnTo>
                  <a:lnTo>
                    <a:pt x="920605" y="132305"/>
                  </a:lnTo>
                  <a:lnTo>
                    <a:pt x="929822" y="127233"/>
                  </a:lnTo>
                  <a:lnTo>
                    <a:pt x="939675" y="121845"/>
                  </a:lnTo>
                  <a:lnTo>
                    <a:pt x="949528" y="117407"/>
                  </a:lnTo>
                  <a:lnTo>
                    <a:pt x="959699" y="112652"/>
                  </a:lnTo>
                  <a:lnTo>
                    <a:pt x="969870" y="108531"/>
                  </a:lnTo>
                  <a:lnTo>
                    <a:pt x="980359" y="104410"/>
                  </a:lnTo>
                  <a:lnTo>
                    <a:pt x="990848" y="100289"/>
                  </a:lnTo>
                  <a:lnTo>
                    <a:pt x="1001336" y="96802"/>
                  </a:lnTo>
                  <a:lnTo>
                    <a:pt x="1012143" y="93633"/>
                  </a:lnTo>
                  <a:lnTo>
                    <a:pt x="1034392" y="86976"/>
                  </a:lnTo>
                  <a:lnTo>
                    <a:pt x="1057276" y="80953"/>
                  </a:lnTo>
                  <a:lnTo>
                    <a:pt x="1051555" y="79368"/>
                  </a:lnTo>
                  <a:lnTo>
                    <a:pt x="1045516" y="78100"/>
                  </a:lnTo>
                  <a:lnTo>
                    <a:pt x="1033756" y="76198"/>
                  </a:lnTo>
                  <a:lnTo>
                    <a:pt x="1021678" y="75247"/>
                  </a:lnTo>
                  <a:lnTo>
                    <a:pt x="1009600" y="74613"/>
                  </a:lnTo>
                  <a:close/>
                  <a:moveTo>
                    <a:pt x="1080453" y="0"/>
                  </a:moveTo>
                  <a:lnTo>
                    <a:pt x="1090296" y="0"/>
                  </a:lnTo>
                  <a:lnTo>
                    <a:pt x="1100138" y="318"/>
                  </a:lnTo>
                  <a:lnTo>
                    <a:pt x="1109981" y="635"/>
                  </a:lnTo>
                  <a:lnTo>
                    <a:pt x="1119823" y="1588"/>
                  </a:lnTo>
                  <a:lnTo>
                    <a:pt x="1129348" y="2223"/>
                  </a:lnTo>
                  <a:lnTo>
                    <a:pt x="1138873" y="3493"/>
                  </a:lnTo>
                  <a:lnTo>
                    <a:pt x="1158241" y="6033"/>
                  </a:lnTo>
                  <a:lnTo>
                    <a:pt x="1176656" y="9208"/>
                  </a:lnTo>
                  <a:lnTo>
                    <a:pt x="1195388" y="13653"/>
                  </a:lnTo>
                  <a:lnTo>
                    <a:pt x="1213486" y="18415"/>
                  </a:lnTo>
                  <a:lnTo>
                    <a:pt x="1230948" y="24130"/>
                  </a:lnTo>
                  <a:lnTo>
                    <a:pt x="1248411" y="30163"/>
                  </a:lnTo>
                  <a:lnTo>
                    <a:pt x="1265238" y="37148"/>
                  </a:lnTo>
                  <a:lnTo>
                    <a:pt x="1281748" y="44450"/>
                  </a:lnTo>
                  <a:lnTo>
                    <a:pt x="1297941" y="52705"/>
                  </a:lnTo>
                  <a:lnTo>
                    <a:pt x="1313498" y="61595"/>
                  </a:lnTo>
                  <a:lnTo>
                    <a:pt x="1328738" y="70803"/>
                  </a:lnTo>
                  <a:lnTo>
                    <a:pt x="1343661" y="80645"/>
                  </a:lnTo>
                  <a:lnTo>
                    <a:pt x="1357631" y="90805"/>
                  </a:lnTo>
                  <a:lnTo>
                    <a:pt x="1371283" y="101918"/>
                  </a:lnTo>
                  <a:lnTo>
                    <a:pt x="1384301" y="113348"/>
                  </a:lnTo>
                  <a:lnTo>
                    <a:pt x="1396683" y="125095"/>
                  </a:lnTo>
                  <a:lnTo>
                    <a:pt x="1408431" y="137478"/>
                  </a:lnTo>
                  <a:lnTo>
                    <a:pt x="1419861" y="150178"/>
                  </a:lnTo>
                  <a:lnTo>
                    <a:pt x="1430338" y="163830"/>
                  </a:lnTo>
                  <a:lnTo>
                    <a:pt x="1440498" y="177483"/>
                  </a:lnTo>
                  <a:lnTo>
                    <a:pt x="1444943" y="184150"/>
                  </a:lnTo>
                  <a:lnTo>
                    <a:pt x="1449706" y="191453"/>
                  </a:lnTo>
                  <a:lnTo>
                    <a:pt x="1453833" y="198755"/>
                  </a:lnTo>
                  <a:lnTo>
                    <a:pt x="1457961" y="205740"/>
                  </a:lnTo>
                  <a:lnTo>
                    <a:pt x="1462406" y="213360"/>
                  </a:lnTo>
                  <a:lnTo>
                    <a:pt x="1465898" y="220663"/>
                  </a:lnTo>
                  <a:lnTo>
                    <a:pt x="1469708" y="228283"/>
                  </a:lnTo>
                  <a:lnTo>
                    <a:pt x="1473201" y="235903"/>
                  </a:lnTo>
                  <a:lnTo>
                    <a:pt x="1476376" y="243523"/>
                  </a:lnTo>
                  <a:lnTo>
                    <a:pt x="1479551" y="251460"/>
                  </a:lnTo>
                  <a:lnTo>
                    <a:pt x="1482091" y="259398"/>
                  </a:lnTo>
                  <a:lnTo>
                    <a:pt x="1485266" y="267018"/>
                  </a:lnTo>
                  <a:lnTo>
                    <a:pt x="1487488" y="275273"/>
                  </a:lnTo>
                  <a:lnTo>
                    <a:pt x="1489711" y="283528"/>
                  </a:lnTo>
                  <a:lnTo>
                    <a:pt x="1491933" y="291465"/>
                  </a:lnTo>
                  <a:lnTo>
                    <a:pt x="1493838" y="299720"/>
                  </a:lnTo>
                  <a:lnTo>
                    <a:pt x="1495743" y="307975"/>
                  </a:lnTo>
                  <a:lnTo>
                    <a:pt x="1497013" y="316548"/>
                  </a:lnTo>
                  <a:lnTo>
                    <a:pt x="1505903" y="314325"/>
                  </a:lnTo>
                  <a:lnTo>
                    <a:pt x="1515111" y="312738"/>
                  </a:lnTo>
                  <a:lnTo>
                    <a:pt x="1524636" y="311468"/>
                  </a:lnTo>
                  <a:lnTo>
                    <a:pt x="1533843" y="310198"/>
                  </a:lnTo>
                  <a:lnTo>
                    <a:pt x="1543368" y="309563"/>
                  </a:lnTo>
                  <a:lnTo>
                    <a:pt x="1552576" y="308928"/>
                  </a:lnTo>
                  <a:lnTo>
                    <a:pt x="1562418" y="308293"/>
                  </a:lnTo>
                  <a:lnTo>
                    <a:pt x="1571943" y="308293"/>
                  </a:lnTo>
                  <a:lnTo>
                    <a:pt x="1583056" y="308293"/>
                  </a:lnTo>
                  <a:lnTo>
                    <a:pt x="1594168" y="308928"/>
                  </a:lnTo>
                  <a:lnTo>
                    <a:pt x="1604963" y="309880"/>
                  </a:lnTo>
                  <a:lnTo>
                    <a:pt x="1615758" y="310833"/>
                  </a:lnTo>
                  <a:lnTo>
                    <a:pt x="1626553" y="312420"/>
                  </a:lnTo>
                  <a:lnTo>
                    <a:pt x="1637031" y="314008"/>
                  </a:lnTo>
                  <a:lnTo>
                    <a:pt x="1647191" y="316548"/>
                  </a:lnTo>
                  <a:lnTo>
                    <a:pt x="1657668" y="319088"/>
                  </a:lnTo>
                  <a:lnTo>
                    <a:pt x="1667828" y="321628"/>
                  </a:lnTo>
                  <a:lnTo>
                    <a:pt x="1677988" y="324485"/>
                  </a:lnTo>
                  <a:lnTo>
                    <a:pt x="1687831" y="328295"/>
                  </a:lnTo>
                  <a:lnTo>
                    <a:pt x="1697673" y="331788"/>
                  </a:lnTo>
                  <a:lnTo>
                    <a:pt x="1707516" y="335598"/>
                  </a:lnTo>
                  <a:lnTo>
                    <a:pt x="1716723" y="340043"/>
                  </a:lnTo>
                  <a:lnTo>
                    <a:pt x="1725931" y="344170"/>
                  </a:lnTo>
                  <a:lnTo>
                    <a:pt x="1735138" y="348933"/>
                  </a:lnTo>
                  <a:lnTo>
                    <a:pt x="1723708" y="352425"/>
                  </a:lnTo>
                  <a:lnTo>
                    <a:pt x="1712596" y="355600"/>
                  </a:lnTo>
                  <a:lnTo>
                    <a:pt x="1701483" y="359410"/>
                  </a:lnTo>
                  <a:lnTo>
                    <a:pt x="1690688" y="363855"/>
                  </a:lnTo>
                  <a:lnTo>
                    <a:pt x="1679893" y="367983"/>
                  </a:lnTo>
                  <a:lnTo>
                    <a:pt x="1669098" y="372428"/>
                  </a:lnTo>
                  <a:lnTo>
                    <a:pt x="1658621" y="377508"/>
                  </a:lnTo>
                  <a:lnTo>
                    <a:pt x="1648778" y="382588"/>
                  </a:lnTo>
                  <a:lnTo>
                    <a:pt x="1638618" y="388303"/>
                  </a:lnTo>
                  <a:lnTo>
                    <a:pt x="1628776" y="393700"/>
                  </a:lnTo>
                  <a:lnTo>
                    <a:pt x="1618933" y="399733"/>
                  </a:lnTo>
                  <a:lnTo>
                    <a:pt x="1609408" y="405765"/>
                  </a:lnTo>
                  <a:lnTo>
                    <a:pt x="1600201" y="412433"/>
                  </a:lnTo>
                  <a:lnTo>
                    <a:pt x="1591311" y="418783"/>
                  </a:lnTo>
                  <a:lnTo>
                    <a:pt x="1582421" y="425768"/>
                  </a:lnTo>
                  <a:lnTo>
                    <a:pt x="1573531" y="433070"/>
                  </a:lnTo>
                  <a:lnTo>
                    <a:pt x="1565593" y="440373"/>
                  </a:lnTo>
                  <a:lnTo>
                    <a:pt x="1557338" y="447993"/>
                  </a:lnTo>
                  <a:lnTo>
                    <a:pt x="1549401" y="455613"/>
                  </a:lnTo>
                  <a:lnTo>
                    <a:pt x="1541463" y="463550"/>
                  </a:lnTo>
                  <a:lnTo>
                    <a:pt x="1534478" y="471805"/>
                  </a:lnTo>
                  <a:lnTo>
                    <a:pt x="1527176" y="480378"/>
                  </a:lnTo>
                  <a:lnTo>
                    <a:pt x="1520508" y="488633"/>
                  </a:lnTo>
                  <a:lnTo>
                    <a:pt x="1513841" y="497523"/>
                  </a:lnTo>
                  <a:lnTo>
                    <a:pt x="1507491" y="506730"/>
                  </a:lnTo>
                  <a:lnTo>
                    <a:pt x="1501458" y="515938"/>
                  </a:lnTo>
                  <a:lnTo>
                    <a:pt x="1495743" y="524828"/>
                  </a:lnTo>
                  <a:lnTo>
                    <a:pt x="1490346" y="534353"/>
                  </a:lnTo>
                  <a:lnTo>
                    <a:pt x="1485266" y="544195"/>
                  </a:lnTo>
                  <a:lnTo>
                    <a:pt x="1480503" y="554038"/>
                  </a:lnTo>
                  <a:lnTo>
                    <a:pt x="1476058" y="563880"/>
                  </a:lnTo>
                  <a:lnTo>
                    <a:pt x="1471931" y="574040"/>
                  </a:lnTo>
                  <a:lnTo>
                    <a:pt x="1465263" y="574040"/>
                  </a:lnTo>
                  <a:lnTo>
                    <a:pt x="1457008" y="574040"/>
                  </a:lnTo>
                  <a:lnTo>
                    <a:pt x="1448753" y="574358"/>
                  </a:lnTo>
                  <a:lnTo>
                    <a:pt x="1440181" y="574993"/>
                  </a:lnTo>
                  <a:lnTo>
                    <a:pt x="1431926" y="575628"/>
                  </a:lnTo>
                  <a:lnTo>
                    <a:pt x="1423671" y="576580"/>
                  </a:lnTo>
                  <a:lnTo>
                    <a:pt x="1415733" y="577533"/>
                  </a:lnTo>
                  <a:lnTo>
                    <a:pt x="1407478" y="578803"/>
                  </a:lnTo>
                  <a:lnTo>
                    <a:pt x="1399223" y="580390"/>
                  </a:lnTo>
                  <a:lnTo>
                    <a:pt x="1391603" y="581978"/>
                  </a:lnTo>
                  <a:lnTo>
                    <a:pt x="1383666" y="583565"/>
                  </a:lnTo>
                  <a:lnTo>
                    <a:pt x="1368108" y="588010"/>
                  </a:lnTo>
                  <a:lnTo>
                    <a:pt x="1352551" y="592773"/>
                  </a:lnTo>
                  <a:lnTo>
                    <a:pt x="1337946" y="598805"/>
                  </a:lnTo>
                  <a:lnTo>
                    <a:pt x="1323341" y="604838"/>
                  </a:lnTo>
                  <a:lnTo>
                    <a:pt x="1309371" y="611823"/>
                  </a:lnTo>
                  <a:lnTo>
                    <a:pt x="1295718" y="619125"/>
                  </a:lnTo>
                  <a:lnTo>
                    <a:pt x="1282066" y="627698"/>
                  </a:lnTo>
                  <a:lnTo>
                    <a:pt x="1269366" y="636270"/>
                  </a:lnTo>
                  <a:lnTo>
                    <a:pt x="1256983" y="645795"/>
                  </a:lnTo>
                  <a:lnTo>
                    <a:pt x="1244918" y="655320"/>
                  </a:lnTo>
                  <a:lnTo>
                    <a:pt x="1233806" y="665798"/>
                  </a:lnTo>
                  <a:lnTo>
                    <a:pt x="1222693" y="676910"/>
                  </a:lnTo>
                  <a:lnTo>
                    <a:pt x="1212851" y="688023"/>
                  </a:lnTo>
                  <a:lnTo>
                    <a:pt x="1203008" y="700088"/>
                  </a:lnTo>
                  <a:lnTo>
                    <a:pt x="1193801" y="712470"/>
                  </a:lnTo>
                  <a:lnTo>
                    <a:pt x="1185228" y="725170"/>
                  </a:lnTo>
                  <a:lnTo>
                    <a:pt x="1176973" y="738505"/>
                  </a:lnTo>
                  <a:lnTo>
                    <a:pt x="1169988" y="751840"/>
                  </a:lnTo>
                  <a:lnTo>
                    <a:pt x="1163321" y="765810"/>
                  </a:lnTo>
                  <a:lnTo>
                    <a:pt x="1160463" y="772795"/>
                  </a:lnTo>
                  <a:lnTo>
                    <a:pt x="1157606" y="780098"/>
                  </a:lnTo>
                  <a:lnTo>
                    <a:pt x="1155066" y="787400"/>
                  </a:lnTo>
                  <a:lnTo>
                    <a:pt x="1152208" y="794385"/>
                  </a:lnTo>
                  <a:lnTo>
                    <a:pt x="1149986" y="802005"/>
                  </a:lnTo>
                  <a:lnTo>
                    <a:pt x="1148081" y="809625"/>
                  </a:lnTo>
                  <a:lnTo>
                    <a:pt x="1146176" y="816928"/>
                  </a:lnTo>
                  <a:lnTo>
                    <a:pt x="1144271" y="824548"/>
                  </a:lnTo>
                  <a:lnTo>
                    <a:pt x="1143001" y="832485"/>
                  </a:lnTo>
                  <a:lnTo>
                    <a:pt x="1141413" y="840105"/>
                  </a:lnTo>
                  <a:lnTo>
                    <a:pt x="1140143" y="848043"/>
                  </a:lnTo>
                  <a:lnTo>
                    <a:pt x="1139191" y="855980"/>
                  </a:lnTo>
                  <a:lnTo>
                    <a:pt x="1138556" y="863600"/>
                  </a:lnTo>
                  <a:lnTo>
                    <a:pt x="1137921" y="871855"/>
                  </a:lnTo>
                  <a:lnTo>
                    <a:pt x="1137603" y="879793"/>
                  </a:lnTo>
                  <a:lnTo>
                    <a:pt x="1137603" y="887730"/>
                  </a:lnTo>
                  <a:lnTo>
                    <a:pt x="1137921" y="899478"/>
                  </a:lnTo>
                  <a:lnTo>
                    <a:pt x="1138556" y="910908"/>
                  </a:lnTo>
                  <a:lnTo>
                    <a:pt x="1139508" y="922020"/>
                  </a:lnTo>
                  <a:lnTo>
                    <a:pt x="1141096" y="933450"/>
                  </a:lnTo>
                  <a:lnTo>
                    <a:pt x="221615" y="933450"/>
                  </a:lnTo>
                  <a:lnTo>
                    <a:pt x="221933" y="932498"/>
                  </a:lnTo>
                  <a:lnTo>
                    <a:pt x="210503" y="931545"/>
                  </a:lnTo>
                  <a:lnTo>
                    <a:pt x="198755" y="929958"/>
                  </a:lnTo>
                  <a:lnTo>
                    <a:pt x="187643" y="928053"/>
                  </a:lnTo>
                  <a:lnTo>
                    <a:pt x="176530" y="925195"/>
                  </a:lnTo>
                  <a:lnTo>
                    <a:pt x="165735" y="922655"/>
                  </a:lnTo>
                  <a:lnTo>
                    <a:pt x="155575" y="919480"/>
                  </a:lnTo>
                  <a:lnTo>
                    <a:pt x="145098" y="915988"/>
                  </a:lnTo>
                  <a:lnTo>
                    <a:pt x="134938" y="911860"/>
                  </a:lnTo>
                  <a:lnTo>
                    <a:pt x="124778" y="907733"/>
                  </a:lnTo>
                  <a:lnTo>
                    <a:pt x="115253" y="903288"/>
                  </a:lnTo>
                  <a:lnTo>
                    <a:pt x="106045" y="897890"/>
                  </a:lnTo>
                  <a:lnTo>
                    <a:pt x="97155" y="892810"/>
                  </a:lnTo>
                  <a:lnTo>
                    <a:pt x="88265" y="887095"/>
                  </a:lnTo>
                  <a:lnTo>
                    <a:pt x="80010" y="881380"/>
                  </a:lnTo>
                  <a:lnTo>
                    <a:pt x="71755" y="875030"/>
                  </a:lnTo>
                  <a:lnTo>
                    <a:pt x="64453" y="868680"/>
                  </a:lnTo>
                  <a:lnTo>
                    <a:pt x="56833" y="861695"/>
                  </a:lnTo>
                  <a:lnTo>
                    <a:pt x="50165" y="854393"/>
                  </a:lnTo>
                  <a:lnTo>
                    <a:pt x="43498" y="847408"/>
                  </a:lnTo>
                  <a:lnTo>
                    <a:pt x="37148" y="839470"/>
                  </a:lnTo>
                  <a:lnTo>
                    <a:pt x="31750" y="831533"/>
                  </a:lnTo>
                  <a:lnTo>
                    <a:pt x="26670" y="823913"/>
                  </a:lnTo>
                  <a:lnTo>
                    <a:pt x="21590" y="815340"/>
                  </a:lnTo>
                  <a:lnTo>
                    <a:pt x="17145" y="807085"/>
                  </a:lnTo>
                  <a:lnTo>
                    <a:pt x="13018" y="798513"/>
                  </a:lnTo>
                  <a:lnTo>
                    <a:pt x="9843" y="789623"/>
                  </a:lnTo>
                  <a:lnTo>
                    <a:pt x="6985" y="780415"/>
                  </a:lnTo>
                  <a:lnTo>
                    <a:pt x="4445" y="771208"/>
                  </a:lnTo>
                  <a:lnTo>
                    <a:pt x="2540" y="762318"/>
                  </a:lnTo>
                  <a:lnTo>
                    <a:pt x="953" y="752793"/>
                  </a:lnTo>
                  <a:lnTo>
                    <a:pt x="318" y="743268"/>
                  </a:lnTo>
                  <a:lnTo>
                    <a:pt x="0" y="733425"/>
                  </a:lnTo>
                  <a:lnTo>
                    <a:pt x="318" y="723265"/>
                  </a:lnTo>
                  <a:lnTo>
                    <a:pt x="1270" y="713105"/>
                  </a:lnTo>
                  <a:lnTo>
                    <a:pt x="2858" y="703263"/>
                  </a:lnTo>
                  <a:lnTo>
                    <a:pt x="5080" y="693420"/>
                  </a:lnTo>
                  <a:lnTo>
                    <a:pt x="7620" y="683895"/>
                  </a:lnTo>
                  <a:lnTo>
                    <a:pt x="10795" y="674370"/>
                  </a:lnTo>
                  <a:lnTo>
                    <a:pt x="14923" y="665163"/>
                  </a:lnTo>
                  <a:lnTo>
                    <a:pt x="19050" y="656273"/>
                  </a:lnTo>
                  <a:lnTo>
                    <a:pt x="23813" y="647383"/>
                  </a:lnTo>
                  <a:lnTo>
                    <a:pt x="29210" y="638810"/>
                  </a:lnTo>
                  <a:lnTo>
                    <a:pt x="34925" y="630238"/>
                  </a:lnTo>
                  <a:lnTo>
                    <a:pt x="41275" y="622300"/>
                  </a:lnTo>
                  <a:lnTo>
                    <a:pt x="47943" y="614363"/>
                  </a:lnTo>
                  <a:lnTo>
                    <a:pt x="55245" y="606743"/>
                  </a:lnTo>
                  <a:lnTo>
                    <a:pt x="62865" y="599758"/>
                  </a:lnTo>
                  <a:lnTo>
                    <a:pt x="70803" y="592773"/>
                  </a:lnTo>
                  <a:lnTo>
                    <a:pt x="79375" y="586423"/>
                  </a:lnTo>
                  <a:lnTo>
                    <a:pt x="88265" y="579755"/>
                  </a:lnTo>
                  <a:lnTo>
                    <a:pt x="97473" y="574040"/>
                  </a:lnTo>
                  <a:lnTo>
                    <a:pt x="106680" y="568325"/>
                  </a:lnTo>
                  <a:lnTo>
                    <a:pt x="116523" y="563245"/>
                  </a:lnTo>
                  <a:lnTo>
                    <a:pt x="126683" y="558165"/>
                  </a:lnTo>
                  <a:lnTo>
                    <a:pt x="137160" y="554038"/>
                  </a:lnTo>
                  <a:lnTo>
                    <a:pt x="147955" y="549593"/>
                  </a:lnTo>
                  <a:lnTo>
                    <a:pt x="159068" y="546100"/>
                  </a:lnTo>
                  <a:lnTo>
                    <a:pt x="170180" y="542925"/>
                  </a:lnTo>
                  <a:lnTo>
                    <a:pt x="181928" y="540385"/>
                  </a:lnTo>
                  <a:lnTo>
                    <a:pt x="193675" y="537845"/>
                  </a:lnTo>
                  <a:lnTo>
                    <a:pt x="205423" y="535940"/>
                  </a:lnTo>
                  <a:lnTo>
                    <a:pt x="217488" y="534670"/>
                  </a:lnTo>
                  <a:lnTo>
                    <a:pt x="229870" y="533718"/>
                  </a:lnTo>
                  <a:lnTo>
                    <a:pt x="242570" y="533400"/>
                  </a:lnTo>
                  <a:lnTo>
                    <a:pt x="241935" y="524828"/>
                  </a:lnTo>
                  <a:lnTo>
                    <a:pt x="241935" y="516573"/>
                  </a:lnTo>
                  <a:lnTo>
                    <a:pt x="241935" y="508953"/>
                  </a:lnTo>
                  <a:lnTo>
                    <a:pt x="242253" y="501650"/>
                  </a:lnTo>
                  <a:lnTo>
                    <a:pt x="242888" y="494348"/>
                  </a:lnTo>
                  <a:lnTo>
                    <a:pt x="243523" y="487045"/>
                  </a:lnTo>
                  <a:lnTo>
                    <a:pt x="244475" y="480060"/>
                  </a:lnTo>
                  <a:lnTo>
                    <a:pt x="245745" y="472758"/>
                  </a:lnTo>
                  <a:lnTo>
                    <a:pt x="247015" y="465773"/>
                  </a:lnTo>
                  <a:lnTo>
                    <a:pt x="248603" y="458788"/>
                  </a:lnTo>
                  <a:lnTo>
                    <a:pt x="250508" y="451803"/>
                  </a:lnTo>
                  <a:lnTo>
                    <a:pt x="252413" y="445135"/>
                  </a:lnTo>
                  <a:lnTo>
                    <a:pt x="254635" y="438150"/>
                  </a:lnTo>
                  <a:lnTo>
                    <a:pt x="256858" y="431165"/>
                  </a:lnTo>
                  <a:lnTo>
                    <a:pt x="259398" y="424498"/>
                  </a:lnTo>
                  <a:lnTo>
                    <a:pt x="262255" y="417830"/>
                  </a:lnTo>
                  <a:lnTo>
                    <a:pt x="265113" y="411480"/>
                  </a:lnTo>
                  <a:lnTo>
                    <a:pt x="267970" y="404813"/>
                  </a:lnTo>
                  <a:lnTo>
                    <a:pt x="274955" y="392113"/>
                  </a:lnTo>
                  <a:lnTo>
                    <a:pt x="282258" y="379730"/>
                  </a:lnTo>
                  <a:lnTo>
                    <a:pt x="290513" y="367983"/>
                  </a:lnTo>
                  <a:lnTo>
                    <a:pt x="299085" y="356235"/>
                  </a:lnTo>
                  <a:lnTo>
                    <a:pt x="308610" y="344805"/>
                  </a:lnTo>
                  <a:lnTo>
                    <a:pt x="318135" y="334010"/>
                  </a:lnTo>
                  <a:lnTo>
                    <a:pt x="328930" y="323533"/>
                  </a:lnTo>
                  <a:lnTo>
                    <a:pt x="340043" y="313690"/>
                  </a:lnTo>
                  <a:lnTo>
                    <a:pt x="351790" y="304483"/>
                  </a:lnTo>
                  <a:lnTo>
                    <a:pt x="363855" y="295275"/>
                  </a:lnTo>
                  <a:lnTo>
                    <a:pt x="376555" y="286703"/>
                  </a:lnTo>
                  <a:lnTo>
                    <a:pt x="389573" y="278765"/>
                  </a:lnTo>
                  <a:lnTo>
                    <a:pt x="403543" y="271463"/>
                  </a:lnTo>
                  <a:lnTo>
                    <a:pt x="417513" y="264478"/>
                  </a:lnTo>
                  <a:lnTo>
                    <a:pt x="431800" y="258128"/>
                  </a:lnTo>
                  <a:lnTo>
                    <a:pt x="446723" y="252413"/>
                  </a:lnTo>
                  <a:lnTo>
                    <a:pt x="461963" y="247333"/>
                  </a:lnTo>
                  <a:lnTo>
                    <a:pt x="477520" y="242570"/>
                  </a:lnTo>
                  <a:lnTo>
                    <a:pt x="493395" y="238760"/>
                  </a:lnTo>
                  <a:lnTo>
                    <a:pt x="509905" y="235585"/>
                  </a:lnTo>
                  <a:lnTo>
                    <a:pt x="526098" y="233363"/>
                  </a:lnTo>
                  <a:lnTo>
                    <a:pt x="543243" y="231140"/>
                  </a:lnTo>
                  <a:lnTo>
                    <a:pt x="560070" y="230188"/>
                  </a:lnTo>
                  <a:lnTo>
                    <a:pt x="577215" y="229870"/>
                  </a:lnTo>
                  <a:lnTo>
                    <a:pt x="591503" y="229870"/>
                  </a:lnTo>
                  <a:lnTo>
                    <a:pt x="605155" y="230823"/>
                  </a:lnTo>
                  <a:lnTo>
                    <a:pt x="618808" y="231775"/>
                  </a:lnTo>
                  <a:lnTo>
                    <a:pt x="632143" y="233680"/>
                  </a:lnTo>
                  <a:lnTo>
                    <a:pt x="645160" y="235903"/>
                  </a:lnTo>
                  <a:lnTo>
                    <a:pt x="658495" y="238443"/>
                  </a:lnTo>
                  <a:lnTo>
                    <a:pt x="671195" y="241300"/>
                  </a:lnTo>
                  <a:lnTo>
                    <a:pt x="684213" y="244475"/>
                  </a:lnTo>
                  <a:lnTo>
                    <a:pt x="689610" y="231458"/>
                  </a:lnTo>
                  <a:lnTo>
                    <a:pt x="696278" y="218440"/>
                  </a:lnTo>
                  <a:lnTo>
                    <a:pt x="702628" y="205740"/>
                  </a:lnTo>
                  <a:lnTo>
                    <a:pt x="710248" y="193040"/>
                  </a:lnTo>
                  <a:lnTo>
                    <a:pt x="717868" y="180975"/>
                  </a:lnTo>
                  <a:lnTo>
                    <a:pt x="726440" y="169228"/>
                  </a:lnTo>
                  <a:lnTo>
                    <a:pt x="735330" y="157480"/>
                  </a:lnTo>
                  <a:lnTo>
                    <a:pt x="744855" y="146050"/>
                  </a:lnTo>
                  <a:lnTo>
                    <a:pt x="754698" y="135255"/>
                  </a:lnTo>
                  <a:lnTo>
                    <a:pt x="764540" y="124460"/>
                  </a:lnTo>
                  <a:lnTo>
                    <a:pt x="775335" y="114300"/>
                  </a:lnTo>
                  <a:lnTo>
                    <a:pt x="786765" y="104775"/>
                  </a:lnTo>
                  <a:lnTo>
                    <a:pt x="798195" y="94933"/>
                  </a:lnTo>
                  <a:lnTo>
                    <a:pt x="810260" y="85725"/>
                  </a:lnTo>
                  <a:lnTo>
                    <a:pt x="822643" y="76835"/>
                  </a:lnTo>
                  <a:lnTo>
                    <a:pt x="835343" y="68898"/>
                  </a:lnTo>
                  <a:lnTo>
                    <a:pt x="848678" y="60960"/>
                  </a:lnTo>
                  <a:lnTo>
                    <a:pt x="862013" y="53340"/>
                  </a:lnTo>
                  <a:lnTo>
                    <a:pt x="875983" y="46355"/>
                  </a:lnTo>
                  <a:lnTo>
                    <a:pt x="889953" y="39688"/>
                  </a:lnTo>
                  <a:lnTo>
                    <a:pt x="904240" y="33655"/>
                  </a:lnTo>
                  <a:lnTo>
                    <a:pt x="919163" y="27940"/>
                  </a:lnTo>
                  <a:lnTo>
                    <a:pt x="934085" y="22860"/>
                  </a:lnTo>
                  <a:lnTo>
                    <a:pt x="949325" y="17780"/>
                  </a:lnTo>
                  <a:lnTo>
                    <a:pt x="964883" y="13970"/>
                  </a:lnTo>
                  <a:lnTo>
                    <a:pt x="981076" y="10160"/>
                  </a:lnTo>
                  <a:lnTo>
                    <a:pt x="996951" y="6985"/>
                  </a:lnTo>
                  <a:lnTo>
                    <a:pt x="1013461" y="4445"/>
                  </a:lnTo>
                  <a:lnTo>
                    <a:pt x="1029653" y="2540"/>
                  </a:lnTo>
                  <a:lnTo>
                    <a:pt x="1046481" y="953"/>
                  </a:lnTo>
                  <a:lnTo>
                    <a:pt x="1063308" y="318"/>
                  </a:lnTo>
                  <a:lnTo>
                    <a:pt x="1080453"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grpSp>
          <p:nvGrpSpPr>
            <p:cNvPr id="2" name="组合 1"/>
            <p:cNvGrpSpPr/>
            <p:nvPr/>
          </p:nvGrpSpPr>
          <p:grpSpPr>
            <a:xfrm>
              <a:off x="7580313" y="2127250"/>
              <a:ext cx="3773487" cy="942975"/>
              <a:chOff x="7580313" y="2127250"/>
              <a:chExt cx="3773487" cy="942975"/>
            </a:xfrm>
          </p:grpSpPr>
          <p:sp>
            <p:nvSpPr>
              <p:cNvPr id="31753" name="椭圆 11"/>
              <p:cNvSpPr>
                <a:spLocks noChangeAspect="1" noChangeArrowheads="1"/>
              </p:cNvSpPr>
              <p:nvPr/>
            </p:nvSpPr>
            <p:spPr bwMode="auto">
              <a:xfrm>
                <a:off x="7580313" y="2127250"/>
                <a:ext cx="630237" cy="630238"/>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
            <p:nvSpPr>
              <p:cNvPr id="31757" name="文本框 15"/>
              <p:cNvSpPr txBox="1">
                <a:spLocks noChangeArrowheads="1"/>
              </p:cNvSpPr>
              <p:nvPr/>
            </p:nvSpPr>
            <p:spPr bwMode="auto">
              <a:xfrm>
                <a:off x="8210550" y="2127250"/>
                <a:ext cx="23145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16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rPr>
                  <a:t>YOUR TEXT GOES HERE</a:t>
                </a:r>
                <a:endParaRPr kumimoji="0" lang="zh-CN" altLang="en-US" sz="16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sp>
            <p:nvSpPr>
              <p:cNvPr id="31761" name="文本框 19"/>
              <p:cNvSpPr txBox="1">
                <a:spLocks noChangeArrowheads="1"/>
              </p:cNvSpPr>
              <p:nvPr/>
            </p:nvSpPr>
            <p:spPr bwMode="auto">
              <a:xfrm>
                <a:off x="8210550" y="2478088"/>
                <a:ext cx="3143250" cy="592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1300" b="0" i="0" u="none" strike="noStrike" kern="1200" cap="none" spc="0" normalizeH="0" baseline="0" noProof="0">
                    <a:ln>
                      <a:noFill/>
                    </a:ln>
                    <a:solidFill>
                      <a:srgbClr val="BFBFBF"/>
                    </a:solidFill>
                    <a:effectLst/>
                    <a:uLnTx/>
                    <a:uFillTx/>
                    <a:latin typeface="Segoe UI" panose="020B0502040204020203" pitchFamily="34" charset="0"/>
                    <a:ea typeface="微软雅黑" panose="020B0503020204020204" pitchFamily="34" charset="-122"/>
                    <a:cs typeface="+mn-cs"/>
                  </a:rPr>
                  <a:t>Humans are creative beings. If it is not real text, they will focus on the design.</a:t>
                </a:r>
                <a:endParaRPr kumimoji="0" lang="zh-CN" altLang="en-US" sz="1300" b="0" i="0" u="none" strike="noStrike" kern="1200" cap="none" spc="0" normalizeH="0" baseline="0" noProof="0">
                  <a:ln>
                    <a:noFill/>
                  </a:ln>
                  <a:solidFill>
                    <a:srgbClr val="BFBFBF"/>
                  </a:solidFill>
                  <a:effectLst/>
                  <a:uLnTx/>
                  <a:uFillTx/>
                  <a:latin typeface="Segoe UI" panose="020B0502040204020203" pitchFamily="34" charset="0"/>
                  <a:ea typeface="微软雅黑" panose="020B0503020204020204" pitchFamily="34" charset="-122"/>
                  <a:cs typeface="+mn-cs"/>
                </a:endParaRPr>
              </a:p>
            </p:txBody>
          </p:sp>
          <p:sp>
            <p:nvSpPr>
              <p:cNvPr id="31768" name="KSO_Shape"/>
              <p:cNvSpPr>
                <a:spLocks noChangeAspect="1"/>
              </p:cNvSpPr>
              <p:nvPr/>
            </p:nvSpPr>
            <p:spPr bwMode="auto">
              <a:xfrm>
                <a:off x="7664450" y="2278063"/>
                <a:ext cx="449263" cy="312737"/>
              </a:xfrm>
              <a:custGeom>
                <a:avLst/>
                <a:gdLst>
                  <a:gd name="T0" fmla="*/ 257 w 2824162"/>
                  <a:gd name="T1" fmla="*/ 143 h 2052637"/>
                  <a:gd name="T2" fmla="*/ 250 w 2824162"/>
                  <a:gd name="T3" fmla="*/ 150 h 2052637"/>
                  <a:gd name="T4" fmla="*/ 222 w 2824162"/>
                  <a:gd name="T5" fmla="*/ 127 h 2052637"/>
                  <a:gd name="T6" fmla="*/ 109 w 2824162"/>
                  <a:gd name="T7" fmla="*/ 93 h 2052637"/>
                  <a:gd name="T8" fmla="*/ 135 w 2824162"/>
                  <a:gd name="T9" fmla="*/ 99 h 2052637"/>
                  <a:gd name="T10" fmla="*/ 149 w 2824162"/>
                  <a:gd name="T11" fmla="*/ 113 h 2052637"/>
                  <a:gd name="T12" fmla="*/ 160 w 2824162"/>
                  <a:gd name="T13" fmla="*/ 118 h 2052637"/>
                  <a:gd name="T14" fmla="*/ 183 w 2824162"/>
                  <a:gd name="T15" fmla="*/ 127 h 2052637"/>
                  <a:gd name="T16" fmla="*/ 192 w 2824162"/>
                  <a:gd name="T17" fmla="*/ 142 h 2052637"/>
                  <a:gd name="T18" fmla="*/ 202 w 2824162"/>
                  <a:gd name="T19" fmla="*/ 147 h 2052637"/>
                  <a:gd name="T20" fmla="*/ 205 w 2824162"/>
                  <a:gd name="T21" fmla="*/ 157 h 2052637"/>
                  <a:gd name="T22" fmla="*/ 198 w 2824162"/>
                  <a:gd name="T23" fmla="*/ 166 h 2052637"/>
                  <a:gd name="T24" fmla="*/ 149 w 2824162"/>
                  <a:gd name="T25" fmla="*/ 169 h 2052637"/>
                  <a:gd name="T26" fmla="*/ 7 w 2824162"/>
                  <a:gd name="T27" fmla="*/ 164 h 2052637"/>
                  <a:gd name="T28" fmla="*/ 0 w 2824162"/>
                  <a:gd name="T29" fmla="*/ 152 h 2052637"/>
                  <a:gd name="T30" fmla="*/ 8 w 2824162"/>
                  <a:gd name="T31" fmla="*/ 140 h 2052637"/>
                  <a:gd name="T32" fmla="*/ 24 w 2824162"/>
                  <a:gd name="T33" fmla="*/ 135 h 2052637"/>
                  <a:gd name="T34" fmla="*/ 28 w 2824162"/>
                  <a:gd name="T35" fmla="*/ 124 h 2052637"/>
                  <a:gd name="T36" fmla="*/ 50 w 2824162"/>
                  <a:gd name="T37" fmla="*/ 112 h 2052637"/>
                  <a:gd name="T38" fmla="*/ 71 w 2824162"/>
                  <a:gd name="T39" fmla="*/ 109 h 2052637"/>
                  <a:gd name="T40" fmla="*/ 91 w 2824162"/>
                  <a:gd name="T41" fmla="*/ 96 h 2052637"/>
                  <a:gd name="T42" fmla="*/ 283 w 2824162"/>
                  <a:gd name="T43" fmla="*/ 82 h 2052637"/>
                  <a:gd name="T44" fmla="*/ 287 w 2824162"/>
                  <a:gd name="T45" fmla="*/ 90 h 2052637"/>
                  <a:gd name="T46" fmla="*/ 247 w 2824162"/>
                  <a:gd name="T47" fmla="*/ 92 h 2052637"/>
                  <a:gd name="T48" fmla="*/ 244 w 2824162"/>
                  <a:gd name="T49" fmla="*/ 84 h 2052637"/>
                  <a:gd name="T50" fmla="*/ 112 w 2824162"/>
                  <a:gd name="T51" fmla="*/ 82 h 2052637"/>
                  <a:gd name="T52" fmla="*/ 98 w 2824162"/>
                  <a:gd name="T53" fmla="*/ 83 h 2052637"/>
                  <a:gd name="T54" fmla="*/ 80 w 2824162"/>
                  <a:gd name="T55" fmla="*/ 89 h 2052637"/>
                  <a:gd name="T56" fmla="*/ 72 w 2824162"/>
                  <a:gd name="T57" fmla="*/ 89 h 2052637"/>
                  <a:gd name="T58" fmla="*/ 76 w 2824162"/>
                  <a:gd name="T59" fmla="*/ 82 h 2052637"/>
                  <a:gd name="T60" fmla="*/ 192 w 2824162"/>
                  <a:gd name="T61" fmla="*/ 54 h 2052637"/>
                  <a:gd name="T62" fmla="*/ 207 w 2824162"/>
                  <a:gd name="T63" fmla="*/ 62 h 2052637"/>
                  <a:gd name="T64" fmla="*/ 219 w 2824162"/>
                  <a:gd name="T65" fmla="*/ 73 h 2052637"/>
                  <a:gd name="T66" fmla="*/ 226 w 2824162"/>
                  <a:gd name="T67" fmla="*/ 82 h 2052637"/>
                  <a:gd name="T68" fmla="*/ 221 w 2824162"/>
                  <a:gd name="T69" fmla="*/ 66 h 2052637"/>
                  <a:gd name="T70" fmla="*/ 206 w 2824162"/>
                  <a:gd name="T71" fmla="*/ 54 h 2052637"/>
                  <a:gd name="T72" fmla="*/ 187 w 2824162"/>
                  <a:gd name="T73" fmla="*/ 50 h 2052637"/>
                  <a:gd name="T74" fmla="*/ 199 w 2824162"/>
                  <a:gd name="T75" fmla="*/ 47 h 2052637"/>
                  <a:gd name="T76" fmla="*/ 217 w 2824162"/>
                  <a:gd name="T77" fmla="*/ 57 h 2052637"/>
                  <a:gd name="T78" fmla="*/ 229 w 2824162"/>
                  <a:gd name="T79" fmla="*/ 71 h 2052637"/>
                  <a:gd name="T80" fmla="*/ 233 w 2824162"/>
                  <a:gd name="T81" fmla="*/ 89 h 2052637"/>
                  <a:gd name="T82" fmla="*/ 224 w 2824162"/>
                  <a:gd name="T83" fmla="*/ 110 h 2052637"/>
                  <a:gd name="T84" fmla="*/ 199 w 2824162"/>
                  <a:gd name="T85" fmla="*/ 127 h 2052637"/>
                  <a:gd name="T86" fmla="*/ 182 w 2824162"/>
                  <a:gd name="T87" fmla="*/ 113 h 2052637"/>
                  <a:gd name="T88" fmla="*/ 158 w 2824162"/>
                  <a:gd name="T89" fmla="*/ 106 h 2052637"/>
                  <a:gd name="T90" fmla="*/ 143 w 2824162"/>
                  <a:gd name="T91" fmla="*/ 92 h 2052637"/>
                  <a:gd name="T92" fmla="*/ 127 w 2824162"/>
                  <a:gd name="T93" fmla="*/ 81 h 2052637"/>
                  <a:gd name="T94" fmla="*/ 134 w 2824162"/>
                  <a:gd name="T95" fmla="*/ 65 h 2052637"/>
                  <a:gd name="T96" fmla="*/ 149 w 2824162"/>
                  <a:gd name="T97" fmla="*/ 52 h 2052637"/>
                  <a:gd name="T98" fmla="*/ 168 w 2824162"/>
                  <a:gd name="T99" fmla="*/ 45 h 2052637"/>
                  <a:gd name="T100" fmla="*/ 114 w 2824162"/>
                  <a:gd name="T101" fmla="*/ 26 h 2052637"/>
                  <a:gd name="T102" fmla="*/ 136 w 2824162"/>
                  <a:gd name="T103" fmla="*/ 51 h 2052637"/>
                  <a:gd name="T104" fmla="*/ 125 w 2824162"/>
                  <a:gd name="T105" fmla="*/ 51 h 2052637"/>
                  <a:gd name="T106" fmla="*/ 104 w 2824162"/>
                  <a:gd name="T107" fmla="*/ 26 h 2052637"/>
                  <a:gd name="T108" fmla="*/ 255 w 2824162"/>
                  <a:gd name="T109" fmla="*/ 26 h 2052637"/>
                  <a:gd name="T110" fmla="*/ 234 w 2824162"/>
                  <a:gd name="T111" fmla="*/ 51 h 2052637"/>
                  <a:gd name="T112" fmla="*/ 223 w 2824162"/>
                  <a:gd name="T113" fmla="*/ 51 h 2052637"/>
                  <a:gd name="T114" fmla="*/ 246 w 2824162"/>
                  <a:gd name="T115" fmla="*/ 26 h 2052637"/>
                  <a:gd name="T116" fmla="*/ 185 w 2824162"/>
                  <a:gd name="T117" fmla="*/ 2 h 2052637"/>
                  <a:gd name="T118" fmla="*/ 184 w 2824162"/>
                  <a:gd name="T119" fmla="*/ 35 h 2052637"/>
                  <a:gd name="T120" fmla="*/ 174 w 2824162"/>
                  <a:gd name="T121" fmla="*/ 33 h 2052637"/>
                  <a:gd name="T122" fmla="*/ 176 w 2824162"/>
                  <a:gd name="T123" fmla="*/ 1 h 205263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824162" h="2052637">
                    <a:moveTo>
                      <a:pt x="2246506" y="1471612"/>
                    </a:moveTo>
                    <a:lnTo>
                      <a:pt x="2253192" y="1471930"/>
                    </a:lnTo>
                    <a:lnTo>
                      <a:pt x="2260196" y="1472886"/>
                    </a:lnTo>
                    <a:lnTo>
                      <a:pt x="2266881" y="1474477"/>
                    </a:lnTo>
                    <a:lnTo>
                      <a:pt x="2273567" y="1477024"/>
                    </a:lnTo>
                    <a:lnTo>
                      <a:pt x="2279616" y="1479889"/>
                    </a:lnTo>
                    <a:lnTo>
                      <a:pt x="2285983" y="1483391"/>
                    </a:lnTo>
                    <a:lnTo>
                      <a:pt x="2291395" y="1487530"/>
                    </a:lnTo>
                    <a:lnTo>
                      <a:pt x="2297126" y="1492624"/>
                    </a:lnTo>
                    <a:lnTo>
                      <a:pt x="2506607" y="1702105"/>
                    </a:lnTo>
                    <a:lnTo>
                      <a:pt x="2511382" y="1707517"/>
                    </a:lnTo>
                    <a:lnTo>
                      <a:pt x="2515521" y="1713248"/>
                    </a:lnTo>
                    <a:lnTo>
                      <a:pt x="2519341" y="1719297"/>
                    </a:lnTo>
                    <a:lnTo>
                      <a:pt x="2522206" y="1725664"/>
                    </a:lnTo>
                    <a:lnTo>
                      <a:pt x="2524435" y="1732031"/>
                    </a:lnTo>
                    <a:lnTo>
                      <a:pt x="2526027" y="1739035"/>
                    </a:lnTo>
                    <a:lnTo>
                      <a:pt x="2526982" y="1745720"/>
                    </a:lnTo>
                    <a:lnTo>
                      <a:pt x="2527300" y="1752724"/>
                    </a:lnTo>
                    <a:lnTo>
                      <a:pt x="2526982" y="1759728"/>
                    </a:lnTo>
                    <a:lnTo>
                      <a:pt x="2526027" y="1766096"/>
                    </a:lnTo>
                    <a:lnTo>
                      <a:pt x="2524435" y="1773099"/>
                    </a:lnTo>
                    <a:lnTo>
                      <a:pt x="2522206" y="1779467"/>
                    </a:lnTo>
                    <a:lnTo>
                      <a:pt x="2519341" y="1785834"/>
                    </a:lnTo>
                    <a:lnTo>
                      <a:pt x="2515521" y="1791883"/>
                    </a:lnTo>
                    <a:lnTo>
                      <a:pt x="2511382" y="1797932"/>
                    </a:lnTo>
                    <a:lnTo>
                      <a:pt x="2506607" y="1803025"/>
                    </a:lnTo>
                    <a:lnTo>
                      <a:pt x="2500876" y="1808119"/>
                    </a:lnTo>
                    <a:lnTo>
                      <a:pt x="2495146" y="1812258"/>
                    </a:lnTo>
                    <a:lnTo>
                      <a:pt x="2489097" y="1815760"/>
                    </a:lnTo>
                    <a:lnTo>
                      <a:pt x="2482730" y="1818943"/>
                    </a:lnTo>
                    <a:lnTo>
                      <a:pt x="2476044" y="1821172"/>
                    </a:lnTo>
                    <a:lnTo>
                      <a:pt x="2469359" y="1822764"/>
                    </a:lnTo>
                    <a:lnTo>
                      <a:pt x="2462673" y="1823719"/>
                    </a:lnTo>
                    <a:lnTo>
                      <a:pt x="2455669" y="1824037"/>
                    </a:lnTo>
                    <a:lnTo>
                      <a:pt x="2448984" y="1823719"/>
                    </a:lnTo>
                    <a:lnTo>
                      <a:pt x="2441980" y="1822764"/>
                    </a:lnTo>
                    <a:lnTo>
                      <a:pt x="2435612" y="1821172"/>
                    </a:lnTo>
                    <a:lnTo>
                      <a:pt x="2428927" y="1818943"/>
                    </a:lnTo>
                    <a:lnTo>
                      <a:pt x="2422560" y="1815760"/>
                    </a:lnTo>
                    <a:lnTo>
                      <a:pt x="2416511" y="1812258"/>
                    </a:lnTo>
                    <a:lnTo>
                      <a:pt x="2410462" y="1808119"/>
                    </a:lnTo>
                    <a:lnTo>
                      <a:pt x="2405368" y="1803025"/>
                    </a:lnTo>
                    <a:lnTo>
                      <a:pt x="2195887" y="1593863"/>
                    </a:lnTo>
                    <a:lnTo>
                      <a:pt x="2191112" y="1588450"/>
                    </a:lnTo>
                    <a:lnTo>
                      <a:pt x="2186655" y="1582720"/>
                    </a:lnTo>
                    <a:lnTo>
                      <a:pt x="2183153" y="1576671"/>
                    </a:lnTo>
                    <a:lnTo>
                      <a:pt x="2180287" y="1570304"/>
                    </a:lnTo>
                    <a:lnTo>
                      <a:pt x="2178059" y="1563618"/>
                    </a:lnTo>
                    <a:lnTo>
                      <a:pt x="2176467" y="1556933"/>
                    </a:lnTo>
                    <a:lnTo>
                      <a:pt x="2175194" y="1550247"/>
                    </a:lnTo>
                    <a:lnTo>
                      <a:pt x="2174875" y="1543243"/>
                    </a:lnTo>
                    <a:lnTo>
                      <a:pt x="2175194" y="1536558"/>
                    </a:lnTo>
                    <a:lnTo>
                      <a:pt x="2176467" y="1529554"/>
                    </a:lnTo>
                    <a:lnTo>
                      <a:pt x="2178059" y="1523187"/>
                    </a:lnTo>
                    <a:lnTo>
                      <a:pt x="2180287" y="1516501"/>
                    </a:lnTo>
                    <a:lnTo>
                      <a:pt x="2183153" y="1509815"/>
                    </a:lnTo>
                    <a:lnTo>
                      <a:pt x="2186655" y="1504085"/>
                    </a:lnTo>
                    <a:lnTo>
                      <a:pt x="2191112" y="1498036"/>
                    </a:lnTo>
                    <a:lnTo>
                      <a:pt x="2195887" y="1492624"/>
                    </a:lnTo>
                    <a:lnTo>
                      <a:pt x="2201618" y="1487530"/>
                    </a:lnTo>
                    <a:lnTo>
                      <a:pt x="2207030" y="1483391"/>
                    </a:lnTo>
                    <a:lnTo>
                      <a:pt x="2213397" y="1479889"/>
                    </a:lnTo>
                    <a:lnTo>
                      <a:pt x="2219446" y="1477024"/>
                    </a:lnTo>
                    <a:lnTo>
                      <a:pt x="2226131" y="1474477"/>
                    </a:lnTo>
                    <a:lnTo>
                      <a:pt x="2232817" y="1472886"/>
                    </a:lnTo>
                    <a:lnTo>
                      <a:pt x="2239502" y="1471930"/>
                    </a:lnTo>
                    <a:lnTo>
                      <a:pt x="2246506" y="1471612"/>
                    </a:lnTo>
                    <a:close/>
                    <a:moveTo>
                      <a:pt x="1066950" y="1131887"/>
                    </a:moveTo>
                    <a:lnTo>
                      <a:pt x="1076791" y="1131887"/>
                    </a:lnTo>
                    <a:lnTo>
                      <a:pt x="1086632" y="1132204"/>
                    </a:lnTo>
                    <a:lnTo>
                      <a:pt x="1096155" y="1132521"/>
                    </a:lnTo>
                    <a:lnTo>
                      <a:pt x="1105679" y="1133155"/>
                    </a:lnTo>
                    <a:lnTo>
                      <a:pt x="1124726" y="1135058"/>
                    </a:lnTo>
                    <a:lnTo>
                      <a:pt x="1143773" y="1138228"/>
                    </a:lnTo>
                    <a:lnTo>
                      <a:pt x="1161867" y="1141399"/>
                    </a:lnTo>
                    <a:lnTo>
                      <a:pt x="1180279" y="1145521"/>
                    </a:lnTo>
                    <a:lnTo>
                      <a:pt x="1198057" y="1150277"/>
                    </a:lnTo>
                    <a:lnTo>
                      <a:pt x="1215516" y="1155667"/>
                    </a:lnTo>
                    <a:lnTo>
                      <a:pt x="1232659" y="1162008"/>
                    </a:lnTo>
                    <a:lnTo>
                      <a:pt x="1249483" y="1168666"/>
                    </a:lnTo>
                    <a:lnTo>
                      <a:pt x="1265673" y="1175959"/>
                    </a:lnTo>
                    <a:lnTo>
                      <a:pt x="1281546" y="1184202"/>
                    </a:lnTo>
                    <a:lnTo>
                      <a:pt x="1297101" y="1192446"/>
                    </a:lnTo>
                    <a:lnTo>
                      <a:pt x="1312021" y="1201641"/>
                    </a:lnTo>
                    <a:lnTo>
                      <a:pt x="1326306" y="1211470"/>
                    </a:lnTo>
                    <a:lnTo>
                      <a:pt x="1340274" y="1221933"/>
                    </a:lnTo>
                    <a:lnTo>
                      <a:pt x="1353924" y="1232713"/>
                    </a:lnTo>
                    <a:lnTo>
                      <a:pt x="1366940" y="1243810"/>
                    </a:lnTo>
                    <a:lnTo>
                      <a:pt x="1379320" y="1255542"/>
                    </a:lnTo>
                    <a:lnTo>
                      <a:pt x="1390749" y="1267907"/>
                    </a:lnTo>
                    <a:lnTo>
                      <a:pt x="1402177" y="1280589"/>
                    </a:lnTo>
                    <a:lnTo>
                      <a:pt x="1412653" y="1293589"/>
                    </a:lnTo>
                    <a:lnTo>
                      <a:pt x="1422176" y="1306906"/>
                    </a:lnTo>
                    <a:lnTo>
                      <a:pt x="1431382" y="1320856"/>
                    </a:lnTo>
                    <a:lnTo>
                      <a:pt x="1435827" y="1327832"/>
                    </a:lnTo>
                    <a:lnTo>
                      <a:pt x="1439953" y="1334807"/>
                    </a:lnTo>
                    <a:lnTo>
                      <a:pt x="1443763" y="1342417"/>
                    </a:lnTo>
                    <a:lnTo>
                      <a:pt x="1447890" y="1349709"/>
                    </a:lnTo>
                    <a:lnTo>
                      <a:pt x="1451382" y="1357002"/>
                    </a:lnTo>
                    <a:lnTo>
                      <a:pt x="1454556" y="1364611"/>
                    </a:lnTo>
                    <a:lnTo>
                      <a:pt x="1457731" y="1372538"/>
                    </a:lnTo>
                    <a:lnTo>
                      <a:pt x="1460905" y="1379830"/>
                    </a:lnTo>
                    <a:lnTo>
                      <a:pt x="1463762" y="1387757"/>
                    </a:lnTo>
                    <a:lnTo>
                      <a:pt x="1466302" y="1395683"/>
                    </a:lnTo>
                    <a:lnTo>
                      <a:pt x="1468841" y="1403293"/>
                    </a:lnTo>
                    <a:lnTo>
                      <a:pt x="1471381" y="1411536"/>
                    </a:lnTo>
                    <a:lnTo>
                      <a:pt x="1473286" y="1419780"/>
                    </a:lnTo>
                    <a:lnTo>
                      <a:pt x="1475190" y="1427389"/>
                    </a:lnTo>
                    <a:lnTo>
                      <a:pt x="1476778" y="1435950"/>
                    </a:lnTo>
                    <a:lnTo>
                      <a:pt x="1478047" y="1444194"/>
                    </a:lnTo>
                    <a:lnTo>
                      <a:pt x="1487253" y="1442291"/>
                    </a:lnTo>
                    <a:lnTo>
                      <a:pt x="1496142" y="1440389"/>
                    </a:lnTo>
                    <a:lnTo>
                      <a:pt x="1505031" y="1439121"/>
                    </a:lnTo>
                    <a:lnTo>
                      <a:pt x="1514554" y="1437853"/>
                    </a:lnTo>
                    <a:lnTo>
                      <a:pt x="1523760" y="1437218"/>
                    </a:lnTo>
                    <a:lnTo>
                      <a:pt x="1533284" y="1436584"/>
                    </a:lnTo>
                    <a:lnTo>
                      <a:pt x="1542807" y="1435950"/>
                    </a:lnTo>
                    <a:lnTo>
                      <a:pt x="1552013" y="1435950"/>
                    </a:lnTo>
                    <a:lnTo>
                      <a:pt x="1568521" y="1436267"/>
                    </a:lnTo>
                    <a:lnTo>
                      <a:pt x="1584711" y="1437535"/>
                    </a:lnTo>
                    <a:lnTo>
                      <a:pt x="1600901" y="1439121"/>
                    </a:lnTo>
                    <a:lnTo>
                      <a:pt x="1616456" y="1441974"/>
                    </a:lnTo>
                    <a:lnTo>
                      <a:pt x="1631693" y="1445145"/>
                    </a:lnTo>
                    <a:lnTo>
                      <a:pt x="1646613" y="1448950"/>
                    </a:lnTo>
                    <a:lnTo>
                      <a:pt x="1661851" y="1454023"/>
                    </a:lnTo>
                    <a:lnTo>
                      <a:pt x="1676136" y="1459096"/>
                    </a:lnTo>
                    <a:lnTo>
                      <a:pt x="1690421" y="1465120"/>
                    </a:lnTo>
                    <a:lnTo>
                      <a:pt x="1704072" y="1471461"/>
                    </a:lnTo>
                    <a:lnTo>
                      <a:pt x="1717722" y="1478437"/>
                    </a:lnTo>
                    <a:lnTo>
                      <a:pt x="1730738" y="1486046"/>
                    </a:lnTo>
                    <a:lnTo>
                      <a:pt x="1743436" y="1494290"/>
                    </a:lnTo>
                    <a:lnTo>
                      <a:pt x="1755499" y="1503167"/>
                    </a:lnTo>
                    <a:lnTo>
                      <a:pt x="1767244" y="1512362"/>
                    </a:lnTo>
                    <a:lnTo>
                      <a:pt x="1778355" y="1521874"/>
                    </a:lnTo>
                    <a:lnTo>
                      <a:pt x="1789148" y="1532337"/>
                    </a:lnTo>
                    <a:lnTo>
                      <a:pt x="1799307" y="1542800"/>
                    </a:lnTo>
                    <a:lnTo>
                      <a:pt x="1808830" y="1554215"/>
                    </a:lnTo>
                    <a:lnTo>
                      <a:pt x="1818036" y="1565629"/>
                    </a:lnTo>
                    <a:lnTo>
                      <a:pt x="1826925" y="1577677"/>
                    </a:lnTo>
                    <a:lnTo>
                      <a:pt x="1834544" y="1590043"/>
                    </a:lnTo>
                    <a:lnTo>
                      <a:pt x="1842163" y="1602725"/>
                    </a:lnTo>
                    <a:lnTo>
                      <a:pt x="1849146" y="1615725"/>
                    </a:lnTo>
                    <a:lnTo>
                      <a:pt x="1854861" y="1629358"/>
                    </a:lnTo>
                    <a:lnTo>
                      <a:pt x="1860575" y="1643309"/>
                    </a:lnTo>
                    <a:lnTo>
                      <a:pt x="1865336" y="1657260"/>
                    </a:lnTo>
                    <a:lnTo>
                      <a:pt x="1869146" y="1671528"/>
                    </a:lnTo>
                    <a:lnTo>
                      <a:pt x="1872638" y="1686113"/>
                    </a:lnTo>
                    <a:lnTo>
                      <a:pt x="1875177" y="1701015"/>
                    </a:lnTo>
                    <a:lnTo>
                      <a:pt x="1876130" y="1708307"/>
                    </a:lnTo>
                    <a:lnTo>
                      <a:pt x="1877082" y="1716234"/>
                    </a:lnTo>
                    <a:lnTo>
                      <a:pt x="1877717" y="1723843"/>
                    </a:lnTo>
                    <a:lnTo>
                      <a:pt x="1878034" y="1731453"/>
                    </a:lnTo>
                    <a:lnTo>
                      <a:pt x="1885336" y="1732404"/>
                    </a:lnTo>
                    <a:lnTo>
                      <a:pt x="1892320" y="1733989"/>
                    </a:lnTo>
                    <a:lnTo>
                      <a:pt x="1899621" y="1736209"/>
                    </a:lnTo>
                    <a:lnTo>
                      <a:pt x="1906605" y="1738428"/>
                    </a:lnTo>
                    <a:lnTo>
                      <a:pt x="1913271" y="1740647"/>
                    </a:lnTo>
                    <a:lnTo>
                      <a:pt x="1919938" y="1743501"/>
                    </a:lnTo>
                    <a:lnTo>
                      <a:pt x="1926287" y="1746672"/>
                    </a:lnTo>
                    <a:lnTo>
                      <a:pt x="1932636" y="1749842"/>
                    </a:lnTo>
                    <a:lnTo>
                      <a:pt x="1938667" y="1753330"/>
                    </a:lnTo>
                    <a:lnTo>
                      <a:pt x="1944699" y="1757135"/>
                    </a:lnTo>
                    <a:lnTo>
                      <a:pt x="1950413" y="1761257"/>
                    </a:lnTo>
                    <a:lnTo>
                      <a:pt x="1956127" y="1765378"/>
                    </a:lnTo>
                    <a:lnTo>
                      <a:pt x="1961524" y="1770134"/>
                    </a:lnTo>
                    <a:lnTo>
                      <a:pt x="1966920" y="1774890"/>
                    </a:lnTo>
                    <a:lnTo>
                      <a:pt x="1971682" y="1779646"/>
                    </a:lnTo>
                    <a:lnTo>
                      <a:pt x="1976444" y="1785036"/>
                    </a:lnTo>
                    <a:lnTo>
                      <a:pt x="1980888" y="1790426"/>
                    </a:lnTo>
                    <a:lnTo>
                      <a:pt x="1985015" y="1796133"/>
                    </a:lnTo>
                    <a:lnTo>
                      <a:pt x="1989459" y="1801841"/>
                    </a:lnTo>
                    <a:lnTo>
                      <a:pt x="1993269" y="1807865"/>
                    </a:lnTo>
                    <a:lnTo>
                      <a:pt x="1996443" y="1813889"/>
                    </a:lnTo>
                    <a:lnTo>
                      <a:pt x="1999935" y="1820547"/>
                    </a:lnTo>
                    <a:lnTo>
                      <a:pt x="2003110" y="1826571"/>
                    </a:lnTo>
                    <a:lnTo>
                      <a:pt x="2005649" y="1833547"/>
                    </a:lnTo>
                    <a:lnTo>
                      <a:pt x="2007871" y="1840522"/>
                    </a:lnTo>
                    <a:lnTo>
                      <a:pt x="2010094" y="1847181"/>
                    </a:lnTo>
                    <a:lnTo>
                      <a:pt x="2011998" y="1854156"/>
                    </a:lnTo>
                    <a:lnTo>
                      <a:pt x="2013586" y="1861131"/>
                    </a:lnTo>
                    <a:lnTo>
                      <a:pt x="2014855" y="1868741"/>
                    </a:lnTo>
                    <a:lnTo>
                      <a:pt x="2015490" y="1876033"/>
                    </a:lnTo>
                    <a:lnTo>
                      <a:pt x="2016125" y="1883326"/>
                    </a:lnTo>
                    <a:lnTo>
                      <a:pt x="2016125" y="1890935"/>
                    </a:lnTo>
                    <a:lnTo>
                      <a:pt x="2016125" y="1899496"/>
                    </a:lnTo>
                    <a:lnTo>
                      <a:pt x="2015490" y="1907422"/>
                    </a:lnTo>
                    <a:lnTo>
                      <a:pt x="2014538" y="1915666"/>
                    </a:lnTo>
                    <a:lnTo>
                      <a:pt x="2012951" y="1923593"/>
                    </a:lnTo>
                    <a:lnTo>
                      <a:pt x="2011363" y="1931202"/>
                    </a:lnTo>
                    <a:lnTo>
                      <a:pt x="2008824" y="1939129"/>
                    </a:lnTo>
                    <a:lnTo>
                      <a:pt x="2006284" y="1946738"/>
                    </a:lnTo>
                    <a:lnTo>
                      <a:pt x="2003427" y="1953714"/>
                    </a:lnTo>
                    <a:lnTo>
                      <a:pt x="2000253" y="1961006"/>
                    </a:lnTo>
                    <a:lnTo>
                      <a:pt x="1996443" y="1967981"/>
                    </a:lnTo>
                    <a:lnTo>
                      <a:pt x="1992951" y="1974640"/>
                    </a:lnTo>
                    <a:lnTo>
                      <a:pt x="1988824" y="1981615"/>
                    </a:lnTo>
                    <a:lnTo>
                      <a:pt x="1984063" y="1987639"/>
                    </a:lnTo>
                    <a:lnTo>
                      <a:pt x="1979301" y="1993981"/>
                    </a:lnTo>
                    <a:lnTo>
                      <a:pt x="1974222" y="1999688"/>
                    </a:lnTo>
                    <a:lnTo>
                      <a:pt x="1968825" y="2005395"/>
                    </a:lnTo>
                    <a:lnTo>
                      <a:pt x="1963111" y="2010468"/>
                    </a:lnTo>
                    <a:lnTo>
                      <a:pt x="1957397" y="2015541"/>
                    </a:lnTo>
                    <a:lnTo>
                      <a:pt x="1951048" y="2020614"/>
                    </a:lnTo>
                    <a:lnTo>
                      <a:pt x="1945016" y="2024736"/>
                    </a:lnTo>
                    <a:lnTo>
                      <a:pt x="1938350" y="2029175"/>
                    </a:lnTo>
                    <a:lnTo>
                      <a:pt x="1931683" y="2032979"/>
                    </a:lnTo>
                    <a:lnTo>
                      <a:pt x="1924700" y="2036467"/>
                    </a:lnTo>
                    <a:lnTo>
                      <a:pt x="1917716" y="2039955"/>
                    </a:lnTo>
                    <a:lnTo>
                      <a:pt x="1910097" y="2042808"/>
                    </a:lnTo>
                    <a:lnTo>
                      <a:pt x="1902478" y="2045345"/>
                    </a:lnTo>
                    <a:lnTo>
                      <a:pt x="1894859" y="2047247"/>
                    </a:lnTo>
                    <a:lnTo>
                      <a:pt x="1887240" y="2049149"/>
                    </a:lnTo>
                    <a:lnTo>
                      <a:pt x="1878987" y="2050418"/>
                    </a:lnTo>
                    <a:lnTo>
                      <a:pt x="1871051" y="2052003"/>
                    </a:lnTo>
                    <a:lnTo>
                      <a:pt x="1862797" y="2052320"/>
                    </a:lnTo>
                    <a:lnTo>
                      <a:pt x="1854543" y="2052637"/>
                    </a:lnTo>
                    <a:lnTo>
                      <a:pt x="1850416" y="2052637"/>
                    </a:lnTo>
                    <a:lnTo>
                      <a:pt x="1845972" y="2052320"/>
                    </a:lnTo>
                    <a:lnTo>
                      <a:pt x="1845972" y="2052637"/>
                    </a:lnTo>
                    <a:lnTo>
                      <a:pt x="1534554" y="2052637"/>
                    </a:lnTo>
                    <a:lnTo>
                      <a:pt x="1464715" y="2052637"/>
                    </a:lnTo>
                    <a:lnTo>
                      <a:pt x="219041" y="2052637"/>
                    </a:lnTo>
                    <a:lnTo>
                      <a:pt x="219358" y="2051686"/>
                    </a:lnTo>
                    <a:lnTo>
                      <a:pt x="207930" y="2050418"/>
                    </a:lnTo>
                    <a:lnTo>
                      <a:pt x="196502" y="2048832"/>
                    </a:lnTo>
                    <a:lnTo>
                      <a:pt x="185391" y="2046930"/>
                    </a:lnTo>
                    <a:lnTo>
                      <a:pt x="174598" y="2044711"/>
                    </a:lnTo>
                    <a:lnTo>
                      <a:pt x="163804" y="2042174"/>
                    </a:lnTo>
                    <a:lnTo>
                      <a:pt x="153328" y="2038686"/>
                    </a:lnTo>
                    <a:lnTo>
                      <a:pt x="143170" y="2035199"/>
                    </a:lnTo>
                    <a:lnTo>
                      <a:pt x="133329" y="2031394"/>
                    </a:lnTo>
                    <a:lnTo>
                      <a:pt x="123488" y="2026955"/>
                    </a:lnTo>
                    <a:lnTo>
                      <a:pt x="113965" y="2022516"/>
                    </a:lnTo>
                    <a:lnTo>
                      <a:pt x="104759" y="2017760"/>
                    </a:lnTo>
                    <a:lnTo>
                      <a:pt x="96187" y="2012370"/>
                    </a:lnTo>
                    <a:lnTo>
                      <a:pt x="87299" y="2006980"/>
                    </a:lnTo>
                    <a:lnTo>
                      <a:pt x="79045" y="2000956"/>
                    </a:lnTo>
                    <a:lnTo>
                      <a:pt x="71109" y="1994932"/>
                    </a:lnTo>
                    <a:lnTo>
                      <a:pt x="63808" y="1988273"/>
                    </a:lnTo>
                    <a:lnTo>
                      <a:pt x="56189" y="1981932"/>
                    </a:lnTo>
                    <a:lnTo>
                      <a:pt x="49840" y="1974640"/>
                    </a:lnTo>
                    <a:lnTo>
                      <a:pt x="43173" y="1967347"/>
                    </a:lnTo>
                    <a:lnTo>
                      <a:pt x="37142" y="1960055"/>
                    </a:lnTo>
                    <a:lnTo>
                      <a:pt x="31428" y="1952445"/>
                    </a:lnTo>
                    <a:lnTo>
                      <a:pt x="26348" y="1944202"/>
                    </a:lnTo>
                    <a:lnTo>
                      <a:pt x="21269" y="1936275"/>
                    </a:lnTo>
                    <a:lnTo>
                      <a:pt x="17142" y="1928032"/>
                    </a:lnTo>
                    <a:lnTo>
                      <a:pt x="13016" y="1919471"/>
                    </a:lnTo>
                    <a:lnTo>
                      <a:pt x="9841" y="1910910"/>
                    </a:lnTo>
                    <a:lnTo>
                      <a:pt x="6984" y="1902032"/>
                    </a:lnTo>
                    <a:lnTo>
                      <a:pt x="4444" y="1892838"/>
                    </a:lnTo>
                    <a:lnTo>
                      <a:pt x="2857" y="1883643"/>
                    </a:lnTo>
                    <a:lnTo>
                      <a:pt x="952" y="1874131"/>
                    </a:lnTo>
                    <a:lnTo>
                      <a:pt x="318" y="1864936"/>
                    </a:lnTo>
                    <a:lnTo>
                      <a:pt x="0" y="1855424"/>
                    </a:lnTo>
                    <a:lnTo>
                      <a:pt x="318" y="1845278"/>
                    </a:lnTo>
                    <a:lnTo>
                      <a:pt x="1270" y="1835132"/>
                    </a:lnTo>
                    <a:lnTo>
                      <a:pt x="2857" y="1825303"/>
                    </a:lnTo>
                    <a:lnTo>
                      <a:pt x="5079" y="1815791"/>
                    </a:lnTo>
                    <a:lnTo>
                      <a:pt x="7619" y="1806597"/>
                    </a:lnTo>
                    <a:lnTo>
                      <a:pt x="10793" y="1797085"/>
                    </a:lnTo>
                    <a:lnTo>
                      <a:pt x="14603" y="1787890"/>
                    </a:lnTo>
                    <a:lnTo>
                      <a:pt x="19047" y="1779012"/>
                    </a:lnTo>
                    <a:lnTo>
                      <a:pt x="23491" y="1770451"/>
                    </a:lnTo>
                    <a:lnTo>
                      <a:pt x="28888" y="1761891"/>
                    </a:lnTo>
                    <a:lnTo>
                      <a:pt x="34602" y="1753647"/>
                    </a:lnTo>
                    <a:lnTo>
                      <a:pt x="40951" y="1745403"/>
                    </a:lnTo>
                    <a:lnTo>
                      <a:pt x="47618" y="1738111"/>
                    </a:lnTo>
                    <a:lnTo>
                      <a:pt x="54602" y="1730501"/>
                    </a:lnTo>
                    <a:lnTo>
                      <a:pt x="62220" y="1723526"/>
                    </a:lnTo>
                    <a:lnTo>
                      <a:pt x="70157" y="1716551"/>
                    </a:lnTo>
                    <a:lnTo>
                      <a:pt x="78410" y="1709892"/>
                    </a:lnTo>
                    <a:lnTo>
                      <a:pt x="87299" y="1703868"/>
                    </a:lnTo>
                    <a:lnTo>
                      <a:pt x="96187" y="1697844"/>
                    </a:lnTo>
                    <a:lnTo>
                      <a:pt x="105394" y="1692454"/>
                    </a:lnTo>
                    <a:lnTo>
                      <a:pt x="115234" y="1687064"/>
                    </a:lnTo>
                    <a:lnTo>
                      <a:pt x="125393" y="1682625"/>
                    </a:lnTo>
                    <a:lnTo>
                      <a:pt x="135551" y="1678186"/>
                    </a:lnTo>
                    <a:lnTo>
                      <a:pt x="146345" y="1674064"/>
                    </a:lnTo>
                    <a:lnTo>
                      <a:pt x="157138" y="1670577"/>
                    </a:lnTo>
                    <a:lnTo>
                      <a:pt x="168249" y="1667406"/>
                    </a:lnTo>
                    <a:lnTo>
                      <a:pt x="179677" y="1664870"/>
                    </a:lnTo>
                    <a:lnTo>
                      <a:pt x="191422" y="1662333"/>
                    </a:lnTo>
                    <a:lnTo>
                      <a:pt x="203168" y="1660748"/>
                    </a:lnTo>
                    <a:lnTo>
                      <a:pt x="214914" y="1659162"/>
                    </a:lnTo>
                    <a:lnTo>
                      <a:pt x="227294" y="1658528"/>
                    </a:lnTo>
                    <a:lnTo>
                      <a:pt x="239675" y="1658211"/>
                    </a:lnTo>
                    <a:lnTo>
                      <a:pt x="239040" y="1649650"/>
                    </a:lnTo>
                    <a:lnTo>
                      <a:pt x="239040" y="1641407"/>
                    </a:lnTo>
                    <a:lnTo>
                      <a:pt x="239040" y="1634114"/>
                    </a:lnTo>
                    <a:lnTo>
                      <a:pt x="239357" y="1626822"/>
                    </a:lnTo>
                    <a:lnTo>
                      <a:pt x="239992" y="1619847"/>
                    </a:lnTo>
                    <a:lnTo>
                      <a:pt x="240627" y="1612554"/>
                    </a:lnTo>
                    <a:lnTo>
                      <a:pt x="241580" y="1605579"/>
                    </a:lnTo>
                    <a:lnTo>
                      <a:pt x="242532" y="1598286"/>
                    </a:lnTo>
                    <a:lnTo>
                      <a:pt x="244119" y="1591311"/>
                    </a:lnTo>
                    <a:lnTo>
                      <a:pt x="245389" y="1584336"/>
                    </a:lnTo>
                    <a:lnTo>
                      <a:pt x="247294" y="1577360"/>
                    </a:lnTo>
                    <a:lnTo>
                      <a:pt x="249516" y="1570702"/>
                    </a:lnTo>
                    <a:lnTo>
                      <a:pt x="251421" y="1564044"/>
                    </a:lnTo>
                    <a:lnTo>
                      <a:pt x="253643" y="1557068"/>
                    </a:lnTo>
                    <a:lnTo>
                      <a:pt x="256182" y="1550727"/>
                    </a:lnTo>
                    <a:lnTo>
                      <a:pt x="258722" y="1544069"/>
                    </a:lnTo>
                    <a:lnTo>
                      <a:pt x="265071" y="1531386"/>
                    </a:lnTo>
                    <a:lnTo>
                      <a:pt x="271420" y="1518704"/>
                    </a:lnTo>
                    <a:lnTo>
                      <a:pt x="278721" y="1506655"/>
                    </a:lnTo>
                    <a:lnTo>
                      <a:pt x="286975" y="1494607"/>
                    </a:lnTo>
                    <a:lnTo>
                      <a:pt x="295229" y="1483193"/>
                    </a:lnTo>
                    <a:lnTo>
                      <a:pt x="304435" y="1472095"/>
                    </a:lnTo>
                    <a:lnTo>
                      <a:pt x="314593" y="1461315"/>
                    </a:lnTo>
                    <a:lnTo>
                      <a:pt x="325069" y="1451169"/>
                    </a:lnTo>
                    <a:lnTo>
                      <a:pt x="335862" y="1441657"/>
                    </a:lnTo>
                    <a:lnTo>
                      <a:pt x="347290" y="1432145"/>
                    </a:lnTo>
                    <a:lnTo>
                      <a:pt x="359354" y="1423268"/>
                    </a:lnTo>
                    <a:lnTo>
                      <a:pt x="372052" y="1414707"/>
                    </a:lnTo>
                    <a:lnTo>
                      <a:pt x="384750" y="1407097"/>
                    </a:lnTo>
                    <a:lnTo>
                      <a:pt x="398400" y="1399488"/>
                    </a:lnTo>
                    <a:lnTo>
                      <a:pt x="412050" y="1392830"/>
                    </a:lnTo>
                    <a:lnTo>
                      <a:pt x="426653" y="1386488"/>
                    </a:lnTo>
                    <a:lnTo>
                      <a:pt x="441256" y="1380781"/>
                    </a:lnTo>
                    <a:lnTo>
                      <a:pt x="456176" y="1375708"/>
                    </a:lnTo>
                    <a:lnTo>
                      <a:pt x="471413" y="1371586"/>
                    </a:lnTo>
                    <a:lnTo>
                      <a:pt x="487286" y="1367465"/>
                    </a:lnTo>
                    <a:lnTo>
                      <a:pt x="503476" y="1364294"/>
                    </a:lnTo>
                    <a:lnTo>
                      <a:pt x="519983" y="1362075"/>
                    </a:lnTo>
                    <a:lnTo>
                      <a:pt x="536173" y="1360172"/>
                    </a:lnTo>
                    <a:lnTo>
                      <a:pt x="552998" y="1358904"/>
                    </a:lnTo>
                    <a:lnTo>
                      <a:pt x="570140" y="1358587"/>
                    </a:lnTo>
                    <a:lnTo>
                      <a:pt x="583791" y="1358904"/>
                    </a:lnTo>
                    <a:lnTo>
                      <a:pt x="597441" y="1359855"/>
                    </a:lnTo>
                    <a:lnTo>
                      <a:pt x="610774" y="1360806"/>
                    </a:lnTo>
                    <a:lnTo>
                      <a:pt x="624107" y="1362392"/>
                    </a:lnTo>
                    <a:lnTo>
                      <a:pt x="637440" y="1364611"/>
                    </a:lnTo>
                    <a:lnTo>
                      <a:pt x="650455" y="1366831"/>
                    </a:lnTo>
                    <a:lnTo>
                      <a:pt x="663153" y="1369684"/>
                    </a:lnTo>
                    <a:lnTo>
                      <a:pt x="675534" y="1373489"/>
                    </a:lnTo>
                    <a:lnTo>
                      <a:pt x="680930" y="1360489"/>
                    </a:lnTo>
                    <a:lnTo>
                      <a:pt x="687279" y="1347173"/>
                    </a:lnTo>
                    <a:lnTo>
                      <a:pt x="693946" y="1334807"/>
                    </a:lnTo>
                    <a:lnTo>
                      <a:pt x="701247" y="1322442"/>
                    </a:lnTo>
                    <a:lnTo>
                      <a:pt x="709183" y="1310393"/>
                    </a:lnTo>
                    <a:lnTo>
                      <a:pt x="717120" y="1298662"/>
                    </a:lnTo>
                    <a:lnTo>
                      <a:pt x="726008" y="1287248"/>
                    </a:lnTo>
                    <a:lnTo>
                      <a:pt x="735532" y="1276151"/>
                    </a:lnTo>
                    <a:lnTo>
                      <a:pt x="745055" y="1265688"/>
                    </a:lnTo>
                    <a:lnTo>
                      <a:pt x="755214" y="1254907"/>
                    </a:lnTo>
                    <a:lnTo>
                      <a:pt x="766007" y="1244761"/>
                    </a:lnTo>
                    <a:lnTo>
                      <a:pt x="776800" y="1234932"/>
                    </a:lnTo>
                    <a:lnTo>
                      <a:pt x="788229" y="1225738"/>
                    </a:lnTo>
                    <a:lnTo>
                      <a:pt x="799974" y="1216543"/>
                    </a:lnTo>
                    <a:lnTo>
                      <a:pt x="812037" y="1207982"/>
                    </a:lnTo>
                    <a:lnTo>
                      <a:pt x="825053" y="1199738"/>
                    </a:lnTo>
                    <a:lnTo>
                      <a:pt x="838068" y="1191812"/>
                    </a:lnTo>
                    <a:lnTo>
                      <a:pt x="851401" y="1184837"/>
                    </a:lnTo>
                    <a:lnTo>
                      <a:pt x="864734" y="1177544"/>
                    </a:lnTo>
                    <a:lnTo>
                      <a:pt x="878702" y="1170886"/>
                    </a:lnTo>
                    <a:lnTo>
                      <a:pt x="892987" y="1165179"/>
                    </a:lnTo>
                    <a:lnTo>
                      <a:pt x="907907" y="1159472"/>
                    </a:lnTo>
                    <a:lnTo>
                      <a:pt x="922510" y="1154399"/>
                    </a:lnTo>
                    <a:lnTo>
                      <a:pt x="937430" y="1149960"/>
                    </a:lnTo>
                    <a:lnTo>
                      <a:pt x="952985" y="1145521"/>
                    </a:lnTo>
                    <a:lnTo>
                      <a:pt x="968540" y="1142033"/>
                    </a:lnTo>
                    <a:lnTo>
                      <a:pt x="984413" y="1139180"/>
                    </a:lnTo>
                    <a:lnTo>
                      <a:pt x="1000285" y="1136643"/>
                    </a:lnTo>
                    <a:lnTo>
                      <a:pt x="1016793" y="1134424"/>
                    </a:lnTo>
                    <a:lnTo>
                      <a:pt x="1033300" y="1132838"/>
                    </a:lnTo>
                    <a:lnTo>
                      <a:pt x="1050125" y="1132204"/>
                    </a:lnTo>
                    <a:lnTo>
                      <a:pt x="1066950" y="1131887"/>
                    </a:lnTo>
                    <a:close/>
                    <a:moveTo>
                      <a:pt x="2457184" y="989012"/>
                    </a:moveTo>
                    <a:lnTo>
                      <a:pt x="2752991" y="989012"/>
                    </a:lnTo>
                    <a:lnTo>
                      <a:pt x="2759981" y="989330"/>
                    </a:lnTo>
                    <a:lnTo>
                      <a:pt x="2767289" y="990285"/>
                    </a:lnTo>
                    <a:lnTo>
                      <a:pt x="2773961" y="991876"/>
                    </a:lnTo>
                    <a:lnTo>
                      <a:pt x="2780633" y="994421"/>
                    </a:lnTo>
                    <a:lnTo>
                      <a:pt x="2786670" y="997604"/>
                    </a:lnTo>
                    <a:lnTo>
                      <a:pt x="2792707" y="1001104"/>
                    </a:lnTo>
                    <a:lnTo>
                      <a:pt x="2798108" y="1005241"/>
                    </a:lnTo>
                    <a:lnTo>
                      <a:pt x="2803192" y="1010014"/>
                    </a:lnTo>
                    <a:lnTo>
                      <a:pt x="2807640" y="1014787"/>
                    </a:lnTo>
                    <a:lnTo>
                      <a:pt x="2812088" y="1020514"/>
                    </a:lnTo>
                    <a:lnTo>
                      <a:pt x="2815584" y="1026242"/>
                    </a:lnTo>
                    <a:lnTo>
                      <a:pt x="2818443" y="1032606"/>
                    </a:lnTo>
                    <a:lnTo>
                      <a:pt x="2820985" y="1038970"/>
                    </a:lnTo>
                    <a:lnTo>
                      <a:pt x="2822891" y="1045971"/>
                    </a:lnTo>
                    <a:lnTo>
                      <a:pt x="2823845" y="1052972"/>
                    </a:lnTo>
                    <a:lnTo>
                      <a:pt x="2824162" y="1060290"/>
                    </a:lnTo>
                    <a:lnTo>
                      <a:pt x="2823845" y="1067609"/>
                    </a:lnTo>
                    <a:lnTo>
                      <a:pt x="2822891" y="1074610"/>
                    </a:lnTo>
                    <a:lnTo>
                      <a:pt x="2820985" y="1081610"/>
                    </a:lnTo>
                    <a:lnTo>
                      <a:pt x="2818443" y="1087974"/>
                    </a:lnTo>
                    <a:lnTo>
                      <a:pt x="2815584" y="1094338"/>
                    </a:lnTo>
                    <a:lnTo>
                      <a:pt x="2812088" y="1100066"/>
                    </a:lnTo>
                    <a:lnTo>
                      <a:pt x="2807640" y="1105794"/>
                    </a:lnTo>
                    <a:lnTo>
                      <a:pt x="2803192" y="1110885"/>
                    </a:lnTo>
                    <a:lnTo>
                      <a:pt x="2798108" y="1115658"/>
                    </a:lnTo>
                    <a:lnTo>
                      <a:pt x="2792707" y="1119477"/>
                    </a:lnTo>
                    <a:lnTo>
                      <a:pt x="2786670" y="1122977"/>
                    </a:lnTo>
                    <a:lnTo>
                      <a:pt x="2780633" y="1126159"/>
                    </a:lnTo>
                    <a:lnTo>
                      <a:pt x="2773961" y="1128705"/>
                    </a:lnTo>
                    <a:lnTo>
                      <a:pt x="2767289" y="1130296"/>
                    </a:lnTo>
                    <a:lnTo>
                      <a:pt x="2759981" y="1131251"/>
                    </a:lnTo>
                    <a:lnTo>
                      <a:pt x="2752991" y="1131887"/>
                    </a:lnTo>
                    <a:lnTo>
                      <a:pt x="2457184" y="1131887"/>
                    </a:lnTo>
                    <a:lnTo>
                      <a:pt x="2450194" y="1131251"/>
                    </a:lnTo>
                    <a:lnTo>
                      <a:pt x="2442886" y="1130296"/>
                    </a:lnTo>
                    <a:lnTo>
                      <a:pt x="2436214" y="1128705"/>
                    </a:lnTo>
                    <a:lnTo>
                      <a:pt x="2429541" y="1126159"/>
                    </a:lnTo>
                    <a:lnTo>
                      <a:pt x="2423504" y="1122977"/>
                    </a:lnTo>
                    <a:lnTo>
                      <a:pt x="2417468" y="1119477"/>
                    </a:lnTo>
                    <a:lnTo>
                      <a:pt x="2412066" y="1115658"/>
                    </a:lnTo>
                    <a:lnTo>
                      <a:pt x="2406982" y="1110885"/>
                    </a:lnTo>
                    <a:lnTo>
                      <a:pt x="2402216" y="1105794"/>
                    </a:lnTo>
                    <a:lnTo>
                      <a:pt x="2398086" y="1100066"/>
                    </a:lnTo>
                    <a:lnTo>
                      <a:pt x="2394591" y="1094338"/>
                    </a:lnTo>
                    <a:lnTo>
                      <a:pt x="2391731" y="1087974"/>
                    </a:lnTo>
                    <a:lnTo>
                      <a:pt x="2389190" y="1081610"/>
                    </a:lnTo>
                    <a:lnTo>
                      <a:pt x="2387283" y="1074610"/>
                    </a:lnTo>
                    <a:lnTo>
                      <a:pt x="2386330" y="1067609"/>
                    </a:lnTo>
                    <a:lnTo>
                      <a:pt x="2386012" y="1060290"/>
                    </a:lnTo>
                    <a:lnTo>
                      <a:pt x="2386330" y="1052972"/>
                    </a:lnTo>
                    <a:lnTo>
                      <a:pt x="2387283" y="1045971"/>
                    </a:lnTo>
                    <a:lnTo>
                      <a:pt x="2389190" y="1038970"/>
                    </a:lnTo>
                    <a:lnTo>
                      <a:pt x="2391731" y="1032606"/>
                    </a:lnTo>
                    <a:lnTo>
                      <a:pt x="2394591" y="1026242"/>
                    </a:lnTo>
                    <a:lnTo>
                      <a:pt x="2398086" y="1020514"/>
                    </a:lnTo>
                    <a:lnTo>
                      <a:pt x="2402216" y="1014787"/>
                    </a:lnTo>
                    <a:lnTo>
                      <a:pt x="2406982" y="1010014"/>
                    </a:lnTo>
                    <a:lnTo>
                      <a:pt x="2412066" y="1005241"/>
                    </a:lnTo>
                    <a:lnTo>
                      <a:pt x="2417468" y="1001104"/>
                    </a:lnTo>
                    <a:lnTo>
                      <a:pt x="2423504" y="997604"/>
                    </a:lnTo>
                    <a:lnTo>
                      <a:pt x="2429541" y="994421"/>
                    </a:lnTo>
                    <a:lnTo>
                      <a:pt x="2436214" y="991876"/>
                    </a:lnTo>
                    <a:lnTo>
                      <a:pt x="2442886" y="990285"/>
                    </a:lnTo>
                    <a:lnTo>
                      <a:pt x="2450194" y="989330"/>
                    </a:lnTo>
                    <a:lnTo>
                      <a:pt x="2457184" y="989012"/>
                    </a:lnTo>
                    <a:close/>
                    <a:moveTo>
                      <a:pt x="774591" y="989012"/>
                    </a:moveTo>
                    <a:lnTo>
                      <a:pt x="1069101" y="989012"/>
                    </a:lnTo>
                    <a:lnTo>
                      <a:pt x="1073222" y="989012"/>
                    </a:lnTo>
                    <a:lnTo>
                      <a:pt x="1076710" y="989329"/>
                    </a:lnTo>
                    <a:lnTo>
                      <a:pt x="1084001" y="990279"/>
                    </a:lnTo>
                    <a:lnTo>
                      <a:pt x="1090975" y="992179"/>
                    </a:lnTo>
                    <a:lnTo>
                      <a:pt x="1097633" y="994713"/>
                    </a:lnTo>
                    <a:lnTo>
                      <a:pt x="1103973" y="997880"/>
                    </a:lnTo>
                    <a:lnTo>
                      <a:pt x="1109997" y="1001680"/>
                    </a:lnTo>
                    <a:lnTo>
                      <a:pt x="1115386" y="1005797"/>
                    </a:lnTo>
                    <a:lnTo>
                      <a:pt x="1120775" y="1010865"/>
                    </a:lnTo>
                    <a:lnTo>
                      <a:pt x="1107460" y="1009915"/>
                    </a:lnTo>
                    <a:lnTo>
                      <a:pt x="1094146" y="1008965"/>
                    </a:lnTo>
                    <a:lnTo>
                      <a:pt x="1080831" y="1008648"/>
                    </a:lnTo>
                    <a:lnTo>
                      <a:pt x="1067516" y="1008331"/>
                    </a:lnTo>
                    <a:lnTo>
                      <a:pt x="1055786" y="1008648"/>
                    </a:lnTo>
                    <a:lnTo>
                      <a:pt x="1044057" y="1008965"/>
                    </a:lnTo>
                    <a:lnTo>
                      <a:pt x="1032327" y="1009281"/>
                    </a:lnTo>
                    <a:lnTo>
                      <a:pt x="1020914" y="1010231"/>
                    </a:lnTo>
                    <a:lnTo>
                      <a:pt x="1009502" y="1011182"/>
                    </a:lnTo>
                    <a:lnTo>
                      <a:pt x="997772" y="1012448"/>
                    </a:lnTo>
                    <a:lnTo>
                      <a:pt x="986359" y="1013715"/>
                    </a:lnTo>
                    <a:lnTo>
                      <a:pt x="975264" y="1015299"/>
                    </a:lnTo>
                    <a:lnTo>
                      <a:pt x="963851" y="1017199"/>
                    </a:lnTo>
                    <a:lnTo>
                      <a:pt x="952755" y="1019733"/>
                    </a:lnTo>
                    <a:lnTo>
                      <a:pt x="941660" y="1021950"/>
                    </a:lnTo>
                    <a:lnTo>
                      <a:pt x="930881" y="1024483"/>
                    </a:lnTo>
                    <a:lnTo>
                      <a:pt x="919786" y="1027017"/>
                    </a:lnTo>
                    <a:lnTo>
                      <a:pt x="909007" y="1029867"/>
                    </a:lnTo>
                    <a:lnTo>
                      <a:pt x="897911" y="1033351"/>
                    </a:lnTo>
                    <a:lnTo>
                      <a:pt x="887450" y="1036518"/>
                    </a:lnTo>
                    <a:lnTo>
                      <a:pt x="876671" y="1040002"/>
                    </a:lnTo>
                    <a:lnTo>
                      <a:pt x="866209" y="1044119"/>
                    </a:lnTo>
                    <a:lnTo>
                      <a:pt x="855748" y="1047920"/>
                    </a:lnTo>
                    <a:lnTo>
                      <a:pt x="845286" y="1052037"/>
                    </a:lnTo>
                    <a:lnTo>
                      <a:pt x="835142" y="1056471"/>
                    </a:lnTo>
                    <a:lnTo>
                      <a:pt x="825314" y="1060905"/>
                    </a:lnTo>
                    <a:lnTo>
                      <a:pt x="815170" y="1065655"/>
                    </a:lnTo>
                    <a:lnTo>
                      <a:pt x="805342" y="1070406"/>
                    </a:lnTo>
                    <a:lnTo>
                      <a:pt x="795514" y="1075473"/>
                    </a:lnTo>
                    <a:lnTo>
                      <a:pt x="785687" y="1080857"/>
                    </a:lnTo>
                    <a:lnTo>
                      <a:pt x="776176" y="1085925"/>
                    </a:lnTo>
                    <a:lnTo>
                      <a:pt x="766983" y="1091942"/>
                    </a:lnTo>
                    <a:lnTo>
                      <a:pt x="757472" y="1097326"/>
                    </a:lnTo>
                    <a:lnTo>
                      <a:pt x="748279" y="1103660"/>
                    </a:lnTo>
                    <a:lnTo>
                      <a:pt x="739402" y="1109361"/>
                    </a:lnTo>
                    <a:lnTo>
                      <a:pt x="730526" y="1116012"/>
                    </a:lnTo>
                    <a:lnTo>
                      <a:pt x="727356" y="1113478"/>
                    </a:lnTo>
                    <a:lnTo>
                      <a:pt x="724819" y="1110628"/>
                    </a:lnTo>
                    <a:lnTo>
                      <a:pt x="721966" y="1107778"/>
                    </a:lnTo>
                    <a:lnTo>
                      <a:pt x="719113" y="1104927"/>
                    </a:lnTo>
                    <a:lnTo>
                      <a:pt x="716894" y="1101760"/>
                    </a:lnTo>
                    <a:lnTo>
                      <a:pt x="714675" y="1098276"/>
                    </a:lnTo>
                    <a:lnTo>
                      <a:pt x="712773" y="1095109"/>
                    </a:lnTo>
                    <a:lnTo>
                      <a:pt x="710871" y="1091625"/>
                    </a:lnTo>
                    <a:lnTo>
                      <a:pt x="709285" y="1087825"/>
                    </a:lnTo>
                    <a:lnTo>
                      <a:pt x="707383" y="1084341"/>
                    </a:lnTo>
                    <a:lnTo>
                      <a:pt x="706115" y="1080541"/>
                    </a:lnTo>
                    <a:lnTo>
                      <a:pt x="705164" y="1076423"/>
                    </a:lnTo>
                    <a:lnTo>
                      <a:pt x="704213" y="1072306"/>
                    </a:lnTo>
                    <a:lnTo>
                      <a:pt x="703896" y="1068506"/>
                    </a:lnTo>
                    <a:lnTo>
                      <a:pt x="703262" y="1064072"/>
                    </a:lnTo>
                    <a:lnTo>
                      <a:pt x="703262" y="1059955"/>
                    </a:lnTo>
                    <a:lnTo>
                      <a:pt x="703579" y="1052670"/>
                    </a:lnTo>
                    <a:lnTo>
                      <a:pt x="704847" y="1045703"/>
                    </a:lnTo>
                    <a:lnTo>
                      <a:pt x="706432" y="1038735"/>
                    </a:lnTo>
                    <a:lnTo>
                      <a:pt x="708968" y="1032401"/>
                    </a:lnTo>
                    <a:lnTo>
                      <a:pt x="711822" y="1026067"/>
                    </a:lnTo>
                    <a:lnTo>
                      <a:pt x="715309" y="1020366"/>
                    </a:lnTo>
                    <a:lnTo>
                      <a:pt x="719747" y="1014665"/>
                    </a:lnTo>
                    <a:lnTo>
                      <a:pt x="724185" y="1009915"/>
                    </a:lnTo>
                    <a:lnTo>
                      <a:pt x="729258" y="1004847"/>
                    </a:lnTo>
                    <a:lnTo>
                      <a:pt x="734647" y="1001047"/>
                    </a:lnTo>
                    <a:lnTo>
                      <a:pt x="740353" y="997563"/>
                    </a:lnTo>
                    <a:lnTo>
                      <a:pt x="747011" y="994396"/>
                    </a:lnTo>
                    <a:lnTo>
                      <a:pt x="753351" y="991862"/>
                    </a:lnTo>
                    <a:lnTo>
                      <a:pt x="760325" y="990279"/>
                    </a:lnTo>
                    <a:lnTo>
                      <a:pt x="767300" y="989329"/>
                    </a:lnTo>
                    <a:lnTo>
                      <a:pt x="774591" y="989012"/>
                    </a:lnTo>
                    <a:close/>
                    <a:moveTo>
                      <a:pt x="1822955" y="604837"/>
                    </a:moveTo>
                    <a:lnTo>
                      <a:pt x="1811175" y="605154"/>
                    </a:lnTo>
                    <a:lnTo>
                      <a:pt x="1800032" y="605788"/>
                    </a:lnTo>
                    <a:lnTo>
                      <a:pt x="1788253" y="607055"/>
                    </a:lnTo>
                    <a:lnTo>
                      <a:pt x="1776791" y="608639"/>
                    </a:lnTo>
                    <a:lnTo>
                      <a:pt x="1765330" y="610857"/>
                    </a:lnTo>
                    <a:lnTo>
                      <a:pt x="1754187" y="613075"/>
                    </a:lnTo>
                    <a:lnTo>
                      <a:pt x="1775836" y="618462"/>
                    </a:lnTo>
                    <a:lnTo>
                      <a:pt x="1797804" y="624482"/>
                    </a:lnTo>
                    <a:lnTo>
                      <a:pt x="1819135" y="630819"/>
                    </a:lnTo>
                    <a:lnTo>
                      <a:pt x="1840147" y="637789"/>
                    </a:lnTo>
                    <a:lnTo>
                      <a:pt x="1860523" y="645394"/>
                    </a:lnTo>
                    <a:lnTo>
                      <a:pt x="1880262" y="653632"/>
                    </a:lnTo>
                    <a:lnTo>
                      <a:pt x="1890131" y="658068"/>
                    </a:lnTo>
                    <a:lnTo>
                      <a:pt x="1900001" y="662504"/>
                    </a:lnTo>
                    <a:lnTo>
                      <a:pt x="1909552" y="667256"/>
                    </a:lnTo>
                    <a:lnTo>
                      <a:pt x="1919103" y="672009"/>
                    </a:lnTo>
                    <a:lnTo>
                      <a:pt x="1928017" y="676762"/>
                    </a:lnTo>
                    <a:lnTo>
                      <a:pt x="1937568" y="682148"/>
                    </a:lnTo>
                    <a:lnTo>
                      <a:pt x="1946482" y="687218"/>
                    </a:lnTo>
                    <a:lnTo>
                      <a:pt x="1955715" y="692921"/>
                    </a:lnTo>
                    <a:lnTo>
                      <a:pt x="1964311" y="698308"/>
                    </a:lnTo>
                    <a:lnTo>
                      <a:pt x="1973226" y="704328"/>
                    </a:lnTo>
                    <a:lnTo>
                      <a:pt x="1981822" y="710031"/>
                    </a:lnTo>
                    <a:lnTo>
                      <a:pt x="1990417" y="716368"/>
                    </a:lnTo>
                    <a:lnTo>
                      <a:pt x="1998695" y="722388"/>
                    </a:lnTo>
                    <a:lnTo>
                      <a:pt x="2006973" y="728725"/>
                    </a:lnTo>
                    <a:lnTo>
                      <a:pt x="2015250" y="735062"/>
                    </a:lnTo>
                    <a:lnTo>
                      <a:pt x="2022891" y="742033"/>
                    </a:lnTo>
                    <a:lnTo>
                      <a:pt x="2030850" y="749003"/>
                    </a:lnTo>
                    <a:lnTo>
                      <a:pt x="2038810" y="755657"/>
                    </a:lnTo>
                    <a:lnTo>
                      <a:pt x="2053773" y="769915"/>
                    </a:lnTo>
                    <a:lnTo>
                      <a:pt x="2061096" y="777520"/>
                    </a:lnTo>
                    <a:lnTo>
                      <a:pt x="2068100" y="785124"/>
                    </a:lnTo>
                    <a:lnTo>
                      <a:pt x="2075104" y="792728"/>
                    </a:lnTo>
                    <a:lnTo>
                      <a:pt x="2081790" y="800650"/>
                    </a:lnTo>
                    <a:lnTo>
                      <a:pt x="2088794" y="808571"/>
                    </a:lnTo>
                    <a:lnTo>
                      <a:pt x="2095479" y="816492"/>
                    </a:lnTo>
                    <a:lnTo>
                      <a:pt x="2101528" y="824730"/>
                    </a:lnTo>
                    <a:lnTo>
                      <a:pt x="2107896" y="832968"/>
                    </a:lnTo>
                    <a:lnTo>
                      <a:pt x="2113945" y="841206"/>
                    </a:lnTo>
                    <a:lnTo>
                      <a:pt x="2119994" y="850078"/>
                    </a:lnTo>
                    <a:lnTo>
                      <a:pt x="2125725" y="858950"/>
                    </a:lnTo>
                    <a:lnTo>
                      <a:pt x="2131455" y="867822"/>
                    </a:lnTo>
                    <a:lnTo>
                      <a:pt x="2136868" y="876377"/>
                    </a:lnTo>
                    <a:lnTo>
                      <a:pt x="2142280" y="885565"/>
                    </a:lnTo>
                    <a:lnTo>
                      <a:pt x="2147374" y="894754"/>
                    </a:lnTo>
                    <a:lnTo>
                      <a:pt x="2152149" y="904259"/>
                    </a:lnTo>
                    <a:lnTo>
                      <a:pt x="2157243" y="913765"/>
                    </a:lnTo>
                    <a:lnTo>
                      <a:pt x="2161700" y="922953"/>
                    </a:lnTo>
                    <a:lnTo>
                      <a:pt x="2166476" y="932776"/>
                    </a:lnTo>
                    <a:lnTo>
                      <a:pt x="2170615" y="942598"/>
                    </a:lnTo>
                    <a:lnTo>
                      <a:pt x="2179211" y="962560"/>
                    </a:lnTo>
                    <a:lnTo>
                      <a:pt x="2186533" y="982521"/>
                    </a:lnTo>
                    <a:lnTo>
                      <a:pt x="2193537" y="1003433"/>
                    </a:lnTo>
                    <a:lnTo>
                      <a:pt x="2199905" y="1024662"/>
                    </a:lnTo>
                    <a:lnTo>
                      <a:pt x="2205954" y="1046208"/>
                    </a:lnTo>
                    <a:lnTo>
                      <a:pt x="2211366" y="1068387"/>
                    </a:lnTo>
                    <a:lnTo>
                      <a:pt x="2213913" y="1057297"/>
                    </a:lnTo>
                    <a:lnTo>
                      <a:pt x="2215823" y="1045891"/>
                    </a:lnTo>
                    <a:lnTo>
                      <a:pt x="2217415" y="1034484"/>
                    </a:lnTo>
                    <a:lnTo>
                      <a:pt x="2218370" y="1022761"/>
                    </a:lnTo>
                    <a:lnTo>
                      <a:pt x="2219325" y="1011354"/>
                    </a:lnTo>
                    <a:lnTo>
                      <a:pt x="2219325" y="999631"/>
                    </a:lnTo>
                    <a:lnTo>
                      <a:pt x="2219325" y="987907"/>
                    </a:lnTo>
                    <a:lnTo>
                      <a:pt x="2219007" y="976501"/>
                    </a:lnTo>
                    <a:lnTo>
                      <a:pt x="2218052" y="964777"/>
                    </a:lnTo>
                    <a:lnTo>
                      <a:pt x="2216778" y="953054"/>
                    </a:lnTo>
                    <a:lnTo>
                      <a:pt x="2215186" y="941331"/>
                    </a:lnTo>
                    <a:lnTo>
                      <a:pt x="2212958" y="929924"/>
                    </a:lnTo>
                    <a:lnTo>
                      <a:pt x="2210411" y="918201"/>
                    </a:lnTo>
                    <a:lnTo>
                      <a:pt x="2207546" y="906794"/>
                    </a:lnTo>
                    <a:lnTo>
                      <a:pt x="2204680" y="895388"/>
                    </a:lnTo>
                    <a:lnTo>
                      <a:pt x="2201178" y="883981"/>
                    </a:lnTo>
                    <a:lnTo>
                      <a:pt x="2197039" y="872891"/>
                    </a:lnTo>
                    <a:lnTo>
                      <a:pt x="2193219" y="861485"/>
                    </a:lnTo>
                    <a:lnTo>
                      <a:pt x="2188762" y="850712"/>
                    </a:lnTo>
                    <a:lnTo>
                      <a:pt x="2183668" y="839622"/>
                    </a:lnTo>
                    <a:lnTo>
                      <a:pt x="2178574" y="828849"/>
                    </a:lnTo>
                    <a:lnTo>
                      <a:pt x="2172843" y="818393"/>
                    </a:lnTo>
                    <a:lnTo>
                      <a:pt x="2167113" y="808254"/>
                    </a:lnTo>
                    <a:lnTo>
                      <a:pt x="2160745" y="797798"/>
                    </a:lnTo>
                    <a:lnTo>
                      <a:pt x="2154378" y="787659"/>
                    </a:lnTo>
                    <a:lnTo>
                      <a:pt x="2147692" y="777837"/>
                    </a:lnTo>
                    <a:lnTo>
                      <a:pt x="2140370" y="768014"/>
                    </a:lnTo>
                    <a:lnTo>
                      <a:pt x="2133365" y="758509"/>
                    </a:lnTo>
                    <a:lnTo>
                      <a:pt x="2125725" y="749320"/>
                    </a:lnTo>
                    <a:lnTo>
                      <a:pt x="2118084" y="740132"/>
                    </a:lnTo>
                    <a:lnTo>
                      <a:pt x="2109806" y="731260"/>
                    </a:lnTo>
                    <a:lnTo>
                      <a:pt x="2101210" y="722705"/>
                    </a:lnTo>
                    <a:lnTo>
                      <a:pt x="2092614" y="714467"/>
                    </a:lnTo>
                    <a:lnTo>
                      <a:pt x="2084018" y="706229"/>
                    </a:lnTo>
                    <a:lnTo>
                      <a:pt x="2074785" y="698308"/>
                    </a:lnTo>
                    <a:lnTo>
                      <a:pt x="2065234" y="691020"/>
                    </a:lnTo>
                    <a:lnTo>
                      <a:pt x="2055683" y="683416"/>
                    </a:lnTo>
                    <a:lnTo>
                      <a:pt x="2045814" y="676445"/>
                    </a:lnTo>
                    <a:lnTo>
                      <a:pt x="2036263" y="669791"/>
                    </a:lnTo>
                    <a:lnTo>
                      <a:pt x="2026075" y="663137"/>
                    </a:lnTo>
                    <a:lnTo>
                      <a:pt x="2015569" y="657434"/>
                    </a:lnTo>
                    <a:lnTo>
                      <a:pt x="2005062" y="651414"/>
                    </a:lnTo>
                    <a:lnTo>
                      <a:pt x="1994556" y="646027"/>
                    </a:lnTo>
                    <a:lnTo>
                      <a:pt x="1983732" y="640641"/>
                    </a:lnTo>
                    <a:lnTo>
                      <a:pt x="1972589" y="635888"/>
                    </a:lnTo>
                    <a:lnTo>
                      <a:pt x="1961764" y="631136"/>
                    </a:lnTo>
                    <a:lnTo>
                      <a:pt x="1950303" y="627016"/>
                    </a:lnTo>
                    <a:lnTo>
                      <a:pt x="1939160" y="623214"/>
                    </a:lnTo>
                    <a:lnTo>
                      <a:pt x="1927699" y="620046"/>
                    </a:lnTo>
                    <a:lnTo>
                      <a:pt x="1916237" y="616560"/>
                    </a:lnTo>
                    <a:lnTo>
                      <a:pt x="1904776" y="614026"/>
                    </a:lnTo>
                    <a:lnTo>
                      <a:pt x="1892996" y="611491"/>
                    </a:lnTo>
                    <a:lnTo>
                      <a:pt x="1881535" y="609590"/>
                    </a:lnTo>
                    <a:lnTo>
                      <a:pt x="1869755" y="607689"/>
                    </a:lnTo>
                    <a:lnTo>
                      <a:pt x="1857976" y="606421"/>
                    </a:lnTo>
                    <a:lnTo>
                      <a:pt x="1846196" y="605471"/>
                    </a:lnTo>
                    <a:lnTo>
                      <a:pt x="1834416" y="604837"/>
                    </a:lnTo>
                    <a:lnTo>
                      <a:pt x="1822955" y="604837"/>
                    </a:lnTo>
                    <a:close/>
                    <a:moveTo>
                      <a:pt x="1763395" y="538162"/>
                    </a:moveTo>
                    <a:lnTo>
                      <a:pt x="1777056" y="538479"/>
                    </a:lnTo>
                    <a:lnTo>
                      <a:pt x="1790399" y="539113"/>
                    </a:lnTo>
                    <a:lnTo>
                      <a:pt x="1803742" y="539748"/>
                    </a:lnTo>
                    <a:lnTo>
                      <a:pt x="1816767" y="541016"/>
                    </a:lnTo>
                    <a:lnTo>
                      <a:pt x="1830111" y="542284"/>
                    </a:lnTo>
                    <a:lnTo>
                      <a:pt x="1842818" y="544187"/>
                    </a:lnTo>
                    <a:lnTo>
                      <a:pt x="1855844" y="546090"/>
                    </a:lnTo>
                    <a:lnTo>
                      <a:pt x="1868551" y="548626"/>
                    </a:lnTo>
                    <a:lnTo>
                      <a:pt x="1881259" y="551480"/>
                    </a:lnTo>
                    <a:lnTo>
                      <a:pt x="1893967" y="554651"/>
                    </a:lnTo>
                    <a:lnTo>
                      <a:pt x="1906675" y="557822"/>
                    </a:lnTo>
                    <a:lnTo>
                      <a:pt x="1919065" y="561628"/>
                    </a:lnTo>
                    <a:lnTo>
                      <a:pt x="1931137" y="565750"/>
                    </a:lnTo>
                    <a:lnTo>
                      <a:pt x="1943209" y="569872"/>
                    </a:lnTo>
                    <a:lnTo>
                      <a:pt x="1955282" y="574629"/>
                    </a:lnTo>
                    <a:lnTo>
                      <a:pt x="1967036" y="579068"/>
                    </a:lnTo>
                    <a:lnTo>
                      <a:pt x="1978473" y="584142"/>
                    </a:lnTo>
                    <a:lnTo>
                      <a:pt x="1990228" y="589532"/>
                    </a:lnTo>
                    <a:lnTo>
                      <a:pt x="2001347" y="595240"/>
                    </a:lnTo>
                    <a:lnTo>
                      <a:pt x="2012784" y="601265"/>
                    </a:lnTo>
                    <a:lnTo>
                      <a:pt x="2023268" y="607290"/>
                    </a:lnTo>
                    <a:lnTo>
                      <a:pt x="2034387" y="613632"/>
                    </a:lnTo>
                    <a:lnTo>
                      <a:pt x="2044871" y="620608"/>
                    </a:lnTo>
                    <a:lnTo>
                      <a:pt x="2055673" y="627267"/>
                    </a:lnTo>
                    <a:lnTo>
                      <a:pt x="2065839" y="634561"/>
                    </a:lnTo>
                    <a:lnTo>
                      <a:pt x="2076005" y="641537"/>
                    </a:lnTo>
                    <a:lnTo>
                      <a:pt x="2086171" y="649464"/>
                    </a:lnTo>
                    <a:lnTo>
                      <a:pt x="2096020" y="657392"/>
                    </a:lnTo>
                    <a:lnTo>
                      <a:pt x="2105233" y="665319"/>
                    </a:lnTo>
                    <a:lnTo>
                      <a:pt x="2114764" y="673564"/>
                    </a:lnTo>
                    <a:lnTo>
                      <a:pt x="2123977" y="682126"/>
                    </a:lnTo>
                    <a:lnTo>
                      <a:pt x="2132872" y="691005"/>
                    </a:lnTo>
                    <a:lnTo>
                      <a:pt x="2141768" y="699883"/>
                    </a:lnTo>
                    <a:lnTo>
                      <a:pt x="2150028" y="709079"/>
                    </a:lnTo>
                    <a:lnTo>
                      <a:pt x="2158605" y="718592"/>
                    </a:lnTo>
                    <a:lnTo>
                      <a:pt x="2166865" y="728105"/>
                    </a:lnTo>
                    <a:lnTo>
                      <a:pt x="2174490" y="737935"/>
                    </a:lnTo>
                    <a:lnTo>
                      <a:pt x="2182115" y="747449"/>
                    </a:lnTo>
                    <a:lnTo>
                      <a:pt x="2189739" y="757913"/>
                    </a:lnTo>
                    <a:lnTo>
                      <a:pt x="2196728" y="768060"/>
                    </a:lnTo>
                    <a:lnTo>
                      <a:pt x="2203718" y="778524"/>
                    </a:lnTo>
                    <a:lnTo>
                      <a:pt x="2210389" y="789306"/>
                    </a:lnTo>
                    <a:lnTo>
                      <a:pt x="2216743" y="800087"/>
                    </a:lnTo>
                    <a:lnTo>
                      <a:pt x="2222779" y="811186"/>
                    </a:lnTo>
                    <a:lnTo>
                      <a:pt x="2228815" y="822284"/>
                    </a:lnTo>
                    <a:lnTo>
                      <a:pt x="2234216" y="833700"/>
                    </a:lnTo>
                    <a:lnTo>
                      <a:pt x="2239935" y="845116"/>
                    </a:lnTo>
                    <a:lnTo>
                      <a:pt x="2245018" y="856848"/>
                    </a:lnTo>
                    <a:lnTo>
                      <a:pt x="2249783" y="868581"/>
                    </a:lnTo>
                    <a:lnTo>
                      <a:pt x="2254231" y="880631"/>
                    </a:lnTo>
                    <a:lnTo>
                      <a:pt x="2258361" y="892681"/>
                    </a:lnTo>
                    <a:lnTo>
                      <a:pt x="2262491" y="904730"/>
                    </a:lnTo>
                    <a:lnTo>
                      <a:pt x="2266303" y="917097"/>
                    </a:lnTo>
                    <a:lnTo>
                      <a:pt x="2269480" y="929464"/>
                    </a:lnTo>
                    <a:lnTo>
                      <a:pt x="2272657" y="942148"/>
                    </a:lnTo>
                    <a:lnTo>
                      <a:pt x="2275516" y="954515"/>
                    </a:lnTo>
                    <a:lnTo>
                      <a:pt x="2277740" y="967516"/>
                    </a:lnTo>
                    <a:lnTo>
                      <a:pt x="2279964" y="980200"/>
                    </a:lnTo>
                    <a:lnTo>
                      <a:pt x="2281553" y="993202"/>
                    </a:lnTo>
                    <a:lnTo>
                      <a:pt x="2283459" y="1006203"/>
                    </a:lnTo>
                    <a:lnTo>
                      <a:pt x="2284729" y="1019838"/>
                    </a:lnTo>
                    <a:lnTo>
                      <a:pt x="2285365" y="1033156"/>
                    </a:lnTo>
                    <a:lnTo>
                      <a:pt x="2286000" y="1046474"/>
                    </a:lnTo>
                    <a:lnTo>
                      <a:pt x="2286000" y="1059793"/>
                    </a:lnTo>
                    <a:lnTo>
                      <a:pt x="2286000" y="1070257"/>
                    </a:lnTo>
                    <a:lnTo>
                      <a:pt x="2285683" y="1080404"/>
                    </a:lnTo>
                    <a:lnTo>
                      <a:pt x="2285365" y="1090869"/>
                    </a:lnTo>
                    <a:lnTo>
                      <a:pt x="2284412" y="1101016"/>
                    </a:lnTo>
                    <a:lnTo>
                      <a:pt x="2283776" y="1110846"/>
                    </a:lnTo>
                    <a:lnTo>
                      <a:pt x="2282506" y="1120993"/>
                    </a:lnTo>
                    <a:lnTo>
                      <a:pt x="2280917" y="1131140"/>
                    </a:lnTo>
                    <a:lnTo>
                      <a:pt x="2279646" y="1141288"/>
                    </a:lnTo>
                    <a:lnTo>
                      <a:pt x="2276152" y="1160948"/>
                    </a:lnTo>
                    <a:lnTo>
                      <a:pt x="2272022" y="1180291"/>
                    </a:lnTo>
                    <a:lnTo>
                      <a:pt x="2266939" y="1199634"/>
                    </a:lnTo>
                    <a:lnTo>
                      <a:pt x="2261538" y="1218660"/>
                    </a:lnTo>
                    <a:lnTo>
                      <a:pt x="2254866" y="1237052"/>
                    </a:lnTo>
                    <a:lnTo>
                      <a:pt x="2248195" y="1255444"/>
                    </a:lnTo>
                    <a:lnTo>
                      <a:pt x="2240252" y="1273201"/>
                    </a:lnTo>
                    <a:lnTo>
                      <a:pt x="2231992" y="1290959"/>
                    </a:lnTo>
                    <a:lnTo>
                      <a:pt x="2222779" y="1308082"/>
                    </a:lnTo>
                    <a:lnTo>
                      <a:pt x="2213566" y="1325206"/>
                    </a:lnTo>
                    <a:lnTo>
                      <a:pt x="2203400" y="1341378"/>
                    </a:lnTo>
                    <a:lnTo>
                      <a:pt x="2192598" y="1357550"/>
                    </a:lnTo>
                    <a:lnTo>
                      <a:pt x="2181161" y="1373088"/>
                    </a:lnTo>
                    <a:lnTo>
                      <a:pt x="2169407" y="1388309"/>
                    </a:lnTo>
                    <a:lnTo>
                      <a:pt x="2157017" y="1402896"/>
                    </a:lnTo>
                    <a:lnTo>
                      <a:pt x="2143991" y="1417482"/>
                    </a:lnTo>
                    <a:lnTo>
                      <a:pt x="2130648" y="1431118"/>
                    </a:lnTo>
                    <a:lnTo>
                      <a:pt x="2116352" y="1444436"/>
                    </a:lnTo>
                    <a:lnTo>
                      <a:pt x="2102056" y="1457120"/>
                    </a:lnTo>
                    <a:lnTo>
                      <a:pt x="2087124" y="1469170"/>
                    </a:lnTo>
                    <a:lnTo>
                      <a:pt x="2071875" y="1480902"/>
                    </a:lnTo>
                    <a:lnTo>
                      <a:pt x="2055990" y="1492001"/>
                    </a:lnTo>
                    <a:lnTo>
                      <a:pt x="2039788" y="1502465"/>
                    </a:lnTo>
                    <a:lnTo>
                      <a:pt x="2022950" y="1512612"/>
                    </a:lnTo>
                    <a:lnTo>
                      <a:pt x="2006113" y="1521491"/>
                    </a:lnTo>
                    <a:lnTo>
                      <a:pt x="1988957" y="1530370"/>
                    </a:lnTo>
                    <a:lnTo>
                      <a:pt x="1970849" y="1538615"/>
                    </a:lnTo>
                    <a:lnTo>
                      <a:pt x="1952740" y="1546225"/>
                    </a:lnTo>
                    <a:lnTo>
                      <a:pt x="1945751" y="1533224"/>
                    </a:lnTo>
                    <a:lnTo>
                      <a:pt x="1938126" y="1520857"/>
                    </a:lnTo>
                    <a:lnTo>
                      <a:pt x="1930502" y="1508807"/>
                    </a:lnTo>
                    <a:lnTo>
                      <a:pt x="1922242" y="1497074"/>
                    </a:lnTo>
                    <a:lnTo>
                      <a:pt x="1913664" y="1485659"/>
                    </a:lnTo>
                    <a:lnTo>
                      <a:pt x="1904451" y="1474243"/>
                    </a:lnTo>
                    <a:lnTo>
                      <a:pt x="1895555" y="1463462"/>
                    </a:lnTo>
                    <a:lnTo>
                      <a:pt x="1885707" y="1452997"/>
                    </a:lnTo>
                    <a:lnTo>
                      <a:pt x="1875541" y="1442850"/>
                    </a:lnTo>
                    <a:lnTo>
                      <a:pt x="1865057" y="1432703"/>
                    </a:lnTo>
                    <a:lnTo>
                      <a:pt x="1854255" y="1423190"/>
                    </a:lnTo>
                    <a:lnTo>
                      <a:pt x="1843136" y="1413677"/>
                    </a:lnTo>
                    <a:lnTo>
                      <a:pt x="1831699" y="1404798"/>
                    </a:lnTo>
                    <a:lnTo>
                      <a:pt x="1819944" y="1396236"/>
                    </a:lnTo>
                    <a:lnTo>
                      <a:pt x="1807872" y="1387992"/>
                    </a:lnTo>
                    <a:lnTo>
                      <a:pt x="1795800" y="1380064"/>
                    </a:lnTo>
                    <a:lnTo>
                      <a:pt x="1783092" y="1372771"/>
                    </a:lnTo>
                    <a:lnTo>
                      <a:pt x="1770384" y="1365478"/>
                    </a:lnTo>
                    <a:lnTo>
                      <a:pt x="1757041" y="1359136"/>
                    </a:lnTo>
                    <a:lnTo>
                      <a:pt x="1743698" y="1352794"/>
                    </a:lnTo>
                    <a:lnTo>
                      <a:pt x="1730355" y="1347086"/>
                    </a:lnTo>
                    <a:lnTo>
                      <a:pt x="1716059" y="1341378"/>
                    </a:lnTo>
                    <a:lnTo>
                      <a:pt x="1702080" y="1336622"/>
                    </a:lnTo>
                    <a:lnTo>
                      <a:pt x="1687784" y="1331865"/>
                    </a:lnTo>
                    <a:lnTo>
                      <a:pt x="1673488" y="1327743"/>
                    </a:lnTo>
                    <a:lnTo>
                      <a:pt x="1658556" y="1324255"/>
                    </a:lnTo>
                    <a:lnTo>
                      <a:pt x="1643625" y="1320767"/>
                    </a:lnTo>
                    <a:lnTo>
                      <a:pt x="1628693" y="1318230"/>
                    </a:lnTo>
                    <a:lnTo>
                      <a:pt x="1613444" y="1316010"/>
                    </a:lnTo>
                    <a:lnTo>
                      <a:pt x="1597877" y="1314425"/>
                    </a:lnTo>
                    <a:lnTo>
                      <a:pt x="1582310" y="1313156"/>
                    </a:lnTo>
                    <a:lnTo>
                      <a:pt x="1566743" y="1312522"/>
                    </a:lnTo>
                    <a:lnTo>
                      <a:pt x="1561025" y="1300472"/>
                    </a:lnTo>
                    <a:lnTo>
                      <a:pt x="1554988" y="1288422"/>
                    </a:lnTo>
                    <a:lnTo>
                      <a:pt x="1548634" y="1276690"/>
                    </a:lnTo>
                    <a:lnTo>
                      <a:pt x="1541963" y="1264957"/>
                    </a:lnTo>
                    <a:lnTo>
                      <a:pt x="1534974" y="1253541"/>
                    </a:lnTo>
                    <a:lnTo>
                      <a:pt x="1527349" y="1242443"/>
                    </a:lnTo>
                    <a:lnTo>
                      <a:pt x="1519724" y="1231344"/>
                    </a:lnTo>
                    <a:lnTo>
                      <a:pt x="1511782" y="1220563"/>
                    </a:lnTo>
                    <a:lnTo>
                      <a:pt x="1503204" y="1209781"/>
                    </a:lnTo>
                    <a:lnTo>
                      <a:pt x="1494944" y="1199317"/>
                    </a:lnTo>
                    <a:lnTo>
                      <a:pt x="1485731" y="1189170"/>
                    </a:lnTo>
                    <a:lnTo>
                      <a:pt x="1476518" y="1179340"/>
                    </a:lnTo>
                    <a:lnTo>
                      <a:pt x="1466987" y="1169510"/>
                    </a:lnTo>
                    <a:lnTo>
                      <a:pt x="1457139" y="1160314"/>
                    </a:lnTo>
                    <a:lnTo>
                      <a:pt x="1446973" y="1150801"/>
                    </a:lnTo>
                    <a:lnTo>
                      <a:pt x="1437124" y="1141605"/>
                    </a:lnTo>
                    <a:lnTo>
                      <a:pt x="1426640" y="1133043"/>
                    </a:lnTo>
                    <a:lnTo>
                      <a:pt x="1415521" y="1124481"/>
                    </a:lnTo>
                    <a:lnTo>
                      <a:pt x="1404720" y="1116237"/>
                    </a:lnTo>
                    <a:lnTo>
                      <a:pt x="1393283" y="1108309"/>
                    </a:lnTo>
                    <a:lnTo>
                      <a:pt x="1381846" y="1100699"/>
                    </a:lnTo>
                    <a:lnTo>
                      <a:pt x="1370091" y="1093088"/>
                    </a:lnTo>
                    <a:lnTo>
                      <a:pt x="1358019" y="1085795"/>
                    </a:lnTo>
                    <a:lnTo>
                      <a:pt x="1345946" y="1079136"/>
                    </a:lnTo>
                    <a:lnTo>
                      <a:pt x="1333556" y="1072477"/>
                    </a:lnTo>
                    <a:lnTo>
                      <a:pt x="1320849" y="1066135"/>
                    </a:lnTo>
                    <a:lnTo>
                      <a:pt x="1308141" y="1060110"/>
                    </a:lnTo>
                    <a:lnTo>
                      <a:pt x="1295115" y="1054402"/>
                    </a:lnTo>
                    <a:lnTo>
                      <a:pt x="1281772" y="1049011"/>
                    </a:lnTo>
                    <a:lnTo>
                      <a:pt x="1268429" y="1043938"/>
                    </a:lnTo>
                    <a:lnTo>
                      <a:pt x="1255086" y="1038864"/>
                    </a:lnTo>
                    <a:lnTo>
                      <a:pt x="1241425" y="1034742"/>
                    </a:lnTo>
                    <a:lnTo>
                      <a:pt x="1242061" y="1021741"/>
                    </a:lnTo>
                    <a:lnTo>
                      <a:pt x="1243331" y="1009057"/>
                    </a:lnTo>
                    <a:lnTo>
                      <a:pt x="1244602" y="996373"/>
                    </a:lnTo>
                    <a:lnTo>
                      <a:pt x="1246191" y="983689"/>
                    </a:lnTo>
                    <a:lnTo>
                      <a:pt x="1248414" y="970687"/>
                    </a:lnTo>
                    <a:lnTo>
                      <a:pt x="1250638" y="958320"/>
                    </a:lnTo>
                    <a:lnTo>
                      <a:pt x="1253180" y="945954"/>
                    </a:lnTo>
                    <a:lnTo>
                      <a:pt x="1256039" y="933904"/>
                    </a:lnTo>
                    <a:lnTo>
                      <a:pt x="1259534" y="921854"/>
                    </a:lnTo>
                    <a:lnTo>
                      <a:pt x="1262711" y="909804"/>
                    </a:lnTo>
                    <a:lnTo>
                      <a:pt x="1266523" y="897754"/>
                    </a:lnTo>
                    <a:lnTo>
                      <a:pt x="1270335" y="886022"/>
                    </a:lnTo>
                    <a:lnTo>
                      <a:pt x="1274783" y="874606"/>
                    </a:lnTo>
                    <a:lnTo>
                      <a:pt x="1279231" y="862873"/>
                    </a:lnTo>
                    <a:lnTo>
                      <a:pt x="1284314" y="851458"/>
                    </a:lnTo>
                    <a:lnTo>
                      <a:pt x="1289079" y="840359"/>
                    </a:lnTo>
                    <a:lnTo>
                      <a:pt x="1294798" y="829260"/>
                    </a:lnTo>
                    <a:lnTo>
                      <a:pt x="1300198" y="818162"/>
                    </a:lnTo>
                    <a:lnTo>
                      <a:pt x="1305599" y="807698"/>
                    </a:lnTo>
                    <a:lnTo>
                      <a:pt x="1311953" y="797233"/>
                    </a:lnTo>
                    <a:lnTo>
                      <a:pt x="1318307" y="786452"/>
                    </a:lnTo>
                    <a:lnTo>
                      <a:pt x="1324661" y="776305"/>
                    </a:lnTo>
                    <a:lnTo>
                      <a:pt x="1331650" y="766157"/>
                    </a:lnTo>
                    <a:lnTo>
                      <a:pt x="1338322" y="756010"/>
                    </a:lnTo>
                    <a:lnTo>
                      <a:pt x="1345946" y="746180"/>
                    </a:lnTo>
                    <a:lnTo>
                      <a:pt x="1352936" y="736350"/>
                    </a:lnTo>
                    <a:lnTo>
                      <a:pt x="1360878" y="727154"/>
                    </a:lnTo>
                    <a:lnTo>
                      <a:pt x="1368820" y="717958"/>
                    </a:lnTo>
                    <a:lnTo>
                      <a:pt x="1377080" y="708762"/>
                    </a:lnTo>
                    <a:lnTo>
                      <a:pt x="1385023" y="699883"/>
                    </a:lnTo>
                    <a:lnTo>
                      <a:pt x="1393600" y="691322"/>
                    </a:lnTo>
                    <a:lnTo>
                      <a:pt x="1402496" y="682760"/>
                    </a:lnTo>
                    <a:lnTo>
                      <a:pt x="1411073" y="674515"/>
                    </a:lnTo>
                    <a:lnTo>
                      <a:pt x="1420286" y="666588"/>
                    </a:lnTo>
                    <a:lnTo>
                      <a:pt x="1429500" y="658660"/>
                    </a:lnTo>
                    <a:lnTo>
                      <a:pt x="1439030" y="650733"/>
                    </a:lnTo>
                    <a:lnTo>
                      <a:pt x="1448879" y="643439"/>
                    </a:lnTo>
                    <a:lnTo>
                      <a:pt x="1458410" y="636146"/>
                    </a:lnTo>
                    <a:lnTo>
                      <a:pt x="1468258" y="629170"/>
                    </a:lnTo>
                    <a:lnTo>
                      <a:pt x="1478424" y="622511"/>
                    </a:lnTo>
                    <a:lnTo>
                      <a:pt x="1488908" y="615852"/>
                    </a:lnTo>
                    <a:lnTo>
                      <a:pt x="1499392" y="609510"/>
                    </a:lnTo>
                    <a:lnTo>
                      <a:pt x="1510194" y="603485"/>
                    </a:lnTo>
                    <a:lnTo>
                      <a:pt x="1520995" y="597777"/>
                    </a:lnTo>
                    <a:lnTo>
                      <a:pt x="1531797" y="592069"/>
                    </a:lnTo>
                    <a:lnTo>
                      <a:pt x="1542916" y="586996"/>
                    </a:lnTo>
                    <a:lnTo>
                      <a:pt x="1554353" y="581605"/>
                    </a:lnTo>
                    <a:lnTo>
                      <a:pt x="1565790" y="576848"/>
                    </a:lnTo>
                    <a:lnTo>
                      <a:pt x="1577227" y="572092"/>
                    </a:lnTo>
                    <a:lnTo>
                      <a:pt x="1588982" y="567970"/>
                    </a:lnTo>
                    <a:lnTo>
                      <a:pt x="1600736" y="564164"/>
                    </a:lnTo>
                    <a:lnTo>
                      <a:pt x="1612491" y="560042"/>
                    </a:lnTo>
                    <a:lnTo>
                      <a:pt x="1624563" y="556871"/>
                    </a:lnTo>
                    <a:lnTo>
                      <a:pt x="1636635" y="553700"/>
                    </a:lnTo>
                    <a:lnTo>
                      <a:pt x="1648708" y="550846"/>
                    </a:lnTo>
                    <a:lnTo>
                      <a:pt x="1661098" y="547992"/>
                    </a:lnTo>
                    <a:lnTo>
                      <a:pt x="1673488" y="545772"/>
                    </a:lnTo>
                    <a:lnTo>
                      <a:pt x="1686196" y="543870"/>
                    </a:lnTo>
                    <a:lnTo>
                      <a:pt x="1698903" y="542284"/>
                    </a:lnTo>
                    <a:lnTo>
                      <a:pt x="1711611" y="540699"/>
                    </a:lnTo>
                    <a:lnTo>
                      <a:pt x="1724319" y="539748"/>
                    </a:lnTo>
                    <a:lnTo>
                      <a:pt x="1737344" y="538796"/>
                    </a:lnTo>
                    <a:lnTo>
                      <a:pt x="1750370" y="538479"/>
                    </a:lnTo>
                    <a:lnTo>
                      <a:pt x="1763395" y="538162"/>
                    </a:lnTo>
                    <a:close/>
                    <a:moveTo>
                      <a:pt x="1071181" y="296862"/>
                    </a:moveTo>
                    <a:lnTo>
                      <a:pt x="1078160" y="297179"/>
                    </a:lnTo>
                    <a:lnTo>
                      <a:pt x="1085138" y="298130"/>
                    </a:lnTo>
                    <a:lnTo>
                      <a:pt x="1091483" y="299714"/>
                    </a:lnTo>
                    <a:lnTo>
                      <a:pt x="1098144" y="301933"/>
                    </a:lnTo>
                    <a:lnTo>
                      <a:pt x="1104488" y="305102"/>
                    </a:lnTo>
                    <a:lnTo>
                      <a:pt x="1110516" y="308588"/>
                    </a:lnTo>
                    <a:lnTo>
                      <a:pt x="1116225" y="312709"/>
                    </a:lnTo>
                    <a:lnTo>
                      <a:pt x="1121935" y="317779"/>
                    </a:lnTo>
                    <a:lnTo>
                      <a:pt x="1330344" y="526317"/>
                    </a:lnTo>
                    <a:lnTo>
                      <a:pt x="1335103" y="531388"/>
                    </a:lnTo>
                    <a:lnTo>
                      <a:pt x="1339226" y="537409"/>
                    </a:lnTo>
                    <a:lnTo>
                      <a:pt x="1343033" y="543431"/>
                    </a:lnTo>
                    <a:lnTo>
                      <a:pt x="1345888" y="549770"/>
                    </a:lnTo>
                    <a:lnTo>
                      <a:pt x="1348108" y="556108"/>
                    </a:lnTo>
                    <a:lnTo>
                      <a:pt x="1349694" y="563080"/>
                    </a:lnTo>
                    <a:lnTo>
                      <a:pt x="1350646" y="569419"/>
                    </a:lnTo>
                    <a:lnTo>
                      <a:pt x="1350963" y="576391"/>
                    </a:lnTo>
                    <a:lnTo>
                      <a:pt x="1350646" y="583047"/>
                    </a:lnTo>
                    <a:lnTo>
                      <a:pt x="1349694" y="590019"/>
                    </a:lnTo>
                    <a:lnTo>
                      <a:pt x="1348108" y="596992"/>
                    </a:lnTo>
                    <a:lnTo>
                      <a:pt x="1345888" y="603330"/>
                    </a:lnTo>
                    <a:lnTo>
                      <a:pt x="1343033" y="609669"/>
                    </a:lnTo>
                    <a:lnTo>
                      <a:pt x="1339226" y="615690"/>
                    </a:lnTo>
                    <a:lnTo>
                      <a:pt x="1335103" y="621395"/>
                    </a:lnTo>
                    <a:lnTo>
                      <a:pt x="1330344" y="626783"/>
                    </a:lnTo>
                    <a:lnTo>
                      <a:pt x="1324952" y="631854"/>
                    </a:lnTo>
                    <a:lnTo>
                      <a:pt x="1319242" y="635974"/>
                    </a:lnTo>
                    <a:lnTo>
                      <a:pt x="1313215" y="639460"/>
                    </a:lnTo>
                    <a:lnTo>
                      <a:pt x="1306871" y="642629"/>
                    </a:lnTo>
                    <a:lnTo>
                      <a:pt x="1300209" y="644848"/>
                    </a:lnTo>
                    <a:lnTo>
                      <a:pt x="1293548" y="646432"/>
                    </a:lnTo>
                    <a:lnTo>
                      <a:pt x="1286886" y="647383"/>
                    </a:lnTo>
                    <a:lnTo>
                      <a:pt x="1279907" y="647700"/>
                    </a:lnTo>
                    <a:lnTo>
                      <a:pt x="1273246" y="647383"/>
                    </a:lnTo>
                    <a:lnTo>
                      <a:pt x="1266267" y="646432"/>
                    </a:lnTo>
                    <a:lnTo>
                      <a:pt x="1259923" y="644848"/>
                    </a:lnTo>
                    <a:lnTo>
                      <a:pt x="1253262" y="642629"/>
                    </a:lnTo>
                    <a:lnTo>
                      <a:pt x="1246600" y="639460"/>
                    </a:lnTo>
                    <a:lnTo>
                      <a:pt x="1240890" y="635974"/>
                    </a:lnTo>
                    <a:lnTo>
                      <a:pt x="1234863" y="631854"/>
                    </a:lnTo>
                    <a:lnTo>
                      <a:pt x="1229471" y="626783"/>
                    </a:lnTo>
                    <a:lnTo>
                      <a:pt x="1021061" y="418245"/>
                    </a:lnTo>
                    <a:lnTo>
                      <a:pt x="1016303" y="412858"/>
                    </a:lnTo>
                    <a:lnTo>
                      <a:pt x="1011862" y="407153"/>
                    </a:lnTo>
                    <a:lnTo>
                      <a:pt x="1008373" y="401131"/>
                    </a:lnTo>
                    <a:lnTo>
                      <a:pt x="1005518" y="394792"/>
                    </a:lnTo>
                    <a:lnTo>
                      <a:pt x="1003297" y="388454"/>
                    </a:lnTo>
                    <a:lnTo>
                      <a:pt x="1001711" y="381482"/>
                    </a:lnTo>
                    <a:lnTo>
                      <a:pt x="1000442" y="375143"/>
                    </a:lnTo>
                    <a:lnTo>
                      <a:pt x="1000125" y="368171"/>
                    </a:lnTo>
                    <a:lnTo>
                      <a:pt x="1000442" y="361515"/>
                    </a:lnTo>
                    <a:lnTo>
                      <a:pt x="1001711" y="354543"/>
                    </a:lnTo>
                    <a:lnTo>
                      <a:pt x="1003297" y="347570"/>
                    </a:lnTo>
                    <a:lnTo>
                      <a:pt x="1005518" y="341232"/>
                    </a:lnTo>
                    <a:lnTo>
                      <a:pt x="1008373" y="334893"/>
                    </a:lnTo>
                    <a:lnTo>
                      <a:pt x="1011862" y="328872"/>
                    </a:lnTo>
                    <a:lnTo>
                      <a:pt x="1016303" y="323167"/>
                    </a:lnTo>
                    <a:lnTo>
                      <a:pt x="1021061" y="317779"/>
                    </a:lnTo>
                    <a:lnTo>
                      <a:pt x="1026454" y="312709"/>
                    </a:lnTo>
                    <a:lnTo>
                      <a:pt x="1032164" y="308588"/>
                    </a:lnTo>
                    <a:lnTo>
                      <a:pt x="1038508" y="305102"/>
                    </a:lnTo>
                    <a:lnTo>
                      <a:pt x="1044535" y="301933"/>
                    </a:lnTo>
                    <a:lnTo>
                      <a:pt x="1051196" y="299714"/>
                    </a:lnTo>
                    <a:lnTo>
                      <a:pt x="1057541" y="298130"/>
                    </a:lnTo>
                    <a:lnTo>
                      <a:pt x="1064519" y="297179"/>
                    </a:lnTo>
                    <a:lnTo>
                      <a:pt x="1071181" y="296862"/>
                    </a:lnTo>
                    <a:close/>
                    <a:moveTo>
                      <a:pt x="2455669" y="296862"/>
                    </a:moveTo>
                    <a:lnTo>
                      <a:pt x="2462673" y="297179"/>
                    </a:lnTo>
                    <a:lnTo>
                      <a:pt x="2469359" y="298130"/>
                    </a:lnTo>
                    <a:lnTo>
                      <a:pt x="2476044" y="299714"/>
                    </a:lnTo>
                    <a:lnTo>
                      <a:pt x="2482730" y="301933"/>
                    </a:lnTo>
                    <a:lnTo>
                      <a:pt x="2489097" y="305102"/>
                    </a:lnTo>
                    <a:lnTo>
                      <a:pt x="2495146" y="308588"/>
                    </a:lnTo>
                    <a:lnTo>
                      <a:pt x="2500876" y="312708"/>
                    </a:lnTo>
                    <a:lnTo>
                      <a:pt x="2506607" y="317779"/>
                    </a:lnTo>
                    <a:lnTo>
                      <a:pt x="2511382" y="323167"/>
                    </a:lnTo>
                    <a:lnTo>
                      <a:pt x="2515521" y="328872"/>
                    </a:lnTo>
                    <a:lnTo>
                      <a:pt x="2519341" y="334893"/>
                    </a:lnTo>
                    <a:lnTo>
                      <a:pt x="2522206" y="341232"/>
                    </a:lnTo>
                    <a:lnTo>
                      <a:pt x="2524435" y="347570"/>
                    </a:lnTo>
                    <a:lnTo>
                      <a:pt x="2526027" y="354543"/>
                    </a:lnTo>
                    <a:lnTo>
                      <a:pt x="2526982" y="361515"/>
                    </a:lnTo>
                    <a:lnTo>
                      <a:pt x="2527300" y="368171"/>
                    </a:lnTo>
                    <a:lnTo>
                      <a:pt x="2526982" y="375143"/>
                    </a:lnTo>
                    <a:lnTo>
                      <a:pt x="2526027" y="381482"/>
                    </a:lnTo>
                    <a:lnTo>
                      <a:pt x="2524435" y="388454"/>
                    </a:lnTo>
                    <a:lnTo>
                      <a:pt x="2522206" y="394792"/>
                    </a:lnTo>
                    <a:lnTo>
                      <a:pt x="2519341" y="401131"/>
                    </a:lnTo>
                    <a:lnTo>
                      <a:pt x="2515521" y="407153"/>
                    </a:lnTo>
                    <a:lnTo>
                      <a:pt x="2511382" y="412857"/>
                    </a:lnTo>
                    <a:lnTo>
                      <a:pt x="2506607" y="418245"/>
                    </a:lnTo>
                    <a:lnTo>
                      <a:pt x="2297126" y="626783"/>
                    </a:lnTo>
                    <a:lnTo>
                      <a:pt x="2291395" y="631854"/>
                    </a:lnTo>
                    <a:lnTo>
                      <a:pt x="2285983" y="635974"/>
                    </a:lnTo>
                    <a:lnTo>
                      <a:pt x="2279616" y="639460"/>
                    </a:lnTo>
                    <a:lnTo>
                      <a:pt x="2273567" y="642629"/>
                    </a:lnTo>
                    <a:lnTo>
                      <a:pt x="2266881" y="644848"/>
                    </a:lnTo>
                    <a:lnTo>
                      <a:pt x="2260196" y="646432"/>
                    </a:lnTo>
                    <a:lnTo>
                      <a:pt x="2253192" y="647383"/>
                    </a:lnTo>
                    <a:lnTo>
                      <a:pt x="2246506" y="647700"/>
                    </a:lnTo>
                    <a:lnTo>
                      <a:pt x="2239821" y="647383"/>
                    </a:lnTo>
                    <a:lnTo>
                      <a:pt x="2232817" y="646432"/>
                    </a:lnTo>
                    <a:lnTo>
                      <a:pt x="2226131" y="644848"/>
                    </a:lnTo>
                    <a:lnTo>
                      <a:pt x="2219446" y="642629"/>
                    </a:lnTo>
                    <a:lnTo>
                      <a:pt x="2213397" y="639460"/>
                    </a:lnTo>
                    <a:lnTo>
                      <a:pt x="2207030" y="635974"/>
                    </a:lnTo>
                    <a:lnTo>
                      <a:pt x="2201618" y="631854"/>
                    </a:lnTo>
                    <a:lnTo>
                      <a:pt x="2195887" y="626783"/>
                    </a:lnTo>
                    <a:lnTo>
                      <a:pt x="2191112" y="621395"/>
                    </a:lnTo>
                    <a:lnTo>
                      <a:pt x="2186655" y="615690"/>
                    </a:lnTo>
                    <a:lnTo>
                      <a:pt x="2183153" y="609669"/>
                    </a:lnTo>
                    <a:lnTo>
                      <a:pt x="2180287" y="603330"/>
                    </a:lnTo>
                    <a:lnTo>
                      <a:pt x="2178059" y="596992"/>
                    </a:lnTo>
                    <a:lnTo>
                      <a:pt x="2176467" y="590019"/>
                    </a:lnTo>
                    <a:lnTo>
                      <a:pt x="2175194" y="583047"/>
                    </a:lnTo>
                    <a:lnTo>
                      <a:pt x="2174875" y="576391"/>
                    </a:lnTo>
                    <a:lnTo>
                      <a:pt x="2175194" y="569419"/>
                    </a:lnTo>
                    <a:lnTo>
                      <a:pt x="2176467" y="563080"/>
                    </a:lnTo>
                    <a:lnTo>
                      <a:pt x="2178059" y="556108"/>
                    </a:lnTo>
                    <a:lnTo>
                      <a:pt x="2180287" y="549770"/>
                    </a:lnTo>
                    <a:lnTo>
                      <a:pt x="2183153" y="543431"/>
                    </a:lnTo>
                    <a:lnTo>
                      <a:pt x="2186655" y="537409"/>
                    </a:lnTo>
                    <a:lnTo>
                      <a:pt x="2191112" y="531388"/>
                    </a:lnTo>
                    <a:lnTo>
                      <a:pt x="2195887" y="526317"/>
                    </a:lnTo>
                    <a:lnTo>
                      <a:pt x="2405368" y="317779"/>
                    </a:lnTo>
                    <a:lnTo>
                      <a:pt x="2410462" y="312708"/>
                    </a:lnTo>
                    <a:lnTo>
                      <a:pt x="2416511" y="308588"/>
                    </a:lnTo>
                    <a:lnTo>
                      <a:pt x="2422560" y="305102"/>
                    </a:lnTo>
                    <a:lnTo>
                      <a:pt x="2428927" y="301933"/>
                    </a:lnTo>
                    <a:lnTo>
                      <a:pt x="2435612" y="299714"/>
                    </a:lnTo>
                    <a:lnTo>
                      <a:pt x="2442298" y="298130"/>
                    </a:lnTo>
                    <a:lnTo>
                      <a:pt x="2448984" y="297179"/>
                    </a:lnTo>
                    <a:lnTo>
                      <a:pt x="2455669" y="296862"/>
                    </a:lnTo>
                    <a:close/>
                    <a:moveTo>
                      <a:pt x="1763872" y="0"/>
                    </a:moveTo>
                    <a:lnTo>
                      <a:pt x="1771191" y="317"/>
                    </a:lnTo>
                    <a:lnTo>
                      <a:pt x="1778509" y="1267"/>
                    </a:lnTo>
                    <a:lnTo>
                      <a:pt x="1785192" y="2851"/>
                    </a:lnTo>
                    <a:lnTo>
                      <a:pt x="1791874" y="5386"/>
                    </a:lnTo>
                    <a:lnTo>
                      <a:pt x="1797920" y="8237"/>
                    </a:lnTo>
                    <a:lnTo>
                      <a:pt x="1803966" y="12039"/>
                    </a:lnTo>
                    <a:lnTo>
                      <a:pt x="1809375" y="15840"/>
                    </a:lnTo>
                    <a:lnTo>
                      <a:pt x="1814467" y="20276"/>
                    </a:lnTo>
                    <a:lnTo>
                      <a:pt x="1818922" y="25662"/>
                    </a:lnTo>
                    <a:lnTo>
                      <a:pt x="1823058" y="31048"/>
                    </a:lnTo>
                    <a:lnTo>
                      <a:pt x="1826877" y="37067"/>
                    </a:lnTo>
                    <a:lnTo>
                      <a:pt x="1829741" y="43086"/>
                    </a:lnTo>
                    <a:lnTo>
                      <a:pt x="1831968" y="49739"/>
                    </a:lnTo>
                    <a:lnTo>
                      <a:pt x="1833877" y="56709"/>
                    </a:lnTo>
                    <a:lnTo>
                      <a:pt x="1834832" y="63679"/>
                    </a:lnTo>
                    <a:lnTo>
                      <a:pt x="1835150" y="70965"/>
                    </a:lnTo>
                    <a:lnTo>
                      <a:pt x="1835150" y="365598"/>
                    </a:lnTo>
                    <a:lnTo>
                      <a:pt x="1834832" y="372884"/>
                    </a:lnTo>
                    <a:lnTo>
                      <a:pt x="1833877" y="379854"/>
                    </a:lnTo>
                    <a:lnTo>
                      <a:pt x="1831968" y="386824"/>
                    </a:lnTo>
                    <a:lnTo>
                      <a:pt x="1829741" y="393160"/>
                    </a:lnTo>
                    <a:lnTo>
                      <a:pt x="1826877" y="399497"/>
                    </a:lnTo>
                    <a:lnTo>
                      <a:pt x="1823058" y="405199"/>
                    </a:lnTo>
                    <a:lnTo>
                      <a:pt x="1818922" y="410901"/>
                    </a:lnTo>
                    <a:lnTo>
                      <a:pt x="1814467" y="415654"/>
                    </a:lnTo>
                    <a:lnTo>
                      <a:pt x="1809375" y="420406"/>
                    </a:lnTo>
                    <a:lnTo>
                      <a:pt x="1803966" y="424524"/>
                    </a:lnTo>
                    <a:lnTo>
                      <a:pt x="1797920" y="428009"/>
                    </a:lnTo>
                    <a:lnTo>
                      <a:pt x="1791874" y="431177"/>
                    </a:lnTo>
                    <a:lnTo>
                      <a:pt x="1785192" y="433395"/>
                    </a:lnTo>
                    <a:lnTo>
                      <a:pt x="1778509" y="435296"/>
                    </a:lnTo>
                    <a:lnTo>
                      <a:pt x="1771191" y="436246"/>
                    </a:lnTo>
                    <a:lnTo>
                      <a:pt x="1763872" y="436563"/>
                    </a:lnTo>
                    <a:lnTo>
                      <a:pt x="1756553" y="436246"/>
                    </a:lnTo>
                    <a:lnTo>
                      <a:pt x="1749553" y="435296"/>
                    </a:lnTo>
                    <a:lnTo>
                      <a:pt x="1742870" y="433395"/>
                    </a:lnTo>
                    <a:lnTo>
                      <a:pt x="1736188" y="431177"/>
                    </a:lnTo>
                    <a:lnTo>
                      <a:pt x="1729824" y="428009"/>
                    </a:lnTo>
                    <a:lnTo>
                      <a:pt x="1724096" y="424524"/>
                    </a:lnTo>
                    <a:lnTo>
                      <a:pt x="1718686" y="420406"/>
                    </a:lnTo>
                    <a:lnTo>
                      <a:pt x="1713277" y="415654"/>
                    </a:lnTo>
                    <a:lnTo>
                      <a:pt x="1708822" y="410901"/>
                    </a:lnTo>
                    <a:lnTo>
                      <a:pt x="1704685" y="405199"/>
                    </a:lnTo>
                    <a:lnTo>
                      <a:pt x="1701185" y="399497"/>
                    </a:lnTo>
                    <a:lnTo>
                      <a:pt x="1698003" y="393160"/>
                    </a:lnTo>
                    <a:lnTo>
                      <a:pt x="1695776" y="386824"/>
                    </a:lnTo>
                    <a:lnTo>
                      <a:pt x="1693866" y="379854"/>
                    </a:lnTo>
                    <a:lnTo>
                      <a:pt x="1692593" y="372884"/>
                    </a:lnTo>
                    <a:lnTo>
                      <a:pt x="1692275" y="365598"/>
                    </a:lnTo>
                    <a:lnTo>
                      <a:pt x="1692275" y="70965"/>
                    </a:lnTo>
                    <a:lnTo>
                      <a:pt x="1692593" y="63679"/>
                    </a:lnTo>
                    <a:lnTo>
                      <a:pt x="1693866" y="56709"/>
                    </a:lnTo>
                    <a:lnTo>
                      <a:pt x="1695776" y="49739"/>
                    </a:lnTo>
                    <a:lnTo>
                      <a:pt x="1698003" y="43086"/>
                    </a:lnTo>
                    <a:lnTo>
                      <a:pt x="1701185" y="37067"/>
                    </a:lnTo>
                    <a:lnTo>
                      <a:pt x="1704685" y="31048"/>
                    </a:lnTo>
                    <a:lnTo>
                      <a:pt x="1708822" y="25662"/>
                    </a:lnTo>
                    <a:lnTo>
                      <a:pt x="1713277" y="20276"/>
                    </a:lnTo>
                    <a:lnTo>
                      <a:pt x="1718686" y="15840"/>
                    </a:lnTo>
                    <a:lnTo>
                      <a:pt x="1724096" y="12039"/>
                    </a:lnTo>
                    <a:lnTo>
                      <a:pt x="1729824" y="8237"/>
                    </a:lnTo>
                    <a:lnTo>
                      <a:pt x="1736188" y="5386"/>
                    </a:lnTo>
                    <a:lnTo>
                      <a:pt x="1742870" y="2851"/>
                    </a:lnTo>
                    <a:lnTo>
                      <a:pt x="1749553" y="1267"/>
                    </a:lnTo>
                    <a:lnTo>
                      <a:pt x="1756553" y="317"/>
                    </a:lnTo>
                    <a:lnTo>
                      <a:pt x="1763872"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Segoe UI" panose="020B0502040204020203" pitchFamily="34" charset="0"/>
                  <a:ea typeface="微软雅黑" panose="020B0503020204020204" pitchFamily="34" charset="-122"/>
                  <a:cs typeface="+mn-cs"/>
                </a:endParaRPr>
              </a:p>
            </p:txBody>
          </p:sp>
        </p:gr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10000"/>
                                  </p:iterate>
                                  <p:childTnLst>
                                    <p:set>
                                      <p:cBhvr>
                                        <p:cTn id="6" dur="1" fill="hold">
                                          <p:stCondLst>
                                            <p:cond delay="0"/>
                                          </p:stCondLst>
                                        </p:cTn>
                                        <p:tgtEl>
                                          <p:spTgt spid="31746"/>
                                        </p:tgtEl>
                                        <p:attrNameLst>
                                          <p:attrName>style.visibility</p:attrName>
                                        </p:attrNameLst>
                                      </p:cBhvr>
                                      <p:to>
                                        <p:strVal val="visible"/>
                                      </p:to>
                                    </p:set>
                                    <p:anim to="" calcmode="lin" valueType="num">
                                      <p:cBhvr>
                                        <p:cTn id="7" dur="700" fill="hold">
                                          <p:stCondLst>
                                            <p:cond delay="0"/>
                                          </p:stCondLst>
                                        </p:cTn>
                                        <p:tgtEl>
                                          <p:spTgt spid="31746"/>
                                        </p:tgtEl>
                                        <p:attrNameLst>
                                          <p:attrName>ppt_y</p:attrName>
                                        </p:attrNameLst>
                                      </p:cBhvr>
                                      <p:tavLst>
                                        <p:tav tm="0" fmla="#ppt_y-#ppt_h/2*((1.5-1.5*$)^3-(1.5-1.5*$)^2)*8/9">
                                          <p:val>
                                            <p:fltVal val="0"/>
                                          </p:val>
                                        </p:tav>
                                        <p:tav tm="100000">
                                          <p:val>
                                            <p:fltVal val="1"/>
                                          </p:val>
                                        </p:tav>
                                      </p:tavLst>
                                    </p:anim>
                                    <p:anim to="" calcmode="lin" valueType="num">
                                      <p:cBhvr>
                                        <p:cTn id="8" dur="700" fill="hold">
                                          <p:stCondLst>
                                            <p:cond delay="0"/>
                                          </p:stCondLst>
                                        </p:cTn>
                                        <p:tgtEl>
                                          <p:spTgt spid="31746"/>
                                        </p:tgtEl>
                                        <p:attrNameLst>
                                          <p:attrName>ppt_h</p:attrName>
                                        </p:attrNameLst>
                                      </p:cBhvr>
                                      <p:tavLst>
                                        <p:tav tm="0" fmla="#ppt_h-#ppt_h*((1.5-1.5*$)^3-(1.5-1.5*$)^2)">
                                          <p:val>
                                            <p:fltVal val="0"/>
                                          </p:val>
                                        </p:tav>
                                        <p:tav tm="100000">
                                          <p:val>
                                            <p:fltVal val="1"/>
                                          </p:val>
                                        </p:tav>
                                      </p:tavLst>
                                    </p:anim>
                                  </p:childTnLst>
                                </p:cTn>
                              </p:par>
                              <p:par>
                                <p:cTn id="9" presetID="0" presetClass="entr" presetSubtype="0" fill="hold" grpId="0" nodeType="withEffect">
                                  <p:stCondLst>
                                    <p:cond delay="0"/>
                                  </p:stCondLst>
                                  <p:iterate type="lt">
                                    <p:tmPct val="10000"/>
                                  </p:iterate>
                                  <p:childTnLst>
                                    <p:set>
                                      <p:cBhvr>
                                        <p:cTn id="10" dur="1" fill="hold">
                                          <p:stCondLst>
                                            <p:cond delay="0"/>
                                          </p:stCondLst>
                                        </p:cTn>
                                        <p:tgtEl>
                                          <p:spTgt spid="31747"/>
                                        </p:tgtEl>
                                        <p:attrNameLst>
                                          <p:attrName>style.visibility</p:attrName>
                                        </p:attrNameLst>
                                      </p:cBhvr>
                                      <p:to>
                                        <p:strVal val="visible"/>
                                      </p:to>
                                    </p:set>
                                    <p:anim to="" calcmode="lin" valueType="num">
                                      <p:cBhvr>
                                        <p:cTn id="11" dur="700" fill="hold">
                                          <p:stCondLst>
                                            <p:cond delay="0"/>
                                          </p:stCondLst>
                                        </p:cTn>
                                        <p:tgtEl>
                                          <p:spTgt spid="31747"/>
                                        </p:tgtEl>
                                        <p:attrNameLst>
                                          <p:attrName>ppt_y</p:attrName>
                                        </p:attrNameLst>
                                      </p:cBhvr>
                                      <p:tavLst>
                                        <p:tav tm="0" fmla="#ppt_y-#ppt_h/2*((1.5-1.5*$)^3-(1.5-1.5*$)^2)*8/9">
                                          <p:val>
                                            <p:fltVal val="0"/>
                                          </p:val>
                                        </p:tav>
                                        <p:tav tm="100000">
                                          <p:val>
                                            <p:fltVal val="1"/>
                                          </p:val>
                                        </p:tav>
                                      </p:tavLst>
                                    </p:anim>
                                    <p:anim to="" calcmode="lin" valueType="num">
                                      <p:cBhvr>
                                        <p:cTn id="12" dur="700" fill="hold">
                                          <p:stCondLst>
                                            <p:cond delay="0"/>
                                          </p:stCondLst>
                                        </p:cTn>
                                        <p:tgtEl>
                                          <p:spTgt spid="31747"/>
                                        </p:tgtEl>
                                        <p:attrNameLst>
                                          <p:attrName>ppt_h</p:attrName>
                                        </p:attrNameLst>
                                      </p:cBhvr>
                                      <p:tavLst>
                                        <p:tav tm="0" fmla="#ppt_h-#ppt_h*((1.5-1.5*$)^3-(1.5-1.5*$)^2)">
                                          <p:val>
                                            <p:fltVal val="0"/>
                                          </p:val>
                                        </p:tav>
                                        <p:tav tm="100000">
                                          <p:val>
                                            <p:fltVal val="1"/>
                                          </p:val>
                                        </p:tav>
                                      </p:tavLst>
                                    </p:anim>
                                  </p:childTnLst>
                                </p:cTn>
                              </p:par>
                              <p:par>
                                <p:cTn id="13" presetID="0" presetClass="entr" presetSubtype="0" fill="hold" grpId="0" nodeType="withEffect">
                                  <p:stCondLst>
                                    <p:cond delay="0"/>
                                  </p:stCondLst>
                                  <p:childTnLst>
                                    <p:set>
                                      <p:cBhvr>
                                        <p:cTn id="14" dur="1" fill="hold">
                                          <p:stCondLst>
                                            <p:cond delay="0"/>
                                          </p:stCondLst>
                                        </p:cTn>
                                        <p:tgtEl>
                                          <p:spTgt spid="31748"/>
                                        </p:tgtEl>
                                        <p:attrNameLst>
                                          <p:attrName>style.visibility</p:attrName>
                                        </p:attrNameLst>
                                      </p:cBhvr>
                                      <p:to>
                                        <p:strVal val="visible"/>
                                      </p:to>
                                    </p:set>
                                    <p:anim to="" calcmode="lin" valueType="num">
                                      <p:cBhvr>
                                        <p:cTn id="15" dur="700" fill="hold">
                                          <p:stCondLst>
                                            <p:cond delay="0"/>
                                          </p:stCondLst>
                                        </p:cTn>
                                        <p:tgtEl>
                                          <p:spTgt spid="31748"/>
                                        </p:tgtEl>
                                        <p:attrNameLst>
                                          <p:attrName>ppt_y</p:attrName>
                                        </p:attrNameLst>
                                      </p:cBhvr>
                                      <p:tavLst>
                                        <p:tav tm="0" fmla="#ppt_y-#ppt_h/2*((1.5-1.5*$)^3-(1.5-1.5*$)^2)*8/9">
                                          <p:val>
                                            <p:fltVal val="0"/>
                                          </p:val>
                                        </p:tav>
                                        <p:tav tm="100000">
                                          <p:val>
                                            <p:fltVal val="1"/>
                                          </p:val>
                                        </p:tav>
                                      </p:tavLst>
                                    </p:anim>
                                    <p:anim to="" calcmode="lin" valueType="num">
                                      <p:cBhvr>
                                        <p:cTn id="16" dur="700" fill="hold">
                                          <p:stCondLst>
                                            <p:cond delay="0"/>
                                          </p:stCondLst>
                                        </p:cTn>
                                        <p:tgtEl>
                                          <p:spTgt spid="31748"/>
                                        </p:tgtEl>
                                        <p:attrNameLst>
                                          <p:attrName>ppt_h</p:attrName>
                                        </p:attrNameLst>
                                      </p:cBhvr>
                                      <p:tavLst>
                                        <p:tav tm="0" fmla="#ppt_h-#ppt_h*((1.5-1.5*$)^3-(1.5-1.5*$)^2)">
                                          <p:val>
                                            <p:fltVal val="0"/>
                                          </p:val>
                                        </p:tav>
                                        <p:tav tm="100000">
                                          <p:val>
                                            <p:fltVal val="1"/>
                                          </p:val>
                                        </p:tav>
                                      </p:tavLst>
                                    </p:anim>
                                  </p:childTnLst>
                                </p:cTn>
                              </p:par>
                              <p:par>
                                <p:cTn id="17" presetID="0" presetClass="entr" presetSubtype="0" fill="hold" grpId="0" nodeType="withEffect">
                                  <p:stCondLst>
                                    <p:cond delay="0"/>
                                  </p:stCondLst>
                                  <p:childTnLst>
                                    <p:set>
                                      <p:cBhvr>
                                        <p:cTn id="18" dur="1" fill="hold">
                                          <p:stCondLst>
                                            <p:cond delay="0"/>
                                          </p:stCondLst>
                                        </p:cTn>
                                        <p:tgtEl>
                                          <p:spTgt spid="31749"/>
                                        </p:tgtEl>
                                        <p:attrNameLst>
                                          <p:attrName>style.visibility</p:attrName>
                                        </p:attrNameLst>
                                      </p:cBhvr>
                                      <p:to>
                                        <p:strVal val="visible"/>
                                      </p:to>
                                    </p:set>
                                    <p:anim to="" calcmode="lin" valueType="num">
                                      <p:cBhvr>
                                        <p:cTn id="19" dur="700" fill="hold">
                                          <p:stCondLst>
                                            <p:cond delay="0"/>
                                          </p:stCondLst>
                                        </p:cTn>
                                        <p:tgtEl>
                                          <p:spTgt spid="31749"/>
                                        </p:tgtEl>
                                        <p:attrNameLst>
                                          <p:attrName>ppt_y</p:attrName>
                                        </p:attrNameLst>
                                      </p:cBhvr>
                                      <p:tavLst>
                                        <p:tav tm="0" fmla="#ppt_y-#ppt_h/2*((1.5-1.5*$)^3-(1.5-1.5*$)^2)*8/9">
                                          <p:val>
                                            <p:fltVal val="0"/>
                                          </p:val>
                                        </p:tav>
                                        <p:tav tm="100000">
                                          <p:val>
                                            <p:fltVal val="1"/>
                                          </p:val>
                                        </p:tav>
                                      </p:tavLst>
                                    </p:anim>
                                    <p:anim to="" calcmode="lin" valueType="num">
                                      <p:cBhvr>
                                        <p:cTn id="20" dur="700" fill="hold">
                                          <p:stCondLst>
                                            <p:cond delay="0"/>
                                          </p:stCondLst>
                                        </p:cTn>
                                        <p:tgtEl>
                                          <p:spTgt spid="31749"/>
                                        </p:tgtEl>
                                        <p:attrNameLst>
                                          <p:attrName>ppt_h</p:attrName>
                                        </p:attrNameLst>
                                      </p:cBhvr>
                                      <p:tavLst>
                                        <p:tav tm="0" fmla="#ppt_h-#ppt_h*((1.5-1.5*$)^3-(1.5-1.5*$)^2)">
                                          <p:val>
                                            <p:fltVal val="0"/>
                                          </p:val>
                                        </p:tav>
                                        <p:tav tm="100000">
                                          <p:val>
                                            <p:fltVal val="1"/>
                                          </p:val>
                                        </p:tav>
                                      </p:tavLst>
                                    </p:anim>
                                  </p:childTnLst>
                                </p:cTn>
                              </p:par>
                              <p:par>
                                <p:cTn id="21" presetID="0" presetClass="entr" presetSubtype="0" fill="hold" grpId="0" nodeType="withEffect">
                                  <p:stCondLst>
                                    <p:cond delay="0"/>
                                  </p:stCondLst>
                                  <p:childTnLst>
                                    <p:set>
                                      <p:cBhvr>
                                        <p:cTn id="22" dur="1" fill="hold">
                                          <p:stCondLst>
                                            <p:cond delay="0"/>
                                          </p:stCondLst>
                                        </p:cTn>
                                        <p:tgtEl>
                                          <p:spTgt spid="31750"/>
                                        </p:tgtEl>
                                        <p:attrNameLst>
                                          <p:attrName>style.visibility</p:attrName>
                                        </p:attrNameLst>
                                      </p:cBhvr>
                                      <p:to>
                                        <p:strVal val="visible"/>
                                      </p:to>
                                    </p:set>
                                    <p:anim to="" calcmode="lin" valueType="num">
                                      <p:cBhvr>
                                        <p:cTn id="23" dur="700" fill="hold">
                                          <p:stCondLst>
                                            <p:cond delay="0"/>
                                          </p:stCondLst>
                                        </p:cTn>
                                        <p:tgtEl>
                                          <p:spTgt spid="31750"/>
                                        </p:tgtEl>
                                        <p:attrNameLst>
                                          <p:attrName>ppt_y</p:attrName>
                                        </p:attrNameLst>
                                      </p:cBhvr>
                                      <p:tavLst>
                                        <p:tav tm="0" fmla="#ppt_y-#ppt_h/2*((1.5-1.5*$)^3-(1.5-1.5*$)^2)*8/9">
                                          <p:val>
                                            <p:fltVal val="0"/>
                                          </p:val>
                                        </p:tav>
                                        <p:tav tm="100000">
                                          <p:val>
                                            <p:fltVal val="1"/>
                                          </p:val>
                                        </p:tav>
                                      </p:tavLst>
                                    </p:anim>
                                    <p:anim to="" calcmode="lin" valueType="num">
                                      <p:cBhvr>
                                        <p:cTn id="24" dur="700" fill="hold">
                                          <p:stCondLst>
                                            <p:cond delay="0"/>
                                          </p:stCondLst>
                                        </p:cTn>
                                        <p:tgtEl>
                                          <p:spTgt spid="31750"/>
                                        </p:tgtEl>
                                        <p:attrNameLst>
                                          <p:attrName>ppt_h</p:attrName>
                                        </p:attrNameLst>
                                      </p:cBhvr>
                                      <p:tavLst>
                                        <p:tav tm="0" fmla="#ppt_h-#ppt_h*((1.5-1.5*$)^3-(1.5-1.5*$)^2)">
                                          <p:val>
                                            <p:fltVal val="0"/>
                                          </p:val>
                                        </p:tav>
                                        <p:tav tm="100000">
                                          <p:val>
                                            <p:fltVal val="1"/>
                                          </p:val>
                                        </p:tav>
                                      </p:tavLst>
                                    </p:anim>
                                  </p:childTnLst>
                                </p:cTn>
                              </p:par>
                              <p:par>
                                <p:cTn id="25" presetID="0" presetClass="entr" presetSubtype="0" fill="hold" grpId="0" nodeType="withEffect">
                                  <p:stCondLst>
                                    <p:cond delay="0"/>
                                  </p:stCondLst>
                                  <p:childTnLst>
                                    <p:set>
                                      <p:cBhvr>
                                        <p:cTn id="26" dur="1" fill="hold">
                                          <p:stCondLst>
                                            <p:cond delay="0"/>
                                          </p:stCondLst>
                                        </p:cTn>
                                        <p:tgtEl>
                                          <p:spTgt spid="31751"/>
                                        </p:tgtEl>
                                        <p:attrNameLst>
                                          <p:attrName>style.visibility</p:attrName>
                                        </p:attrNameLst>
                                      </p:cBhvr>
                                      <p:to>
                                        <p:strVal val="visible"/>
                                      </p:to>
                                    </p:set>
                                    <p:anim to="" calcmode="lin" valueType="num">
                                      <p:cBhvr>
                                        <p:cTn id="27" dur="700" fill="hold">
                                          <p:stCondLst>
                                            <p:cond delay="0"/>
                                          </p:stCondLst>
                                        </p:cTn>
                                        <p:tgtEl>
                                          <p:spTgt spid="31751"/>
                                        </p:tgtEl>
                                        <p:attrNameLst>
                                          <p:attrName>ppt_y</p:attrName>
                                        </p:attrNameLst>
                                      </p:cBhvr>
                                      <p:tavLst>
                                        <p:tav tm="0" fmla="#ppt_y-#ppt_h/2*((1.5-1.5*$)^3-(1.5-1.5*$)^2)*8/9">
                                          <p:val>
                                            <p:fltVal val="0"/>
                                          </p:val>
                                        </p:tav>
                                        <p:tav tm="100000">
                                          <p:val>
                                            <p:fltVal val="1"/>
                                          </p:val>
                                        </p:tav>
                                      </p:tavLst>
                                    </p:anim>
                                    <p:anim to="" calcmode="lin" valueType="num">
                                      <p:cBhvr>
                                        <p:cTn id="28" dur="700" fill="hold">
                                          <p:stCondLst>
                                            <p:cond delay="0"/>
                                          </p:stCondLst>
                                        </p:cTn>
                                        <p:tgtEl>
                                          <p:spTgt spid="31751"/>
                                        </p:tgtEl>
                                        <p:attrNameLst>
                                          <p:attrName>ppt_h</p:attrName>
                                        </p:attrNameLst>
                                      </p:cBhvr>
                                      <p:tavLst>
                                        <p:tav tm="0" fmla="#ppt_h-#ppt_h*((1.5-1.5*$)^3-(1.5-1.5*$)^2)">
                                          <p:val>
                                            <p:fltVal val="0"/>
                                          </p:val>
                                        </p:tav>
                                        <p:tav tm="100000">
                                          <p:val>
                                            <p:fltVal val="1"/>
                                          </p:val>
                                        </p:tav>
                                      </p:tavLst>
                                    </p:anim>
                                  </p:childTnLst>
                                </p:cTn>
                              </p:par>
                              <p:par>
                                <p:cTn id="29" presetID="0" presetClass="entr" presetSubtype="0" fill="hold" grpId="0" nodeType="withEffect">
                                  <p:stCondLst>
                                    <p:cond delay="0"/>
                                  </p:stCondLst>
                                  <p:childTnLst>
                                    <p:set>
                                      <p:cBhvr>
                                        <p:cTn id="30" dur="1" fill="hold">
                                          <p:stCondLst>
                                            <p:cond delay="0"/>
                                          </p:stCondLst>
                                        </p:cTn>
                                        <p:tgtEl>
                                          <p:spTgt spid="31752"/>
                                        </p:tgtEl>
                                        <p:attrNameLst>
                                          <p:attrName>style.visibility</p:attrName>
                                        </p:attrNameLst>
                                      </p:cBhvr>
                                      <p:to>
                                        <p:strVal val="visible"/>
                                      </p:to>
                                    </p:set>
                                    <p:anim to="" calcmode="lin" valueType="num">
                                      <p:cBhvr>
                                        <p:cTn id="31" dur="700" fill="hold">
                                          <p:stCondLst>
                                            <p:cond delay="0"/>
                                          </p:stCondLst>
                                        </p:cTn>
                                        <p:tgtEl>
                                          <p:spTgt spid="31752"/>
                                        </p:tgtEl>
                                        <p:attrNameLst>
                                          <p:attrName>ppt_y</p:attrName>
                                        </p:attrNameLst>
                                      </p:cBhvr>
                                      <p:tavLst>
                                        <p:tav tm="0" fmla="#ppt_y-#ppt_h/2*((1.5-1.5*$)^3-(1.5-1.5*$)^2)*8/9">
                                          <p:val>
                                            <p:fltVal val="0"/>
                                          </p:val>
                                        </p:tav>
                                        <p:tav tm="100000">
                                          <p:val>
                                            <p:fltVal val="1"/>
                                          </p:val>
                                        </p:tav>
                                      </p:tavLst>
                                    </p:anim>
                                    <p:anim to="" calcmode="lin" valueType="num">
                                      <p:cBhvr>
                                        <p:cTn id="32" dur="700" fill="hold">
                                          <p:stCondLst>
                                            <p:cond delay="0"/>
                                          </p:stCondLst>
                                        </p:cTn>
                                        <p:tgtEl>
                                          <p:spTgt spid="31752"/>
                                        </p:tgtEl>
                                        <p:attrNameLst>
                                          <p:attrName>ppt_h</p:attrName>
                                        </p:attrNameLst>
                                      </p:cBhvr>
                                      <p:tavLst>
                                        <p:tav tm="0" fmla="#ppt_h-#ppt_h*((1.5-1.5*$)^3-(1.5-1.5*$)^2)">
                                          <p:val>
                                            <p:fltVal val="0"/>
                                          </p:val>
                                        </p:tav>
                                        <p:tav tm="100000">
                                          <p:val>
                                            <p:fltVal val="1"/>
                                          </p:val>
                                        </p:tav>
                                      </p:tavLst>
                                    </p:anim>
                                  </p:childTnLst>
                                </p:cTn>
                              </p:par>
                              <p:par>
                                <p:cTn id="33" presetID="0" presetClass="entr" presetSubtype="0" fill="hold" nodeType="withEffect">
                                  <p:stCondLst>
                                    <p:cond delay="0"/>
                                  </p:stCondLst>
                                  <p:childTnLst>
                                    <p:set>
                                      <p:cBhvr>
                                        <p:cTn id="34" dur="1" fill="hold">
                                          <p:stCondLst>
                                            <p:cond delay="0"/>
                                          </p:stCondLst>
                                        </p:cTn>
                                        <p:tgtEl>
                                          <p:spTgt spid="4"/>
                                        </p:tgtEl>
                                        <p:attrNameLst>
                                          <p:attrName>style.visibility</p:attrName>
                                        </p:attrNameLst>
                                      </p:cBhvr>
                                      <p:to>
                                        <p:strVal val="visible"/>
                                      </p:to>
                                    </p:set>
                                    <p:anim to="" calcmode="lin" valueType="num">
                                      <p:cBhvr>
                                        <p:cTn id="35" dur="700" fill="hold">
                                          <p:stCondLst>
                                            <p:cond delay="0"/>
                                          </p:stCondLst>
                                        </p:cTn>
                                        <p:tgtEl>
                                          <p:spTgt spid="4"/>
                                        </p:tgtEl>
                                        <p:attrNameLst>
                                          <p:attrName>ppt_y</p:attrName>
                                        </p:attrNameLst>
                                      </p:cBhvr>
                                      <p:tavLst>
                                        <p:tav tm="0" fmla="#ppt_y-#ppt_h/2*((1.5-1.5*$)^3-(1.5-1.5*$)^2)*8/9">
                                          <p:val>
                                            <p:fltVal val="0"/>
                                          </p:val>
                                        </p:tav>
                                        <p:tav tm="100000">
                                          <p:val>
                                            <p:fltVal val="1"/>
                                          </p:val>
                                        </p:tav>
                                      </p:tavLst>
                                    </p:anim>
                                    <p:anim to="" calcmode="lin" valueType="num">
                                      <p:cBhvr>
                                        <p:cTn id="36" dur="700" fill="hold">
                                          <p:stCondLst>
                                            <p:cond delay="0"/>
                                          </p:stCondLst>
                                        </p:cTn>
                                        <p:tgtEl>
                                          <p:spTgt spid="4"/>
                                        </p:tgtEl>
                                        <p:attrNameLst>
                                          <p:attrName>ppt_h</p:attrName>
                                        </p:attrNameLst>
                                      </p:cBhvr>
                                      <p:tavLst>
                                        <p:tav tm="0" fmla="#ppt_h-#ppt_h*((1.5-1.5*$)^3-(1.5-1.5*$)^2)">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6" grpId="0"/>
      <p:bldP spid="31747" grpId="0"/>
      <p:bldP spid="31748" grpId="0" animBg="1"/>
      <p:bldP spid="31749" grpId="0" animBg="1"/>
      <p:bldP spid="31750" grpId="0" animBg="1"/>
      <p:bldP spid="31751" grpId="0" animBg="1"/>
      <p:bldP spid="31752"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PA_文本框 9"/>
          <p:cNvSpPr txBox="1">
            <a:spLocks noChangeArrowheads="1"/>
          </p:cNvSpPr>
          <p:nvPr>
            <p:custDataLst>
              <p:tags r:id="rId1"/>
            </p:custDataLst>
          </p:nvPr>
        </p:nvSpPr>
        <p:spPr bwMode="auto">
          <a:xfrm>
            <a:off x="8256588" y="2366963"/>
            <a:ext cx="3600450" cy="212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6600" b="0" i="0" u="none" strike="noStrike" kern="1200" cap="none" spc="0" normalizeH="0" baseline="0" noProof="0">
                <a:ln>
                  <a:noFill/>
                </a:ln>
                <a:solidFill>
                  <a:srgbClr val="FFFFFF"/>
                </a:solidFill>
                <a:effectLst/>
                <a:uLnTx/>
                <a:uFillTx/>
                <a:latin typeface="Segoe UI Light" panose="020B0502040204020203" pitchFamily="34" charset="0"/>
                <a:ea typeface="微软雅黑" panose="020B0503020204020204" pitchFamily="34" charset="-122"/>
                <a:cs typeface="+mn-cs"/>
              </a:rPr>
              <a:t>CHAPTER</a:t>
            </a:r>
          </a:p>
          <a:p>
            <a:pPr marL="0" marR="0" lvl="0" indent="0" algn="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6600" b="0" i="0" u="none" strike="noStrike" kern="1200" cap="none" spc="0" normalizeH="0" baseline="0" noProof="0">
                <a:ln>
                  <a:noFill/>
                </a:ln>
                <a:solidFill>
                  <a:srgbClr val="FFFFFF"/>
                </a:solidFill>
                <a:effectLst/>
                <a:uLnTx/>
                <a:uFillTx/>
                <a:latin typeface="Segoe UI Light" panose="020B0502040204020203" pitchFamily="34" charset="0"/>
                <a:ea typeface="微软雅黑" panose="020B0503020204020204" pitchFamily="34" charset="-122"/>
                <a:cs typeface="+mn-cs"/>
              </a:rPr>
              <a:t>TWO</a:t>
            </a:r>
            <a:endParaRPr kumimoji="0" lang="zh-CN" altLang="en-US" sz="6600" b="0" i="0" u="none" strike="noStrike" kern="1200" cap="none" spc="0" normalizeH="0" baseline="0" noProof="0">
              <a:ln>
                <a:noFill/>
              </a:ln>
              <a:solidFill>
                <a:srgbClr val="FFFFFF"/>
              </a:solidFill>
              <a:effectLst/>
              <a:uLnTx/>
              <a:uFillTx/>
              <a:latin typeface="Segoe UI Light" panose="020B0502040204020203" pitchFamily="34" charset="0"/>
              <a:ea typeface="微软雅黑" panose="020B0503020204020204" pitchFamily="34" charset="-122"/>
              <a:cs typeface="+mn-cs"/>
            </a:endParaRPr>
          </a:p>
        </p:txBody>
      </p:sp>
      <p:sp>
        <p:nvSpPr>
          <p:cNvPr id="32771" name="PA_文本框 11"/>
          <p:cNvSpPr txBox="1">
            <a:spLocks noChangeArrowheads="1"/>
          </p:cNvSpPr>
          <p:nvPr>
            <p:custDataLst>
              <p:tags r:id="rId2"/>
            </p:custDataLst>
          </p:nvPr>
        </p:nvSpPr>
        <p:spPr bwMode="auto">
          <a:xfrm>
            <a:off x="839788" y="4129088"/>
            <a:ext cx="6973887" cy="90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25000"/>
              </a:lnSpc>
              <a:spcBef>
                <a:spcPts val="1000"/>
              </a:spcBef>
              <a:buFont typeface="Arial" panose="020B0604020202020204" pitchFamily="34" charset="0"/>
              <a:buChar char="•"/>
              <a:defRPr sz="2000">
                <a:solidFill>
                  <a:schemeClr val="tx1"/>
                </a:solidFill>
                <a:latin typeface="Segoe UI" panose="020B0502040204020203" pitchFamily="34" charset="0"/>
                <a:ea typeface="微软雅黑" panose="020B0503020204020204" pitchFamily="34" charset="-122"/>
              </a:defRPr>
            </a:lvl1pPr>
            <a:lvl2pPr marL="742950" indent="-285750">
              <a:lnSpc>
                <a:spcPct val="125000"/>
              </a:lnSpc>
              <a:spcBef>
                <a:spcPts val="500"/>
              </a:spcBef>
              <a:buFont typeface="Arial" panose="020B0604020202020204" pitchFamily="34" charset="0"/>
              <a:buChar char="•"/>
              <a:defRPr>
                <a:solidFill>
                  <a:schemeClr val="tx1"/>
                </a:solidFill>
                <a:latin typeface="Segoe UI" panose="020B0502040204020203" pitchFamily="34" charset="0"/>
                <a:ea typeface="微软雅黑" panose="020B0503020204020204" pitchFamily="34" charset="-122"/>
              </a:defRPr>
            </a:lvl2pPr>
            <a:lvl3pPr marL="1143000" indent="-228600">
              <a:lnSpc>
                <a:spcPct val="125000"/>
              </a:lnSpc>
              <a:spcBef>
                <a:spcPts val="500"/>
              </a:spcBef>
              <a:buFont typeface="Arial" panose="020B0604020202020204" pitchFamily="34" charset="0"/>
              <a:buChar char="•"/>
              <a:defRPr sz="1600">
                <a:solidFill>
                  <a:schemeClr val="tx1"/>
                </a:solidFill>
                <a:latin typeface="Segoe UI" panose="020B0502040204020203" pitchFamily="34" charset="0"/>
                <a:ea typeface="微软雅黑" panose="020B0503020204020204" pitchFamily="34" charset="-122"/>
              </a:defRPr>
            </a:lvl3pPr>
            <a:lvl4pPr marL="16002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4pPr>
            <a:lvl5pPr marL="2057400" indent="-228600">
              <a:lnSpc>
                <a:spcPct val="125000"/>
              </a:lnSpc>
              <a:spcBef>
                <a:spcPts val="500"/>
              </a:spcBef>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lnSpc>
                <a:spcPct val="125000"/>
              </a:lnSpc>
              <a:spcBef>
                <a:spcPts val="500"/>
              </a:spcBef>
              <a:spcAft>
                <a:spcPct val="0"/>
              </a:spcAft>
              <a:buFont typeface="Arial" panose="020B0604020202020204" pitchFamily="34" charset="0"/>
              <a:buChar char="•"/>
              <a:defRPr sz="1400">
                <a:solidFill>
                  <a:schemeClr val="tx1"/>
                </a:solidFill>
                <a:latin typeface="Segoe UI" panose="020B0502040204020203" pitchFamily="34" charset="0"/>
                <a:ea typeface="微软雅黑" panose="020B0503020204020204" pitchFamily="34" charset="-122"/>
              </a:defRPr>
            </a:lvl9pPr>
          </a:lstStyle>
          <a:p>
            <a:pPr marL="0" marR="0" lvl="0" indent="0" algn="r" defTabSz="914400" rtl="0" eaLnBrk="1" fontAlgn="base" latinLnBrk="0" hangingPunct="1">
              <a:lnSpc>
                <a:spcPct val="125000"/>
              </a:lnSpc>
              <a:spcBef>
                <a:spcPct val="0"/>
              </a:spcBef>
              <a:spcAft>
                <a:spcPts val="800"/>
              </a:spcAft>
              <a:buClrTx/>
              <a:buSzTx/>
              <a:buFont typeface="Arial" panose="020B0604020202020204" pitchFamily="34" charset="0"/>
              <a:buNone/>
              <a:defRPr/>
            </a:pPr>
            <a:r>
              <a:rPr kumimoji="0" lang="en-US" altLang="zh-CN" sz="14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rPr>
              <a:t>This text will not appear in a consistent order. Using default text is a simple way to create the appearance of content without having to create it. Humans are creative beings. If it is not real text, they will focus on the design.</a:t>
            </a:r>
            <a:endParaRPr kumimoji="0" lang="zh-CN" altLang="en-US" sz="1400" b="0" i="0" u="none" strike="noStrike" kern="1200" cap="none" spc="0" normalizeH="0" baseline="0" noProof="0">
              <a:ln>
                <a:noFill/>
              </a:ln>
              <a:solidFill>
                <a:srgbClr val="FFFFFF"/>
              </a:solidFill>
              <a:effectLst/>
              <a:uLnTx/>
              <a:uFillTx/>
              <a:latin typeface="Segoe UI" panose="020B0502040204020203" pitchFamily="34" charset="0"/>
              <a:ea typeface="微软雅黑" panose="020B0503020204020204" pitchFamily="34"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10000"/>
                                  </p:iterate>
                                  <p:childTnLst>
                                    <p:set>
                                      <p:cBhvr>
                                        <p:cTn id="6" dur="700" fill="hold">
                                          <p:stCondLst>
                                            <p:cond delay="0"/>
                                          </p:stCondLst>
                                        </p:cTn>
                                        <p:tgtEl>
                                          <p:spTgt spid="32770"/>
                                        </p:tgtEl>
                                        <p:attrNameLst>
                                          <p:attrName>style.visibility</p:attrName>
                                        </p:attrNameLst>
                                      </p:cBhvr>
                                      <p:to>
                                        <p:strVal val="visible"/>
                                      </p:to>
                                    </p:set>
                                    <p:anim to="" calcmode="lin" valueType="num">
                                      <p:cBhvr>
                                        <p:cTn id="7" dur="700" fill="hold">
                                          <p:stCondLst>
                                            <p:cond delay="0"/>
                                          </p:stCondLst>
                                        </p:cTn>
                                        <p:tgtEl>
                                          <p:spTgt spid="32770"/>
                                        </p:tgtEl>
                                        <p:attrNameLst>
                                          <p:attrName>ppt_x</p:attrName>
                                        </p:attrNameLst>
                                      </p:cBhvr>
                                      <p:tavLst>
                                        <p:tav tm="0" fmla="#ppt_x+#ppt_w*((1.5-1.5*$)^3-(1.5-1.5*$)^2)">
                                          <p:val>
                                            <p:fltVal val="0"/>
                                          </p:val>
                                        </p:tav>
                                        <p:tav tm="100000">
                                          <p:val>
                                            <p:fltVal val="1"/>
                                          </p:val>
                                        </p:tav>
                                      </p:tavLst>
                                    </p:anim>
                                    <p:animEffect filter="fade">
                                      <p:cBhvr>
                                        <p:cTn id="8" dur="700">
                                          <p:stCondLst>
                                            <p:cond delay="0"/>
                                          </p:stCondLst>
                                        </p:cTn>
                                        <p:tgtEl>
                                          <p:spTgt spid="32770"/>
                                        </p:tgtEl>
                                      </p:cBhvr>
                                    </p:animEffect>
                                  </p:childTnLst>
                                </p:cTn>
                              </p:par>
                              <p:par>
                                <p:cTn id="9" presetID="0" presetClass="entr" presetSubtype="0" fill="hold" grpId="0" nodeType="withEffect">
                                  <p:stCondLst>
                                    <p:cond delay="0"/>
                                  </p:stCondLst>
                                  <p:iterate type="lt">
                                    <p:tmPct val="10000"/>
                                  </p:iterate>
                                  <p:childTnLst>
                                    <p:set>
                                      <p:cBhvr>
                                        <p:cTn id="10" dur="700" fill="hold">
                                          <p:stCondLst>
                                            <p:cond delay="0"/>
                                          </p:stCondLst>
                                        </p:cTn>
                                        <p:tgtEl>
                                          <p:spTgt spid="32771"/>
                                        </p:tgtEl>
                                        <p:attrNameLst>
                                          <p:attrName>style.visibility</p:attrName>
                                        </p:attrNameLst>
                                      </p:cBhvr>
                                      <p:to>
                                        <p:strVal val="visible"/>
                                      </p:to>
                                    </p:set>
                                    <p:anim to="" calcmode="lin" valueType="num">
                                      <p:cBhvr>
                                        <p:cTn id="11" dur="700" fill="hold">
                                          <p:stCondLst>
                                            <p:cond delay="0"/>
                                          </p:stCondLst>
                                        </p:cTn>
                                        <p:tgtEl>
                                          <p:spTgt spid="32771"/>
                                        </p:tgtEl>
                                        <p:attrNameLst>
                                          <p:attrName>ppt_x</p:attrName>
                                        </p:attrNameLst>
                                      </p:cBhvr>
                                      <p:tavLst>
                                        <p:tav tm="0" fmla="#ppt_x+#ppt_w*((1.5-1.5*$)^3-(1.5-1.5*$)^2)">
                                          <p:val>
                                            <p:fltVal val="0"/>
                                          </p:val>
                                        </p:tav>
                                        <p:tav tm="100000">
                                          <p:val>
                                            <p:fltVal val="1"/>
                                          </p:val>
                                        </p:tav>
                                      </p:tavLst>
                                    </p:anim>
                                    <p:animEffect filter="fade">
                                      <p:cBhvr>
                                        <p:cTn id="12" dur="700">
                                          <p:stCondLst>
                                            <p:cond delay="0"/>
                                          </p:stCondLst>
                                        </p:cTn>
                                        <p:tgtEl>
                                          <p:spTgt spid="327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770" grpId="0"/>
      <p:bldP spid="32771" grpId="0"/>
    </p:bldLst>
  </p:timing>
</p:sld>
</file>

<file path=ppt/tags/tag1.xml><?xml version="1.0" encoding="utf-8"?>
<p:tagLst xmlns:a="http://schemas.openxmlformats.org/drawingml/2006/main" xmlns:r="http://schemas.openxmlformats.org/officeDocument/2006/relationships" xmlns:p="http://schemas.openxmlformats.org/presentationml/2006/main">
  <p:tag name="PA" val="v4.1.3"/>
</p:tagLst>
</file>

<file path=ppt/tags/tag10.xml><?xml version="1.0" encoding="utf-8"?>
<p:tagLst xmlns:a="http://schemas.openxmlformats.org/drawingml/2006/main" xmlns:r="http://schemas.openxmlformats.org/officeDocument/2006/relationships" xmlns:p="http://schemas.openxmlformats.org/presentationml/2006/main">
  <p:tag name="PA" val="v4.1.3"/>
</p:tagLst>
</file>

<file path=ppt/tags/tag100.xml><?xml version="1.0" encoding="utf-8"?>
<p:tagLst xmlns:a="http://schemas.openxmlformats.org/drawingml/2006/main" xmlns:r="http://schemas.openxmlformats.org/officeDocument/2006/relationships" xmlns:p="http://schemas.openxmlformats.org/presentationml/2006/main">
  <p:tag name="PA" val="v4.1.3"/>
</p:tagLst>
</file>

<file path=ppt/tags/tag101.xml><?xml version="1.0" encoding="utf-8"?>
<p:tagLst xmlns:a="http://schemas.openxmlformats.org/drawingml/2006/main" xmlns:r="http://schemas.openxmlformats.org/officeDocument/2006/relationships" xmlns:p="http://schemas.openxmlformats.org/presentationml/2006/main">
  <p:tag name="PA" val="v4.1.3"/>
</p:tagLst>
</file>

<file path=ppt/tags/tag102.xml><?xml version="1.0" encoding="utf-8"?>
<p:tagLst xmlns:a="http://schemas.openxmlformats.org/drawingml/2006/main" xmlns:r="http://schemas.openxmlformats.org/officeDocument/2006/relationships" xmlns:p="http://schemas.openxmlformats.org/presentationml/2006/main">
  <p:tag name="PA" val="v4.1.3"/>
</p:tagLst>
</file>

<file path=ppt/tags/tag103.xml><?xml version="1.0" encoding="utf-8"?>
<p:tagLst xmlns:a="http://schemas.openxmlformats.org/drawingml/2006/main" xmlns:r="http://schemas.openxmlformats.org/officeDocument/2006/relationships" xmlns:p="http://schemas.openxmlformats.org/presentationml/2006/main">
  <p:tag name="PA" val="v4.1.3"/>
</p:tagLst>
</file>

<file path=ppt/tags/tag104.xml><?xml version="1.0" encoding="utf-8"?>
<p:tagLst xmlns:a="http://schemas.openxmlformats.org/drawingml/2006/main" xmlns:r="http://schemas.openxmlformats.org/officeDocument/2006/relationships" xmlns:p="http://schemas.openxmlformats.org/presentationml/2006/main">
  <p:tag name="PA" val="v4.1.3"/>
</p:tagLst>
</file>

<file path=ppt/tags/tag105.xml><?xml version="1.0" encoding="utf-8"?>
<p:tagLst xmlns:a="http://schemas.openxmlformats.org/drawingml/2006/main" xmlns:r="http://schemas.openxmlformats.org/officeDocument/2006/relationships" xmlns:p="http://schemas.openxmlformats.org/presentationml/2006/main">
  <p:tag name="PA" val="v4.1.3"/>
</p:tagLst>
</file>

<file path=ppt/tags/tag106.xml><?xml version="1.0" encoding="utf-8"?>
<p:tagLst xmlns:a="http://schemas.openxmlformats.org/drawingml/2006/main" xmlns:r="http://schemas.openxmlformats.org/officeDocument/2006/relationships" xmlns:p="http://schemas.openxmlformats.org/presentationml/2006/main">
  <p:tag name="PA" val="v4.1.3"/>
</p:tagLst>
</file>

<file path=ppt/tags/tag107.xml><?xml version="1.0" encoding="utf-8"?>
<p:tagLst xmlns:a="http://schemas.openxmlformats.org/drawingml/2006/main" xmlns:r="http://schemas.openxmlformats.org/officeDocument/2006/relationships" xmlns:p="http://schemas.openxmlformats.org/presentationml/2006/main">
  <p:tag name="PA" val="v4.1.3"/>
</p:tagLst>
</file>

<file path=ppt/tags/tag108.xml><?xml version="1.0" encoding="utf-8"?>
<p:tagLst xmlns:a="http://schemas.openxmlformats.org/drawingml/2006/main" xmlns:r="http://schemas.openxmlformats.org/officeDocument/2006/relationships" xmlns:p="http://schemas.openxmlformats.org/presentationml/2006/main">
  <p:tag name="PA" val="v4.1.3"/>
</p:tagLst>
</file>

<file path=ppt/tags/tag109.xml><?xml version="1.0" encoding="utf-8"?>
<p:tagLst xmlns:a="http://schemas.openxmlformats.org/drawingml/2006/main" xmlns:r="http://schemas.openxmlformats.org/officeDocument/2006/relationships" xmlns:p="http://schemas.openxmlformats.org/presentationml/2006/main">
  <p:tag name="PA" val="v4.1.3"/>
</p:tagLst>
</file>

<file path=ppt/tags/tag11.xml><?xml version="1.0" encoding="utf-8"?>
<p:tagLst xmlns:a="http://schemas.openxmlformats.org/drawingml/2006/main" xmlns:r="http://schemas.openxmlformats.org/officeDocument/2006/relationships" xmlns:p="http://schemas.openxmlformats.org/presentationml/2006/main">
  <p:tag name="PA" val="v4.1.3"/>
</p:tagLst>
</file>

<file path=ppt/tags/tag110.xml><?xml version="1.0" encoding="utf-8"?>
<p:tagLst xmlns:a="http://schemas.openxmlformats.org/drawingml/2006/main" xmlns:r="http://schemas.openxmlformats.org/officeDocument/2006/relationships" xmlns:p="http://schemas.openxmlformats.org/presentationml/2006/main">
  <p:tag name="PA" val="v4.1.3"/>
</p:tagLst>
</file>

<file path=ppt/tags/tag111.xml><?xml version="1.0" encoding="utf-8"?>
<p:tagLst xmlns:a="http://schemas.openxmlformats.org/drawingml/2006/main" xmlns:r="http://schemas.openxmlformats.org/officeDocument/2006/relationships" xmlns:p="http://schemas.openxmlformats.org/presentationml/2006/main">
  <p:tag name="PA" val="v4.1.3"/>
</p:tagLst>
</file>

<file path=ppt/tags/tag112.xml><?xml version="1.0" encoding="utf-8"?>
<p:tagLst xmlns:a="http://schemas.openxmlformats.org/drawingml/2006/main" xmlns:r="http://schemas.openxmlformats.org/officeDocument/2006/relationships" xmlns:p="http://schemas.openxmlformats.org/presentationml/2006/main">
  <p:tag name="PA" val="v4.1.3"/>
</p:tagLst>
</file>

<file path=ppt/tags/tag113.xml><?xml version="1.0" encoding="utf-8"?>
<p:tagLst xmlns:a="http://schemas.openxmlformats.org/drawingml/2006/main" xmlns:r="http://schemas.openxmlformats.org/officeDocument/2006/relationships" xmlns:p="http://schemas.openxmlformats.org/presentationml/2006/main">
  <p:tag name="PA" val="v4.1.3"/>
</p:tagLst>
</file>

<file path=ppt/tags/tag114.xml><?xml version="1.0" encoding="utf-8"?>
<p:tagLst xmlns:a="http://schemas.openxmlformats.org/drawingml/2006/main" xmlns:r="http://schemas.openxmlformats.org/officeDocument/2006/relationships" xmlns:p="http://schemas.openxmlformats.org/presentationml/2006/main">
  <p:tag name="PA" val="v4.1.3"/>
</p:tagLst>
</file>

<file path=ppt/tags/tag115.xml><?xml version="1.0" encoding="utf-8"?>
<p:tagLst xmlns:a="http://schemas.openxmlformats.org/drawingml/2006/main" xmlns:r="http://schemas.openxmlformats.org/officeDocument/2006/relationships" xmlns:p="http://schemas.openxmlformats.org/presentationml/2006/main">
  <p:tag name="PA" val="v4.1.3"/>
</p:tagLst>
</file>

<file path=ppt/tags/tag116.xml><?xml version="1.0" encoding="utf-8"?>
<p:tagLst xmlns:a="http://schemas.openxmlformats.org/drawingml/2006/main" xmlns:r="http://schemas.openxmlformats.org/officeDocument/2006/relationships" xmlns:p="http://schemas.openxmlformats.org/presentationml/2006/main">
  <p:tag name="PA" val="v4.1.3"/>
</p:tagLst>
</file>

<file path=ppt/tags/tag117.xml><?xml version="1.0" encoding="utf-8"?>
<p:tagLst xmlns:a="http://schemas.openxmlformats.org/drawingml/2006/main" xmlns:r="http://schemas.openxmlformats.org/officeDocument/2006/relationships" xmlns:p="http://schemas.openxmlformats.org/presentationml/2006/main">
  <p:tag name="PA" val="v4.1.3"/>
</p:tagLst>
</file>

<file path=ppt/tags/tag118.xml><?xml version="1.0" encoding="utf-8"?>
<p:tagLst xmlns:a="http://schemas.openxmlformats.org/drawingml/2006/main" xmlns:r="http://schemas.openxmlformats.org/officeDocument/2006/relationships" xmlns:p="http://schemas.openxmlformats.org/presentationml/2006/main">
  <p:tag name="PA" val="v4.1.3"/>
</p:tagLst>
</file>

<file path=ppt/tags/tag119.xml><?xml version="1.0" encoding="utf-8"?>
<p:tagLst xmlns:a="http://schemas.openxmlformats.org/drawingml/2006/main" xmlns:r="http://schemas.openxmlformats.org/officeDocument/2006/relationships" xmlns:p="http://schemas.openxmlformats.org/presentationml/2006/main">
  <p:tag name="PA" val="v4.1.3"/>
</p:tagLst>
</file>

<file path=ppt/tags/tag12.xml><?xml version="1.0" encoding="utf-8"?>
<p:tagLst xmlns:a="http://schemas.openxmlformats.org/drawingml/2006/main" xmlns:r="http://schemas.openxmlformats.org/officeDocument/2006/relationships" xmlns:p="http://schemas.openxmlformats.org/presentationml/2006/main">
  <p:tag name="PA" val="v4.1.3"/>
</p:tagLst>
</file>

<file path=ppt/tags/tag120.xml><?xml version="1.0" encoding="utf-8"?>
<p:tagLst xmlns:a="http://schemas.openxmlformats.org/drawingml/2006/main" xmlns:r="http://schemas.openxmlformats.org/officeDocument/2006/relationships" xmlns:p="http://schemas.openxmlformats.org/presentationml/2006/main">
  <p:tag name="PA" val="v4.1.3"/>
</p:tagLst>
</file>

<file path=ppt/tags/tag121.xml><?xml version="1.0" encoding="utf-8"?>
<p:tagLst xmlns:a="http://schemas.openxmlformats.org/drawingml/2006/main" xmlns:r="http://schemas.openxmlformats.org/officeDocument/2006/relationships" xmlns:p="http://schemas.openxmlformats.org/presentationml/2006/main">
  <p:tag name="PA" val="v4.1.3"/>
</p:tagLst>
</file>

<file path=ppt/tags/tag122.xml><?xml version="1.0" encoding="utf-8"?>
<p:tagLst xmlns:a="http://schemas.openxmlformats.org/drawingml/2006/main" xmlns:r="http://schemas.openxmlformats.org/officeDocument/2006/relationships" xmlns:p="http://schemas.openxmlformats.org/presentationml/2006/main">
  <p:tag name="PA" val="v4.1.3"/>
</p:tagLst>
</file>

<file path=ppt/tags/tag123.xml><?xml version="1.0" encoding="utf-8"?>
<p:tagLst xmlns:a="http://schemas.openxmlformats.org/drawingml/2006/main" xmlns:r="http://schemas.openxmlformats.org/officeDocument/2006/relationships" xmlns:p="http://schemas.openxmlformats.org/presentationml/2006/main">
  <p:tag name="PA" val="v4.1.3"/>
</p:tagLst>
</file>

<file path=ppt/tags/tag124.xml><?xml version="1.0" encoding="utf-8"?>
<p:tagLst xmlns:a="http://schemas.openxmlformats.org/drawingml/2006/main" xmlns:r="http://schemas.openxmlformats.org/officeDocument/2006/relationships" xmlns:p="http://schemas.openxmlformats.org/presentationml/2006/main">
  <p:tag name="PA" val="v4.1.3"/>
</p:tagLst>
</file>

<file path=ppt/tags/tag125.xml><?xml version="1.0" encoding="utf-8"?>
<p:tagLst xmlns:a="http://schemas.openxmlformats.org/drawingml/2006/main" xmlns:r="http://schemas.openxmlformats.org/officeDocument/2006/relationships" xmlns:p="http://schemas.openxmlformats.org/presentationml/2006/main">
  <p:tag name="PA" val="v4.1.3"/>
</p:tagLst>
</file>

<file path=ppt/tags/tag126.xml><?xml version="1.0" encoding="utf-8"?>
<p:tagLst xmlns:a="http://schemas.openxmlformats.org/drawingml/2006/main" xmlns:r="http://schemas.openxmlformats.org/officeDocument/2006/relationships" xmlns:p="http://schemas.openxmlformats.org/presentationml/2006/main">
  <p:tag name="PA" val="v4.1.3"/>
</p:tagLst>
</file>

<file path=ppt/tags/tag127.xml><?xml version="1.0" encoding="utf-8"?>
<p:tagLst xmlns:a="http://schemas.openxmlformats.org/drawingml/2006/main" xmlns:r="http://schemas.openxmlformats.org/officeDocument/2006/relationships" xmlns:p="http://schemas.openxmlformats.org/presentationml/2006/main">
  <p:tag name="PA" val="v4.1.3"/>
</p:tagLst>
</file>

<file path=ppt/tags/tag128.xml><?xml version="1.0" encoding="utf-8"?>
<p:tagLst xmlns:a="http://schemas.openxmlformats.org/drawingml/2006/main" xmlns:r="http://schemas.openxmlformats.org/officeDocument/2006/relationships" xmlns:p="http://schemas.openxmlformats.org/presentationml/2006/main">
  <p:tag name="PA" val="v4.1.3"/>
</p:tagLst>
</file>

<file path=ppt/tags/tag129.xml><?xml version="1.0" encoding="utf-8"?>
<p:tagLst xmlns:a="http://schemas.openxmlformats.org/drawingml/2006/main" xmlns:r="http://schemas.openxmlformats.org/officeDocument/2006/relationships" xmlns:p="http://schemas.openxmlformats.org/presentationml/2006/main">
  <p:tag name="PA" val="v4.1.3"/>
</p:tagLst>
</file>

<file path=ppt/tags/tag13.xml><?xml version="1.0" encoding="utf-8"?>
<p:tagLst xmlns:a="http://schemas.openxmlformats.org/drawingml/2006/main" xmlns:r="http://schemas.openxmlformats.org/officeDocument/2006/relationships" xmlns:p="http://schemas.openxmlformats.org/presentationml/2006/main">
  <p:tag name="PA" val="v4.1.3"/>
</p:tagLst>
</file>

<file path=ppt/tags/tag130.xml><?xml version="1.0" encoding="utf-8"?>
<p:tagLst xmlns:a="http://schemas.openxmlformats.org/drawingml/2006/main" xmlns:r="http://schemas.openxmlformats.org/officeDocument/2006/relationships" xmlns:p="http://schemas.openxmlformats.org/presentationml/2006/main">
  <p:tag name="PA" val="v4.1.3"/>
</p:tagLst>
</file>

<file path=ppt/tags/tag131.xml><?xml version="1.0" encoding="utf-8"?>
<p:tagLst xmlns:a="http://schemas.openxmlformats.org/drawingml/2006/main" xmlns:r="http://schemas.openxmlformats.org/officeDocument/2006/relationships" xmlns:p="http://schemas.openxmlformats.org/presentationml/2006/main">
  <p:tag name="PA" val="v4.1.3"/>
</p:tagLst>
</file>

<file path=ppt/tags/tag132.xml><?xml version="1.0" encoding="utf-8"?>
<p:tagLst xmlns:a="http://schemas.openxmlformats.org/drawingml/2006/main" xmlns:r="http://schemas.openxmlformats.org/officeDocument/2006/relationships" xmlns:p="http://schemas.openxmlformats.org/presentationml/2006/main">
  <p:tag name="PA" val="v4.1.3"/>
</p:tagLst>
</file>

<file path=ppt/tags/tag133.xml><?xml version="1.0" encoding="utf-8"?>
<p:tagLst xmlns:a="http://schemas.openxmlformats.org/drawingml/2006/main" xmlns:r="http://schemas.openxmlformats.org/officeDocument/2006/relationships" xmlns:p="http://schemas.openxmlformats.org/presentationml/2006/main">
  <p:tag name="PA" val="v4.1.3"/>
</p:tagLst>
</file>

<file path=ppt/tags/tag134.xml><?xml version="1.0" encoding="utf-8"?>
<p:tagLst xmlns:a="http://schemas.openxmlformats.org/drawingml/2006/main" xmlns:r="http://schemas.openxmlformats.org/officeDocument/2006/relationships" xmlns:p="http://schemas.openxmlformats.org/presentationml/2006/main">
  <p:tag name="PA" val="v4.1.3"/>
</p:tagLst>
</file>

<file path=ppt/tags/tag135.xml><?xml version="1.0" encoding="utf-8"?>
<p:tagLst xmlns:a="http://schemas.openxmlformats.org/drawingml/2006/main" xmlns:r="http://schemas.openxmlformats.org/officeDocument/2006/relationships" xmlns:p="http://schemas.openxmlformats.org/presentationml/2006/main">
  <p:tag name="PA" val="v4.1.3"/>
</p:tagLst>
</file>

<file path=ppt/tags/tag136.xml><?xml version="1.0" encoding="utf-8"?>
<p:tagLst xmlns:a="http://schemas.openxmlformats.org/drawingml/2006/main" xmlns:r="http://schemas.openxmlformats.org/officeDocument/2006/relationships" xmlns:p="http://schemas.openxmlformats.org/presentationml/2006/main">
  <p:tag name="PA" val="v4.1.3"/>
</p:tagLst>
</file>

<file path=ppt/tags/tag137.xml><?xml version="1.0" encoding="utf-8"?>
<p:tagLst xmlns:a="http://schemas.openxmlformats.org/drawingml/2006/main" xmlns:r="http://schemas.openxmlformats.org/officeDocument/2006/relationships" xmlns:p="http://schemas.openxmlformats.org/presentationml/2006/main">
  <p:tag name="PA" val="v4.1.3"/>
</p:tagLst>
</file>

<file path=ppt/tags/tag138.xml><?xml version="1.0" encoding="utf-8"?>
<p:tagLst xmlns:a="http://schemas.openxmlformats.org/drawingml/2006/main" xmlns:r="http://schemas.openxmlformats.org/officeDocument/2006/relationships" xmlns:p="http://schemas.openxmlformats.org/presentationml/2006/main">
  <p:tag name="PA" val="v4.1.3"/>
</p:tagLst>
</file>

<file path=ppt/tags/tag139.xml><?xml version="1.0" encoding="utf-8"?>
<p:tagLst xmlns:a="http://schemas.openxmlformats.org/drawingml/2006/main" xmlns:r="http://schemas.openxmlformats.org/officeDocument/2006/relationships" xmlns:p="http://schemas.openxmlformats.org/presentationml/2006/main">
  <p:tag name="PA" val="v4.1.3"/>
</p:tagLst>
</file>

<file path=ppt/tags/tag14.xml><?xml version="1.0" encoding="utf-8"?>
<p:tagLst xmlns:a="http://schemas.openxmlformats.org/drawingml/2006/main" xmlns:r="http://schemas.openxmlformats.org/officeDocument/2006/relationships" xmlns:p="http://schemas.openxmlformats.org/presentationml/2006/main">
  <p:tag name="PA" val="v4.1.3"/>
</p:tagLst>
</file>

<file path=ppt/tags/tag140.xml><?xml version="1.0" encoding="utf-8"?>
<p:tagLst xmlns:a="http://schemas.openxmlformats.org/drawingml/2006/main" xmlns:r="http://schemas.openxmlformats.org/officeDocument/2006/relationships" xmlns:p="http://schemas.openxmlformats.org/presentationml/2006/main">
  <p:tag name="PA" val="v4.1.3"/>
</p:tagLst>
</file>

<file path=ppt/tags/tag141.xml><?xml version="1.0" encoding="utf-8"?>
<p:tagLst xmlns:a="http://schemas.openxmlformats.org/drawingml/2006/main" xmlns:r="http://schemas.openxmlformats.org/officeDocument/2006/relationships" xmlns:p="http://schemas.openxmlformats.org/presentationml/2006/main">
  <p:tag name="PA" val="v4.1.3"/>
</p:tagLst>
</file>

<file path=ppt/tags/tag142.xml><?xml version="1.0" encoding="utf-8"?>
<p:tagLst xmlns:a="http://schemas.openxmlformats.org/drawingml/2006/main" xmlns:r="http://schemas.openxmlformats.org/officeDocument/2006/relationships" xmlns:p="http://schemas.openxmlformats.org/presentationml/2006/main">
  <p:tag name="PA" val="v4.1.3"/>
</p:tagLst>
</file>

<file path=ppt/tags/tag143.xml><?xml version="1.0" encoding="utf-8"?>
<p:tagLst xmlns:a="http://schemas.openxmlformats.org/drawingml/2006/main" xmlns:r="http://schemas.openxmlformats.org/officeDocument/2006/relationships" xmlns:p="http://schemas.openxmlformats.org/presentationml/2006/main">
  <p:tag name="PA" val="v4.1.3"/>
</p:tagLst>
</file>

<file path=ppt/tags/tag144.xml><?xml version="1.0" encoding="utf-8"?>
<p:tagLst xmlns:a="http://schemas.openxmlformats.org/drawingml/2006/main" xmlns:r="http://schemas.openxmlformats.org/officeDocument/2006/relationships" xmlns:p="http://schemas.openxmlformats.org/presentationml/2006/main">
  <p:tag name="PA" val="v4.1.3"/>
</p:tagLst>
</file>

<file path=ppt/tags/tag145.xml><?xml version="1.0" encoding="utf-8"?>
<p:tagLst xmlns:a="http://schemas.openxmlformats.org/drawingml/2006/main" xmlns:r="http://schemas.openxmlformats.org/officeDocument/2006/relationships" xmlns:p="http://schemas.openxmlformats.org/presentationml/2006/main">
  <p:tag name="PA" val="v4.1.3"/>
</p:tagLst>
</file>

<file path=ppt/tags/tag146.xml><?xml version="1.0" encoding="utf-8"?>
<p:tagLst xmlns:a="http://schemas.openxmlformats.org/drawingml/2006/main" xmlns:r="http://schemas.openxmlformats.org/officeDocument/2006/relationships" xmlns:p="http://schemas.openxmlformats.org/presentationml/2006/main">
  <p:tag name="PA" val="v4.1.3"/>
</p:tagLst>
</file>

<file path=ppt/tags/tag147.xml><?xml version="1.0" encoding="utf-8"?>
<p:tagLst xmlns:a="http://schemas.openxmlformats.org/drawingml/2006/main" xmlns:r="http://schemas.openxmlformats.org/officeDocument/2006/relationships" xmlns:p="http://schemas.openxmlformats.org/presentationml/2006/main">
  <p:tag name="PA" val="v4.1.3"/>
</p:tagLst>
</file>

<file path=ppt/tags/tag148.xml><?xml version="1.0" encoding="utf-8"?>
<p:tagLst xmlns:a="http://schemas.openxmlformats.org/drawingml/2006/main" xmlns:r="http://schemas.openxmlformats.org/officeDocument/2006/relationships" xmlns:p="http://schemas.openxmlformats.org/presentationml/2006/main">
  <p:tag name="PA" val="v4.1.3"/>
</p:tagLst>
</file>

<file path=ppt/tags/tag149.xml><?xml version="1.0" encoding="utf-8"?>
<p:tagLst xmlns:a="http://schemas.openxmlformats.org/drawingml/2006/main" xmlns:r="http://schemas.openxmlformats.org/officeDocument/2006/relationships" xmlns:p="http://schemas.openxmlformats.org/presentationml/2006/main">
  <p:tag name="PA" val="v4.1.3"/>
</p:tagLst>
</file>

<file path=ppt/tags/tag15.xml><?xml version="1.0" encoding="utf-8"?>
<p:tagLst xmlns:a="http://schemas.openxmlformats.org/drawingml/2006/main" xmlns:r="http://schemas.openxmlformats.org/officeDocument/2006/relationships" xmlns:p="http://schemas.openxmlformats.org/presentationml/2006/main">
  <p:tag name="PA" val="v4.1.3"/>
</p:tagLst>
</file>

<file path=ppt/tags/tag150.xml><?xml version="1.0" encoding="utf-8"?>
<p:tagLst xmlns:a="http://schemas.openxmlformats.org/drawingml/2006/main" xmlns:r="http://schemas.openxmlformats.org/officeDocument/2006/relationships" xmlns:p="http://schemas.openxmlformats.org/presentationml/2006/main">
  <p:tag name="PA" val="v4.1.3"/>
</p:tagLst>
</file>

<file path=ppt/tags/tag151.xml><?xml version="1.0" encoding="utf-8"?>
<p:tagLst xmlns:a="http://schemas.openxmlformats.org/drawingml/2006/main" xmlns:r="http://schemas.openxmlformats.org/officeDocument/2006/relationships" xmlns:p="http://schemas.openxmlformats.org/presentationml/2006/main">
  <p:tag name="PA" val="v4.1.3"/>
</p:tagLst>
</file>

<file path=ppt/tags/tag152.xml><?xml version="1.0" encoding="utf-8"?>
<p:tagLst xmlns:a="http://schemas.openxmlformats.org/drawingml/2006/main" xmlns:r="http://schemas.openxmlformats.org/officeDocument/2006/relationships" xmlns:p="http://schemas.openxmlformats.org/presentationml/2006/main">
  <p:tag name="PA" val="v4.1.3"/>
</p:tagLst>
</file>

<file path=ppt/tags/tag153.xml><?xml version="1.0" encoding="utf-8"?>
<p:tagLst xmlns:a="http://schemas.openxmlformats.org/drawingml/2006/main" xmlns:r="http://schemas.openxmlformats.org/officeDocument/2006/relationships" xmlns:p="http://schemas.openxmlformats.org/presentationml/2006/main">
  <p:tag name="PA" val="v4.1.3"/>
</p:tagLst>
</file>

<file path=ppt/tags/tag154.xml><?xml version="1.0" encoding="utf-8"?>
<p:tagLst xmlns:a="http://schemas.openxmlformats.org/drawingml/2006/main" xmlns:r="http://schemas.openxmlformats.org/officeDocument/2006/relationships" xmlns:p="http://schemas.openxmlformats.org/presentationml/2006/main">
  <p:tag name="PA" val="v4.1.3"/>
</p:tagLst>
</file>

<file path=ppt/tags/tag155.xml><?xml version="1.0" encoding="utf-8"?>
<p:tagLst xmlns:a="http://schemas.openxmlformats.org/drawingml/2006/main" xmlns:r="http://schemas.openxmlformats.org/officeDocument/2006/relationships" xmlns:p="http://schemas.openxmlformats.org/presentationml/2006/main">
  <p:tag name="PA" val="v4.1.3"/>
</p:tagLst>
</file>

<file path=ppt/tags/tag156.xml><?xml version="1.0" encoding="utf-8"?>
<p:tagLst xmlns:a="http://schemas.openxmlformats.org/drawingml/2006/main" xmlns:r="http://schemas.openxmlformats.org/officeDocument/2006/relationships" xmlns:p="http://schemas.openxmlformats.org/presentationml/2006/main">
  <p:tag name="PA" val="v4.1.3"/>
</p:tagLst>
</file>

<file path=ppt/tags/tag157.xml><?xml version="1.0" encoding="utf-8"?>
<p:tagLst xmlns:a="http://schemas.openxmlformats.org/drawingml/2006/main" xmlns:r="http://schemas.openxmlformats.org/officeDocument/2006/relationships" xmlns:p="http://schemas.openxmlformats.org/presentationml/2006/main">
  <p:tag name="PA" val="v4.1.3"/>
</p:tagLst>
</file>

<file path=ppt/tags/tag158.xml><?xml version="1.0" encoding="utf-8"?>
<p:tagLst xmlns:a="http://schemas.openxmlformats.org/drawingml/2006/main" xmlns:r="http://schemas.openxmlformats.org/officeDocument/2006/relationships" xmlns:p="http://schemas.openxmlformats.org/presentationml/2006/main">
  <p:tag name="PA" val="v4.1.3"/>
</p:tagLst>
</file>

<file path=ppt/tags/tag159.xml><?xml version="1.0" encoding="utf-8"?>
<p:tagLst xmlns:a="http://schemas.openxmlformats.org/drawingml/2006/main" xmlns:r="http://schemas.openxmlformats.org/officeDocument/2006/relationships" xmlns:p="http://schemas.openxmlformats.org/presentationml/2006/main">
  <p:tag name="PA" val="v4.1.3"/>
</p:tagLst>
</file>

<file path=ppt/tags/tag16.xml><?xml version="1.0" encoding="utf-8"?>
<p:tagLst xmlns:a="http://schemas.openxmlformats.org/drawingml/2006/main" xmlns:r="http://schemas.openxmlformats.org/officeDocument/2006/relationships" xmlns:p="http://schemas.openxmlformats.org/presentationml/2006/main">
  <p:tag name="PA" val="v4.1.3"/>
</p:tagLst>
</file>

<file path=ppt/tags/tag160.xml><?xml version="1.0" encoding="utf-8"?>
<p:tagLst xmlns:a="http://schemas.openxmlformats.org/drawingml/2006/main" xmlns:r="http://schemas.openxmlformats.org/officeDocument/2006/relationships" xmlns:p="http://schemas.openxmlformats.org/presentationml/2006/main">
  <p:tag name="PA" val="v4.1.3"/>
</p:tagLst>
</file>

<file path=ppt/tags/tag161.xml><?xml version="1.0" encoding="utf-8"?>
<p:tagLst xmlns:a="http://schemas.openxmlformats.org/drawingml/2006/main" xmlns:r="http://schemas.openxmlformats.org/officeDocument/2006/relationships" xmlns:p="http://schemas.openxmlformats.org/presentationml/2006/main">
  <p:tag name="PA" val="v4.1.3"/>
</p:tagLst>
</file>

<file path=ppt/tags/tag162.xml><?xml version="1.0" encoding="utf-8"?>
<p:tagLst xmlns:a="http://schemas.openxmlformats.org/drawingml/2006/main" xmlns:r="http://schemas.openxmlformats.org/officeDocument/2006/relationships" xmlns:p="http://schemas.openxmlformats.org/presentationml/2006/main">
  <p:tag name="PA" val="v4.1.3"/>
</p:tagLst>
</file>

<file path=ppt/tags/tag163.xml><?xml version="1.0" encoding="utf-8"?>
<p:tagLst xmlns:a="http://schemas.openxmlformats.org/drawingml/2006/main" xmlns:r="http://schemas.openxmlformats.org/officeDocument/2006/relationships" xmlns:p="http://schemas.openxmlformats.org/presentationml/2006/main">
  <p:tag name="PA" val="v4.1.3"/>
</p:tagLst>
</file>

<file path=ppt/tags/tag164.xml><?xml version="1.0" encoding="utf-8"?>
<p:tagLst xmlns:a="http://schemas.openxmlformats.org/drawingml/2006/main" xmlns:r="http://schemas.openxmlformats.org/officeDocument/2006/relationships" xmlns:p="http://schemas.openxmlformats.org/presentationml/2006/main">
  <p:tag name="PA" val="v4.1.3"/>
</p:tagLst>
</file>

<file path=ppt/tags/tag165.xml><?xml version="1.0" encoding="utf-8"?>
<p:tagLst xmlns:a="http://schemas.openxmlformats.org/drawingml/2006/main" xmlns:r="http://schemas.openxmlformats.org/officeDocument/2006/relationships" xmlns:p="http://schemas.openxmlformats.org/presentationml/2006/main">
  <p:tag name="PA" val="v4.1.3"/>
</p:tagLst>
</file>

<file path=ppt/tags/tag166.xml><?xml version="1.0" encoding="utf-8"?>
<p:tagLst xmlns:a="http://schemas.openxmlformats.org/drawingml/2006/main" xmlns:r="http://schemas.openxmlformats.org/officeDocument/2006/relationships" xmlns:p="http://schemas.openxmlformats.org/presentationml/2006/main">
  <p:tag name="PA" val="v4.1.3"/>
</p:tagLst>
</file>

<file path=ppt/tags/tag167.xml><?xml version="1.0" encoding="utf-8"?>
<p:tagLst xmlns:a="http://schemas.openxmlformats.org/drawingml/2006/main" xmlns:r="http://schemas.openxmlformats.org/officeDocument/2006/relationships" xmlns:p="http://schemas.openxmlformats.org/presentationml/2006/main">
  <p:tag name="PA" val="v4.1.3"/>
</p:tagLst>
</file>

<file path=ppt/tags/tag168.xml><?xml version="1.0" encoding="utf-8"?>
<p:tagLst xmlns:a="http://schemas.openxmlformats.org/drawingml/2006/main" xmlns:r="http://schemas.openxmlformats.org/officeDocument/2006/relationships" xmlns:p="http://schemas.openxmlformats.org/presentationml/2006/main">
  <p:tag name="PA" val="v4.1.3"/>
</p:tagLst>
</file>

<file path=ppt/tags/tag169.xml><?xml version="1.0" encoding="utf-8"?>
<p:tagLst xmlns:a="http://schemas.openxmlformats.org/drawingml/2006/main" xmlns:r="http://schemas.openxmlformats.org/officeDocument/2006/relationships" xmlns:p="http://schemas.openxmlformats.org/presentationml/2006/main">
  <p:tag name="PA" val="v4.1.3"/>
</p:tagLst>
</file>

<file path=ppt/tags/tag17.xml><?xml version="1.0" encoding="utf-8"?>
<p:tagLst xmlns:a="http://schemas.openxmlformats.org/drawingml/2006/main" xmlns:r="http://schemas.openxmlformats.org/officeDocument/2006/relationships" xmlns:p="http://schemas.openxmlformats.org/presentationml/2006/main">
  <p:tag name="PA" val="v4.1.3"/>
</p:tagLst>
</file>

<file path=ppt/tags/tag170.xml><?xml version="1.0" encoding="utf-8"?>
<p:tagLst xmlns:a="http://schemas.openxmlformats.org/drawingml/2006/main" xmlns:r="http://schemas.openxmlformats.org/officeDocument/2006/relationships" xmlns:p="http://schemas.openxmlformats.org/presentationml/2006/main">
  <p:tag name="PA" val="v4.1.3"/>
</p:tagLst>
</file>

<file path=ppt/tags/tag171.xml><?xml version="1.0" encoding="utf-8"?>
<p:tagLst xmlns:a="http://schemas.openxmlformats.org/drawingml/2006/main" xmlns:r="http://schemas.openxmlformats.org/officeDocument/2006/relationships" xmlns:p="http://schemas.openxmlformats.org/presentationml/2006/main">
  <p:tag name="PA" val="v4.1.3"/>
</p:tagLst>
</file>

<file path=ppt/tags/tag172.xml><?xml version="1.0" encoding="utf-8"?>
<p:tagLst xmlns:a="http://schemas.openxmlformats.org/drawingml/2006/main" xmlns:r="http://schemas.openxmlformats.org/officeDocument/2006/relationships" xmlns:p="http://schemas.openxmlformats.org/presentationml/2006/main">
  <p:tag name="PA" val="v4.1.3"/>
</p:tagLst>
</file>

<file path=ppt/tags/tag173.xml><?xml version="1.0" encoding="utf-8"?>
<p:tagLst xmlns:a="http://schemas.openxmlformats.org/drawingml/2006/main" xmlns:r="http://schemas.openxmlformats.org/officeDocument/2006/relationships" xmlns:p="http://schemas.openxmlformats.org/presentationml/2006/main">
  <p:tag name="PA" val="v4.1.3"/>
</p:tagLst>
</file>

<file path=ppt/tags/tag174.xml><?xml version="1.0" encoding="utf-8"?>
<p:tagLst xmlns:a="http://schemas.openxmlformats.org/drawingml/2006/main" xmlns:r="http://schemas.openxmlformats.org/officeDocument/2006/relationships" xmlns:p="http://schemas.openxmlformats.org/presentationml/2006/main">
  <p:tag name="PA" val="v4.1.3"/>
</p:tagLst>
</file>

<file path=ppt/tags/tag175.xml><?xml version="1.0" encoding="utf-8"?>
<p:tagLst xmlns:a="http://schemas.openxmlformats.org/drawingml/2006/main" xmlns:r="http://schemas.openxmlformats.org/officeDocument/2006/relationships" xmlns:p="http://schemas.openxmlformats.org/presentationml/2006/main">
  <p:tag name="PA" val="v4.1.3"/>
</p:tagLst>
</file>

<file path=ppt/tags/tag176.xml><?xml version="1.0" encoding="utf-8"?>
<p:tagLst xmlns:a="http://schemas.openxmlformats.org/drawingml/2006/main" xmlns:r="http://schemas.openxmlformats.org/officeDocument/2006/relationships" xmlns:p="http://schemas.openxmlformats.org/presentationml/2006/main">
  <p:tag name="PA" val="v4.1.3"/>
</p:tagLst>
</file>

<file path=ppt/tags/tag177.xml><?xml version="1.0" encoding="utf-8"?>
<p:tagLst xmlns:a="http://schemas.openxmlformats.org/drawingml/2006/main" xmlns:r="http://schemas.openxmlformats.org/officeDocument/2006/relationships" xmlns:p="http://schemas.openxmlformats.org/presentationml/2006/main">
  <p:tag name="PA" val="v4.1.3"/>
</p:tagLst>
</file>

<file path=ppt/tags/tag178.xml><?xml version="1.0" encoding="utf-8"?>
<p:tagLst xmlns:a="http://schemas.openxmlformats.org/drawingml/2006/main" xmlns:r="http://schemas.openxmlformats.org/officeDocument/2006/relationships" xmlns:p="http://schemas.openxmlformats.org/presentationml/2006/main">
  <p:tag name="PA" val="v4.1.3"/>
</p:tagLst>
</file>

<file path=ppt/tags/tag179.xml><?xml version="1.0" encoding="utf-8"?>
<p:tagLst xmlns:a="http://schemas.openxmlformats.org/drawingml/2006/main" xmlns:r="http://schemas.openxmlformats.org/officeDocument/2006/relationships" xmlns:p="http://schemas.openxmlformats.org/presentationml/2006/main">
  <p:tag name="PA" val="v4.1.3"/>
</p:tagLst>
</file>

<file path=ppt/tags/tag18.xml><?xml version="1.0" encoding="utf-8"?>
<p:tagLst xmlns:a="http://schemas.openxmlformats.org/drawingml/2006/main" xmlns:r="http://schemas.openxmlformats.org/officeDocument/2006/relationships" xmlns:p="http://schemas.openxmlformats.org/presentationml/2006/main">
  <p:tag name="PA" val="v4.1.3"/>
</p:tagLst>
</file>

<file path=ppt/tags/tag180.xml><?xml version="1.0" encoding="utf-8"?>
<p:tagLst xmlns:a="http://schemas.openxmlformats.org/drawingml/2006/main" xmlns:r="http://schemas.openxmlformats.org/officeDocument/2006/relationships" xmlns:p="http://schemas.openxmlformats.org/presentationml/2006/main">
  <p:tag name="PA" val="v4.1.3"/>
</p:tagLst>
</file>

<file path=ppt/tags/tag181.xml><?xml version="1.0" encoding="utf-8"?>
<p:tagLst xmlns:a="http://schemas.openxmlformats.org/drawingml/2006/main" xmlns:r="http://schemas.openxmlformats.org/officeDocument/2006/relationships" xmlns:p="http://schemas.openxmlformats.org/presentationml/2006/main">
  <p:tag name="PA" val="v4.1.3"/>
</p:tagLst>
</file>

<file path=ppt/tags/tag182.xml><?xml version="1.0" encoding="utf-8"?>
<p:tagLst xmlns:a="http://schemas.openxmlformats.org/drawingml/2006/main" xmlns:r="http://schemas.openxmlformats.org/officeDocument/2006/relationships" xmlns:p="http://schemas.openxmlformats.org/presentationml/2006/main">
  <p:tag name="PA" val="v4.1.3"/>
</p:tagLst>
</file>

<file path=ppt/tags/tag183.xml><?xml version="1.0" encoding="utf-8"?>
<p:tagLst xmlns:a="http://schemas.openxmlformats.org/drawingml/2006/main" xmlns:r="http://schemas.openxmlformats.org/officeDocument/2006/relationships" xmlns:p="http://schemas.openxmlformats.org/presentationml/2006/main">
  <p:tag name="PA" val="v4.1.3"/>
</p:tagLst>
</file>

<file path=ppt/tags/tag184.xml><?xml version="1.0" encoding="utf-8"?>
<p:tagLst xmlns:a="http://schemas.openxmlformats.org/drawingml/2006/main" xmlns:r="http://schemas.openxmlformats.org/officeDocument/2006/relationships" xmlns:p="http://schemas.openxmlformats.org/presentationml/2006/main">
  <p:tag name="PA" val="v4.1.3"/>
</p:tagLst>
</file>

<file path=ppt/tags/tag185.xml><?xml version="1.0" encoding="utf-8"?>
<p:tagLst xmlns:a="http://schemas.openxmlformats.org/drawingml/2006/main" xmlns:r="http://schemas.openxmlformats.org/officeDocument/2006/relationships" xmlns:p="http://schemas.openxmlformats.org/presentationml/2006/main">
  <p:tag name="PA" val="v4.1.3"/>
</p:tagLst>
</file>

<file path=ppt/tags/tag186.xml><?xml version="1.0" encoding="utf-8"?>
<p:tagLst xmlns:a="http://schemas.openxmlformats.org/drawingml/2006/main" xmlns:r="http://schemas.openxmlformats.org/officeDocument/2006/relationships" xmlns:p="http://schemas.openxmlformats.org/presentationml/2006/main">
  <p:tag name="PA" val="v4.1.3"/>
</p:tagLst>
</file>

<file path=ppt/tags/tag187.xml><?xml version="1.0" encoding="utf-8"?>
<p:tagLst xmlns:a="http://schemas.openxmlformats.org/drawingml/2006/main" xmlns:r="http://schemas.openxmlformats.org/officeDocument/2006/relationships" xmlns:p="http://schemas.openxmlformats.org/presentationml/2006/main">
  <p:tag name="PA" val="v4.1.3"/>
</p:tagLst>
</file>

<file path=ppt/tags/tag188.xml><?xml version="1.0" encoding="utf-8"?>
<p:tagLst xmlns:a="http://schemas.openxmlformats.org/drawingml/2006/main" xmlns:r="http://schemas.openxmlformats.org/officeDocument/2006/relationships" xmlns:p="http://schemas.openxmlformats.org/presentationml/2006/main">
  <p:tag name="PA" val="v4.1.3"/>
</p:tagLst>
</file>

<file path=ppt/tags/tag189.xml><?xml version="1.0" encoding="utf-8"?>
<p:tagLst xmlns:a="http://schemas.openxmlformats.org/drawingml/2006/main" xmlns:r="http://schemas.openxmlformats.org/officeDocument/2006/relationships" xmlns:p="http://schemas.openxmlformats.org/presentationml/2006/main">
  <p:tag name="PA" val="v4.1.3"/>
</p:tagLst>
</file>

<file path=ppt/tags/tag19.xml><?xml version="1.0" encoding="utf-8"?>
<p:tagLst xmlns:a="http://schemas.openxmlformats.org/drawingml/2006/main" xmlns:r="http://schemas.openxmlformats.org/officeDocument/2006/relationships" xmlns:p="http://schemas.openxmlformats.org/presentationml/2006/main">
  <p:tag name="PA" val="v4.1.3"/>
</p:tagLst>
</file>

<file path=ppt/tags/tag190.xml><?xml version="1.0" encoding="utf-8"?>
<p:tagLst xmlns:a="http://schemas.openxmlformats.org/drawingml/2006/main" xmlns:r="http://schemas.openxmlformats.org/officeDocument/2006/relationships" xmlns:p="http://schemas.openxmlformats.org/presentationml/2006/main">
  <p:tag name="PA" val="v4.1.3"/>
</p:tagLst>
</file>

<file path=ppt/tags/tag191.xml><?xml version="1.0" encoding="utf-8"?>
<p:tagLst xmlns:a="http://schemas.openxmlformats.org/drawingml/2006/main" xmlns:r="http://schemas.openxmlformats.org/officeDocument/2006/relationships" xmlns:p="http://schemas.openxmlformats.org/presentationml/2006/main">
  <p:tag name="PA" val="v4.1.3"/>
</p:tagLst>
</file>

<file path=ppt/tags/tag192.xml><?xml version="1.0" encoding="utf-8"?>
<p:tagLst xmlns:a="http://schemas.openxmlformats.org/drawingml/2006/main" xmlns:r="http://schemas.openxmlformats.org/officeDocument/2006/relationships" xmlns:p="http://schemas.openxmlformats.org/presentationml/2006/main">
  <p:tag name="PA" val="v4.1.3"/>
</p:tagLst>
</file>

<file path=ppt/tags/tag193.xml><?xml version="1.0" encoding="utf-8"?>
<p:tagLst xmlns:a="http://schemas.openxmlformats.org/drawingml/2006/main" xmlns:r="http://schemas.openxmlformats.org/officeDocument/2006/relationships" xmlns:p="http://schemas.openxmlformats.org/presentationml/2006/main">
  <p:tag name="PA" val="v4.1.3"/>
</p:tagLst>
</file>

<file path=ppt/tags/tag194.xml><?xml version="1.0" encoding="utf-8"?>
<p:tagLst xmlns:a="http://schemas.openxmlformats.org/drawingml/2006/main" xmlns:r="http://schemas.openxmlformats.org/officeDocument/2006/relationships" xmlns:p="http://schemas.openxmlformats.org/presentationml/2006/main">
  <p:tag name="PA" val="v4.1.3"/>
</p:tagLst>
</file>

<file path=ppt/tags/tag195.xml><?xml version="1.0" encoding="utf-8"?>
<p:tagLst xmlns:a="http://schemas.openxmlformats.org/drawingml/2006/main" xmlns:r="http://schemas.openxmlformats.org/officeDocument/2006/relationships" xmlns:p="http://schemas.openxmlformats.org/presentationml/2006/main">
  <p:tag name="PA" val="v4.1.3"/>
</p:tagLst>
</file>

<file path=ppt/tags/tag196.xml><?xml version="1.0" encoding="utf-8"?>
<p:tagLst xmlns:a="http://schemas.openxmlformats.org/drawingml/2006/main" xmlns:r="http://schemas.openxmlformats.org/officeDocument/2006/relationships" xmlns:p="http://schemas.openxmlformats.org/presentationml/2006/main">
  <p:tag name="PA" val="v4.1.3"/>
</p:tagLst>
</file>

<file path=ppt/tags/tag197.xml><?xml version="1.0" encoding="utf-8"?>
<p:tagLst xmlns:a="http://schemas.openxmlformats.org/drawingml/2006/main" xmlns:r="http://schemas.openxmlformats.org/officeDocument/2006/relationships" xmlns:p="http://schemas.openxmlformats.org/presentationml/2006/main">
  <p:tag name="PA" val="v4.1.3"/>
</p:tagLst>
</file>

<file path=ppt/tags/tag198.xml><?xml version="1.0" encoding="utf-8"?>
<p:tagLst xmlns:a="http://schemas.openxmlformats.org/drawingml/2006/main" xmlns:r="http://schemas.openxmlformats.org/officeDocument/2006/relationships" xmlns:p="http://schemas.openxmlformats.org/presentationml/2006/main">
  <p:tag name="PA" val="v4.1.3"/>
</p:tagLst>
</file>

<file path=ppt/tags/tag199.xml><?xml version="1.0" encoding="utf-8"?>
<p:tagLst xmlns:a="http://schemas.openxmlformats.org/drawingml/2006/main" xmlns:r="http://schemas.openxmlformats.org/officeDocument/2006/relationships" xmlns:p="http://schemas.openxmlformats.org/presentationml/2006/main">
  <p:tag name="PA" val="v4.1.3"/>
</p:tagLst>
</file>

<file path=ppt/tags/tag2.xml><?xml version="1.0" encoding="utf-8"?>
<p:tagLst xmlns:a="http://schemas.openxmlformats.org/drawingml/2006/main" xmlns:r="http://schemas.openxmlformats.org/officeDocument/2006/relationships" xmlns:p="http://schemas.openxmlformats.org/presentationml/2006/main">
  <p:tag name="PA" val="v4.1.3"/>
</p:tagLst>
</file>

<file path=ppt/tags/tag20.xml><?xml version="1.0" encoding="utf-8"?>
<p:tagLst xmlns:a="http://schemas.openxmlformats.org/drawingml/2006/main" xmlns:r="http://schemas.openxmlformats.org/officeDocument/2006/relationships" xmlns:p="http://schemas.openxmlformats.org/presentationml/2006/main">
  <p:tag name="PA" val="v4.1.3"/>
</p:tagLst>
</file>

<file path=ppt/tags/tag200.xml><?xml version="1.0" encoding="utf-8"?>
<p:tagLst xmlns:a="http://schemas.openxmlformats.org/drawingml/2006/main" xmlns:r="http://schemas.openxmlformats.org/officeDocument/2006/relationships" xmlns:p="http://schemas.openxmlformats.org/presentationml/2006/main">
  <p:tag name="PA" val="v4.1.3"/>
</p:tagLst>
</file>

<file path=ppt/tags/tag201.xml><?xml version="1.0" encoding="utf-8"?>
<p:tagLst xmlns:a="http://schemas.openxmlformats.org/drawingml/2006/main" xmlns:r="http://schemas.openxmlformats.org/officeDocument/2006/relationships" xmlns:p="http://schemas.openxmlformats.org/presentationml/2006/main">
  <p:tag name="PA" val="v4.1.3"/>
</p:tagLst>
</file>

<file path=ppt/tags/tag202.xml><?xml version="1.0" encoding="utf-8"?>
<p:tagLst xmlns:a="http://schemas.openxmlformats.org/drawingml/2006/main" xmlns:r="http://schemas.openxmlformats.org/officeDocument/2006/relationships" xmlns:p="http://schemas.openxmlformats.org/presentationml/2006/main">
  <p:tag name="PA" val="v4.1.3"/>
</p:tagLst>
</file>

<file path=ppt/tags/tag203.xml><?xml version="1.0" encoding="utf-8"?>
<p:tagLst xmlns:a="http://schemas.openxmlformats.org/drawingml/2006/main" xmlns:r="http://schemas.openxmlformats.org/officeDocument/2006/relationships" xmlns:p="http://schemas.openxmlformats.org/presentationml/2006/main">
  <p:tag name="PA" val="v4.1.3"/>
</p:tagLst>
</file>

<file path=ppt/tags/tag204.xml><?xml version="1.0" encoding="utf-8"?>
<p:tagLst xmlns:a="http://schemas.openxmlformats.org/drawingml/2006/main" xmlns:r="http://schemas.openxmlformats.org/officeDocument/2006/relationships" xmlns:p="http://schemas.openxmlformats.org/presentationml/2006/main">
  <p:tag name="PA" val="v4.1.3"/>
</p:tagLst>
</file>

<file path=ppt/tags/tag205.xml><?xml version="1.0" encoding="utf-8"?>
<p:tagLst xmlns:a="http://schemas.openxmlformats.org/drawingml/2006/main" xmlns:r="http://schemas.openxmlformats.org/officeDocument/2006/relationships" xmlns:p="http://schemas.openxmlformats.org/presentationml/2006/main">
  <p:tag name="PA" val="v4.1.3"/>
</p:tagLst>
</file>

<file path=ppt/tags/tag206.xml><?xml version="1.0" encoding="utf-8"?>
<p:tagLst xmlns:a="http://schemas.openxmlformats.org/drawingml/2006/main" xmlns:r="http://schemas.openxmlformats.org/officeDocument/2006/relationships" xmlns:p="http://schemas.openxmlformats.org/presentationml/2006/main">
  <p:tag name="PA" val="v4.1.3"/>
</p:tagLst>
</file>

<file path=ppt/tags/tag207.xml><?xml version="1.0" encoding="utf-8"?>
<p:tagLst xmlns:a="http://schemas.openxmlformats.org/drawingml/2006/main" xmlns:r="http://schemas.openxmlformats.org/officeDocument/2006/relationships" xmlns:p="http://schemas.openxmlformats.org/presentationml/2006/main">
  <p:tag name="PA" val="v4.1.3"/>
</p:tagLst>
</file>

<file path=ppt/tags/tag208.xml><?xml version="1.0" encoding="utf-8"?>
<p:tagLst xmlns:a="http://schemas.openxmlformats.org/drawingml/2006/main" xmlns:r="http://schemas.openxmlformats.org/officeDocument/2006/relationships" xmlns:p="http://schemas.openxmlformats.org/presentationml/2006/main">
  <p:tag name="PA" val="v4.1.3"/>
</p:tagLst>
</file>

<file path=ppt/tags/tag209.xml><?xml version="1.0" encoding="utf-8"?>
<p:tagLst xmlns:a="http://schemas.openxmlformats.org/drawingml/2006/main" xmlns:r="http://schemas.openxmlformats.org/officeDocument/2006/relationships" xmlns:p="http://schemas.openxmlformats.org/presentationml/2006/main">
  <p:tag name="PA" val="v4.1.3"/>
</p:tagLst>
</file>

<file path=ppt/tags/tag21.xml><?xml version="1.0" encoding="utf-8"?>
<p:tagLst xmlns:a="http://schemas.openxmlformats.org/drawingml/2006/main" xmlns:r="http://schemas.openxmlformats.org/officeDocument/2006/relationships" xmlns:p="http://schemas.openxmlformats.org/presentationml/2006/main">
  <p:tag name="PA" val="v4.1.3"/>
</p:tagLst>
</file>

<file path=ppt/tags/tag210.xml><?xml version="1.0" encoding="utf-8"?>
<p:tagLst xmlns:a="http://schemas.openxmlformats.org/drawingml/2006/main" xmlns:r="http://schemas.openxmlformats.org/officeDocument/2006/relationships" xmlns:p="http://schemas.openxmlformats.org/presentationml/2006/main">
  <p:tag name="PA" val="v4.1.3"/>
</p:tagLst>
</file>

<file path=ppt/tags/tag211.xml><?xml version="1.0" encoding="utf-8"?>
<p:tagLst xmlns:a="http://schemas.openxmlformats.org/drawingml/2006/main" xmlns:r="http://schemas.openxmlformats.org/officeDocument/2006/relationships" xmlns:p="http://schemas.openxmlformats.org/presentationml/2006/main">
  <p:tag name="PA" val="v4.1.3"/>
</p:tagLst>
</file>

<file path=ppt/tags/tag212.xml><?xml version="1.0" encoding="utf-8"?>
<p:tagLst xmlns:a="http://schemas.openxmlformats.org/drawingml/2006/main" xmlns:r="http://schemas.openxmlformats.org/officeDocument/2006/relationships" xmlns:p="http://schemas.openxmlformats.org/presentationml/2006/main">
  <p:tag name="PA" val="v4.1.3"/>
</p:tagLst>
</file>

<file path=ppt/tags/tag213.xml><?xml version="1.0" encoding="utf-8"?>
<p:tagLst xmlns:a="http://schemas.openxmlformats.org/drawingml/2006/main" xmlns:r="http://schemas.openxmlformats.org/officeDocument/2006/relationships" xmlns:p="http://schemas.openxmlformats.org/presentationml/2006/main">
  <p:tag name="PA" val="v4.1.3"/>
</p:tagLst>
</file>

<file path=ppt/tags/tag214.xml><?xml version="1.0" encoding="utf-8"?>
<p:tagLst xmlns:a="http://schemas.openxmlformats.org/drawingml/2006/main" xmlns:r="http://schemas.openxmlformats.org/officeDocument/2006/relationships" xmlns:p="http://schemas.openxmlformats.org/presentationml/2006/main">
  <p:tag name="PA" val="v4.1.3"/>
</p:tagLst>
</file>

<file path=ppt/tags/tag215.xml><?xml version="1.0" encoding="utf-8"?>
<p:tagLst xmlns:a="http://schemas.openxmlformats.org/drawingml/2006/main" xmlns:r="http://schemas.openxmlformats.org/officeDocument/2006/relationships" xmlns:p="http://schemas.openxmlformats.org/presentationml/2006/main">
  <p:tag name="PA" val="v4.1.3"/>
</p:tagLst>
</file>

<file path=ppt/tags/tag216.xml><?xml version="1.0" encoding="utf-8"?>
<p:tagLst xmlns:a="http://schemas.openxmlformats.org/drawingml/2006/main" xmlns:r="http://schemas.openxmlformats.org/officeDocument/2006/relationships" xmlns:p="http://schemas.openxmlformats.org/presentationml/2006/main">
  <p:tag name="PA" val="v4.1.3"/>
</p:tagLst>
</file>

<file path=ppt/tags/tag217.xml><?xml version="1.0" encoding="utf-8"?>
<p:tagLst xmlns:a="http://schemas.openxmlformats.org/drawingml/2006/main" xmlns:r="http://schemas.openxmlformats.org/officeDocument/2006/relationships" xmlns:p="http://schemas.openxmlformats.org/presentationml/2006/main">
  <p:tag name="PA" val="v4.1.3"/>
</p:tagLst>
</file>

<file path=ppt/tags/tag218.xml><?xml version="1.0" encoding="utf-8"?>
<p:tagLst xmlns:a="http://schemas.openxmlformats.org/drawingml/2006/main" xmlns:r="http://schemas.openxmlformats.org/officeDocument/2006/relationships" xmlns:p="http://schemas.openxmlformats.org/presentationml/2006/main">
  <p:tag name="PA" val="v4.1.3"/>
</p:tagLst>
</file>

<file path=ppt/tags/tag219.xml><?xml version="1.0" encoding="utf-8"?>
<p:tagLst xmlns:a="http://schemas.openxmlformats.org/drawingml/2006/main" xmlns:r="http://schemas.openxmlformats.org/officeDocument/2006/relationships" xmlns:p="http://schemas.openxmlformats.org/presentationml/2006/main">
  <p:tag name="PA" val="v4.1.3"/>
</p:tagLst>
</file>

<file path=ppt/tags/tag22.xml><?xml version="1.0" encoding="utf-8"?>
<p:tagLst xmlns:a="http://schemas.openxmlformats.org/drawingml/2006/main" xmlns:r="http://schemas.openxmlformats.org/officeDocument/2006/relationships" xmlns:p="http://schemas.openxmlformats.org/presentationml/2006/main">
  <p:tag name="PA" val="v4.1.3"/>
</p:tagLst>
</file>

<file path=ppt/tags/tag220.xml><?xml version="1.0" encoding="utf-8"?>
<p:tagLst xmlns:a="http://schemas.openxmlformats.org/drawingml/2006/main" xmlns:r="http://schemas.openxmlformats.org/officeDocument/2006/relationships" xmlns:p="http://schemas.openxmlformats.org/presentationml/2006/main">
  <p:tag name="PA" val="v4.1.3"/>
</p:tagLst>
</file>

<file path=ppt/tags/tag221.xml><?xml version="1.0" encoding="utf-8"?>
<p:tagLst xmlns:a="http://schemas.openxmlformats.org/drawingml/2006/main" xmlns:r="http://schemas.openxmlformats.org/officeDocument/2006/relationships" xmlns:p="http://schemas.openxmlformats.org/presentationml/2006/main">
  <p:tag name="PA" val="v4.1.3"/>
</p:tagLst>
</file>

<file path=ppt/tags/tag222.xml><?xml version="1.0" encoding="utf-8"?>
<p:tagLst xmlns:a="http://schemas.openxmlformats.org/drawingml/2006/main" xmlns:r="http://schemas.openxmlformats.org/officeDocument/2006/relationships" xmlns:p="http://schemas.openxmlformats.org/presentationml/2006/main">
  <p:tag name="PA" val="v4.1.3"/>
</p:tagLst>
</file>

<file path=ppt/tags/tag223.xml><?xml version="1.0" encoding="utf-8"?>
<p:tagLst xmlns:a="http://schemas.openxmlformats.org/drawingml/2006/main" xmlns:r="http://schemas.openxmlformats.org/officeDocument/2006/relationships" xmlns:p="http://schemas.openxmlformats.org/presentationml/2006/main">
  <p:tag name="PA" val="v4.1.3"/>
</p:tagLst>
</file>

<file path=ppt/tags/tag224.xml><?xml version="1.0" encoding="utf-8"?>
<p:tagLst xmlns:a="http://schemas.openxmlformats.org/drawingml/2006/main" xmlns:r="http://schemas.openxmlformats.org/officeDocument/2006/relationships" xmlns:p="http://schemas.openxmlformats.org/presentationml/2006/main">
  <p:tag name="PA" val="v4.1.3"/>
</p:tagLst>
</file>

<file path=ppt/tags/tag225.xml><?xml version="1.0" encoding="utf-8"?>
<p:tagLst xmlns:a="http://schemas.openxmlformats.org/drawingml/2006/main" xmlns:r="http://schemas.openxmlformats.org/officeDocument/2006/relationships" xmlns:p="http://schemas.openxmlformats.org/presentationml/2006/main">
  <p:tag name="PA" val="v4.1.3"/>
</p:tagLst>
</file>

<file path=ppt/tags/tag226.xml><?xml version="1.0" encoding="utf-8"?>
<p:tagLst xmlns:a="http://schemas.openxmlformats.org/drawingml/2006/main" xmlns:r="http://schemas.openxmlformats.org/officeDocument/2006/relationships" xmlns:p="http://schemas.openxmlformats.org/presentationml/2006/main">
  <p:tag name="PA" val="v4.1.3"/>
</p:tagLst>
</file>

<file path=ppt/tags/tag227.xml><?xml version="1.0" encoding="utf-8"?>
<p:tagLst xmlns:a="http://schemas.openxmlformats.org/drawingml/2006/main" xmlns:r="http://schemas.openxmlformats.org/officeDocument/2006/relationships" xmlns:p="http://schemas.openxmlformats.org/presentationml/2006/main">
  <p:tag name="PA" val="v4.1.3"/>
</p:tagLst>
</file>

<file path=ppt/tags/tag228.xml><?xml version="1.0" encoding="utf-8"?>
<p:tagLst xmlns:a="http://schemas.openxmlformats.org/drawingml/2006/main" xmlns:r="http://schemas.openxmlformats.org/officeDocument/2006/relationships" xmlns:p="http://schemas.openxmlformats.org/presentationml/2006/main">
  <p:tag name="PA" val="v4.1.3"/>
</p:tagLst>
</file>

<file path=ppt/tags/tag229.xml><?xml version="1.0" encoding="utf-8"?>
<p:tagLst xmlns:a="http://schemas.openxmlformats.org/drawingml/2006/main" xmlns:r="http://schemas.openxmlformats.org/officeDocument/2006/relationships" xmlns:p="http://schemas.openxmlformats.org/presentationml/2006/main">
  <p:tag name="PA" val="v4.1.3"/>
</p:tagLst>
</file>

<file path=ppt/tags/tag23.xml><?xml version="1.0" encoding="utf-8"?>
<p:tagLst xmlns:a="http://schemas.openxmlformats.org/drawingml/2006/main" xmlns:r="http://schemas.openxmlformats.org/officeDocument/2006/relationships" xmlns:p="http://schemas.openxmlformats.org/presentationml/2006/main">
  <p:tag name="PA" val="v4.1.3"/>
</p:tagLst>
</file>

<file path=ppt/tags/tag230.xml><?xml version="1.0" encoding="utf-8"?>
<p:tagLst xmlns:a="http://schemas.openxmlformats.org/drawingml/2006/main" xmlns:r="http://schemas.openxmlformats.org/officeDocument/2006/relationships" xmlns:p="http://schemas.openxmlformats.org/presentationml/2006/main">
  <p:tag name="PA" val="v4.1.3"/>
</p:tagLst>
</file>

<file path=ppt/tags/tag231.xml><?xml version="1.0" encoding="utf-8"?>
<p:tagLst xmlns:a="http://schemas.openxmlformats.org/drawingml/2006/main" xmlns:r="http://schemas.openxmlformats.org/officeDocument/2006/relationships" xmlns:p="http://schemas.openxmlformats.org/presentationml/2006/main">
  <p:tag name="PA" val="v4.1.3"/>
</p:tagLst>
</file>

<file path=ppt/tags/tag232.xml><?xml version="1.0" encoding="utf-8"?>
<p:tagLst xmlns:a="http://schemas.openxmlformats.org/drawingml/2006/main" xmlns:r="http://schemas.openxmlformats.org/officeDocument/2006/relationships" xmlns:p="http://schemas.openxmlformats.org/presentationml/2006/main">
  <p:tag name="PA" val="v4.1.3"/>
</p:tagLst>
</file>

<file path=ppt/tags/tag233.xml><?xml version="1.0" encoding="utf-8"?>
<p:tagLst xmlns:a="http://schemas.openxmlformats.org/drawingml/2006/main" xmlns:r="http://schemas.openxmlformats.org/officeDocument/2006/relationships" xmlns:p="http://schemas.openxmlformats.org/presentationml/2006/main">
  <p:tag name="PA" val="v4.1.3"/>
</p:tagLst>
</file>

<file path=ppt/tags/tag234.xml><?xml version="1.0" encoding="utf-8"?>
<p:tagLst xmlns:a="http://schemas.openxmlformats.org/drawingml/2006/main" xmlns:r="http://schemas.openxmlformats.org/officeDocument/2006/relationships" xmlns:p="http://schemas.openxmlformats.org/presentationml/2006/main">
  <p:tag name="PA" val="v4.1.3"/>
</p:tagLst>
</file>

<file path=ppt/tags/tag235.xml><?xml version="1.0" encoding="utf-8"?>
<p:tagLst xmlns:a="http://schemas.openxmlformats.org/drawingml/2006/main" xmlns:r="http://schemas.openxmlformats.org/officeDocument/2006/relationships" xmlns:p="http://schemas.openxmlformats.org/presentationml/2006/main">
  <p:tag name="PA" val="v4.1.3"/>
</p:tagLst>
</file>

<file path=ppt/tags/tag236.xml><?xml version="1.0" encoding="utf-8"?>
<p:tagLst xmlns:a="http://schemas.openxmlformats.org/drawingml/2006/main" xmlns:r="http://schemas.openxmlformats.org/officeDocument/2006/relationships" xmlns:p="http://schemas.openxmlformats.org/presentationml/2006/main">
  <p:tag name="PA" val="v4.1.3"/>
</p:tagLst>
</file>

<file path=ppt/tags/tag237.xml><?xml version="1.0" encoding="utf-8"?>
<p:tagLst xmlns:a="http://schemas.openxmlformats.org/drawingml/2006/main" xmlns:r="http://schemas.openxmlformats.org/officeDocument/2006/relationships" xmlns:p="http://schemas.openxmlformats.org/presentationml/2006/main">
  <p:tag name="PA" val="v4.1.3"/>
</p:tagLst>
</file>

<file path=ppt/tags/tag238.xml><?xml version="1.0" encoding="utf-8"?>
<p:tagLst xmlns:a="http://schemas.openxmlformats.org/drawingml/2006/main" xmlns:r="http://schemas.openxmlformats.org/officeDocument/2006/relationships" xmlns:p="http://schemas.openxmlformats.org/presentationml/2006/main">
  <p:tag name="PA" val="v4.1.3"/>
</p:tagLst>
</file>

<file path=ppt/tags/tag239.xml><?xml version="1.0" encoding="utf-8"?>
<p:tagLst xmlns:a="http://schemas.openxmlformats.org/drawingml/2006/main" xmlns:r="http://schemas.openxmlformats.org/officeDocument/2006/relationships" xmlns:p="http://schemas.openxmlformats.org/presentationml/2006/main">
  <p:tag name="PA" val="v4.1.3"/>
</p:tagLst>
</file>

<file path=ppt/tags/tag24.xml><?xml version="1.0" encoding="utf-8"?>
<p:tagLst xmlns:a="http://schemas.openxmlformats.org/drawingml/2006/main" xmlns:r="http://schemas.openxmlformats.org/officeDocument/2006/relationships" xmlns:p="http://schemas.openxmlformats.org/presentationml/2006/main">
  <p:tag name="PA" val="v4.1.3"/>
</p:tagLst>
</file>

<file path=ppt/tags/tag240.xml><?xml version="1.0" encoding="utf-8"?>
<p:tagLst xmlns:a="http://schemas.openxmlformats.org/drawingml/2006/main" xmlns:r="http://schemas.openxmlformats.org/officeDocument/2006/relationships" xmlns:p="http://schemas.openxmlformats.org/presentationml/2006/main">
  <p:tag name="PA" val="v4.1.3"/>
</p:tagLst>
</file>

<file path=ppt/tags/tag241.xml><?xml version="1.0" encoding="utf-8"?>
<p:tagLst xmlns:a="http://schemas.openxmlformats.org/drawingml/2006/main" xmlns:r="http://schemas.openxmlformats.org/officeDocument/2006/relationships" xmlns:p="http://schemas.openxmlformats.org/presentationml/2006/main">
  <p:tag name="PA" val="v4.1.3"/>
</p:tagLst>
</file>

<file path=ppt/tags/tag242.xml><?xml version="1.0" encoding="utf-8"?>
<p:tagLst xmlns:a="http://schemas.openxmlformats.org/drawingml/2006/main" xmlns:r="http://schemas.openxmlformats.org/officeDocument/2006/relationships" xmlns:p="http://schemas.openxmlformats.org/presentationml/2006/main">
  <p:tag name="PA" val="v4.1.3"/>
</p:tagLst>
</file>

<file path=ppt/tags/tag243.xml><?xml version="1.0" encoding="utf-8"?>
<p:tagLst xmlns:a="http://schemas.openxmlformats.org/drawingml/2006/main" xmlns:r="http://schemas.openxmlformats.org/officeDocument/2006/relationships" xmlns:p="http://schemas.openxmlformats.org/presentationml/2006/main">
  <p:tag name="PA" val="v4.1.3"/>
</p:tagLst>
</file>

<file path=ppt/tags/tag244.xml><?xml version="1.0" encoding="utf-8"?>
<p:tagLst xmlns:a="http://schemas.openxmlformats.org/drawingml/2006/main" xmlns:r="http://schemas.openxmlformats.org/officeDocument/2006/relationships" xmlns:p="http://schemas.openxmlformats.org/presentationml/2006/main">
  <p:tag name="PA" val="v4.1.3"/>
</p:tagLst>
</file>

<file path=ppt/tags/tag245.xml><?xml version="1.0" encoding="utf-8"?>
<p:tagLst xmlns:a="http://schemas.openxmlformats.org/drawingml/2006/main" xmlns:r="http://schemas.openxmlformats.org/officeDocument/2006/relationships" xmlns:p="http://schemas.openxmlformats.org/presentationml/2006/main">
  <p:tag name="PA" val="v4.1.3"/>
</p:tagLst>
</file>

<file path=ppt/tags/tag246.xml><?xml version="1.0" encoding="utf-8"?>
<p:tagLst xmlns:a="http://schemas.openxmlformats.org/drawingml/2006/main" xmlns:r="http://schemas.openxmlformats.org/officeDocument/2006/relationships" xmlns:p="http://schemas.openxmlformats.org/presentationml/2006/main">
  <p:tag name="PA" val="v4.1.3"/>
</p:tagLst>
</file>

<file path=ppt/tags/tag247.xml><?xml version="1.0" encoding="utf-8"?>
<p:tagLst xmlns:a="http://schemas.openxmlformats.org/drawingml/2006/main" xmlns:r="http://schemas.openxmlformats.org/officeDocument/2006/relationships" xmlns:p="http://schemas.openxmlformats.org/presentationml/2006/main">
  <p:tag name="PA" val="v4.1.3"/>
</p:tagLst>
</file>

<file path=ppt/tags/tag248.xml><?xml version="1.0" encoding="utf-8"?>
<p:tagLst xmlns:a="http://schemas.openxmlformats.org/drawingml/2006/main" xmlns:r="http://schemas.openxmlformats.org/officeDocument/2006/relationships" xmlns:p="http://schemas.openxmlformats.org/presentationml/2006/main">
  <p:tag name="PA" val="v4.1.3"/>
</p:tagLst>
</file>

<file path=ppt/tags/tag249.xml><?xml version="1.0" encoding="utf-8"?>
<p:tagLst xmlns:a="http://schemas.openxmlformats.org/drawingml/2006/main" xmlns:r="http://schemas.openxmlformats.org/officeDocument/2006/relationships" xmlns:p="http://schemas.openxmlformats.org/presentationml/2006/main">
  <p:tag name="PA" val="v4.1.3"/>
</p:tagLst>
</file>

<file path=ppt/tags/tag25.xml><?xml version="1.0" encoding="utf-8"?>
<p:tagLst xmlns:a="http://schemas.openxmlformats.org/drawingml/2006/main" xmlns:r="http://schemas.openxmlformats.org/officeDocument/2006/relationships" xmlns:p="http://schemas.openxmlformats.org/presentationml/2006/main">
  <p:tag name="PA" val="v4.1.3"/>
</p:tagLst>
</file>

<file path=ppt/tags/tag250.xml><?xml version="1.0" encoding="utf-8"?>
<p:tagLst xmlns:a="http://schemas.openxmlformats.org/drawingml/2006/main" xmlns:r="http://schemas.openxmlformats.org/officeDocument/2006/relationships" xmlns:p="http://schemas.openxmlformats.org/presentationml/2006/main">
  <p:tag name="PA" val="v4.1.3"/>
</p:tagLst>
</file>

<file path=ppt/tags/tag251.xml><?xml version="1.0" encoding="utf-8"?>
<p:tagLst xmlns:a="http://schemas.openxmlformats.org/drawingml/2006/main" xmlns:r="http://schemas.openxmlformats.org/officeDocument/2006/relationships" xmlns:p="http://schemas.openxmlformats.org/presentationml/2006/main">
  <p:tag name="PA" val="v4.1.3"/>
</p:tagLst>
</file>

<file path=ppt/tags/tag252.xml><?xml version="1.0" encoding="utf-8"?>
<p:tagLst xmlns:a="http://schemas.openxmlformats.org/drawingml/2006/main" xmlns:r="http://schemas.openxmlformats.org/officeDocument/2006/relationships" xmlns:p="http://schemas.openxmlformats.org/presentationml/2006/main">
  <p:tag name="PA" val="v4.1.3"/>
</p:tagLst>
</file>

<file path=ppt/tags/tag253.xml><?xml version="1.0" encoding="utf-8"?>
<p:tagLst xmlns:a="http://schemas.openxmlformats.org/drawingml/2006/main" xmlns:r="http://schemas.openxmlformats.org/officeDocument/2006/relationships" xmlns:p="http://schemas.openxmlformats.org/presentationml/2006/main">
  <p:tag name="PA" val="v4.1.3"/>
</p:tagLst>
</file>

<file path=ppt/tags/tag254.xml><?xml version="1.0" encoding="utf-8"?>
<p:tagLst xmlns:a="http://schemas.openxmlformats.org/drawingml/2006/main" xmlns:r="http://schemas.openxmlformats.org/officeDocument/2006/relationships" xmlns:p="http://schemas.openxmlformats.org/presentationml/2006/main">
  <p:tag name="PA" val="v4.1.3"/>
</p:tagLst>
</file>

<file path=ppt/tags/tag255.xml><?xml version="1.0" encoding="utf-8"?>
<p:tagLst xmlns:a="http://schemas.openxmlformats.org/drawingml/2006/main" xmlns:r="http://schemas.openxmlformats.org/officeDocument/2006/relationships" xmlns:p="http://schemas.openxmlformats.org/presentationml/2006/main">
  <p:tag name="PA" val="v4.1.3"/>
</p:tagLst>
</file>

<file path=ppt/tags/tag256.xml><?xml version="1.0" encoding="utf-8"?>
<p:tagLst xmlns:a="http://schemas.openxmlformats.org/drawingml/2006/main" xmlns:r="http://schemas.openxmlformats.org/officeDocument/2006/relationships" xmlns:p="http://schemas.openxmlformats.org/presentationml/2006/main">
  <p:tag name="PA" val="v4.1.3"/>
</p:tagLst>
</file>

<file path=ppt/tags/tag257.xml><?xml version="1.0" encoding="utf-8"?>
<p:tagLst xmlns:a="http://schemas.openxmlformats.org/drawingml/2006/main" xmlns:r="http://schemas.openxmlformats.org/officeDocument/2006/relationships" xmlns:p="http://schemas.openxmlformats.org/presentationml/2006/main">
  <p:tag name="PA" val="v4.1.3"/>
</p:tagLst>
</file>

<file path=ppt/tags/tag258.xml><?xml version="1.0" encoding="utf-8"?>
<p:tagLst xmlns:a="http://schemas.openxmlformats.org/drawingml/2006/main" xmlns:r="http://schemas.openxmlformats.org/officeDocument/2006/relationships" xmlns:p="http://schemas.openxmlformats.org/presentationml/2006/main">
  <p:tag name="PA" val="v4.1.3"/>
</p:tagLst>
</file>

<file path=ppt/tags/tag259.xml><?xml version="1.0" encoding="utf-8"?>
<p:tagLst xmlns:a="http://schemas.openxmlformats.org/drawingml/2006/main" xmlns:r="http://schemas.openxmlformats.org/officeDocument/2006/relationships" xmlns:p="http://schemas.openxmlformats.org/presentationml/2006/main">
  <p:tag name="PA" val="v4.1.3"/>
</p:tagLst>
</file>

<file path=ppt/tags/tag26.xml><?xml version="1.0" encoding="utf-8"?>
<p:tagLst xmlns:a="http://schemas.openxmlformats.org/drawingml/2006/main" xmlns:r="http://schemas.openxmlformats.org/officeDocument/2006/relationships" xmlns:p="http://schemas.openxmlformats.org/presentationml/2006/main">
  <p:tag name="PA" val="v4.1.3"/>
</p:tagLst>
</file>

<file path=ppt/tags/tag260.xml><?xml version="1.0" encoding="utf-8"?>
<p:tagLst xmlns:a="http://schemas.openxmlformats.org/drawingml/2006/main" xmlns:r="http://schemas.openxmlformats.org/officeDocument/2006/relationships" xmlns:p="http://schemas.openxmlformats.org/presentationml/2006/main">
  <p:tag name="PA" val="v4.1.3"/>
</p:tagLst>
</file>

<file path=ppt/tags/tag261.xml><?xml version="1.0" encoding="utf-8"?>
<p:tagLst xmlns:a="http://schemas.openxmlformats.org/drawingml/2006/main" xmlns:r="http://schemas.openxmlformats.org/officeDocument/2006/relationships" xmlns:p="http://schemas.openxmlformats.org/presentationml/2006/main">
  <p:tag name="PA" val="v4.1.3"/>
</p:tagLst>
</file>

<file path=ppt/tags/tag262.xml><?xml version="1.0" encoding="utf-8"?>
<p:tagLst xmlns:a="http://schemas.openxmlformats.org/drawingml/2006/main" xmlns:r="http://schemas.openxmlformats.org/officeDocument/2006/relationships" xmlns:p="http://schemas.openxmlformats.org/presentationml/2006/main">
  <p:tag name="PA" val="v4.1.3"/>
</p:tagLst>
</file>

<file path=ppt/tags/tag263.xml><?xml version="1.0" encoding="utf-8"?>
<p:tagLst xmlns:a="http://schemas.openxmlformats.org/drawingml/2006/main" xmlns:r="http://schemas.openxmlformats.org/officeDocument/2006/relationships" xmlns:p="http://schemas.openxmlformats.org/presentationml/2006/main">
  <p:tag name="PA" val="v4.1.3"/>
</p:tagLst>
</file>

<file path=ppt/tags/tag264.xml><?xml version="1.0" encoding="utf-8"?>
<p:tagLst xmlns:a="http://schemas.openxmlformats.org/drawingml/2006/main" xmlns:r="http://schemas.openxmlformats.org/officeDocument/2006/relationships" xmlns:p="http://schemas.openxmlformats.org/presentationml/2006/main">
  <p:tag name="PA" val="v4.1.3"/>
</p:tagLst>
</file>

<file path=ppt/tags/tag265.xml><?xml version="1.0" encoding="utf-8"?>
<p:tagLst xmlns:a="http://schemas.openxmlformats.org/drawingml/2006/main" xmlns:r="http://schemas.openxmlformats.org/officeDocument/2006/relationships" xmlns:p="http://schemas.openxmlformats.org/presentationml/2006/main">
  <p:tag name="PA" val="v4.1.3"/>
</p:tagLst>
</file>

<file path=ppt/tags/tag266.xml><?xml version="1.0" encoding="utf-8"?>
<p:tagLst xmlns:a="http://schemas.openxmlformats.org/drawingml/2006/main" xmlns:r="http://schemas.openxmlformats.org/officeDocument/2006/relationships" xmlns:p="http://schemas.openxmlformats.org/presentationml/2006/main">
  <p:tag name="PA" val="v4.1.3"/>
</p:tagLst>
</file>

<file path=ppt/tags/tag267.xml><?xml version="1.0" encoding="utf-8"?>
<p:tagLst xmlns:a="http://schemas.openxmlformats.org/drawingml/2006/main" xmlns:r="http://schemas.openxmlformats.org/officeDocument/2006/relationships" xmlns:p="http://schemas.openxmlformats.org/presentationml/2006/main">
  <p:tag name="PA" val="v4.1.3"/>
</p:tagLst>
</file>

<file path=ppt/tags/tag268.xml><?xml version="1.0" encoding="utf-8"?>
<p:tagLst xmlns:a="http://schemas.openxmlformats.org/drawingml/2006/main" xmlns:r="http://schemas.openxmlformats.org/officeDocument/2006/relationships" xmlns:p="http://schemas.openxmlformats.org/presentationml/2006/main">
  <p:tag name="PA" val="v4.1.3"/>
</p:tagLst>
</file>

<file path=ppt/tags/tag269.xml><?xml version="1.0" encoding="utf-8"?>
<p:tagLst xmlns:a="http://schemas.openxmlformats.org/drawingml/2006/main" xmlns:r="http://schemas.openxmlformats.org/officeDocument/2006/relationships" xmlns:p="http://schemas.openxmlformats.org/presentationml/2006/main">
  <p:tag name="PA" val="v4.1.3"/>
</p:tagLst>
</file>

<file path=ppt/tags/tag27.xml><?xml version="1.0" encoding="utf-8"?>
<p:tagLst xmlns:a="http://schemas.openxmlformats.org/drawingml/2006/main" xmlns:r="http://schemas.openxmlformats.org/officeDocument/2006/relationships" xmlns:p="http://schemas.openxmlformats.org/presentationml/2006/main">
  <p:tag name="PA" val="v4.1.3"/>
</p:tagLst>
</file>

<file path=ppt/tags/tag270.xml><?xml version="1.0" encoding="utf-8"?>
<p:tagLst xmlns:a="http://schemas.openxmlformats.org/drawingml/2006/main" xmlns:r="http://schemas.openxmlformats.org/officeDocument/2006/relationships" xmlns:p="http://schemas.openxmlformats.org/presentationml/2006/main">
  <p:tag name="PA" val="v4.1.3"/>
</p:tagLst>
</file>

<file path=ppt/tags/tag271.xml><?xml version="1.0" encoding="utf-8"?>
<p:tagLst xmlns:a="http://schemas.openxmlformats.org/drawingml/2006/main" xmlns:r="http://schemas.openxmlformats.org/officeDocument/2006/relationships" xmlns:p="http://schemas.openxmlformats.org/presentationml/2006/main">
  <p:tag name="PA" val="v4.1.3"/>
</p:tagLst>
</file>

<file path=ppt/tags/tag272.xml><?xml version="1.0" encoding="utf-8"?>
<p:tagLst xmlns:a="http://schemas.openxmlformats.org/drawingml/2006/main" xmlns:r="http://schemas.openxmlformats.org/officeDocument/2006/relationships" xmlns:p="http://schemas.openxmlformats.org/presentationml/2006/main">
  <p:tag name="PA" val="v4.1.3"/>
</p:tagLst>
</file>

<file path=ppt/tags/tag273.xml><?xml version="1.0" encoding="utf-8"?>
<p:tagLst xmlns:a="http://schemas.openxmlformats.org/drawingml/2006/main" xmlns:r="http://schemas.openxmlformats.org/officeDocument/2006/relationships" xmlns:p="http://schemas.openxmlformats.org/presentationml/2006/main">
  <p:tag name="PA" val="v4.1.3"/>
</p:tagLst>
</file>

<file path=ppt/tags/tag274.xml><?xml version="1.0" encoding="utf-8"?>
<p:tagLst xmlns:a="http://schemas.openxmlformats.org/drawingml/2006/main" xmlns:r="http://schemas.openxmlformats.org/officeDocument/2006/relationships" xmlns:p="http://schemas.openxmlformats.org/presentationml/2006/main">
  <p:tag name="PA" val="v4.1.3"/>
</p:tagLst>
</file>

<file path=ppt/tags/tag275.xml><?xml version="1.0" encoding="utf-8"?>
<p:tagLst xmlns:a="http://schemas.openxmlformats.org/drawingml/2006/main" xmlns:r="http://schemas.openxmlformats.org/officeDocument/2006/relationships" xmlns:p="http://schemas.openxmlformats.org/presentationml/2006/main">
  <p:tag name="PA" val="v4.1.3"/>
</p:tagLst>
</file>

<file path=ppt/tags/tag276.xml><?xml version="1.0" encoding="utf-8"?>
<p:tagLst xmlns:a="http://schemas.openxmlformats.org/drawingml/2006/main" xmlns:r="http://schemas.openxmlformats.org/officeDocument/2006/relationships" xmlns:p="http://schemas.openxmlformats.org/presentationml/2006/main">
  <p:tag name="PA" val="v4.1.3"/>
</p:tagLst>
</file>

<file path=ppt/tags/tag277.xml><?xml version="1.0" encoding="utf-8"?>
<p:tagLst xmlns:a="http://schemas.openxmlformats.org/drawingml/2006/main" xmlns:r="http://schemas.openxmlformats.org/officeDocument/2006/relationships" xmlns:p="http://schemas.openxmlformats.org/presentationml/2006/main">
  <p:tag name="PA" val="v4.1.3"/>
</p:tagLst>
</file>

<file path=ppt/tags/tag278.xml><?xml version="1.0" encoding="utf-8"?>
<p:tagLst xmlns:a="http://schemas.openxmlformats.org/drawingml/2006/main" xmlns:r="http://schemas.openxmlformats.org/officeDocument/2006/relationships" xmlns:p="http://schemas.openxmlformats.org/presentationml/2006/main">
  <p:tag name="PA" val="v4.1.3"/>
</p:tagLst>
</file>

<file path=ppt/tags/tag279.xml><?xml version="1.0" encoding="utf-8"?>
<p:tagLst xmlns:a="http://schemas.openxmlformats.org/drawingml/2006/main" xmlns:r="http://schemas.openxmlformats.org/officeDocument/2006/relationships" xmlns:p="http://schemas.openxmlformats.org/presentationml/2006/main">
  <p:tag name="PA" val="v4.1.3"/>
</p:tagLst>
</file>

<file path=ppt/tags/tag28.xml><?xml version="1.0" encoding="utf-8"?>
<p:tagLst xmlns:a="http://schemas.openxmlformats.org/drawingml/2006/main" xmlns:r="http://schemas.openxmlformats.org/officeDocument/2006/relationships" xmlns:p="http://schemas.openxmlformats.org/presentationml/2006/main">
  <p:tag name="PA" val="v4.1.3"/>
</p:tagLst>
</file>

<file path=ppt/tags/tag280.xml><?xml version="1.0" encoding="utf-8"?>
<p:tagLst xmlns:a="http://schemas.openxmlformats.org/drawingml/2006/main" xmlns:r="http://schemas.openxmlformats.org/officeDocument/2006/relationships" xmlns:p="http://schemas.openxmlformats.org/presentationml/2006/main">
  <p:tag name="PA" val="v4.1.3"/>
</p:tagLst>
</file>

<file path=ppt/tags/tag281.xml><?xml version="1.0" encoding="utf-8"?>
<p:tagLst xmlns:a="http://schemas.openxmlformats.org/drawingml/2006/main" xmlns:r="http://schemas.openxmlformats.org/officeDocument/2006/relationships" xmlns:p="http://schemas.openxmlformats.org/presentationml/2006/main">
  <p:tag name="PA" val="v4.1.3"/>
</p:tagLst>
</file>

<file path=ppt/tags/tag282.xml><?xml version="1.0" encoding="utf-8"?>
<p:tagLst xmlns:a="http://schemas.openxmlformats.org/drawingml/2006/main" xmlns:r="http://schemas.openxmlformats.org/officeDocument/2006/relationships" xmlns:p="http://schemas.openxmlformats.org/presentationml/2006/main">
  <p:tag name="PA" val="v4.1.3"/>
</p:tagLst>
</file>

<file path=ppt/tags/tag283.xml><?xml version="1.0" encoding="utf-8"?>
<p:tagLst xmlns:a="http://schemas.openxmlformats.org/drawingml/2006/main" xmlns:r="http://schemas.openxmlformats.org/officeDocument/2006/relationships" xmlns:p="http://schemas.openxmlformats.org/presentationml/2006/main">
  <p:tag name="PA" val="v4.1.3"/>
</p:tagLst>
</file>

<file path=ppt/tags/tag284.xml><?xml version="1.0" encoding="utf-8"?>
<p:tagLst xmlns:a="http://schemas.openxmlformats.org/drawingml/2006/main" xmlns:r="http://schemas.openxmlformats.org/officeDocument/2006/relationships" xmlns:p="http://schemas.openxmlformats.org/presentationml/2006/main">
  <p:tag name="PA" val="v4.1.3"/>
</p:tagLst>
</file>

<file path=ppt/tags/tag285.xml><?xml version="1.0" encoding="utf-8"?>
<p:tagLst xmlns:a="http://schemas.openxmlformats.org/drawingml/2006/main" xmlns:r="http://schemas.openxmlformats.org/officeDocument/2006/relationships" xmlns:p="http://schemas.openxmlformats.org/presentationml/2006/main">
  <p:tag name="PA" val="v4.1.3"/>
</p:tagLst>
</file>

<file path=ppt/tags/tag286.xml><?xml version="1.0" encoding="utf-8"?>
<p:tagLst xmlns:a="http://schemas.openxmlformats.org/drawingml/2006/main" xmlns:r="http://schemas.openxmlformats.org/officeDocument/2006/relationships" xmlns:p="http://schemas.openxmlformats.org/presentationml/2006/main">
  <p:tag name="PA" val="v4.1.3"/>
</p:tagLst>
</file>

<file path=ppt/tags/tag287.xml><?xml version="1.0" encoding="utf-8"?>
<p:tagLst xmlns:a="http://schemas.openxmlformats.org/drawingml/2006/main" xmlns:r="http://schemas.openxmlformats.org/officeDocument/2006/relationships" xmlns:p="http://schemas.openxmlformats.org/presentationml/2006/main">
  <p:tag name="PA" val="v4.1.3"/>
</p:tagLst>
</file>

<file path=ppt/tags/tag288.xml><?xml version="1.0" encoding="utf-8"?>
<p:tagLst xmlns:a="http://schemas.openxmlformats.org/drawingml/2006/main" xmlns:r="http://schemas.openxmlformats.org/officeDocument/2006/relationships" xmlns:p="http://schemas.openxmlformats.org/presentationml/2006/main">
  <p:tag name="PA" val="v4.1.3"/>
</p:tagLst>
</file>

<file path=ppt/tags/tag289.xml><?xml version="1.0" encoding="utf-8"?>
<p:tagLst xmlns:a="http://schemas.openxmlformats.org/drawingml/2006/main" xmlns:r="http://schemas.openxmlformats.org/officeDocument/2006/relationships" xmlns:p="http://schemas.openxmlformats.org/presentationml/2006/main">
  <p:tag name="PA" val="v4.1.3"/>
</p:tagLst>
</file>

<file path=ppt/tags/tag29.xml><?xml version="1.0" encoding="utf-8"?>
<p:tagLst xmlns:a="http://schemas.openxmlformats.org/drawingml/2006/main" xmlns:r="http://schemas.openxmlformats.org/officeDocument/2006/relationships" xmlns:p="http://schemas.openxmlformats.org/presentationml/2006/main">
  <p:tag name="PA" val="v4.1.3"/>
</p:tagLst>
</file>

<file path=ppt/tags/tag290.xml><?xml version="1.0" encoding="utf-8"?>
<p:tagLst xmlns:a="http://schemas.openxmlformats.org/drawingml/2006/main" xmlns:r="http://schemas.openxmlformats.org/officeDocument/2006/relationships" xmlns:p="http://schemas.openxmlformats.org/presentationml/2006/main">
  <p:tag name="PA" val="v4.1.3"/>
</p:tagLst>
</file>

<file path=ppt/tags/tag291.xml><?xml version="1.0" encoding="utf-8"?>
<p:tagLst xmlns:a="http://schemas.openxmlformats.org/drawingml/2006/main" xmlns:r="http://schemas.openxmlformats.org/officeDocument/2006/relationships" xmlns:p="http://schemas.openxmlformats.org/presentationml/2006/main">
  <p:tag name="PA" val="v4.1.3"/>
</p:tagLst>
</file>

<file path=ppt/tags/tag292.xml><?xml version="1.0" encoding="utf-8"?>
<p:tagLst xmlns:a="http://schemas.openxmlformats.org/drawingml/2006/main" xmlns:r="http://schemas.openxmlformats.org/officeDocument/2006/relationships" xmlns:p="http://schemas.openxmlformats.org/presentationml/2006/main">
  <p:tag name="PA" val="v4.1.3"/>
</p:tagLst>
</file>

<file path=ppt/tags/tag293.xml><?xml version="1.0" encoding="utf-8"?>
<p:tagLst xmlns:a="http://schemas.openxmlformats.org/drawingml/2006/main" xmlns:r="http://schemas.openxmlformats.org/officeDocument/2006/relationships" xmlns:p="http://schemas.openxmlformats.org/presentationml/2006/main">
  <p:tag name="PA" val="v4.1.3"/>
</p:tagLst>
</file>

<file path=ppt/tags/tag294.xml><?xml version="1.0" encoding="utf-8"?>
<p:tagLst xmlns:a="http://schemas.openxmlformats.org/drawingml/2006/main" xmlns:r="http://schemas.openxmlformats.org/officeDocument/2006/relationships" xmlns:p="http://schemas.openxmlformats.org/presentationml/2006/main">
  <p:tag name="PA" val="v4.1.3"/>
</p:tagLst>
</file>

<file path=ppt/tags/tag295.xml><?xml version="1.0" encoding="utf-8"?>
<p:tagLst xmlns:a="http://schemas.openxmlformats.org/drawingml/2006/main" xmlns:r="http://schemas.openxmlformats.org/officeDocument/2006/relationships" xmlns:p="http://schemas.openxmlformats.org/presentationml/2006/main">
  <p:tag name="PA" val="v4.1.3"/>
</p:tagLst>
</file>

<file path=ppt/tags/tag296.xml><?xml version="1.0" encoding="utf-8"?>
<p:tagLst xmlns:a="http://schemas.openxmlformats.org/drawingml/2006/main" xmlns:r="http://schemas.openxmlformats.org/officeDocument/2006/relationships" xmlns:p="http://schemas.openxmlformats.org/presentationml/2006/main">
  <p:tag name="PA" val="v4.1.3"/>
</p:tagLst>
</file>

<file path=ppt/tags/tag297.xml><?xml version="1.0" encoding="utf-8"?>
<p:tagLst xmlns:a="http://schemas.openxmlformats.org/drawingml/2006/main" xmlns:r="http://schemas.openxmlformats.org/officeDocument/2006/relationships" xmlns:p="http://schemas.openxmlformats.org/presentationml/2006/main">
  <p:tag name="PA" val="v4.1.3"/>
</p:tagLst>
</file>

<file path=ppt/tags/tag298.xml><?xml version="1.0" encoding="utf-8"?>
<p:tagLst xmlns:a="http://schemas.openxmlformats.org/drawingml/2006/main" xmlns:r="http://schemas.openxmlformats.org/officeDocument/2006/relationships" xmlns:p="http://schemas.openxmlformats.org/presentationml/2006/main">
  <p:tag name="PA" val="v4.1.3"/>
</p:tagLst>
</file>

<file path=ppt/tags/tag299.xml><?xml version="1.0" encoding="utf-8"?>
<p:tagLst xmlns:a="http://schemas.openxmlformats.org/drawingml/2006/main" xmlns:r="http://schemas.openxmlformats.org/officeDocument/2006/relationships" xmlns:p="http://schemas.openxmlformats.org/presentationml/2006/main">
  <p:tag name="PA" val="v4.1.3"/>
</p:tagLst>
</file>

<file path=ppt/tags/tag3.xml><?xml version="1.0" encoding="utf-8"?>
<p:tagLst xmlns:a="http://schemas.openxmlformats.org/drawingml/2006/main" xmlns:r="http://schemas.openxmlformats.org/officeDocument/2006/relationships" xmlns:p="http://schemas.openxmlformats.org/presentationml/2006/main">
  <p:tag name="PA" val="v4.1.3"/>
</p:tagLst>
</file>

<file path=ppt/tags/tag30.xml><?xml version="1.0" encoding="utf-8"?>
<p:tagLst xmlns:a="http://schemas.openxmlformats.org/drawingml/2006/main" xmlns:r="http://schemas.openxmlformats.org/officeDocument/2006/relationships" xmlns:p="http://schemas.openxmlformats.org/presentationml/2006/main">
  <p:tag name="PA" val="v4.1.3"/>
</p:tagLst>
</file>

<file path=ppt/tags/tag300.xml><?xml version="1.0" encoding="utf-8"?>
<p:tagLst xmlns:a="http://schemas.openxmlformats.org/drawingml/2006/main" xmlns:r="http://schemas.openxmlformats.org/officeDocument/2006/relationships" xmlns:p="http://schemas.openxmlformats.org/presentationml/2006/main">
  <p:tag name="PA" val="v4.1.3"/>
</p:tagLst>
</file>

<file path=ppt/tags/tag301.xml><?xml version="1.0" encoding="utf-8"?>
<p:tagLst xmlns:a="http://schemas.openxmlformats.org/drawingml/2006/main" xmlns:r="http://schemas.openxmlformats.org/officeDocument/2006/relationships" xmlns:p="http://schemas.openxmlformats.org/presentationml/2006/main">
  <p:tag name="PA" val="v4.1.3"/>
</p:tagLst>
</file>

<file path=ppt/tags/tag302.xml><?xml version="1.0" encoding="utf-8"?>
<p:tagLst xmlns:a="http://schemas.openxmlformats.org/drawingml/2006/main" xmlns:r="http://schemas.openxmlformats.org/officeDocument/2006/relationships" xmlns:p="http://schemas.openxmlformats.org/presentationml/2006/main">
  <p:tag name="PA" val="v4.1.3"/>
</p:tagLst>
</file>

<file path=ppt/tags/tag303.xml><?xml version="1.0" encoding="utf-8"?>
<p:tagLst xmlns:a="http://schemas.openxmlformats.org/drawingml/2006/main" xmlns:r="http://schemas.openxmlformats.org/officeDocument/2006/relationships" xmlns:p="http://schemas.openxmlformats.org/presentationml/2006/main">
  <p:tag name="PA" val="v4.1.3"/>
</p:tagLst>
</file>

<file path=ppt/tags/tag304.xml><?xml version="1.0" encoding="utf-8"?>
<p:tagLst xmlns:a="http://schemas.openxmlformats.org/drawingml/2006/main" xmlns:r="http://schemas.openxmlformats.org/officeDocument/2006/relationships" xmlns:p="http://schemas.openxmlformats.org/presentationml/2006/main">
  <p:tag name="PA" val="v4.1.3"/>
</p:tagLst>
</file>

<file path=ppt/tags/tag305.xml><?xml version="1.0" encoding="utf-8"?>
<p:tagLst xmlns:a="http://schemas.openxmlformats.org/drawingml/2006/main" xmlns:r="http://schemas.openxmlformats.org/officeDocument/2006/relationships" xmlns:p="http://schemas.openxmlformats.org/presentationml/2006/main">
  <p:tag name="PA" val="v4.1.3"/>
</p:tagLst>
</file>

<file path=ppt/tags/tag306.xml><?xml version="1.0" encoding="utf-8"?>
<p:tagLst xmlns:a="http://schemas.openxmlformats.org/drawingml/2006/main" xmlns:r="http://schemas.openxmlformats.org/officeDocument/2006/relationships" xmlns:p="http://schemas.openxmlformats.org/presentationml/2006/main">
  <p:tag name="PA" val="v4.1.3"/>
</p:tagLst>
</file>

<file path=ppt/tags/tag307.xml><?xml version="1.0" encoding="utf-8"?>
<p:tagLst xmlns:a="http://schemas.openxmlformats.org/drawingml/2006/main" xmlns:r="http://schemas.openxmlformats.org/officeDocument/2006/relationships" xmlns:p="http://schemas.openxmlformats.org/presentationml/2006/main">
  <p:tag name="PA" val="v4.1.3"/>
</p:tagLst>
</file>

<file path=ppt/tags/tag308.xml><?xml version="1.0" encoding="utf-8"?>
<p:tagLst xmlns:a="http://schemas.openxmlformats.org/drawingml/2006/main" xmlns:r="http://schemas.openxmlformats.org/officeDocument/2006/relationships" xmlns:p="http://schemas.openxmlformats.org/presentationml/2006/main">
  <p:tag name="PA" val="v4.1.3"/>
</p:tagLst>
</file>

<file path=ppt/tags/tag309.xml><?xml version="1.0" encoding="utf-8"?>
<p:tagLst xmlns:a="http://schemas.openxmlformats.org/drawingml/2006/main" xmlns:r="http://schemas.openxmlformats.org/officeDocument/2006/relationships" xmlns:p="http://schemas.openxmlformats.org/presentationml/2006/main">
  <p:tag name="PA" val="v4.1.3"/>
</p:tagLst>
</file>

<file path=ppt/tags/tag31.xml><?xml version="1.0" encoding="utf-8"?>
<p:tagLst xmlns:a="http://schemas.openxmlformats.org/drawingml/2006/main" xmlns:r="http://schemas.openxmlformats.org/officeDocument/2006/relationships" xmlns:p="http://schemas.openxmlformats.org/presentationml/2006/main">
  <p:tag name="PA" val="v4.1.3"/>
</p:tagLst>
</file>

<file path=ppt/tags/tag310.xml><?xml version="1.0" encoding="utf-8"?>
<p:tagLst xmlns:a="http://schemas.openxmlformats.org/drawingml/2006/main" xmlns:r="http://schemas.openxmlformats.org/officeDocument/2006/relationships" xmlns:p="http://schemas.openxmlformats.org/presentationml/2006/main">
  <p:tag name="PA" val="v4.1.3"/>
</p:tagLst>
</file>

<file path=ppt/tags/tag311.xml><?xml version="1.0" encoding="utf-8"?>
<p:tagLst xmlns:a="http://schemas.openxmlformats.org/drawingml/2006/main" xmlns:r="http://schemas.openxmlformats.org/officeDocument/2006/relationships" xmlns:p="http://schemas.openxmlformats.org/presentationml/2006/main">
  <p:tag name="PA" val="v4.1.3"/>
</p:tagLst>
</file>

<file path=ppt/tags/tag312.xml><?xml version="1.0" encoding="utf-8"?>
<p:tagLst xmlns:a="http://schemas.openxmlformats.org/drawingml/2006/main" xmlns:r="http://schemas.openxmlformats.org/officeDocument/2006/relationships" xmlns:p="http://schemas.openxmlformats.org/presentationml/2006/main">
  <p:tag name="PA" val="v4.1.3"/>
</p:tagLst>
</file>

<file path=ppt/tags/tag313.xml><?xml version="1.0" encoding="utf-8"?>
<p:tagLst xmlns:a="http://schemas.openxmlformats.org/drawingml/2006/main" xmlns:r="http://schemas.openxmlformats.org/officeDocument/2006/relationships" xmlns:p="http://schemas.openxmlformats.org/presentationml/2006/main">
  <p:tag name="PA" val="v4.1.3"/>
</p:tagLst>
</file>

<file path=ppt/tags/tag314.xml><?xml version="1.0" encoding="utf-8"?>
<p:tagLst xmlns:a="http://schemas.openxmlformats.org/drawingml/2006/main" xmlns:r="http://schemas.openxmlformats.org/officeDocument/2006/relationships" xmlns:p="http://schemas.openxmlformats.org/presentationml/2006/main">
  <p:tag name="PA" val="v4.1.3"/>
</p:tagLst>
</file>

<file path=ppt/tags/tag315.xml><?xml version="1.0" encoding="utf-8"?>
<p:tagLst xmlns:a="http://schemas.openxmlformats.org/drawingml/2006/main" xmlns:r="http://schemas.openxmlformats.org/officeDocument/2006/relationships" xmlns:p="http://schemas.openxmlformats.org/presentationml/2006/main">
  <p:tag name="PA" val="v4.1.3"/>
</p:tagLst>
</file>

<file path=ppt/tags/tag316.xml><?xml version="1.0" encoding="utf-8"?>
<p:tagLst xmlns:a="http://schemas.openxmlformats.org/drawingml/2006/main" xmlns:r="http://schemas.openxmlformats.org/officeDocument/2006/relationships" xmlns:p="http://schemas.openxmlformats.org/presentationml/2006/main">
  <p:tag name="PA" val="v4.1.3"/>
</p:tagLst>
</file>

<file path=ppt/tags/tag317.xml><?xml version="1.0" encoding="utf-8"?>
<p:tagLst xmlns:a="http://schemas.openxmlformats.org/drawingml/2006/main" xmlns:r="http://schemas.openxmlformats.org/officeDocument/2006/relationships" xmlns:p="http://schemas.openxmlformats.org/presentationml/2006/main">
  <p:tag name="PA" val="v4.1.3"/>
</p:tagLst>
</file>

<file path=ppt/tags/tag318.xml><?xml version="1.0" encoding="utf-8"?>
<p:tagLst xmlns:a="http://schemas.openxmlformats.org/drawingml/2006/main" xmlns:r="http://schemas.openxmlformats.org/officeDocument/2006/relationships" xmlns:p="http://schemas.openxmlformats.org/presentationml/2006/main">
  <p:tag name="PA" val="v4.1.3"/>
</p:tagLst>
</file>

<file path=ppt/tags/tag319.xml><?xml version="1.0" encoding="utf-8"?>
<p:tagLst xmlns:a="http://schemas.openxmlformats.org/drawingml/2006/main" xmlns:r="http://schemas.openxmlformats.org/officeDocument/2006/relationships" xmlns:p="http://schemas.openxmlformats.org/presentationml/2006/main">
  <p:tag name="PA" val="v4.1.3"/>
</p:tagLst>
</file>

<file path=ppt/tags/tag32.xml><?xml version="1.0" encoding="utf-8"?>
<p:tagLst xmlns:a="http://schemas.openxmlformats.org/drawingml/2006/main" xmlns:r="http://schemas.openxmlformats.org/officeDocument/2006/relationships" xmlns:p="http://schemas.openxmlformats.org/presentationml/2006/main">
  <p:tag name="PA" val="v4.1.3"/>
</p:tagLst>
</file>

<file path=ppt/tags/tag320.xml><?xml version="1.0" encoding="utf-8"?>
<p:tagLst xmlns:a="http://schemas.openxmlformats.org/drawingml/2006/main" xmlns:r="http://schemas.openxmlformats.org/officeDocument/2006/relationships" xmlns:p="http://schemas.openxmlformats.org/presentationml/2006/main">
  <p:tag name="PA" val="v4.1.3"/>
</p:tagLst>
</file>

<file path=ppt/tags/tag321.xml><?xml version="1.0" encoding="utf-8"?>
<p:tagLst xmlns:a="http://schemas.openxmlformats.org/drawingml/2006/main" xmlns:r="http://schemas.openxmlformats.org/officeDocument/2006/relationships" xmlns:p="http://schemas.openxmlformats.org/presentationml/2006/main">
  <p:tag name="PA" val="v4.1.3"/>
</p:tagLst>
</file>

<file path=ppt/tags/tag322.xml><?xml version="1.0" encoding="utf-8"?>
<p:tagLst xmlns:a="http://schemas.openxmlformats.org/drawingml/2006/main" xmlns:r="http://schemas.openxmlformats.org/officeDocument/2006/relationships" xmlns:p="http://schemas.openxmlformats.org/presentationml/2006/main">
  <p:tag name="PA" val="v4.1.3"/>
</p:tagLst>
</file>

<file path=ppt/tags/tag323.xml><?xml version="1.0" encoding="utf-8"?>
<p:tagLst xmlns:a="http://schemas.openxmlformats.org/drawingml/2006/main" xmlns:r="http://schemas.openxmlformats.org/officeDocument/2006/relationships" xmlns:p="http://schemas.openxmlformats.org/presentationml/2006/main">
  <p:tag name="PA" val="v4.1.3"/>
</p:tagLst>
</file>

<file path=ppt/tags/tag324.xml><?xml version="1.0" encoding="utf-8"?>
<p:tagLst xmlns:a="http://schemas.openxmlformats.org/drawingml/2006/main" xmlns:r="http://schemas.openxmlformats.org/officeDocument/2006/relationships" xmlns:p="http://schemas.openxmlformats.org/presentationml/2006/main">
  <p:tag name="PA" val="v4.1.3"/>
</p:tagLst>
</file>

<file path=ppt/tags/tag325.xml><?xml version="1.0" encoding="utf-8"?>
<p:tagLst xmlns:a="http://schemas.openxmlformats.org/drawingml/2006/main" xmlns:r="http://schemas.openxmlformats.org/officeDocument/2006/relationships" xmlns:p="http://schemas.openxmlformats.org/presentationml/2006/main">
  <p:tag name="PA" val="v4.1.3"/>
</p:tagLst>
</file>

<file path=ppt/tags/tag326.xml><?xml version="1.0" encoding="utf-8"?>
<p:tagLst xmlns:a="http://schemas.openxmlformats.org/drawingml/2006/main" xmlns:r="http://schemas.openxmlformats.org/officeDocument/2006/relationships" xmlns:p="http://schemas.openxmlformats.org/presentationml/2006/main">
  <p:tag name="PA" val="v4.1.3"/>
</p:tagLst>
</file>

<file path=ppt/tags/tag327.xml><?xml version="1.0" encoding="utf-8"?>
<p:tagLst xmlns:a="http://schemas.openxmlformats.org/drawingml/2006/main" xmlns:r="http://schemas.openxmlformats.org/officeDocument/2006/relationships" xmlns:p="http://schemas.openxmlformats.org/presentationml/2006/main">
  <p:tag name="PA" val="v4.1.3"/>
</p:tagLst>
</file>

<file path=ppt/tags/tag328.xml><?xml version="1.0" encoding="utf-8"?>
<p:tagLst xmlns:a="http://schemas.openxmlformats.org/drawingml/2006/main" xmlns:r="http://schemas.openxmlformats.org/officeDocument/2006/relationships" xmlns:p="http://schemas.openxmlformats.org/presentationml/2006/main">
  <p:tag name="PA" val="v4.1.3"/>
</p:tagLst>
</file>

<file path=ppt/tags/tag329.xml><?xml version="1.0" encoding="utf-8"?>
<p:tagLst xmlns:a="http://schemas.openxmlformats.org/drawingml/2006/main" xmlns:r="http://schemas.openxmlformats.org/officeDocument/2006/relationships" xmlns:p="http://schemas.openxmlformats.org/presentationml/2006/main">
  <p:tag name="PA" val="v4.1.3"/>
</p:tagLst>
</file>

<file path=ppt/tags/tag33.xml><?xml version="1.0" encoding="utf-8"?>
<p:tagLst xmlns:a="http://schemas.openxmlformats.org/drawingml/2006/main" xmlns:r="http://schemas.openxmlformats.org/officeDocument/2006/relationships" xmlns:p="http://schemas.openxmlformats.org/presentationml/2006/main">
  <p:tag name="PA" val="v4.1.3"/>
</p:tagLst>
</file>

<file path=ppt/tags/tag330.xml><?xml version="1.0" encoding="utf-8"?>
<p:tagLst xmlns:a="http://schemas.openxmlformats.org/drawingml/2006/main" xmlns:r="http://schemas.openxmlformats.org/officeDocument/2006/relationships" xmlns:p="http://schemas.openxmlformats.org/presentationml/2006/main">
  <p:tag name="PA" val="v4.1.3"/>
</p:tagLst>
</file>

<file path=ppt/tags/tag331.xml><?xml version="1.0" encoding="utf-8"?>
<p:tagLst xmlns:a="http://schemas.openxmlformats.org/drawingml/2006/main" xmlns:r="http://schemas.openxmlformats.org/officeDocument/2006/relationships" xmlns:p="http://schemas.openxmlformats.org/presentationml/2006/main">
  <p:tag name="PA" val="v4.1.3"/>
</p:tagLst>
</file>

<file path=ppt/tags/tag332.xml><?xml version="1.0" encoding="utf-8"?>
<p:tagLst xmlns:a="http://schemas.openxmlformats.org/drawingml/2006/main" xmlns:r="http://schemas.openxmlformats.org/officeDocument/2006/relationships" xmlns:p="http://schemas.openxmlformats.org/presentationml/2006/main">
  <p:tag name="PA" val="v4.1.3"/>
</p:tagLst>
</file>

<file path=ppt/tags/tag333.xml><?xml version="1.0" encoding="utf-8"?>
<p:tagLst xmlns:a="http://schemas.openxmlformats.org/drawingml/2006/main" xmlns:r="http://schemas.openxmlformats.org/officeDocument/2006/relationships" xmlns:p="http://schemas.openxmlformats.org/presentationml/2006/main">
  <p:tag name="PA" val="v4.1.3"/>
</p:tagLst>
</file>

<file path=ppt/tags/tag334.xml><?xml version="1.0" encoding="utf-8"?>
<p:tagLst xmlns:a="http://schemas.openxmlformats.org/drawingml/2006/main" xmlns:r="http://schemas.openxmlformats.org/officeDocument/2006/relationships" xmlns:p="http://schemas.openxmlformats.org/presentationml/2006/main">
  <p:tag name="PA" val="v4.1.3"/>
</p:tagLst>
</file>

<file path=ppt/tags/tag335.xml><?xml version="1.0" encoding="utf-8"?>
<p:tagLst xmlns:a="http://schemas.openxmlformats.org/drawingml/2006/main" xmlns:r="http://schemas.openxmlformats.org/officeDocument/2006/relationships" xmlns:p="http://schemas.openxmlformats.org/presentationml/2006/main">
  <p:tag name="PA" val="v4.1.3"/>
</p:tagLst>
</file>

<file path=ppt/tags/tag336.xml><?xml version="1.0" encoding="utf-8"?>
<p:tagLst xmlns:a="http://schemas.openxmlformats.org/drawingml/2006/main" xmlns:r="http://schemas.openxmlformats.org/officeDocument/2006/relationships" xmlns:p="http://schemas.openxmlformats.org/presentationml/2006/main">
  <p:tag name="PA" val="v4.1.3"/>
</p:tagLst>
</file>

<file path=ppt/tags/tag337.xml><?xml version="1.0" encoding="utf-8"?>
<p:tagLst xmlns:a="http://schemas.openxmlformats.org/drawingml/2006/main" xmlns:r="http://schemas.openxmlformats.org/officeDocument/2006/relationships" xmlns:p="http://schemas.openxmlformats.org/presentationml/2006/main">
  <p:tag name="PA" val="v4.1.3"/>
</p:tagLst>
</file>

<file path=ppt/tags/tag338.xml><?xml version="1.0" encoding="utf-8"?>
<p:tagLst xmlns:a="http://schemas.openxmlformats.org/drawingml/2006/main" xmlns:r="http://schemas.openxmlformats.org/officeDocument/2006/relationships" xmlns:p="http://schemas.openxmlformats.org/presentationml/2006/main">
  <p:tag name="PA" val="v4.1.3"/>
</p:tagLst>
</file>

<file path=ppt/tags/tag339.xml><?xml version="1.0" encoding="utf-8"?>
<p:tagLst xmlns:a="http://schemas.openxmlformats.org/drawingml/2006/main" xmlns:r="http://schemas.openxmlformats.org/officeDocument/2006/relationships" xmlns:p="http://schemas.openxmlformats.org/presentationml/2006/main">
  <p:tag name="PA" val="v4.1.3"/>
</p:tagLst>
</file>

<file path=ppt/tags/tag34.xml><?xml version="1.0" encoding="utf-8"?>
<p:tagLst xmlns:a="http://schemas.openxmlformats.org/drawingml/2006/main" xmlns:r="http://schemas.openxmlformats.org/officeDocument/2006/relationships" xmlns:p="http://schemas.openxmlformats.org/presentationml/2006/main">
  <p:tag name="PA" val="v4.1.3"/>
</p:tagLst>
</file>

<file path=ppt/tags/tag340.xml><?xml version="1.0" encoding="utf-8"?>
<p:tagLst xmlns:a="http://schemas.openxmlformats.org/drawingml/2006/main" xmlns:r="http://schemas.openxmlformats.org/officeDocument/2006/relationships" xmlns:p="http://schemas.openxmlformats.org/presentationml/2006/main">
  <p:tag name="PA" val="v4.1.3"/>
</p:tagLst>
</file>

<file path=ppt/tags/tag341.xml><?xml version="1.0" encoding="utf-8"?>
<p:tagLst xmlns:a="http://schemas.openxmlformats.org/drawingml/2006/main" xmlns:r="http://schemas.openxmlformats.org/officeDocument/2006/relationships" xmlns:p="http://schemas.openxmlformats.org/presentationml/2006/main">
  <p:tag name="PA" val="v4.1.3"/>
</p:tagLst>
</file>

<file path=ppt/tags/tag342.xml><?xml version="1.0" encoding="utf-8"?>
<p:tagLst xmlns:a="http://schemas.openxmlformats.org/drawingml/2006/main" xmlns:r="http://schemas.openxmlformats.org/officeDocument/2006/relationships" xmlns:p="http://schemas.openxmlformats.org/presentationml/2006/main">
  <p:tag name="PA" val="v4.1.3"/>
</p:tagLst>
</file>

<file path=ppt/tags/tag343.xml><?xml version="1.0" encoding="utf-8"?>
<p:tagLst xmlns:a="http://schemas.openxmlformats.org/drawingml/2006/main" xmlns:r="http://schemas.openxmlformats.org/officeDocument/2006/relationships" xmlns:p="http://schemas.openxmlformats.org/presentationml/2006/main">
  <p:tag name="PA" val="v4.1.3"/>
</p:tagLst>
</file>

<file path=ppt/tags/tag344.xml><?xml version="1.0" encoding="utf-8"?>
<p:tagLst xmlns:a="http://schemas.openxmlformats.org/drawingml/2006/main" xmlns:r="http://schemas.openxmlformats.org/officeDocument/2006/relationships" xmlns:p="http://schemas.openxmlformats.org/presentationml/2006/main">
  <p:tag name="PA" val="v4.1.3"/>
</p:tagLst>
</file>

<file path=ppt/tags/tag345.xml><?xml version="1.0" encoding="utf-8"?>
<p:tagLst xmlns:a="http://schemas.openxmlformats.org/drawingml/2006/main" xmlns:r="http://schemas.openxmlformats.org/officeDocument/2006/relationships" xmlns:p="http://schemas.openxmlformats.org/presentationml/2006/main">
  <p:tag name="PA" val="v4.1.3"/>
</p:tagLst>
</file>

<file path=ppt/tags/tag346.xml><?xml version="1.0" encoding="utf-8"?>
<p:tagLst xmlns:a="http://schemas.openxmlformats.org/drawingml/2006/main" xmlns:r="http://schemas.openxmlformats.org/officeDocument/2006/relationships" xmlns:p="http://schemas.openxmlformats.org/presentationml/2006/main">
  <p:tag name="PA" val="v4.1.3"/>
</p:tagLst>
</file>

<file path=ppt/tags/tag347.xml><?xml version="1.0" encoding="utf-8"?>
<p:tagLst xmlns:a="http://schemas.openxmlformats.org/drawingml/2006/main" xmlns:r="http://schemas.openxmlformats.org/officeDocument/2006/relationships" xmlns:p="http://schemas.openxmlformats.org/presentationml/2006/main">
  <p:tag name="PA" val="v4.1.3"/>
</p:tagLst>
</file>

<file path=ppt/tags/tag348.xml><?xml version="1.0" encoding="utf-8"?>
<p:tagLst xmlns:a="http://schemas.openxmlformats.org/drawingml/2006/main" xmlns:r="http://schemas.openxmlformats.org/officeDocument/2006/relationships" xmlns:p="http://schemas.openxmlformats.org/presentationml/2006/main">
  <p:tag name="PA" val="v4.1.3"/>
</p:tagLst>
</file>

<file path=ppt/tags/tag349.xml><?xml version="1.0" encoding="utf-8"?>
<p:tagLst xmlns:a="http://schemas.openxmlformats.org/drawingml/2006/main" xmlns:r="http://schemas.openxmlformats.org/officeDocument/2006/relationships" xmlns:p="http://schemas.openxmlformats.org/presentationml/2006/main">
  <p:tag name="PA" val="v4.1.3"/>
</p:tagLst>
</file>

<file path=ppt/tags/tag35.xml><?xml version="1.0" encoding="utf-8"?>
<p:tagLst xmlns:a="http://schemas.openxmlformats.org/drawingml/2006/main" xmlns:r="http://schemas.openxmlformats.org/officeDocument/2006/relationships" xmlns:p="http://schemas.openxmlformats.org/presentationml/2006/main">
  <p:tag name="PA" val="v4.1.3"/>
</p:tagLst>
</file>

<file path=ppt/tags/tag350.xml><?xml version="1.0" encoding="utf-8"?>
<p:tagLst xmlns:a="http://schemas.openxmlformats.org/drawingml/2006/main" xmlns:r="http://schemas.openxmlformats.org/officeDocument/2006/relationships" xmlns:p="http://schemas.openxmlformats.org/presentationml/2006/main">
  <p:tag name="PA" val="v4.1.3"/>
</p:tagLst>
</file>

<file path=ppt/tags/tag351.xml><?xml version="1.0" encoding="utf-8"?>
<p:tagLst xmlns:a="http://schemas.openxmlformats.org/drawingml/2006/main" xmlns:r="http://schemas.openxmlformats.org/officeDocument/2006/relationships" xmlns:p="http://schemas.openxmlformats.org/presentationml/2006/main">
  <p:tag name="PA" val="v4.1.3"/>
</p:tagLst>
</file>

<file path=ppt/tags/tag352.xml><?xml version="1.0" encoding="utf-8"?>
<p:tagLst xmlns:a="http://schemas.openxmlformats.org/drawingml/2006/main" xmlns:r="http://schemas.openxmlformats.org/officeDocument/2006/relationships" xmlns:p="http://schemas.openxmlformats.org/presentationml/2006/main">
  <p:tag name="PA" val="v4.1.3"/>
</p:tagLst>
</file>

<file path=ppt/tags/tag353.xml><?xml version="1.0" encoding="utf-8"?>
<p:tagLst xmlns:a="http://schemas.openxmlformats.org/drawingml/2006/main" xmlns:r="http://schemas.openxmlformats.org/officeDocument/2006/relationships" xmlns:p="http://schemas.openxmlformats.org/presentationml/2006/main">
  <p:tag name="PA" val="v4.1.3"/>
</p:tagLst>
</file>

<file path=ppt/tags/tag354.xml><?xml version="1.0" encoding="utf-8"?>
<p:tagLst xmlns:a="http://schemas.openxmlformats.org/drawingml/2006/main" xmlns:r="http://schemas.openxmlformats.org/officeDocument/2006/relationships" xmlns:p="http://schemas.openxmlformats.org/presentationml/2006/main">
  <p:tag name="PA" val="v4.1.3"/>
</p:tagLst>
</file>

<file path=ppt/tags/tag355.xml><?xml version="1.0" encoding="utf-8"?>
<p:tagLst xmlns:a="http://schemas.openxmlformats.org/drawingml/2006/main" xmlns:r="http://schemas.openxmlformats.org/officeDocument/2006/relationships" xmlns:p="http://schemas.openxmlformats.org/presentationml/2006/main">
  <p:tag name="PA" val="v4.1.3"/>
</p:tagLst>
</file>

<file path=ppt/tags/tag356.xml><?xml version="1.0" encoding="utf-8"?>
<p:tagLst xmlns:a="http://schemas.openxmlformats.org/drawingml/2006/main" xmlns:r="http://schemas.openxmlformats.org/officeDocument/2006/relationships" xmlns:p="http://schemas.openxmlformats.org/presentationml/2006/main">
  <p:tag name="PA" val="v4.1.3"/>
</p:tagLst>
</file>

<file path=ppt/tags/tag357.xml><?xml version="1.0" encoding="utf-8"?>
<p:tagLst xmlns:a="http://schemas.openxmlformats.org/drawingml/2006/main" xmlns:r="http://schemas.openxmlformats.org/officeDocument/2006/relationships" xmlns:p="http://schemas.openxmlformats.org/presentationml/2006/main">
  <p:tag name="PA" val="v4.1.3"/>
</p:tagLst>
</file>

<file path=ppt/tags/tag358.xml><?xml version="1.0" encoding="utf-8"?>
<p:tagLst xmlns:a="http://schemas.openxmlformats.org/drawingml/2006/main" xmlns:r="http://schemas.openxmlformats.org/officeDocument/2006/relationships" xmlns:p="http://schemas.openxmlformats.org/presentationml/2006/main">
  <p:tag name="PA" val="v4.1.3"/>
</p:tagLst>
</file>

<file path=ppt/tags/tag359.xml><?xml version="1.0" encoding="utf-8"?>
<p:tagLst xmlns:a="http://schemas.openxmlformats.org/drawingml/2006/main" xmlns:r="http://schemas.openxmlformats.org/officeDocument/2006/relationships" xmlns:p="http://schemas.openxmlformats.org/presentationml/2006/main">
  <p:tag name="PA" val="v4.1.3"/>
</p:tagLst>
</file>

<file path=ppt/tags/tag36.xml><?xml version="1.0" encoding="utf-8"?>
<p:tagLst xmlns:a="http://schemas.openxmlformats.org/drawingml/2006/main" xmlns:r="http://schemas.openxmlformats.org/officeDocument/2006/relationships" xmlns:p="http://schemas.openxmlformats.org/presentationml/2006/main">
  <p:tag name="PA" val="v4.1.3"/>
</p:tagLst>
</file>

<file path=ppt/tags/tag360.xml><?xml version="1.0" encoding="utf-8"?>
<p:tagLst xmlns:a="http://schemas.openxmlformats.org/drawingml/2006/main" xmlns:r="http://schemas.openxmlformats.org/officeDocument/2006/relationships" xmlns:p="http://schemas.openxmlformats.org/presentationml/2006/main">
  <p:tag name="PA" val="v4.1.3"/>
</p:tagLst>
</file>

<file path=ppt/tags/tag361.xml><?xml version="1.0" encoding="utf-8"?>
<p:tagLst xmlns:a="http://schemas.openxmlformats.org/drawingml/2006/main" xmlns:r="http://schemas.openxmlformats.org/officeDocument/2006/relationships" xmlns:p="http://schemas.openxmlformats.org/presentationml/2006/main">
  <p:tag name="PA" val="v4.1.3"/>
</p:tagLst>
</file>

<file path=ppt/tags/tag362.xml><?xml version="1.0" encoding="utf-8"?>
<p:tagLst xmlns:a="http://schemas.openxmlformats.org/drawingml/2006/main" xmlns:r="http://schemas.openxmlformats.org/officeDocument/2006/relationships" xmlns:p="http://schemas.openxmlformats.org/presentationml/2006/main">
  <p:tag name="PA" val="v4.1.3"/>
</p:tagLst>
</file>

<file path=ppt/tags/tag363.xml><?xml version="1.0" encoding="utf-8"?>
<p:tagLst xmlns:a="http://schemas.openxmlformats.org/drawingml/2006/main" xmlns:r="http://schemas.openxmlformats.org/officeDocument/2006/relationships" xmlns:p="http://schemas.openxmlformats.org/presentationml/2006/main">
  <p:tag name="PA" val="v4.1.3"/>
</p:tagLst>
</file>

<file path=ppt/tags/tag364.xml><?xml version="1.0" encoding="utf-8"?>
<p:tagLst xmlns:a="http://schemas.openxmlformats.org/drawingml/2006/main" xmlns:r="http://schemas.openxmlformats.org/officeDocument/2006/relationships" xmlns:p="http://schemas.openxmlformats.org/presentationml/2006/main">
  <p:tag name="PA" val="v4.1.3"/>
</p:tagLst>
</file>

<file path=ppt/tags/tag365.xml><?xml version="1.0" encoding="utf-8"?>
<p:tagLst xmlns:a="http://schemas.openxmlformats.org/drawingml/2006/main" xmlns:r="http://schemas.openxmlformats.org/officeDocument/2006/relationships" xmlns:p="http://schemas.openxmlformats.org/presentationml/2006/main">
  <p:tag name="PA" val="v4.1.3"/>
</p:tagLst>
</file>

<file path=ppt/tags/tag366.xml><?xml version="1.0" encoding="utf-8"?>
<p:tagLst xmlns:a="http://schemas.openxmlformats.org/drawingml/2006/main" xmlns:r="http://schemas.openxmlformats.org/officeDocument/2006/relationships" xmlns:p="http://schemas.openxmlformats.org/presentationml/2006/main">
  <p:tag name="PA" val="v4.1.3"/>
</p:tagLst>
</file>

<file path=ppt/tags/tag367.xml><?xml version="1.0" encoding="utf-8"?>
<p:tagLst xmlns:a="http://schemas.openxmlformats.org/drawingml/2006/main" xmlns:r="http://schemas.openxmlformats.org/officeDocument/2006/relationships" xmlns:p="http://schemas.openxmlformats.org/presentationml/2006/main">
  <p:tag name="PA" val="v4.1.3"/>
</p:tagLst>
</file>

<file path=ppt/tags/tag368.xml><?xml version="1.0" encoding="utf-8"?>
<p:tagLst xmlns:a="http://schemas.openxmlformats.org/drawingml/2006/main" xmlns:r="http://schemas.openxmlformats.org/officeDocument/2006/relationships" xmlns:p="http://schemas.openxmlformats.org/presentationml/2006/main">
  <p:tag name="PA" val="v4.1.3"/>
</p:tagLst>
</file>

<file path=ppt/tags/tag369.xml><?xml version="1.0" encoding="utf-8"?>
<p:tagLst xmlns:a="http://schemas.openxmlformats.org/drawingml/2006/main" xmlns:r="http://schemas.openxmlformats.org/officeDocument/2006/relationships" xmlns:p="http://schemas.openxmlformats.org/presentationml/2006/main">
  <p:tag name="PA" val="v4.1.3"/>
</p:tagLst>
</file>

<file path=ppt/tags/tag37.xml><?xml version="1.0" encoding="utf-8"?>
<p:tagLst xmlns:a="http://schemas.openxmlformats.org/drawingml/2006/main" xmlns:r="http://schemas.openxmlformats.org/officeDocument/2006/relationships" xmlns:p="http://schemas.openxmlformats.org/presentationml/2006/main">
  <p:tag name="PA" val="v4.1.3"/>
</p:tagLst>
</file>

<file path=ppt/tags/tag370.xml><?xml version="1.0" encoding="utf-8"?>
<p:tagLst xmlns:a="http://schemas.openxmlformats.org/drawingml/2006/main" xmlns:r="http://schemas.openxmlformats.org/officeDocument/2006/relationships" xmlns:p="http://schemas.openxmlformats.org/presentationml/2006/main">
  <p:tag name="PA" val="v4.1.3"/>
</p:tagLst>
</file>

<file path=ppt/tags/tag371.xml><?xml version="1.0" encoding="utf-8"?>
<p:tagLst xmlns:a="http://schemas.openxmlformats.org/drawingml/2006/main" xmlns:r="http://schemas.openxmlformats.org/officeDocument/2006/relationships" xmlns:p="http://schemas.openxmlformats.org/presentationml/2006/main">
  <p:tag name="PA" val="v4.1.3"/>
</p:tagLst>
</file>

<file path=ppt/tags/tag372.xml><?xml version="1.0" encoding="utf-8"?>
<p:tagLst xmlns:a="http://schemas.openxmlformats.org/drawingml/2006/main" xmlns:r="http://schemas.openxmlformats.org/officeDocument/2006/relationships" xmlns:p="http://schemas.openxmlformats.org/presentationml/2006/main">
  <p:tag name="PA" val="v4.1.3"/>
</p:tagLst>
</file>

<file path=ppt/tags/tag373.xml><?xml version="1.0" encoding="utf-8"?>
<p:tagLst xmlns:a="http://schemas.openxmlformats.org/drawingml/2006/main" xmlns:r="http://schemas.openxmlformats.org/officeDocument/2006/relationships" xmlns:p="http://schemas.openxmlformats.org/presentationml/2006/main">
  <p:tag name="PA" val="v4.1.3"/>
</p:tagLst>
</file>

<file path=ppt/tags/tag374.xml><?xml version="1.0" encoding="utf-8"?>
<p:tagLst xmlns:a="http://schemas.openxmlformats.org/drawingml/2006/main" xmlns:r="http://schemas.openxmlformats.org/officeDocument/2006/relationships" xmlns:p="http://schemas.openxmlformats.org/presentationml/2006/main">
  <p:tag name="PA" val="v4.1.3"/>
</p:tagLst>
</file>

<file path=ppt/tags/tag375.xml><?xml version="1.0" encoding="utf-8"?>
<p:tagLst xmlns:a="http://schemas.openxmlformats.org/drawingml/2006/main" xmlns:r="http://schemas.openxmlformats.org/officeDocument/2006/relationships" xmlns:p="http://schemas.openxmlformats.org/presentationml/2006/main">
  <p:tag name="PA" val="v4.1.3"/>
</p:tagLst>
</file>

<file path=ppt/tags/tag376.xml><?xml version="1.0" encoding="utf-8"?>
<p:tagLst xmlns:a="http://schemas.openxmlformats.org/drawingml/2006/main" xmlns:r="http://schemas.openxmlformats.org/officeDocument/2006/relationships" xmlns:p="http://schemas.openxmlformats.org/presentationml/2006/main">
  <p:tag name="PA" val="v4.1.3"/>
</p:tagLst>
</file>

<file path=ppt/tags/tag377.xml><?xml version="1.0" encoding="utf-8"?>
<p:tagLst xmlns:a="http://schemas.openxmlformats.org/drawingml/2006/main" xmlns:r="http://schemas.openxmlformats.org/officeDocument/2006/relationships" xmlns:p="http://schemas.openxmlformats.org/presentationml/2006/main">
  <p:tag name="PA" val="v4.1.3"/>
</p:tagLst>
</file>

<file path=ppt/tags/tag378.xml><?xml version="1.0" encoding="utf-8"?>
<p:tagLst xmlns:a="http://schemas.openxmlformats.org/drawingml/2006/main" xmlns:r="http://schemas.openxmlformats.org/officeDocument/2006/relationships" xmlns:p="http://schemas.openxmlformats.org/presentationml/2006/main">
  <p:tag name="PA" val="v4.1.3"/>
</p:tagLst>
</file>

<file path=ppt/tags/tag379.xml><?xml version="1.0" encoding="utf-8"?>
<p:tagLst xmlns:a="http://schemas.openxmlformats.org/drawingml/2006/main" xmlns:r="http://schemas.openxmlformats.org/officeDocument/2006/relationships" xmlns:p="http://schemas.openxmlformats.org/presentationml/2006/main">
  <p:tag name="PA" val="v4.1.3"/>
</p:tagLst>
</file>

<file path=ppt/tags/tag38.xml><?xml version="1.0" encoding="utf-8"?>
<p:tagLst xmlns:a="http://schemas.openxmlformats.org/drawingml/2006/main" xmlns:r="http://schemas.openxmlformats.org/officeDocument/2006/relationships" xmlns:p="http://schemas.openxmlformats.org/presentationml/2006/main">
  <p:tag name="PA" val="v4.1.3"/>
</p:tagLst>
</file>

<file path=ppt/tags/tag380.xml><?xml version="1.0" encoding="utf-8"?>
<p:tagLst xmlns:a="http://schemas.openxmlformats.org/drawingml/2006/main" xmlns:r="http://schemas.openxmlformats.org/officeDocument/2006/relationships" xmlns:p="http://schemas.openxmlformats.org/presentationml/2006/main">
  <p:tag name="PA" val="v4.1.3"/>
</p:tagLst>
</file>

<file path=ppt/tags/tag381.xml><?xml version="1.0" encoding="utf-8"?>
<p:tagLst xmlns:a="http://schemas.openxmlformats.org/drawingml/2006/main" xmlns:r="http://schemas.openxmlformats.org/officeDocument/2006/relationships" xmlns:p="http://schemas.openxmlformats.org/presentationml/2006/main">
  <p:tag name="PA" val="v4.1.3"/>
</p:tagLst>
</file>

<file path=ppt/tags/tag382.xml><?xml version="1.0" encoding="utf-8"?>
<p:tagLst xmlns:a="http://schemas.openxmlformats.org/drawingml/2006/main" xmlns:r="http://schemas.openxmlformats.org/officeDocument/2006/relationships" xmlns:p="http://schemas.openxmlformats.org/presentationml/2006/main">
  <p:tag name="PA" val="v4.1.3"/>
</p:tagLst>
</file>

<file path=ppt/tags/tag383.xml><?xml version="1.0" encoding="utf-8"?>
<p:tagLst xmlns:a="http://schemas.openxmlformats.org/drawingml/2006/main" xmlns:r="http://schemas.openxmlformats.org/officeDocument/2006/relationships" xmlns:p="http://schemas.openxmlformats.org/presentationml/2006/main">
  <p:tag name="PA" val="v4.1.3"/>
</p:tagLst>
</file>

<file path=ppt/tags/tag384.xml><?xml version="1.0" encoding="utf-8"?>
<p:tagLst xmlns:a="http://schemas.openxmlformats.org/drawingml/2006/main" xmlns:r="http://schemas.openxmlformats.org/officeDocument/2006/relationships" xmlns:p="http://schemas.openxmlformats.org/presentationml/2006/main">
  <p:tag name="PA" val="v4.1.3"/>
</p:tagLst>
</file>

<file path=ppt/tags/tag385.xml><?xml version="1.0" encoding="utf-8"?>
<p:tagLst xmlns:a="http://schemas.openxmlformats.org/drawingml/2006/main" xmlns:r="http://schemas.openxmlformats.org/officeDocument/2006/relationships" xmlns:p="http://schemas.openxmlformats.org/presentationml/2006/main">
  <p:tag name="PA" val="v4.1.3"/>
</p:tagLst>
</file>

<file path=ppt/tags/tag386.xml><?xml version="1.0" encoding="utf-8"?>
<p:tagLst xmlns:a="http://schemas.openxmlformats.org/drawingml/2006/main" xmlns:r="http://schemas.openxmlformats.org/officeDocument/2006/relationships" xmlns:p="http://schemas.openxmlformats.org/presentationml/2006/main">
  <p:tag name="PA" val="v4.1.3"/>
</p:tagLst>
</file>

<file path=ppt/tags/tag387.xml><?xml version="1.0" encoding="utf-8"?>
<p:tagLst xmlns:a="http://schemas.openxmlformats.org/drawingml/2006/main" xmlns:r="http://schemas.openxmlformats.org/officeDocument/2006/relationships" xmlns:p="http://schemas.openxmlformats.org/presentationml/2006/main">
  <p:tag name="PA" val="v4.1.3"/>
</p:tagLst>
</file>

<file path=ppt/tags/tag388.xml><?xml version="1.0" encoding="utf-8"?>
<p:tagLst xmlns:a="http://schemas.openxmlformats.org/drawingml/2006/main" xmlns:r="http://schemas.openxmlformats.org/officeDocument/2006/relationships" xmlns:p="http://schemas.openxmlformats.org/presentationml/2006/main">
  <p:tag name="PA" val="v4.1.3"/>
</p:tagLst>
</file>

<file path=ppt/tags/tag389.xml><?xml version="1.0" encoding="utf-8"?>
<p:tagLst xmlns:a="http://schemas.openxmlformats.org/drawingml/2006/main" xmlns:r="http://schemas.openxmlformats.org/officeDocument/2006/relationships" xmlns:p="http://schemas.openxmlformats.org/presentationml/2006/main">
  <p:tag name="PA" val="v4.1.3"/>
</p:tagLst>
</file>

<file path=ppt/tags/tag39.xml><?xml version="1.0" encoding="utf-8"?>
<p:tagLst xmlns:a="http://schemas.openxmlformats.org/drawingml/2006/main" xmlns:r="http://schemas.openxmlformats.org/officeDocument/2006/relationships" xmlns:p="http://schemas.openxmlformats.org/presentationml/2006/main">
  <p:tag name="PA" val="v4.1.3"/>
</p:tagLst>
</file>

<file path=ppt/tags/tag390.xml><?xml version="1.0" encoding="utf-8"?>
<p:tagLst xmlns:a="http://schemas.openxmlformats.org/drawingml/2006/main" xmlns:r="http://schemas.openxmlformats.org/officeDocument/2006/relationships" xmlns:p="http://schemas.openxmlformats.org/presentationml/2006/main">
  <p:tag name="PA" val="v4.1.3"/>
</p:tagLst>
</file>

<file path=ppt/tags/tag391.xml><?xml version="1.0" encoding="utf-8"?>
<p:tagLst xmlns:a="http://schemas.openxmlformats.org/drawingml/2006/main" xmlns:r="http://schemas.openxmlformats.org/officeDocument/2006/relationships" xmlns:p="http://schemas.openxmlformats.org/presentationml/2006/main">
  <p:tag name="PA" val="v4.1.3"/>
</p:tagLst>
</file>

<file path=ppt/tags/tag392.xml><?xml version="1.0" encoding="utf-8"?>
<p:tagLst xmlns:a="http://schemas.openxmlformats.org/drawingml/2006/main" xmlns:r="http://schemas.openxmlformats.org/officeDocument/2006/relationships" xmlns:p="http://schemas.openxmlformats.org/presentationml/2006/main">
  <p:tag name="PA" val="v4.1.3"/>
</p:tagLst>
</file>

<file path=ppt/tags/tag393.xml><?xml version="1.0" encoding="utf-8"?>
<p:tagLst xmlns:a="http://schemas.openxmlformats.org/drawingml/2006/main" xmlns:r="http://schemas.openxmlformats.org/officeDocument/2006/relationships" xmlns:p="http://schemas.openxmlformats.org/presentationml/2006/main">
  <p:tag name="PA" val="v4.1.3"/>
</p:tagLst>
</file>

<file path=ppt/tags/tag394.xml><?xml version="1.0" encoding="utf-8"?>
<p:tagLst xmlns:a="http://schemas.openxmlformats.org/drawingml/2006/main" xmlns:r="http://schemas.openxmlformats.org/officeDocument/2006/relationships" xmlns:p="http://schemas.openxmlformats.org/presentationml/2006/main">
  <p:tag name="PA" val="v4.1.3"/>
</p:tagLst>
</file>

<file path=ppt/tags/tag395.xml><?xml version="1.0" encoding="utf-8"?>
<p:tagLst xmlns:a="http://schemas.openxmlformats.org/drawingml/2006/main" xmlns:r="http://schemas.openxmlformats.org/officeDocument/2006/relationships" xmlns:p="http://schemas.openxmlformats.org/presentationml/2006/main">
  <p:tag name="PA" val="v4.1.3"/>
</p:tagLst>
</file>

<file path=ppt/tags/tag396.xml><?xml version="1.0" encoding="utf-8"?>
<p:tagLst xmlns:a="http://schemas.openxmlformats.org/drawingml/2006/main" xmlns:r="http://schemas.openxmlformats.org/officeDocument/2006/relationships" xmlns:p="http://schemas.openxmlformats.org/presentationml/2006/main">
  <p:tag name="PA" val="v4.1.3"/>
</p:tagLst>
</file>

<file path=ppt/tags/tag397.xml><?xml version="1.0" encoding="utf-8"?>
<p:tagLst xmlns:a="http://schemas.openxmlformats.org/drawingml/2006/main" xmlns:r="http://schemas.openxmlformats.org/officeDocument/2006/relationships" xmlns:p="http://schemas.openxmlformats.org/presentationml/2006/main">
  <p:tag name="PA" val="v4.1.3"/>
</p:tagLst>
</file>

<file path=ppt/tags/tag398.xml><?xml version="1.0" encoding="utf-8"?>
<p:tagLst xmlns:a="http://schemas.openxmlformats.org/drawingml/2006/main" xmlns:r="http://schemas.openxmlformats.org/officeDocument/2006/relationships" xmlns:p="http://schemas.openxmlformats.org/presentationml/2006/main">
  <p:tag name="PA" val="v4.1.3"/>
</p:tagLst>
</file>

<file path=ppt/tags/tag399.xml><?xml version="1.0" encoding="utf-8"?>
<p:tagLst xmlns:a="http://schemas.openxmlformats.org/drawingml/2006/main" xmlns:r="http://schemas.openxmlformats.org/officeDocument/2006/relationships" xmlns:p="http://schemas.openxmlformats.org/presentationml/2006/main">
  <p:tag name="PA" val="v4.1.3"/>
</p:tagLst>
</file>

<file path=ppt/tags/tag4.xml><?xml version="1.0" encoding="utf-8"?>
<p:tagLst xmlns:a="http://schemas.openxmlformats.org/drawingml/2006/main" xmlns:r="http://schemas.openxmlformats.org/officeDocument/2006/relationships" xmlns:p="http://schemas.openxmlformats.org/presentationml/2006/main">
  <p:tag name="PA" val="v4.1.3"/>
</p:tagLst>
</file>

<file path=ppt/tags/tag40.xml><?xml version="1.0" encoding="utf-8"?>
<p:tagLst xmlns:a="http://schemas.openxmlformats.org/drawingml/2006/main" xmlns:r="http://schemas.openxmlformats.org/officeDocument/2006/relationships" xmlns:p="http://schemas.openxmlformats.org/presentationml/2006/main">
  <p:tag name="PA" val="v4.1.3"/>
</p:tagLst>
</file>

<file path=ppt/tags/tag400.xml><?xml version="1.0" encoding="utf-8"?>
<p:tagLst xmlns:a="http://schemas.openxmlformats.org/drawingml/2006/main" xmlns:r="http://schemas.openxmlformats.org/officeDocument/2006/relationships" xmlns:p="http://schemas.openxmlformats.org/presentationml/2006/main">
  <p:tag name="PA" val="v4.1.3"/>
</p:tagLst>
</file>

<file path=ppt/tags/tag401.xml><?xml version="1.0" encoding="utf-8"?>
<p:tagLst xmlns:a="http://schemas.openxmlformats.org/drawingml/2006/main" xmlns:r="http://schemas.openxmlformats.org/officeDocument/2006/relationships" xmlns:p="http://schemas.openxmlformats.org/presentationml/2006/main">
  <p:tag name="PA" val="v4.1.3"/>
</p:tagLst>
</file>

<file path=ppt/tags/tag402.xml><?xml version="1.0" encoding="utf-8"?>
<p:tagLst xmlns:a="http://schemas.openxmlformats.org/drawingml/2006/main" xmlns:r="http://schemas.openxmlformats.org/officeDocument/2006/relationships" xmlns:p="http://schemas.openxmlformats.org/presentationml/2006/main">
  <p:tag name="PA" val="v4.1.3"/>
</p:tagLst>
</file>

<file path=ppt/tags/tag403.xml><?xml version="1.0" encoding="utf-8"?>
<p:tagLst xmlns:a="http://schemas.openxmlformats.org/drawingml/2006/main" xmlns:r="http://schemas.openxmlformats.org/officeDocument/2006/relationships" xmlns:p="http://schemas.openxmlformats.org/presentationml/2006/main">
  <p:tag name="PA" val="v4.1.3"/>
</p:tagLst>
</file>

<file path=ppt/tags/tag404.xml><?xml version="1.0" encoding="utf-8"?>
<p:tagLst xmlns:a="http://schemas.openxmlformats.org/drawingml/2006/main" xmlns:r="http://schemas.openxmlformats.org/officeDocument/2006/relationships" xmlns:p="http://schemas.openxmlformats.org/presentationml/2006/main">
  <p:tag name="PA" val="v4.1.3"/>
</p:tagLst>
</file>

<file path=ppt/tags/tag405.xml><?xml version="1.0" encoding="utf-8"?>
<p:tagLst xmlns:a="http://schemas.openxmlformats.org/drawingml/2006/main" xmlns:r="http://schemas.openxmlformats.org/officeDocument/2006/relationships" xmlns:p="http://schemas.openxmlformats.org/presentationml/2006/main">
  <p:tag name="PA" val="v4.1.3"/>
</p:tagLst>
</file>

<file path=ppt/tags/tag406.xml><?xml version="1.0" encoding="utf-8"?>
<p:tagLst xmlns:a="http://schemas.openxmlformats.org/drawingml/2006/main" xmlns:r="http://schemas.openxmlformats.org/officeDocument/2006/relationships" xmlns:p="http://schemas.openxmlformats.org/presentationml/2006/main">
  <p:tag name="PA" val="v4.1.3"/>
</p:tagLst>
</file>

<file path=ppt/tags/tag407.xml><?xml version="1.0" encoding="utf-8"?>
<p:tagLst xmlns:a="http://schemas.openxmlformats.org/drawingml/2006/main" xmlns:r="http://schemas.openxmlformats.org/officeDocument/2006/relationships" xmlns:p="http://schemas.openxmlformats.org/presentationml/2006/main">
  <p:tag name="PA" val="v4.1.3"/>
</p:tagLst>
</file>

<file path=ppt/tags/tag408.xml><?xml version="1.0" encoding="utf-8"?>
<p:tagLst xmlns:a="http://schemas.openxmlformats.org/drawingml/2006/main" xmlns:r="http://schemas.openxmlformats.org/officeDocument/2006/relationships" xmlns:p="http://schemas.openxmlformats.org/presentationml/2006/main">
  <p:tag name="PA" val="v4.1.3"/>
</p:tagLst>
</file>

<file path=ppt/tags/tag409.xml><?xml version="1.0" encoding="utf-8"?>
<p:tagLst xmlns:a="http://schemas.openxmlformats.org/drawingml/2006/main" xmlns:r="http://schemas.openxmlformats.org/officeDocument/2006/relationships" xmlns:p="http://schemas.openxmlformats.org/presentationml/2006/main">
  <p:tag name="PA" val="v4.1.3"/>
</p:tagLst>
</file>

<file path=ppt/tags/tag41.xml><?xml version="1.0" encoding="utf-8"?>
<p:tagLst xmlns:a="http://schemas.openxmlformats.org/drawingml/2006/main" xmlns:r="http://schemas.openxmlformats.org/officeDocument/2006/relationships" xmlns:p="http://schemas.openxmlformats.org/presentationml/2006/main">
  <p:tag name="PA" val="v4.1.3"/>
</p:tagLst>
</file>

<file path=ppt/tags/tag410.xml><?xml version="1.0" encoding="utf-8"?>
<p:tagLst xmlns:a="http://schemas.openxmlformats.org/drawingml/2006/main" xmlns:r="http://schemas.openxmlformats.org/officeDocument/2006/relationships" xmlns:p="http://schemas.openxmlformats.org/presentationml/2006/main">
  <p:tag name="PA" val="v4.1.3"/>
</p:tagLst>
</file>

<file path=ppt/tags/tag411.xml><?xml version="1.0" encoding="utf-8"?>
<p:tagLst xmlns:a="http://schemas.openxmlformats.org/drawingml/2006/main" xmlns:r="http://schemas.openxmlformats.org/officeDocument/2006/relationships" xmlns:p="http://schemas.openxmlformats.org/presentationml/2006/main">
  <p:tag name="PA" val="v4.1.3"/>
</p:tagLst>
</file>

<file path=ppt/tags/tag412.xml><?xml version="1.0" encoding="utf-8"?>
<p:tagLst xmlns:a="http://schemas.openxmlformats.org/drawingml/2006/main" xmlns:r="http://schemas.openxmlformats.org/officeDocument/2006/relationships" xmlns:p="http://schemas.openxmlformats.org/presentationml/2006/main">
  <p:tag name="PA" val="v4.1.3"/>
</p:tagLst>
</file>

<file path=ppt/tags/tag413.xml><?xml version="1.0" encoding="utf-8"?>
<p:tagLst xmlns:a="http://schemas.openxmlformats.org/drawingml/2006/main" xmlns:r="http://schemas.openxmlformats.org/officeDocument/2006/relationships" xmlns:p="http://schemas.openxmlformats.org/presentationml/2006/main">
  <p:tag name="PA" val="v4.1.3"/>
</p:tagLst>
</file>

<file path=ppt/tags/tag414.xml><?xml version="1.0" encoding="utf-8"?>
<p:tagLst xmlns:a="http://schemas.openxmlformats.org/drawingml/2006/main" xmlns:r="http://schemas.openxmlformats.org/officeDocument/2006/relationships" xmlns:p="http://schemas.openxmlformats.org/presentationml/2006/main">
  <p:tag name="PA" val="v4.1.3"/>
</p:tagLst>
</file>

<file path=ppt/tags/tag415.xml><?xml version="1.0" encoding="utf-8"?>
<p:tagLst xmlns:a="http://schemas.openxmlformats.org/drawingml/2006/main" xmlns:r="http://schemas.openxmlformats.org/officeDocument/2006/relationships" xmlns:p="http://schemas.openxmlformats.org/presentationml/2006/main">
  <p:tag name="PA" val="v4.1.3"/>
</p:tagLst>
</file>

<file path=ppt/tags/tag416.xml><?xml version="1.0" encoding="utf-8"?>
<p:tagLst xmlns:a="http://schemas.openxmlformats.org/drawingml/2006/main" xmlns:r="http://schemas.openxmlformats.org/officeDocument/2006/relationships" xmlns:p="http://schemas.openxmlformats.org/presentationml/2006/main">
  <p:tag name="PA" val="v4.1.3"/>
</p:tagLst>
</file>

<file path=ppt/tags/tag417.xml><?xml version="1.0" encoding="utf-8"?>
<p:tagLst xmlns:a="http://schemas.openxmlformats.org/drawingml/2006/main" xmlns:r="http://schemas.openxmlformats.org/officeDocument/2006/relationships" xmlns:p="http://schemas.openxmlformats.org/presentationml/2006/main">
  <p:tag name="PA" val="v4.1.3"/>
</p:tagLst>
</file>

<file path=ppt/tags/tag418.xml><?xml version="1.0" encoding="utf-8"?>
<p:tagLst xmlns:a="http://schemas.openxmlformats.org/drawingml/2006/main" xmlns:r="http://schemas.openxmlformats.org/officeDocument/2006/relationships" xmlns:p="http://schemas.openxmlformats.org/presentationml/2006/main">
  <p:tag name="PA" val="v4.1.3"/>
</p:tagLst>
</file>

<file path=ppt/tags/tag419.xml><?xml version="1.0" encoding="utf-8"?>
<p:tagLst xmlns:a="http://schemas.openxmlformats.org/drawingml/2006/main" xmlns:r="http://schemas.openxmlformats.org/officeDocument/2006/relationships" xmlns:p="http://schemas.openxmlformats.org/presentationml/2006/main">
  <p:tag name="PA" val="v4.1.3"/>
</p:tagLst>
</file>

<file path=ppt/tags/tag42.xml><?xml version="1.0" encoding="utf-8"?>
<p:tagLst xmlns:a="http://schemas.openxmlformats.org/drawingml/2006/main" xmlns:r="http://schemas.openxmlformats.org/officeDocument/2006/relationships" xmlns:p="http://schemas.openxmlformats.org/presentationml/2006/main">
  <p:tag name="PA" val="v4.1.3"/>
</p:tagLst>
</file>

<file path=ppt/tags/tag420.xml><?xml version="1.0" encoding="utf-8"?>
<p:tagLst xmlns:a="http://schemas.openxmlformats.org/drawingml/2006/main" xmlns:r="http://schemas.openxmlformats.org/officeDocument/2006/relationships" xmlns:p="http://schemas.openxmlformats.org/presentationml/2006/main">
  <p:tag name="PA" val="v4.1.3"/>
</p:tagLst>
</file>

<file path=ppt/tags/tag421.xml><?xml version="1.0" encoding="utf-8"?>
<p:tagLst xmlns:a="http://schemas.openxmlformats.org/drawingml/2006/main" xmlns:r="http://schemas.openxmlformats.org/officeDocument/2006/relationships" xmlns:p="http://schemas.openxmlformats.org/presentationml/2006/main">
  <p:tag name="PA" val="v4.1.3"/>
</p:tagLst>
</file>

<file path=ppt/tags/tag422.xml><?xml version="1.0" encoding="utf-8"?>
<p:tagLst xmlns:a="http://schemas.openxmlformats.org/drawingml/2006/main" xmlns:r="http://schemas.openxmlformats.org/officeDocument/2006/relationships" xmlns:p="http://schemas.openxmlformats.org/presentationml/2006/main">
  <p:tag name="PA" val="v4.1.3"/>
</p:tagLst>
</file>

<file path=ppt/tags/tag423.xml><?xml version="1.0" encoding="utf-8"?>
<p:tagLst xmlns:a="http://schemas.openxmlformats.org/drawingml/2006/main" xmlns:r="http://schemas.openxmlformats.org/officeDocument/2006/relationships" xmlns:p="http://schemas.openxmlformats.org/presentationml/2006/main">
  <p:tag name="PA" val="v4.1.3"/>
</p:tagLst>
</file>

<file path=ppt/tags/tag424.xml><?xml version="1.0" encoding="utf-8"?>
<p:tagLst xmlns:a="http://schemas.openxmlformats.org/drawingml/2006/main" xmlns:r="http://schemas.openxmlformats.org/officeDocument/2006/relationships" xmlns:p="http://schemas.openxmlformats.org/presentationml/2006/main">
  <p:tag name="PA" val="v4.1.3"/>
</p:tagLst>
</file>

<file path=ppt/tags/tag425.xml><?xml version="1.0" encoding="utf-8"?>
<p:tagLst xmlns:a="http://schemas.openxmlformats.org/drawingml/2006/main" xmlns:r="http://schemas.openxmlformats.org/officeDocument/2006/relationships" xmlns:p="http://schemas.openxmlformats.org/presentationml/2006/main">
  <p:tag name="PA" val="v4.1.3"/>
</p:tagLst>
</file>

<file path=ppt/tags/tag426.xml><?xml version="1.0" encoding="utf-8"?>
<p:tagLst xmlns:a="http://schemas.openxmlformats.org/drawingml/2006/main" xmlns:r="http://schemas.openxmlformats.org/officeDocument/2006/relationships" xmlns:p="http://schemas.openxmlformats.org/presentationml/2006/main">
  <p:tag name="PA" val="v4.1.3"/>
</p:tagLst>
</file>

<file path=ppt/tags/tag427.xml><?xml version="1.0" encoding="utf-8"?>
<p:tagLst xmlns:a="http://schemas.openxmlformats.org/drawingml/2006/main" xmlns:r="http://schemas.openxmlformats.org/officeDocument/2006/relationships" xmlns:p="http://schemas.openxmlformats.org/presentationml/2006/main">
  <p:tag name="PA" val="v4.1.3"/>
</p:tagLst>
</file>

<file path=ppt/tags/tag428.xml><?xml version="1.0" encoding="utf-8"?>
<p:tagLst xmlns:a="http://schemas.openxmlformats.org/drawingml/2006/main" xmlns:r="http://schemas.openxmlformats.org/officeDocument/2006/relationships" xmlns:p="http://schemas.openxmlformats.org/presentationml/2006/main">
  <p:tag name="PA" val="v4.1.3"/>
</p:tagLst>
</file>

<file path=ppt/tags/tag429.xml><?xml version="1.0" encoding="utf-8"?>
<p:tagLst xmlns:a="http://schemas.openxmlformats.org/drawingml/2006/main" xmlns:r="http://schemas.openxmlformats.org/officeDocument/2006/relationships" xmlns:p="http://schemas.openxmlformats.org/presentationml/2006/main">
  <p:tag name="PA" val="v4.1.3"/>
</p:tagLst>
</file>

<file path=ppt/tags/tag43.xml><?xml version="1.0" encoding="utf-8"?>
<p:tagLst xmlns:a="http://schemas.openxmlformats.org/drawingml/2006/main" xmlns:r="http://schemas.openxmlformats.org/officeDocument/2006/relationships" xmlns:p="http://schemas.openxmlformats.org/presentationml/2006/main">
  <p:tag name="PA" val="v4.1.3"/>
</p:tagLst>
</file>

<file path=ppt/tags/tag430.xml><?xml version="1.0" encoding="utf-8"?>
<p:tagLst xmlns:a="http://schemas.openxmlformats.org/drawingml/2006/main" xmlns:r="http://schemas.openxmlformats.org/officeDocument/2006/relationships" xmlns:p="http://schemas.openxmlformats.org/presentationml/2006/main">
  <p:tag name="PA" val="v4.1.3"/>
</p:tagLst>
</file>

<file path=ppt/tags/tag431.xml><?xml version="1.0" encoding="utf-8"?>
<p:tagLst xmlns:a="http://schemas.openxmlformats.org/drawingml/2006/main" xmlns:r="http://schemas.openxmlformats.org/officeDocument/2006/relationships" xmlns:p="http://schemas.openxmlformats.org/presentationml/2006/main">
  <p:tag name="PA" val="v4.1.3"/>
</p:tagLst>
</file>

<file path=ppt/tags/tag432.xml><?xml version="1.0" encoding="utf-8"?>
<p:tagLst xmlns:a="http://schemas.openxmlformats.org/drawingml/2006/main" xmlns:r="http://schemas.openxmlformats.org/officeDocument/2006/relationships" xmlns:p="http://schemas.openxmlformats.org/presentationml/2006/main">
  <p:tag name="PA" val="v4.1.3"/>
</p:tagLst>
</file>

<file path=ppt/tags/tag433.xml><?xml version="1.0" encoding="utf-8"?>
<p:tagLst xmlns:a="http://schemas.openxmlformats.org/drawingml/2006/main" xmlns:r="http://schemas.openxmlformats.org/officeDocument/2006/relationships" xmlns:p="http://schemas.openxmlformats.org/presentationml/2006/main">
  <p:tag name="PA" val="v4.1.3"/>
</p:tagLst>
</file>

<file path=ppt/tags/tag434.xml><?xml version="1.0" encoding="utf-8"?>
<p:tagLst xmlns:a="http://schemas.openxmlformats.org/drawingml/2006/main" xmlns:r="http://schemas.openxmlformats.org/officeDocument/2006/relationships" xmlns:p="http://schemas.openxmlformats.org/presentationml/2006/main">
  <p:tag name="PA" val="v4.1.3"/>
</p:tagLst>
</file>

<file path=ppt/tags/tag435.xml><?xml version="1.0" encoding="utf-8"?>
<p:tagLst xmlns:a="http://schemas.openxmlformats.org/drawingml/2006/main" xmlns:r="http://schemas.openxmlformats.org/officeDocument/2006/relationships" xmlns:p="http://schemas.openxmlformats.org/presentationml/2006/main">
  <p:tag name="PA" val="v4.1.3"/>
</p:tagLst>
</file>

<file path=ppt/tags/tag436.xml><?xml version="1.0" encoding="utf-8"?>
<p:tagLst xmlns:a="http://schemas.openxmlformats.org/drawingml/2006/main" xmlns:r="http://schemas.openxmlformats.org/officeDocument/2006/relationships" xmlns:p="http://schemas.openxmlformats.org/presentationml/2006/main">
  <p:tag name="PA" val="v4.1.3"/>
</p:tagLst>
</file>

<file path=ppt/tags/tag437.xml><?xml version="1.0" encoding="utf-8"?>
<p:tagLst xmlns:a="http://schemas.openxmlformats.org/drawingml/2006/main" xmlns:r="http://schemas.openxmlformats.org/officeDocument/2006/relationships" xmlns:p="http://schemas.openxmlformats.org/presentationml/2006/main">
  <p:tag name="PA" val="v4.1.3"/>
</p:tagLst>
</file>

<file path=ppt/tags/tag438.xml><?xml version="1.0" encoding="utf-8"?>
<p:tagLst xmlns:a="http://schemas.openxmlformats.org/drawingml/2006/main" xmlns:r="http://schemas.openxmlformats.org/officeDocument/2006/relationships" xmlns:p="http://schemas.openxmlformats.org/presentationml/2006/main">
  <p:tag name="PA" val="v4.1.3"/>
</p:tagLst>
</file>

<file path=ppt/tags/tag439.xml><?xml version="1.0" encoding="utf-8"?>
<p:tagLst xmlns:a="http://schemas.openxmlformats.org/drawingml/2006/main" xmlns:r="http://schemas.openxmlformats.org/officeDocument/2006/relationships" xmlns:p="http://schemas.openxmlformats.org/presentationml/2006/main">
  <p:tag name="PA" val="v4.1.3"/>
</p:tagLst>
</file>

<file path=ppt/tags/tag44.xml><?xml version="1.0" encoding="utf-8"?>
<p:tagLst xmlns:a="http://schemas.openxmlformats.org/drawingml/2006/main" xmlns:r="http://schemas.openxmlformats.org/officeDocument/2006/relationships" xmlns:p="http://schemas.openxmlformats.org/presentationml/2006/main">
  <p:tag name="PA" val="v4.1.3"/>
</p:tagLst>
</file>

<file path=ppt/tags/tag440.xml><?xml version="1.0" encoding="utf-8"?>
<p:tagLst xmlns:a="http://schemas.openxmlformats.org/drawingml/2006/main" xmlns:r="http://schemas.openxmlformats.org/officeDocument/2006/relationships" xmlns:p="http://schemas.openxmlformats.org/presentationml/2006/main">
  <p:tag name="PA" val="v4.1.3"/>
</p:tagLst>
</file>

<file path=ppt/tags/tag441.xml><?xml version="1.0" encoding="utf-8"?>
<p:tagLst xmlns:a="http://schemas.openxmlformats.org/drawingml/2006/main" xmlns:r="http://schemas.openxmlformats.org/officeDocument/2006/relationships" xmlns:p="http://schemas.openxmlformats.org/presentationml/2006/main">
  <p:tag name="PA" val="v4.1.3"/>
</p:tagLst>
</file>

<file path=ppt/tags/tag442.xml><?xml version="1.0" encoding="utf-8"?>
<p:tagLst xmlns:a="http://schemas.openxmlformats.org/drawingml/2006/main" xmlns:r="http://schemas.openxmlformats.org/officeDocument/2006/relationships" xmlns:p="http://schemas.openxmlformats.org/presentationml/2006/main">
  <p:tag name="PA" val="v4.1.3"/>
</p:tagLst>
</file>

<file path=ppt/tags/tag443.xml><?xml version="1.0" encoding="utf-8"?>
<p:tagLst xmlns:a="http://schemas.openxmlformats.org/drawingml/2006/main" xmlns:r="http://schemas.openxmlformats.org/officeDocument/2006/relationships" xmlns:p="http://schemas.openxmlformats.org/presentationml/2006/main">
  <p:tag name="PA" val="v4.1.3"/>
</p:tagLst>
</file>

<file path=ppt/tags/tag444.xml><?xml version="1.0" encoding="utf-8"?>
<p:tagLst xmlns:a="http://schemas.openxmlformats.org/drawingml/2006/main" xmlns:r="http://schemas.openxmlformats.org/officeDocument/2006/relationships" xmlns:p="http://schemas.openxmlformats.org/presentationml/2006/main">
  <p:tag name="PA" val="v4.1.3"/>
</p:tagLst>
</file>

<file path=ppt/tags/tag445.xml><?xml version="1.0" encoding="utf-8"?>
<p:tagLst xmlns:a="http://schemas.openxmlformats.org/drawingml/2006/main" xmlns:r="http://schemas.openxmlformats.org/officeDocument/2006/relationships" xmlns:p="http://schemas.openxmlformats.org/presentationml/2006/main">
  <p:tag name="PA" val="v4.1.3"/>
</p:tagLst>
</file>

<file path=ppt/tags/tag446.xml><?xml version="1.0" encoding="utf-8"?>
<p:tagLst xmlns:a="http://schemas.openxmlformats.org/drawingml/2006/main" xmlns:r="http://schemas.openxmlformats.org/officeDocument/2006/relationships" xmlns:p="http://schemas.openxmlformats.org/presentationml/2006/main">
  <p:tag name="PA" val="v4.1.3"/>
</p:tagLst>
</file>

<file path=ppt/tags/tag447.xml><?xml version="1.0" encoding="utf-8"?>
<p:tagLst xmlns:a="http://schemas.openxmlformats.org/drawingml/2006/main" xmlns:r="http://schemas.openxmlformats.org/officeDocument/2006/relationships" xmlns:p="http://schemas.openxmlformats.org/presentationml/2006/main">
  <p:tag name="PA" val="v4.1.3"/>
</p:tagLst>
</file>

<file path=ppt/tags/tag448.xml><?xml version="1.0" encoding="utf-8"?>
<p:tagLst xmlns:a="http://schemas.openxmlformats.org/drawingml/2006/main" xmlns:r="http://schemas.openxmlformats.org/officeDocument/2006/relationships" xmlns:p="http://schemas.openxmlformats.org/presentationml/2006/main">
  <p:tag name="PA" val="v4.1.3"/>
</p:tagLst>
</file>

<file path=ppt/tags/tag449.xml><?xml version="1.0" encoding="utf-8"?>
<p:tagLst xmlns:a="http://schemas.openxmlformats.org/drawingml/2006/main" xmlns:r="http://schemas.openxmlformats.org/officeDocument/2006/relationships" xmlns:p="http://schemas.openxmlformats.org/presentationml/2006/main">
  <p:tag name="PA" val="v4.1.3"/>
</p:tagLst>
</file>

<file path=ppt/tags/tag45.xml><?xml version="1.0" encoding="utf-8"?>
<p:tagLst xmlns:a="http://schemas.openxmlformats.org/drawingml/2006/main" xmlns:r="http://schemas.openxmlformats.org/officeDocument/2006/relationships" xmlns:p="http://schemas.openxmlformats.org/presentationml/2006/main">
  <p:tag name="PA" val="v4.1.3"/>
</p:tagLst>
</file>

<file path=ppt/tags/tag450.xml><?xml version="1.0" encoding="utf-8"?>
<p:tagLst xmlns:a="http://schemas.openxmlformats.org/drawingml/2006/main" xmlns:r="http://schemas.openxmlformats.org/officeDocument/2006/relationships" xmlns:p="http://schemas.openxmlformats.org/presentationml/2006/main">
  <p:tag name="PA" val="v4.1.3"/>
</p:tagLst>
</file>

<file path=ppt/tags/tag451.xml><?xml version="1.0" encoding="utf-8"?>
<p:tagLst xmlns:a="http://schemas.openxmlformats.org/drawingml/2006/main" xmlns:r="http://schemas.openxmlformats.org/officeDocument/2006/relationships" xmlns:p="http://schemas.openxmlformats.org/presentationml/2006/main">
  <p:tag name="PA" val="v4.1.3"/>
</p:tagLst>
</file>

<file path=ppt/tags/tag452.xml><?xml version="1.0" encoding="utf-8"?>
<p:tagLst xmlns:a="http://schemas.openxmlformats.org/drawingml/2006/main" xmlns:r="http://schemas.openxmlformats.org/officeDocument/2006/relationships" xmlns:p="http://schemas.openxmlformats.org/presentationml/2006/main">
  <p:tag name="PA" val="v4.1.3"/>
</p:tagLst>
</file>

<file path=ppt/tags/tag453.xml><?xml version="1.0" encoding="utf-8"?>
<p:tagLst xmlns:a="http://schemas.openxmlformats.org/drawingml/2006/main" xmlns:r="http://schemas.openxmlformats.org/officeDocument/2006/relationships" xmlns:p="http://schemas.openxmlformats.org/presentationml/2006/main">
  <p:tag name="PA" val="v4.1.3"/>
</p:tagLst>
</file>

<file path=ppt/tags/tag454.xml><?xml version="1.0" encoding="utf-8"?>
<p:tagLst xmlns:a="http://schemas.openxmlformats.org/drawingml/2006/main" xmlns:r="http://schemas.openxmlformats.org/officeDocument/2006/relationships" xmlns:p="http://schemas.openxmlformats.org/presentationml/2006/main">
  <p:tag name="PA" val="v4.1.3"/>
</p:tagLst>
</file>

<file path=ppt/tags/tag455.xml><?xml version="1.0" encoding="utf-8"?>
<p:tagLst xmlns:a="http://schemas.openxmlformats.org/drawingml/2006/main" xmlns:r="http://schemas.openxmlformats.org/officeDocument/2006/relationships" xmlns:p="http://schemas.openxmlformats.org/presentationml/2006/main">
  <p:tag name="PA" val="v4.1.3"/>
</p:tagLst>
</file>

<file path=ppt/tags/tag456.xml><?xml version="1.0" encoding="utf-8"?>
<p:tagLst xmlns:a="http://schemas.openxmlformats.org/drawingml/2006/main" xmlns:r="http://schemas.openxmlformats.org/officeDocument/2006/relationships" xmlns:p="http://schemas.openxmlformats.org/presentationml/2006/main">
  <p:tag name="PA" val="v4.1.3"/>
</p:tagLst>
</file>

<file path=ppt/tags/tag457.xml><?xml version="1.0" encoding="utf-8"?>
<p:tagLst xmlns:a="http://schemas.openxmlformats.org/drawingml/2006/main" xmlns:r="http://schemas.openxmlformats.org/officeDocument/2006/relationships" xmlns:p="http://schemas.openxmlformats.org/presentationml/2006/main">
  <p:tag name="PA" val="v4.1.3"/>
</p:tagLst>
</file>

<file path=ppt/tags/tag458.xml><?xml version="1.0" encoding="utf-8"?>
<p:tagLst xmlns:a="http://schemas.openxmlformats.org/drawingml/2006/main" xmlns:r="http://schemas.openxmlformats.org/officeDocument/2006/relationships" xmlns:p="http://schemas.openxmlformats.org/presentationml/2006/main">
  <p:tag name="PA" val="v4.1.3"/>
</p:tagLst>
</file>

<file path=ppt/tags/tag459.xml><?xml version="1.0" encoding="utf-8"?>
<p:tagLst xmlns:a="http://schemas.openxmlformats.org/drawingml/2006/main" xmlns:r="http://schemas.openxmlformats.org/officeDocument/2006/relationships" xmlns:p="http://schemas.openxmlformats.org/presentationml/2006/main">
  <p:tag name="PA" val="v4.1.3"/>
</p:tagLst>
</file>

<file path=ppt/tags/tag46.xml><?xml version="1.0" encoding="utf-8"?>
<p:tagLst xmlns:a="http://schemas.openxmlformats.org/drawingml/2006/main" xmlns:r="http://schemas.openxmlformats.org/officeDocument/2006/relationships" xmlns:p="http://schemas.openxmlformats.org/presentationml/2006/main">
  <p:tag name="PA" val="v4.1.3"/>
</p:tagLst>
</file>

<file path=ppt/tags/tag460.xml><?xml version="1.0" encoding="utf-8"?>
<p:tagLst xmlns:a="http://schemas.openxmlformats.org/drawingml/2006/main" xmlns:r="http://schemas.openxmlformats.org/officeDocument/2006/relationships" xmlns:p="http://schemas.openxmlformats.org/presentationml/2006/main">
  <p:tag name="PA" val="v4.1.3"/>
</p:tagLst>
</file>

<file path=ppt/tags/tag461.xml><?xml version="1.0" encoding="utf-8"?>
<p:tagLst xmlns:a="http://schemas.openxmlformats.org/drawingml/2006/main" xmlns:r="http://schemas.openxmlformats.org/officeDocument/2006/relationships" xmlns:p="http://schemas.openxmlformats.org/presentationml/2006/main">
  <p:tag name="PA" val="v4.1.3"/>
</p:tagLst>
</file>

<file path=ppt/tags/tag462.xml><?xml version="1.0" encoding="utf-8"?>
<p:tagLst xmlns:a="http://schemas.openxmlformats.org/drawingml/2006/main" xmlns:r="http://schemas.openxmlformats.org/officeDocument/2006/relationships" xmlns:p="http://schemas.openxmlformats.org/presentationml/2006/main">
  <p:tag name="PA" val="v4.1.3"/>
</p:tagLst>
</file>

<file path=ppt/tags/tag463.xml><?xml version="1.0" encoding="utf-8"?>
<p:tagLst xmlns:a="http://schemas.openxmlformats.org/drawingml/2006/main" xmlns:r="http://schemas.openxmlformats.org/officeDocument/2006/relationships" xmlns:p="http://schemas.openxmlformats.org/presentationml/2006/main">
  <p:tag name="PA" val="v4.1.3"/>
</p:tagLst>
</file>

<file path=ppt/tags/tag464.xml><?xml version="1.0" encoding="utf-8"?>
<p:tagLst xmlns:a="http://schemas.openxmlformats.org/drawingml/2006/main" xmlns:r="http://schemas.openxmlformats.org/officeDocument/2006/relationships" xmlns:p="http://schemas.openxmlformats.org/presentationml/2006/main">
  <p:tag name="PA" val="v4.1.3"/>
</p:tagLst>
</file>

<file path=ppt/tags/tag465.xml><?xml version="1.0" encoding="utf-8"?>
<p:tagLst xmlns:a="http://schemas.openxmlformats.org/drawingml/2006/main" xmlns:r="http://schemas.openxmlformats.org/officeDocument/2006/relationships" xmlns:p="http://schemas.openxmlformats.org/presentationml/2006/main">
  <p:tag name="PA" val="v4.1.3"/>
</p:tagLst>
</file>

<file path=ppt/tags/tag466.xml><?xml version="1.0" encoding="utf-8"?>
<p:tagLst xmlns:a="http://schemas.openxmlformats.org/drawingml/2006/main" xmlns:r="http://schemas.openxmlformats.org/officeDocument/2006/relationships" xmlns:p="http://schemas.openxmlformats.org/presentationml/2006/main">
  <p:tag name="PA" val="v4.1.3"/>
</p:tagLst>
</file>

<file path=ppt/tags/tag467.xml><?xml version="1.0" encoding="utf-8"?>
<p:tagLst xmlns:a="http://schemas.openxmlformats.org/drawingml/2006/main" xmlns:r="http://schemas.openxmlformats.org/officeDocument/2006/relationships" xmlns:p="http://schemas.openxmlformats.org/presentationml/2006/main">
  <p:tag name="PA" val="v4.1.3"/>
</p:tagLst>
</file>

<file path=ppt/tags/tag468.xml><?xml version="1.0" encoding="utf-8"?>
<p:tagLst xmlns:a="http://schemas.openxmlformats.org/drawingml/2006/main" xmlns:r="http://schemas.openxmlformats.org/officeDocument/2006/relationships" xmlns:p="http://schemas.openxmlformats.org/presentationml/2006/main">
  <p:tag name="PA" val="v4.1.3"/>
</p:tagLst>
</file>

<file path=ppt/tags/tag469.xml><?xml version="1.0" encoding="utf-8"?>
<p:tagLst xmlns:a="http://schemas.openxmlformats.org/drawingml/2006/main" xmlns:r="http://schemas.openxmlformats.org/officeDocument/2006/relationships" xmlns:p="http://schemas.openxmlformats.org/presentationml/2006/main">
  <p:tag name="PA" val="v4.1.3"/>
</p:tagLst>
</file>

<file path=ppt/tags/tag47.xml><?xml version="1.0" encoding="utf-8"?>
<p:tagLst xmlns:a="http://schemas.openxmlformats.org/drawingml/2006/main" xmlns:r="http://schemas.openxmlformats.org/officeDocument/2006/relationships" xmlns:p="http://schemas.openxmlformats.org/presentationml/2006/main">
  <p:tag name="PA" val="v4.1.3"/>
</p:tagLst>
</file>

<file path=ppt/tags/tag470.xml><?xml version="1.0" encoding="utf-8"?>
<p:tagLst xmlns:a="http://schemas.openxmlformats.org/drawingml/2006/main" xmlns:r="http://schemas.openxmlformats.org/officeDocument/2006/relationships" xmlns:p="http://schemas.openxmlformats.org/presentationml/2006/main">
  <p:tag name="PA" val="v4.1.3"/>
</p:tagLst>
</file>

<file path=ppt/tags/tag471.xml><?xml version="1.0" encoding="utf-8"?>
<p:tagLst xmlns:a="http://schemas.openxmlformats.org/drawingml/2006/main" xmlns:r="http://schemas.openxmlformats.org/officeDocument/2006/relationships" xmlns:p="http://schemas.openxmlformats.org/presentationml/2006/main">
  <p:tag name="PA" val="v4.1.3"/>
</p:tagLst>
</file>

<file path=ppt/tags/tag472.xml><?xml version="1.0" encoding="utf-8"?>
<p:tagLst xmlns:a="http://schemas.openxmlformats.org/drawingml/2006/main" xmlns:r="http://schemas.openxmlformats.org/officeDocument/2006/relationships" xmlns:p="http://schemas.openxmlformats.org/presentationml/2006/main">
  <p:tag name="PA" val="v4.1.3"/>
</p:tagLst>
</file>

<file path=ppt/tags/tag473.xml><?xml version="1.0" encoding="utf-8"?>
<p:tagLst xmlns:a="http://schemas.openxmlformats.org/drawingml/2006/main" xmlns:r="http://schemas.openxmlformats.org/officeDocument/2006/relationships" xmlns:p="http://schemas.openxmlformats.org/presentationml/2006/main">
  <p:tag name="PA" val="v4.1.3"/>
</p:tagLst>
</file>

<file path=ppt/tags/tag474.xml><?xml version="1.0" encoding="utf-8"?>
<p:tagLst xmlns:a="http://schemas.openxmlformats.org/drawingml/2006/main" xmlns:r="http://schemas.openxmlformats.org/officeDocument/2006/relationships" xmlns:p="http://schemas.openxmlformats.org/presentationml/2006/main">
  <p:tag name="PA" val="v4.1.3"/>
</p:tagLst>
</file>

<file path=ppt/tags/tag475.xml><?xml version="1.0" encoding="utf-8"?>
<p:tagLst xmlns:a="http://schemas.openxmlformats.org/drawingml/2006/main" xmlns:r="http://schemas.openxmlformats.org/officeDocument/2006/relationships" xmlns:p="http://schemas.openxmlformats.org/presentationml/2006/main">
  <p:tag name="PA" val="v4.1.3"/>
</p:tagLst>
</file>

<file path=ppt/tags/tag476.xml><?xml version="1.0" encoding="utf-8"?>
<p:tagLst xmlns:a="http://schemas.openxmlformats.org/drawingml/2006/main" xmlns:r="http://schemas.openxmlformats.org/officeDocument/2006/relationships" xmlns:p="http://schemas.openxmlformats.org/presentationml/2006/main">
  <p:tag name="PA" val="v4.1.3"/>
</p:tagLst>
</file>

<file path=ppt/tags/tag477.xml><?xml version="1.0" encoding="utf-8"?>
<p:tagLst xmlns:a="http://schemas.openxmlformats.org/drawingml/2006/main" xmlns:r="http://schemas.openxmlformats.org/officeDocument/2006/relationships" xmlns:p="http://schemas.openxmlformats.org/presentationml/2006/main">
  <p:tag name="PA" val="v4.1.3"/>
</p:tagLst>
</file>

<file path=ppt/tags/tag478.xml><?xml version="1.0" encoding="utf-8"?>
<p:tagLst xmlns:a="http://schemas.openxmlformats.org/drawingml/2006/main" xmlns:r="http://schemas.openxmlformats.org/officeDocument/2006/relationships" xmlns:p="http://schemas.openxmlformats.org/presentationml/2006/main">
  <p:tag name="PA" val="v4.1.3"/>
</p:tagLst>
</file>

<file path=ppt/tags/tag479.xml><?xml version="1.0" encoding="utf-8"?>
<p:tagLst xmlns:a="http://schemas.openxmlformats.org/drawingml/2006/main" xmlns:r="http://schemas.openxmlformats.org/officeDocument/2006/relationships" xmlns:p="http://schemas.openxmlformats.org/presentationml/2006/main">
  <p:tag name="PA" val="v4.1.3"/>
</p:tagLst>
</file>

<file path=ppt/tags/tag48.xml><?xml version="1.0" encoding="utf-8"?>
<p:tagLst xmlns:a="http://schemas.openxmlformats.org/drawingml/2006/main" xmlns:r="http://schemas.openxmlformats.org/officeDocument/2006/relationships" xmlns:p="http://schemas.openxmlformats.org/presentationml/2006/main">
  <p:tag name="PA" val="v4.1.3"/>
</p:tagLst>
</file>

<file path=ppt/tags/tag480.xml><?xml version="1.0" encoding="utf-8"?>
<p:tagLst xmlns:a="http://schemas.openxmlformats.org/drawingml/2006/main" xmlns:r="http://schemas.openxmlformats.org/officeDocument/2006/relationships" xmlns:p="http://schemas.openxmlformats.org/presentationml/2006/main">
  <p:tag name="PA" val="v4.1.3"/>
</p:tagLst>
</file>

<file path=ppt/tags/tag481.xml><?xml version="1.0" encoding="utf-8"?>
<p:tagLst xmlns:a="http://schemas.openxmlformats.org/drawingml/2006/main" xmlns:r="http://schemas.openxmlformats.org/officeDocument/2006/relationships" xmlns:p="http://schemas.openxmlformats.org/presentationml/2006/main">
  <p:tag name="PA" val="v4.1.3"/>
</p:tagLst>
</file>

<file path=ppt/tags/tag482.xml><?xml version="1.0" encoding="utf-8"?>
<p:tagLst xmlns:a="http://schemas.openxmlformats.org/drawingml/2006/main" xmlns:r="http://schemas.openxmlformats.org/officeDocument/2006/relationships" xmlns:p="http://schemas.openxmlformats.org/presentationml/2006/main">
  <p:tag name="PA" val="v4.1.3"/>
</p:tagLst>
</file>

<file path=ppt/tags/tag483.xml><?xml version="1.0" encoding="utf-8"?>
<p:tagLst xmlns:a="http://schemas.openxmlformats.org/drawingml/2006/main" xmlns:r="http://schemas.openxmlformats.org/officeDocument/2006/relationships" xmlns:p="http://schemas.openxmlformats.org/presentationml/2006/main">
  <p:tag name="PA" val="v4.1.3"/>
</p:tagLst>
</file>

<file path=ppt/tags/tag484.xml><?xml version="1.0" encoding="utf-8"?>
<p:tagLst xmlns:a="http://schemas.openxmlformats.org/drawingml/2006/main" xmlns:r="http://schemas.openxmlformats.org/officeDocument/2006/relationships" xmlns:p="http://schemas.openxmlformats.org/presentationml/2006/main">
  <p:tag name="PA" val="v4.1.3"/>
</p:tagLst>
</file>

<file path=ppt/tags/tag485.xml><?xml version="1.0" encoding="utf-8"?>
<p:tagLst xmlns:a="http://schemas.openxmlformats.org/drawingml/2006/main" xmlns:r="http://schemas.openxmlformats.org/officeDocument/2006/relationships" xmlns:p="http://schemas.openxmlformats.org/presentationml/2006/main">
  <p:tag name="PA" val="v4.1.3"/>
</p:tagLst>
</file>

<file path=ppt/tags/tag486.xml><?xml version="1.0" encoding="utf-8"?>
<p:tagLst xmlns:a="http://schemas.openxmlformats.org/drawingml/2006/main" xmlns:r="http://schemas.openxmlformats.org/officeDocument/2006/relationships" xmlns:p="http://schemas.openxmlformats.org/presentationml/2006/main">
  <p:tag name="PA" val="v4.1.3"/>
</p:tagLst>
</file>

<file path=ppt/tags/tag487.xml><?xml version="1.0" encoding="utf-8"?>
<p:tagLst xmlns:a="http://schemas.openxmlformats.org/drawingml/2006/main" xmlns:r="http://schemas.openxmlformats.org/officeDocument/2006/relationships" xmlns:p="http://schemas.openxmlformats.org/presentationml/2006/main">
  <p:tag name="PA" val="v4.1.3"/>
</p:tagLst>
</file>

<file path=ppt/tags/tag488.xml><?xml version="1.0" encoding="utf-8"?>
<p:tagLst xmlns:a="http://schemas.openxmlformats.org/drawingml/2006/main" xmlns:r="http://schemas.openxmlformats.org/officeDocument/2006/relationships" xmlns:p="http://schemas.openxmlformats.org/presentationml/2006/main">
  <p:tag name="PA" val="v4.1.3"/>
</p:tagLst>
</file>

<file path=ppt/tags/tag489.xml><?xml version="1.0" encoding="utf-8"?>
<p:tagLst xmlns:a="http://schemas.openxmlformats.org/drawingml/2006/main" xmlns:r="http://schemas.openxmlformats.org/officeDocument/2006/relationships" xmlns:p="http://schemas.openxmlformats.org/presentationml/2006/main">
  <p:tag name="PA" val="v4.1.3"/>
</p:tagLst>
</file>

<file path=ppt/tags/tag49.xml><?xml version="1.0" encoding="utf-8"?>
<p:tagLst xmlns:a="http://schemas.openxmlformats.org/drawingml/2006/main" xmlns:r="http://schemas.openxmlformats.org/officeDocument/2006/relationships" xmlns:p="http://schemas.openxmlformats.org/presentationml/2006/main">
  <p:tag name="PA" val="v4.1.3"/>
</p:tagLst>
</file>

<file path=ppt/tags/tag490.xml><?xml version="1.0" encoding="utf-8"?>
<p:tagLst xmlns:a="http://schemas.openxmlformats.org/drawingml/2006/main" xmlns:r="http://schemas.openxmlformats.org/officeDocument/2006/relationships" xmlns:p="http://schemas.openxmlformats.org/presentationml/2006/main">
  <p:tag name="PA" val="v4.1.3"/>
</p:tagLst>
</file>

<file path=ppt/tags/tag491.xml><?xml version="1.0" encoding="utf-8"?>
<p:tagLst xmlns:a="http://schemas.openxmlformats.org/drawingml/2006/main" xmlns:r="http://schemas.openxmlformats.org/officeDocument/2006/relationships" xmlns:p="http://schemas.openxmlformats.org/presentationml/2006/main">
  <p:tag name="PA" val="v4.1.3"/>
</p:tagLst>
</file>

<file path=ppt/tags/tag492.xml><?xml version="1.0" encoding="utf-8"?>
<p:tagLst xmlns:a="http://schemas.openxmlformats.org/drawingml/2006/main" xmlns:r="http://schemas.openxmlformats.org/officeDocument/2006/relationships" xmlns:p="http://schemas.openxmlformats.org/presentationml/2006/main">
  <p:tag name="PA" val="v4.1.3"/>
</p:tagLst>
</file>

<file path=ppt/tags/tag493.xml><?xml version="1.0" encoding="utf-8"?>
<p:tagLst xmlns:a="http://schemas.openxmlformats.org/drawingml/2006/main" xmlns:r="http://schemas.openxmlformats.org/officeDocument/2006/relationships" xmlns:p="http://schemas.openxmlformats.org/presentationml/2006/main">
  <p:tag name="PA" val="v4.1.3"/>
</p:tagLst>
</file>

<file path=ppt/tags/tag494.xml><?xml version="1.0" encoding="utf-8"?>
<p:tagLst xmlns:a="http://schemas.openxmlformats.org/drawingml/2006/main" xmlns:r="http://schemas.openxmlformats.org/officeDocument/2006/relationships" xmlns:p="http://schemas.openxmlformats.org/presentationml/2006/main">
  <p:tag name="PA" val="v4.1.3"/>
</p:tagLst>
</file>

<file path=ppt/tags/tag495.xml><?xml version="1.0" encoding="utf-8"?>
<p:tagLst xmlns:a="http://schemas.openxmlformats.org/drawingml/2006/main" xmlns:r="http://schemas.openxmlformats.org/officeDocument/2006/relationships" xmlns:p="http://schemas.openxmlformats.org/presentationml/2006/main">
  <p:tag name="PA" val="v4.1.3"/>
</p:tagLst>
</file>

<file path=ppt/tags/tag496.xml><?xml version="1.0" encoding="utf-8"?>
<p:tagLst xmlns:a="http://schemas.openxmlformats.org/drawingml/2006/main" xmlns:r="http://schemas.openxmlformats.org/officeDocument/2006/relationships" xmlns:p="http://schemas.openxmlformats.org/presentationml/2006/main">
  <p:tag name="PA" val="v4.1.3"/>
</p:tagLst>
</file>

<file path=ppt/tags/tag497.xml><?xml version="1.0" encoding="utf-8"?>
<p:tagLst xmlns:a="http://schemas.openxmlformats.org/drawingml/2006/main" xmlns:r="http://schemas.openxmlformats.org/officeDocument/2006/relationships" xmlns:p="http://schemas.openxmlformats.org/presentationml/2006/main">
  <p:tag name="PA" val="v4.1.3"/>
</p:tagLst>
</file>

<file path=ppt/tags/tag498.xml><?xml version="1.0" encoding="utf-8"?>
<p:tagLst xmlns:a="http://schemas.openxmlformats.org/drawingml/2006/main" xmlns:r="http://schemas.openxmlformats.org/officeDocument/2006/relationships" xmlns:p="http://schemas.openxmlformats.org/presentationml/2006/main">
  <p:tag name="PA" val="v4.1.3"/>
</p:tagLst>
</file>

<file path=ppt/tags/tag499.xml><?xml version="1.0" encoding="utf-8"?>
<p:tagLst xmlns:a="http://schemas.openxmlformats.org/drawingml/2006/main" xmlns:r="http://schemas.openxmlformats.org/officeDocument/2006/relationships" xmlns:p="http://schemas.openxmlformats.org/presentationml/2006/main">
  <p:tag name="PA" val="v4.1.3"/>
</p:tagLst>
</file>

<file path=ppt/tags/tag5.xml><?xml version="1.0" encoding="utf-8"?>
<p:tagLst xmlns:a="http://schemas.openxmlformats.org/drawingml/2006/main" xmlns:r="http://schemas.openxmlformats.org/officeDocument/2006/relationships" xmlns:p="http://schemas.openxmlformats.org/presentationml/2006/main">
  <p:tag name="PA" val="v4.1.3"/>
</p:tagLst>
</file>

<file path=ppt/tags/tag50.xml><?xml version="1.0" encoding="utf-8"?>
<p:tagLst xmlns:a="http://schemas.openxmlformats.org/drawingml/2006/main" xmlns:r="http://schemas.openxmlformats.org/officeDocument/2006/relationships" xmlns:p="http://schemas.openxmlformats.org/presentationml/2006/main">
  <p:tag name="PA" val="v4.1.3"/>
</p:tagLst>
</file>

<file path=ppt/tags/tag500.xml><?xml version="1.0" encoding="utf-8"?>
<p:tagLst xmlns:a="http://schemas.openxmlformats.org/drawingml/2006/main" xmlns:r="http://schemas.openxmlformats.org/officeDocument/2006/relationships" xmlns:p="http://schemas.openxmlformats.org/presentationml/2006/main">
  <p:tag name="PA" val="v4.1.3"/>
</p:tagLst>
</file>

<file path=ppt/tags/tag501.xml><?xml version="1.0" encoding="utf-8"?>
<p:tagLst xmlns:a="http://schemas.openxmlformats.org/drawingml/2006/main" xmlns:r="http://schemas.openxmlformats.org/officeDocument/2006/relationships" xmlns:p="http://schemas.openxmlformats.org/presentationml/2006/main">
  <p:tag name="PA" val="v4.1.3"/>
</p:tagLst>
</file>

<file path=ppt/tags/tag502.xml><?xml version="1.0" encoding="utf-8"?>
<p:tagLst xmlns:a="http://schemas.openxmlformats.org/drawingml/2006/main" xmlns:r="http://schemas.openxmlformats.org/officeDocument/2006/relationships" xmlns:p="http://schemas.openxmlformats.org/presentationml/2006/main">
  <p:tag name="PA" val="v4.1.3"/>
</p:tagLst>
</file>

<file path=ppt/tags/tag503.xml><?xml version="1.0" encoding="utf-8"?>
<p:tagLst xmlns:a="http://schemas.openxmlformats.org/drawingml/2006/main" xmlns:r="http://schemas.openxmlformats.org/officeDocument/2006/relationships" xmlns:p="http://schemas.openxmlformats.org/presentationml/2006/main">
  <p:tag name="PA" val="v4.1.3"/>
</p:tagLst>
</file>

<file path=ppt/tags/tag504.xml><?xml version="1.0" encoding="utf-8"?>
<p:tagLst xmlns:a="http://schemas.openxmlformats.org/drawingml/2006/main" xmlns:r="http://schemas.openxmlformats.org/officeDocument/2006/relationships" xmlns:p="http://schemas.openxmlformats.org/presentationml/2006/main">
  <p:tag name="PA" val="v4.1.3"/>
</p:tagLst>
</file>

<file path=ppt/tags/tag505.xml><?xml version="1.0" encoding="utf-8"?>
<p:tagLst xmlns:a="http://schemas.openxmlformats.org/drawingml/2006/main" xmlns:r="http://schemas.openxmlformats.org/officeDocument/2006/relationships" xmlns:p="http://schemas.openxmlformats.org/presentationml/2006/main">
  <p:tag name="PA" val="v4.1.3"/>
</p:tagLst>
</file>

<file path=ppt/tags/tag506.xml><?xml version="1.0" encoding="utf-8"?>
<p:tagLst xmlns:a="http://schemas.openxmlformats.org/drawingml/2006/main" xmlns:r="http://schemas.openxmlformats.org/officeDocument/2006/relationships" xmlns:p="http://schemas.openxmlformats.org/presentationml/2006/main">
  <p:tag name="PA" val="v4.1.3"/>
</p:tagLst>
</file>

<file path=ppt/tags/tag507.xml><?xml version="1.0" encoding="utf-8"?>
<p:tagLst xmlns:a="http://schemas.openxmlformats.org/drawingml/2006/main" xmlns:r="http://schemas.openxmlformats.org/officeDocument/2006/relationships" xmlns:p="http://schemas.openxmlformats.org/presentationml/2006/main">
  <p:tag name="PA" val="v4.1.3"/>
</p:tagLst>
</file>

<file path=ppt/tags/tag508.xml><?xml version="1.0" encoding="utf-8"?>
<p:tagLst xmlns:a="http://schemas.openxmlformats.org/drawingml/2006/main" xmlns:r="http://schemas.openxmlformats.org/officeDocument/2006/relationships" xmlns:p="http://schemas.openxmlformats.org/presentationml/2006/main">
  <p:tag name="PA" val="v4.1.3"/>
</p:tagLst>
</file>

<file path=ppt/tags/tag509.xml><?xml version="1.0" encoding="utf-8"?>
<p:tagLst xmlns:a="http://schemas.openxmlformats.org/drawingml/2006/main" xmlns:r="http://schemas.openxmlformats.org/officeDocument/2006/relationships" xmlns:p="http://schemas.openxmlformats.org/presentationml/2006/main">
  <p:tag name="PA" val="v4.1.3"/>
</p:tagLst>
</file>

<file path=ppt/tags/tag51.xml><?xml version="1.0" encoding="utf-8"?>
<p:tagLst xmlns:a="http://schemas.openxmlformats.org/drawingml/2006/main" xmlns:r="http://schemas.openxmlformats.org/officeDocument/2006/relationships" xmlns:p="http://schemas.openxmlformats.org/presentationml/2006/main">
  <p:tag name="PA" val="v4.1.3"/>
</p:tagLst>
</file>

<file path=ppt/tags/tag510.xml><?xml version="1.0" encoding="utf-8"?>
<p:tagLst xmlns:a="http://schemas.openxmlformats.org/drawingml/2006/main" xmlns:r="http://schemas.openxmlformats.org/officeDocument/2006/relationships" xmlns:p="http://schemas.openxmlformats.org/presentationml/2006/main">
  <p:tag name="PA" val="v4.1.3"/>
</p:tagLst>
</file>

<file path=ppt/tags/tag511.xml><?xml version="1.0" encoding="utf-8"?>
<p:tagLst xmlns:a="http://schemas.openxmlformats.org/drawingml/2006/main" xmlns:r="http://schemas.openxmlformats.org/officeDocument/2006/relationships" xmlns:p="http://schemas.openxmlformats.org/presentationml/2006/main">
  <p:tag name="PA" val="v4.1.3"/>
</p:tagLst>
</file>

<file path=ppt/tags/tag512.xml><?xml version="1.0" encoding="utf-8"?>
<p:tagLst xmlns:a="http://schemas.openxmlformats.org/drawingml/2006/main" xmlns:r="http://schemas.openxmlformats.org/officeDocument/2006/relationships" xmlns:p="http://schemas.openxmlformats.org/presentationml/2006/main">
  <p:tag name="PA" val="v4.1.3"/>
</p:tagLst>
</file>

<file path=ppt/tags/tag513.xml><?xml version="1.0" encoding="utf-8"?>
<p:tagLst xmlns:a="http://schemas.openxmlformats.org/drawingml/2006/main" xmlns:r="http://schemas.openxmlformats.org/officeDocument/2006/relationships" xmlns:p="http://schemas.openxmlformats.org/presentationml/2006/main">
  <p:tag name="PA" val="v4.1.3"/>
</p:tagLst>
</file>

<file path=ppt/tags/tag514.xml><?xml version="1.0" encoding="utf-8"?>
<p:tagLst xmlns:a="http://schemas.openxmlformats.org/drawingml/2006/main" xmlns:r="http://schemas.openxmlformats.org/officeDocument/2006/relationships" xmlns:p="http://schemas.openxmlformats.org/presentationml/2006/main">
  <p:tag name="PA" val="v4.1.3"/>
</p:tagLst>
</file>

<file path=ppt/tags/tag515.xml><?xml version="1.0" encoding="utf-8"?>
<p:tagLst xmlns:a="http://schemas.openxmlformats.org/drawingml/2006/main" xmlns:r="http://schemas.openxmlformats.org/officeDocument/2006/relationships" xmlns:p="http://schemas.openxmlformats.org/presentationml/2006/main">
  <p:tag name="PA" val="v4.1.3"/>
</p:tagLst>
</file>

<file path=ppt/tags/tag516.xml><?xml version="1.0" encoding="utf-8"?>
<p:tagLst xmlns:a="http://schemas.openxmlformats.org/drawingml/2006/main" xmlns:r="http://schemas.openxmlformats.org/officeDocument/2006/relationships" xmlns:p="http://schemas.openxmlformats.org/presentationml/2006/main">
  <p:tag name="PA" val="v4.1.3"/>
</p:tagLst>
</file>

<file path=ppt/tags/tag517.xml><?xml version="1.0" encoding="utf-8"?>
<p:tagLst xmlns:a="http://schemas.openxmlformats.org/drawingml/2006/main" xmlns:r="http://schemas.openxmlformats.org/officeDocument/2006/relationships" xmlns:p="http://schemas.openxmlformats.org/presentationml/2006/main">
  <p:tag name="PA" val="v4.1.3"/>
</p:tagLst>
</file>

<file path=ppt/tags/tag518.xml><?xml version="1.0" encoding="utf-8"?>
<p:tagLst xmlns:a="http://schemas.openxmlformats.org/drawingml/2006/main" xmlns:r="http://schemas.openxmlformats.org/officeDocument/2006/relationships" xmlns:p="http://schemas.openxmlformats.org/presentationml/2006/main">
  <p:tag name="PA" val="v4.1.3"/>
</p:tagLst>
</file>

<file path=ppt/tags/tag519.xml><?xml version="1.0" encoding="utf-8"?>
<p:tagLst xmlns:a="http://schemas.openxmlformats.org/drawingml/2006/main" xmlns:r="http://schemas.openxmlformats.org/officeDocument/2006/relationships" xmlns:p="http://schemas.openxmlformats.org/presentationml/2006/main">
  <p:tag name="PA" val="v4.1.3"/>
</p:tagLst>
</file>

<file path=ppt/tags/tag52.xml><?xml version="1.0" encoding="utf-8"?>
<p:tagLst xmlns:a="http://schemas.openxmlformats.org/drawingml/2006/main" xmlns:r="http://schemas.openxmlformats.org/officeDocument/2006/relationships" xmlns:p="http://schemas.openxmlformats.org/presentationml/2006/main">
  <p:tag name="PA" val="v4.1.3"/>
</p:tagLst>
</file>

<file path=ppt/tags/tag520.xml><?xml version="1.0" encoding="utf-8"?>
<p:tagLst xmlns:a="http://schemas.openxmlformats.org/drawingml/2006/main" xmlns:r="http://schemas.openxmlformats.org/officeDocument/2006/relationships" xmlns:p="http://schemas.openxmlformats.org/presentationml/2006/main">
  <p:tag name="PA" val="v4.1.3"/>
</p:tagLst>
</file>

<file path=ppt/tags/tag521.xml><?xml version="1.0" encoding="utf-8"?>
<p:tagLst xmlns:a="http://schemas.openxmlformats.org/drawingml/2006/main" xmlns:r="http://schemas.openxmlformats.org/officeDocument/2006/relationships" xmlns:p="http://schemas.openxmlformats.org/presentationml/2006/main">
  <p:tag name="PA" val="v4.1.3"/>
</p:tagLst>
</file>

<file path=ppt/tags/tag522.xml><?xml version="1.0" encoding="utf-8"?>
<p:tagLst xmlns:a="http://schemas.openxmlformats.org/drawingml/2006/main" xmlns:r="http://schemas.openxmlformats.org/officeDocument/2006/relationships" xmlns:p="http://schemas.openxmlformats.org/presentationml/2006/main">
  <p:tag name="PA" val="v4.1.3"/>
</p:tagLst>
</file>

<file path=ppt/tags/tag523.xml><?xml version="1.0" encoding="utf-8"?>
<p:tagLst xmlns:a="http://schemas.openxmlformats.org/drawingml/2006/main" xmlns:r="http://schemas.openxmlformats.org/officeDocument/2006/relationships" xmlns:p="http://schemas.openxmlformats.org/presentationml/2006/main">
  <p:tag name="PA" val="v4.1.3"/>
</p:tagLst>
</file>

<file path=ppt/tags/tag524.xml><?xml version="1.0" encoding="utf-8"?>
<p:tagLst xmlns:a="http://schemas.openxmlformats.org/drawingml/2006/main" xmlns:r="http://schemas.openxmlformats.org/officeDocument/2006/relationships" xmlns:p="http://schemas.openxmlformats.org/presentationml/2006/main">
  <p:tag name="PA" val="v4.1.3"/>
</p:tagLst>
</file>

<file path=ppt/tags/tag525.xml><?xml version="1.0" encoding="utf-8"?>
<p:tagLst xmlns:a="http://schemas.openxmlformats.org/drawingml/2006/main" xmlns:r="http://schemas.openxmlformats.org/officeDocument/2006/relationships" xmlns:p="http://schemas.openxmlformats.org/presentationml/2006/main">
  <p:tag name="PA" val="v4.1.3"/>
</p:tagLst>
</file>

<file path=ppt/tags/tag526.xml><?xml version="1.0" encoding="utf-8"?>
<p:tagLst xmlns:a="http://schemas.openxmlformats.org/drawingml/2006/main" xmlns:r="http://schemas.openxmlformats.org/officeDocument/2006/relationships" xmlns:p="http://schemas.openxmlformats.org/presentationml/2006/main">
  <p:tag name="PA" val="v4.1.3"/>
</p:tagLst>
</file>

<file path=ppt/tags/tag527.xml><?xml version="1.0" encoding="utf-8"?>
<p:tagLst xmlns:a="http://schemas.openxmlformats.org/drawingml/2006/main" xmlns:r="http://schemas.openxmlformats.org/officeDocument/2006/relationships" xmlns:p="http://schemas.openxmlformats.org/presentationml/2006/main">
  <p:tag name="PA" val="v4.1.3"/>
</p:tagLst>
</file>

<file path=ppt/tags/tag528.xml><?xml version="1.0" encoding="utf-8"?>
<p:tagLst xmlns:a="http://schemas.openxmlformats.org/drawingml/2006/main" xmlns:r="http://schemas.openxmlformats.org/officeDocument/2006/relationships" xmlns:p="http://schemas.openxmlformats.org/presentationml/2006/main">
  <p:tag name="PA" val="v4.1.3"/>
</p:tagLst>
</file>

<file path=ppt/tags/tag529.xml><?xml version="1.0" encoding="utf-8"?>
<p:tagLst xmlns:a="http://schemas.openxmlformats.org/drawingml/2006/main" xmlns:r="http://schemas.openxmlformats.org/officeDocument/2006/relationships" xmlns:p="http://schemas.openxmlformats.org/presentationml/2006/main">
  <p:tag name="PA" val="v4.1.3"/>
</p:tagLst>
</file>

<file path=ppt/tags/tag53.xml><?xml version="1.0" encoding="utf-8"?>
<p:tagLst xmlns:a="http://schemas.openxmlformats.org/drawingml/2006/main" xmlns:r="http://schemas.openxmlformats.org/officeDocument/2006/relationships" xmlns:p="http://schemas.openxmlformats.org/presentationml/2006/main">
  <p:tag name="PA" val="v4.1.3"/>
</p:tagLst>
</file>

<file path=ppt/tags/tag530.xml><?xml version="1.0" encoding="utf-8"?>
<p:tagLst xmlns:a="http://schemas.openxmlformats.org/drawingml/2006/main" xmlns:r="http://schemas.openxmlformats.org/officeDocument/2006/relationships" xmlns:p="http://schemas.openxmlformats.org/presentationml/2006/main">
  <p:tag name="PA" val="v4.1.3"/>
</p:tagLst>
</file>

<file path=ppt/tags/tag531.xml><?xml version="1.0" encoding="utf-8"?>
<p:tagLst xmlns:a="http://schemas.openxmlformats.org/drawingml/2006/main" xmlns:r="http://schemas.openxmlformats.org/officeDocument/2006/relationships" xmlns:p="http://schemas.openxmlformats.org/presentationml/2006/main">
  <p:tag name="PA" val="v4.1.3"/>
</p:tagLst>
</file>

<file path=ppt/tags/tag532.xml><?xml version="1.0" encoding="utf-8"?>
<p:tagLst xmlns:a="http://schemas.openxmlformats.org/drawingml/2006/main" xmlns:r="http://schemas.openxmlformats.org/officeDocument/2006/relationships" xmlns:p="http://schemas.openxmlformats.org/presentationml/2006/main">
  <p:tag name="PA" val="v4.1.3"/>
</p:tagLst>
</file>

<file path=ppt/tags/tag533.xml><?xml version="1.0" encoding="utf-8"?>
<p:tagLst xmlns:a="http://schemas.openxmlformats.org/drawingml/2006/main" xmlns:r="http://schemas.openxmlformats.org/officeDocument/2006/relationships" xmlns:p="http://schemas.openxmlformats.org/presentationml/2006/main">
  <p:tag name="PA" val="v4.1.3"/>
</p:tagLst>
</file>

<file path=ppt/tags/tag534.xml><?xml version="1.0" encoding="utf-8"?>
<p:tagLst xmlns:a="http://schemas.openxmlformats.org/drawingml/2006/main" xmlns:r="http://schemas.openxmlformats.org/officeDocument/2006/relationships" xmlns:p="http://schemas.openxmlformats.org/presentationml/2006/main">
  <p:tag name="PA" val="v4.1.3"/>
</p:tagLst>
</file>

<file path=ppt/tags/tag535.xml><?xml version="1.0" encoding="utf-8"?>
<p:tagLst xmlns:a="http://schemas.openxmlformats.org/drawingml/2006/main" xmlns:r="http://schemas.openxmlformats.org/officeDocument/2006/relationships" xmlns:p="http://schemas.openxmlformats.org/presentationml/2006/main">
  <p:tag name="PA" val="v4.1.3"/>
</p:tagLst>
</file>

<file path=ppt/tags/tag536.xml><?xml version="1.0" encoding="utf-8"?>
<p:tagLst xmlns:a="http://schemas.openxmlformats.org/drawingml/2006/main" xmlns:r="http://schemas.openxmlformats.org/officeDocument/2006/relationships" xmlns:p="http://schemas.openxmlformats.org/presentationml/2006/main">
  <p:tag name="PA" val="v4.1.3"/>
</p:tagLst>
</file>

<file path=ppt/tags/tag537.xml><?xml version="1.0" encoding="utf-8"?>
<p:tagLst xmlns:a="http://schemas.openxmlformats.org/drawingml/2006/main" xmlns:r="http://schemas.openxmlformats.org/officeDocument/2006/relationships" xmlns:p="http://schemas.openxmlformats.org/presentationml/2006/main">
  <p:tag name="PA" val="v4.1.3"/>
</p:tagLst>
</file>

<file path=ppt/tags/tag538.xml><?xml version="1.0" encoding="utf-8"?>
<p:tagLst xmlns:a="http://schemas.openxmlformats.org/drawingml/2006/main" xmlns:r="http://schemas.openxmlformats.org/officeDocument/2006/relationships" xmlns:p="http://schemas.openxmlformats.org/presentationml/2006/main">
  <p:tag name="PA" val="v4.1.3"/>
</p:tagLst>
</file>

<file path=ppt/tags/tag539.xml><?xml version="1.0" encoding="utf-8"?>
<p:tagLst xmlns:a="http://schemas.openxmlformats.org/drawingml/2006/main" xmlns:r="http://schemas.openxmlformats.org/officeDocument/2006/relationships" xmlns:p="http://schemas.openxmlformats.org/presentationml/2006/main">
  <p:tag name="PA" val="v4.1.3"/>
</p:tagLst>
</file>

<file path=ppt/tags/tag54.xml><?xml version="1.0" encoding="utf-8"?>
<p:tagLst xmlns:a="http://schemas.openxmlformats.org/drawingml/2006/main" xmlns:r="http://schemas.openxmlformats.org/officeDocument/2006/relationships" xmlns:p="http://schemas.openxmlformats.org/presentationml/2006/main">
  <p:tag name="PA" val="v4.1.3"/>
</p:tagLst>
</file>

<file path=ppt/tags/tag540.xml><?xml version="1.0" encoding="utf-8"?>
<p:tagLst xmlns:a="http://schemas.openxmlformats.org/drawingml/2006/main" xmlns:r="http://schemas.openxmlformats.org/officeDocument/2006/relationships" xmlns:p="http://schemas.openxmlformats.org/presentationml/2006/main">
  <p:tag name="PA" val="v4.1.3"/>
</p:tagLst>
</file>

<file path=ppt/tags/tag541.xml><?xml version="1.0" encoding="utf-8"?>
<p:tagLst xmlns:a="http://schemas.openxmlformats.org/drawingml/2006/main" xmlns:r="http://schemas.openxmlformats.org/officeDocument/2006/relationships" xmlns:p="http://schemas.openxmlformats.org/presentationml/2006/main">
  <p:tag name="PA" val="v4.1.3"/>
</p:tagLst>
</file>

<file path=ppt/tags/tag542.xml><?xml version="1.0" encoding="utf-8"?>
<p:tagLst xmlns:a="http://schemas.openxmlformats.org/drawingml/2006/main" xmlns:r="http://schemas.openxmlformats.org/officeDocument/2006/relationships" xmlns:p="http://schemas.openxmlformats.org/presentationml/2006/main">
  <p:tag name="PA" val="v4.1.3"/>
</p:tagLst>
</file>

<file path=ppt/tags/tag543.xml><?xml version="1.0" encoding="utf-8"?>
<p:tagLst xmlns:a="http://schemas.openxmlformats.org/drawingml/2006/main" xmlns:r="http://schemas.openxmlformats.org/officeDocument/2006/relationships" xmlns:p="http://schemas.openxmlformats.org/presentationml/2006/main">
  <p:tag name="PA" val="v4.1.3"/>
</p:tagLst>
</file>

<file path=ppt/tags/tag544.xml><?xml version="1.0" encoding="utf-8"?>
<p:tagLst xmlns:a="http://schemas.openxmlformats.org/drawingml/2006/main" xmlns:r="http://schemas.openxmlformats.org/officeDocument/2006/relationships" xmlns:p="http://schemas.openxmlformats.org/presentationml/2006/main">
  <p:tag name="PA" val="v4.1.3"/>
</p:tagLst>
</file>

<file path=ppt/tags/tag545.xml><?xml version="1.0" encoding="utf-8"?>
<p:tagLst xmlns:a="http://schemas.openxmlformats.org/drawingml/2006/main" xmlns:r="http://schemas.openxmlformats.org/officeDocument/2006/relationships" xmlns:p="http://schemas.openxmlformats.org/presentationml/2006/main">
  <p:tag name="PA" val="v4.1.3"/>
</p:tagLst>
</file>

<file path=ppt/tags/tag546.xml><?xml version="1.0" encoding="utf-8"?>
<p:tagLst xmlns:a="http://schemas.openxmlformats.org/drawingml/2006/main" xmlns:r="http://schemas.openxmlformats.org/officeDocument/2006/relationships" xmlns:p="http://schemas.openxmlformats.org/presentationml/2006/main">
  <p:tag name="PA" val="v4.1.3"/>
</p:tagLst>
</file>

<file path=ppt/tags/tag547.xml><?xml version="1.0" encoding="utf-8"?>
<p:tagLst xmlns:a="http://schemas.openxmlformats.org/drawingml/2006/main" xmlns:r="http://schemas.openxmlformats.org/officeDocument/2006/relationships" xmlns:p="http://schemas.openxmlformats.org/presentationml/2006/main">
  <p:tag name="PA" val="v4.1.3"/>
</p:tagLst>
</file>

<file path=ppt/tags/tag548.xml><?xml version="1.0" encoding="utf-8"?>
<p:tagLst xmlns:a="http://schemas.openxmlformats.org/drawingml/2006/main" xmlns:r="http://schemas.openxmlformats.org/officeDocument/2006/relationships" xmlns:p="http://schemas.openxmlformats.org/presentationml/2006/main">
  <p:tag name="PA" val="v4.1.3"/>
</p:tagLst>
</file>

<file path=ppt/tags/tag549.xml><?xml version="1.0" encoding="utf-8"?>
<p:tagLst xmlns:a="http://schemas.openxmlformats.org/drawingml/2006/main" xmlns:r="http://schemas.openxmlformats.org/officeDocument/2006/relationships" xmlns:p="http://schemas.openxmlformats.org/presentationml/2006/main">
  <p:tag name="PA" val="v4.1.3"/>
</p:tagLst>
</file>

<file path=ppt/tags/tag55.xml><?xml version="1.0" encoding="utf-8"?>
<p:tagLst xmlns:a="http://schemas.openxmlformats.org/drawingml/2006/main" xmlns:r="http://schemas.openxmlformats.org/officeDocument/2006/relationships" xmlns:p="http://schemas.openxmlformats.org/presentationml/2006/main">
  <p:tag name="PA" val="v4.1.3"/>
</p:tagLst>
</file>

<file path=ppt/tags/tag550.xml><?xml version="1.0" encoding="utf-8"?>
<p:tagLst xmlns:a="http://schemas.openxmlformats.org/drawingml/2006/main" xmlns:r="http://schemas.openxmlformats.org/officeDocument/2006/relationships" xmlns:p="http://schemas.openxmlformats.org/presentationml/2006/main">
  <p:tag name="PA" val="v4.1.3"/>
</p:tagLst>
</file>

<file path=ppt/tags/tag551.xml><?xml version="1.0" encoding="utf-8"?>
<p:tagLst xmlns:a="http://schemas.openxmlformats.org/drawingml/2006/main" xmlns:r="http://schemas.openxmlformats.org/officeDocument/2006/relationships" xmlns:p="http://schemas.openxmlformats.org/presentationml/2006/main">
  <p:tag name="PA" val="v4.1.3"/>
</p:tagLst>
</file>

<file path=ppt/tags/tag552.xml><?xml version="1.0" encoding="utf-8"?>
<p:tagLst xmlns:a="http://schemas.openxmlformats.org/drawingml/2006/main" xmlns:r="http://schemas.openxmlformats.org/officeDocument/2006/relationships" xmlns:p="http://schemas.openxmlformats.org/presentationml/2006/main">
  <p:tag name="PA" val="v4.1.3"/>
</p:tagLst>
</file>

<file path=ppt/tags/tag553.xml><?xml version="1.0" encoding="utf-8"?>
<p:tagLst xmlns:a="http://schemas.openxmlformats.org/drawingml/2006/main" xmlns:r="http://schemas.openxmlformats.org/officeDocument/2006/relationships" xmlns:p="http://schemas.openxmlformats.org/presentationml/2006/main">
  <p:tag name="PA" val="v4.1.3"/>
</p:tagLst>
</file>

<file path=ppt/tags/tag554.xml><?xml version="1.0" encoding="utf-8"?>
<p:tagLst xmlns:a="http://schemas.openxmlformats.org/drawingml/2006/main" xmlns:r="http://schemas.openxmlformats.org/officeDocument/2006/relationships" xmlns:p="http://schemas.openxmlformats.org/presentationml/2006/main">
  <p:tag name="PA" val="v4.1.3"/>
</p:tagLst>
</file>

<file path=ppt/tags/tag555.xml><?xml version="1.0" encoding="utf-8"?>
<p:tagLst xmlns:a="http://schemas.openxmlformats.org/drawingml/2006/main" xmlns:r="http://schemas.openxmlformats.org/officeDocument/2006/relationships" xmlns:p="http://schemas.openxmlformats.org/presentationml/2006/main">
  <p:tag name="PA" val="v4.1.3"/>
</p:tagLst>
</file>

<file path=ppt/tags/tag556.xml><?xml version="1.0" encoding="utf-8"?>
<p:tagLst xmlns:a="http://schemas.openxmlformats.org/drawingml/2006/main" xmlns:r="http://schemas.openxmlformats.org/officeDocument/2006/relationships" xmlns:p="http://schemas.openxmlformats.org/presentationml/2006/main">
  <p:tag name="PA" val="v4.1.3"/>
</p:tagLst>
</file>

<file path=ppt/tags/tag557.xml><?xml version="1.0" encoding="utf-8"?>
<p:tagLst xmlns:a="http://schemas.openxmlformats.org/drawingml/2006/main" xmlns:r="http://schemas.openxmlformats.org/officeDocument/2006/relationships" xmlns:p="http://schemas.openxmlformats.org/presentationml/2006/main">
  <p:tag name="PA" val="v4.1.3"/>
</p:tagLst>
</file>

<file path=ppt/tags/tag558.xml><?xml version="1.0" encoding="utf-8"?>
<p:tagLst xmlns:a="http://schemas.openxmlformats.org/drawingml/2006/main" xmlns:r="http://schemas.openxmlformats.org/officeDocument/2006/relationships" xmlns:p="http://schemas.openxmlformats.org/presentationml/2006/main">
  <p:tag name="PA" val="v4.1.3"/>
</p:tagLst>
</file>

<file path=ppt/tags/tag559.xml><?xml version="1.0" encoding="utf-8"?>
<p:tagLst xmlns:a="http://schemas.openxmlformats.org/drawingml/2006/main" xmlns:r="http://schemas.openxmlformats.org/officeDocument/2006/relationships" xmlns:p="http://schemas.openxmlformats.org/presentationml/2006/main">
  <p:tag name="PA" val="v4.1.3"/>
</p:tagLst>
</file>

<file path=ppt/tags/tag56.xml><?xml version="1.0" encoding="utf-8"?>
<p:tagLst xmlns:a="http://schemas.openxmlformats.org/drawingml/2006/main" xmlns:r="http://schemas.openxmlformats.org/officeDocument/2006/relationships" xmlns:p="http://schemas.openxmlformats.org/presentationml/2006/main">
  <p:tag name="PA" val="v4.1.3"/>
</p:tagLst>
</file>

<file path=ppt/tags/tag560.xml><?xml version="1.0" encoding="utf-8"?>
<p:tagLst xmlns:a="http://schemas.openxmlformats.org/drawingml/2006/main" xmlns:r="http://schemas.openxmlformats.org/officeDocument/2006/relationships" xmlns:p="http://schemas.openxmlformats.org/presentationml/2006/main">
  <p:tag name="PA" val="v4.1.3"/>
</p:tagLst>
</file>

<file path=ppt/tags/tag561.xml><?xml version="1.0" encoding="utf-8"?>
<p:tagLst xmlns:a="http://schemas.openxmlformats.org/drawingml/2006/main" xmlns:r="http://schemas.openxmlformats.org/officeDocument/2006/relationships" xmlns:p="http://schemas.openxmlformats.org/presentationml/2006/main">
  <p:tag name="PA" val="v4.1.3"/>
</p:tagLst>
</file>

<file path=ppt/tags/tag562.xml><?xml version="1.0" encoding="utf-8"?>
<p:tagLst xmlns:a="http://schemas.openxmlformats.org/drawingml/2006/main" xmlns:r="http://schemas.openxmlformats.org/officeDocument/2006/relationships" xmlns:p="http://schemas.openxmlformats.org/presentationml/2006/main">
  <p:tag name="PA" val="v4.1.3"/>
</p:tagLst>
</file>

<file path=ppt/tags/tag563.xml><?xml version="1.0" encoding="utf-8"?>
<p:tagLst xmlns:a="http://schemas.openxmlformats.org/drawingml/2006/main" xmlns:r="http://schemas.openxmlformats.org/officeDocument/2006/relationships" xmlns:p="http://schemas.openxmlformats.org/presentationml/2006/main">
  <p:tag name="PA" val="v4.1.3"/>
</p:tagLst>
</file>

<file path=ppt/tags/tag564.xml><?xml version="1.0" encoding="utf-8"?>
<p:tagLst xmlns:a="http://schemas.openxmlformats.org/drawingml/2006/main" xmlns:r="http://schemas.openxmlformats.org/officeDocument/2006/relationships" xmlns:p="http://schemas.openxmlformats.org/presentationml/2006/main">
  <p:tag name="PA" val="v4.1.3"/>
</p:tagLst>
</file>

<file path=ppt/tags/tag565.xml><?xml version="1.0" encoding="utf-8"?>
<p:tagLst xmlns:a="http://schemas.openxmlformats.org/drawingml/2006/main" xmlns:r="http://schemas.openxmlformats.org/officeDocument/2006/relationships" xmlns:p="http://schemas.openxmlformats.org/presentationml/2006/main">
  <p:tag name="PA" val="v4.1.3"/>
</p:tagLst>
</file>

<file path=ppt/tags/tag566.xml><?xml version="1.0" encoding="utf-8"?>
<p:tagLst xmlns:a="http://schemas.openxmlformats.org/drawingml/2006/main" xmlns:r="http://schemas.openxmlformats.org/officeDocument/2006/relationships" xmlns:p="http://schemas.openxmlformats.org/presentationml/2006/main">
  <p:tag name="PA" val="v4.1.3"/>
</p:tagLst>
</file>

<file path=ppt/tags/tag567.xml><?xml version="1.0" encoding="utf-8"?>
<p:tagLst xmlns:a="http://schemas.openxmlformats.org/drawingml/2006/main" xmlns:r="http://schemas.openxmlformats.org/officeDocument/2006/relationships" xmlns:p="http://schemas.openxmlformats.org/presentationml/2006/main">
  <p:tag name="PA" val="v4.1.3"/>
</p:tagLst>
</file>

<file path=ppt/tags/tag568.xml><?xml version="1.0" encoding="utf-8"?>
<p:tagLst xmlns:a="http://schemas.openxmlformats.org/drawingml/2006/main" xmlns:r="http://schemas.openxmlformats.org/officeDocument/2006/relationships" xmlns:p="http://schemas.openxmlformats.org/presentationml/2006/main">
  <p:tag name="PA" val="v4.1.3"/>
</p:tagLst>
</file>

<file path=ppt/tags/tag569.xml><?xml version="1.0" encoding="utf-8"?>
<p:tagLst xmlns:a="http://schemas.openxmlformats.org/drawingml/2006/main" xmlns:r="http://schemas.openxmlformats.org/officeDocument/2006/relationships" xmlns:p="http://schemas.openxmlformats.org/presentationml/2006/main">
  <p:tag name="PA" val="v4.1.3"/>
</p:tagLst>
</file>

<file path=ppt/tags/tag57.xml><?xml version="1.0" encoding="utf-8"?>
<p:tagLst xmlns:a="http://schemas.openxmlformats.org/drawingml/2006/main" xmlns:r="http://schemas.openxmlformats.org/officeDocument/2006/relationships" xmlns:p="http://schemas.openxmlformats.org/presentationml/2006/main">
  <p:tag name="PA" val="v4.1.3"/>
</p:tagLst>
</file>

<file path=ppt/tags/tag570.xml><?xml version="1.0" encoding="utf-8"?>
<p:tagLst xmlns:a="http://schemas.openxmlformats.org/drawingml/2006/main" xmlns:r="http://schemas.openxmlformats.org/officeDocument/2006/relationships" xmlns:p="http://schemas.openxmlformats.org/presentationml/2006/main">
  <p:tag name="PA" val="v4.1.3"/>
</p:tagLst>
</file>

<file path=ppt/tags/tag571.xml><?xml version="1.0" encoding="utf-8"?>
<p:tagLst xmlns:a="http://schemas.openxmlformats.org/drawingml/2006/main" xmlns:r="http://schemas.openxmlformats.org/officeDocument/2006/relationships" xmlns:p="http://schemas.openxmlformats.org/presentationml/2006/main">
  <p:tag name="PA" val="v4.1.3"/>
</p:tagLst>
</file>

<file path=ppt/tags/tag572.xml><?xml version="1.0" encoding="utf-8"?>
<p:tagLst xmlns:a="http://schemas.openxmlformats.org/drawingml/2006/main" xmlns:r="http://schemas.openxmlformats.org/officeDocument/2006/relationships" xmlns:p="http://schemas.openxmlformats.org/presentationml/2006/main">
  <p:tag name="PA" val="v4.1.3"/>
</p:tagLst>
</file>

<file path=ppt/tags/tag573.xml><?xml version="1.0" encoding="utf-8"?>
<p:tagLst xmlns:a="http://schemas.openxmlformats.org/drawingml/2006/main" xmlns:r="http://schemas.openxmlformats.org/officeDocument/2006/relationships" xmlns:p="http://schemas.openxmlformats.org/presentationml/2006/main">
  <p:tag name="PA" val="v4.1.3"/>
</p:tagLst>
</file>

<file path=ppt/tags/tag574.xml><?xml version="1.0" encoding="utf-8"?>
<p:tagLst xmlns:a="http://schemas.openxmlformats.org/drawingml/2006/main" xmlns:r="http://schemas.openxmlformats.org/officeDocument/2006/relationships" xmlns:p="http://schemas.openxmlformats.org/presentationml/2006/main">
  <p:tag name="PA" val="v4.1.3"/>
</p:tagLst>
</file>

<file path=ppt/tags/tag575.xml><?xml version="1.0" encoding="utf-8"?>
<p:tagLst xmlns:a="http://schemas.openxmlformats.org/drawingml/2006/main" xmlns:r="http://schemas.openxmlformats.org/officeDocument/2006/relationships" xmlns:p="http://schemas.openxmlformats.org/presentationml/2006/main">
  <p:tag name="PA" val="v4.1.3"/>
</p:tagLst>
</file>

<file path=ppt/tags/tag576.xml><?xml version="1.0" encoding="utf-8"?>
<p:tagLst xmlns:a="http://schemas.openxmlformats.org/drawingml/2006/main" xmlns:r="http://schemas.openxmlformats.org/officeDocument/2006/relationships" xmlns:p="http://schemas.openxmlformats.org/presentationml/2006/main">
  <p:tag name="PA" val="v4.1.3"/>
</p:tagLst>
</file>

<file path=ppt/tags/tag577.xml><?xml version="1.0" encoding="utf-8"?>
<p:tagLst xmlns:a="http://schemas.openxmlformats.org/drawingml/2006/main" xmlns:r="http://schemas.openxmlformats.org/officeDocument/2006/relationships" xmlns:p="http://schemas.openxmlformats.org/presentationml/2006/main">
  <p:tag name="PA" val="v4.1.3"/>
</p:tagLst>
</file>

<file path=ppt/tags/tag578.xml><?xml version="1.0" encoding="utf-8"?>
<p:tagLst xmlns:a="http://schemas.openxmlformats.org/drawingml/2006/main" xmlns:r="http://schemas.openxmlformats.org/officeDocument/2006/relationships" xmlns:p="http://schemas.openxmlformats.org/presentationml/2006/main">
  <p:tag name="PA" val="v4.1.3"/>
</p:tagLst>
</file>

<file path=ppt/tags/tag579.xml><?xml version="1.0" encoding="utf-8"?>
<p:tagLst xmlns:a="http://schemas.openxmlformats.org/drawingml/2006/main" xmlns:r="http://schemas.openxmlformats.org/officeDocument/2006/relationships" xmlns:p="http://schemas.openxmlformats.org/presentationml/2006/main">
  <p:tag name="PA" val="v4.1.3"/>
</p:tagLst>
</file>

<file path=ppt/tags/tag58.xml><?xml version="1.0" encoding="utf-8"?>
<p:tagLst xmlns:a="http://schemas.openxmlformats.org/drawingml/2006/main" xmlns:r="http://schemas.openxmlformats.org/officeDocument/2006/relationships" xmlns:p="http://schemas.openxmlformats.org/presentationml/2006/main">
  <p:tag name="PA" val="v4.1.3"/>
</p:tagLst>
</file>

<file path=ppt/tags/tag580.xml><?xml version="1.0" encoding="utf-8"?>
<p:tagLst xmlns:a="http://schemas.openxmlformats.org/drawingml/2006/main" xmlns:r="http://schemas.openxmlformats.org/officeDocument/2006/relationships" xmlns:p="http://schemas.openxmlformats.org/presentationml/2006/main">
  <p:tag name="PA" val="v4.1.3"/>
</p:tagLst>
</file>

<file path=ppt/tags/tag581.xml><?xml version="1.0" encoding="utf-8"?>
<p:tagLst xmlns:a="http://schemas.openxmlformats.org/drawingml/2006/main" xmlns:r="http://schemas.openxmlformats.org/officeDocument/2006/relationships" xmlns:p="http://schemas.openxmlformats.org/presentationml/2006/main">
  <p:tag name="PA" val="v4.1.3"/>
</p:tagLst>
</file>

<file path=ppt/tags/tag582.xml><?xml version="1.0" encoding="utf-8"?>
<p:tagLst xmlns:a="http://schemas.openxmlformats.org/drawingml/2006/main" xmlns:r="http://schemas.openxmlformats.org/officeDocument/2006/relationships" xmlns:p="http://schemas.openxmlformats.org/presentationml/2006/main">
  <p:tag name="PA" val="v4.1.3"/>
</p:tagLst>
</file>

<file path=ppt/tags/tag583.xml><?xml version="1.0" encoding="utf-8"?>
<p:tagLst xmlns:a="http://schemas.openxmlformats.org/drawingml/2006/main" xmlns:r="http://schemas.openxmlformats.org/officeDocument/2006/relationships" xmlns:p="http://schemas.openxmlformats.org/presentationml/2006/main">
  <p:tag name="PA" val="v4.1.3"/>
</p:tagLst>
</file>

<file path=ppt/tags/tag584.xml><?xml version="1.0" encoding="utf-8"?>
<p:tagLst xmlns:a="http://schemas.openxmlformats.org/drawingml/2006/main" xmlns:r="http://schemas.openxmlformats.org/officeDocument/2006/relationships" xmlns:p="http://schemas.openxmlformats.org/presentationml/2006/main">
  <p:tag name="PA" val="v4.1.3"/>
</p:tagLst>
</file>

<file path=ppt/tags/tag585.xml><?xml version="1.0" encoding="utf-8"?>
<p:tagLst xmlns:a="http://schemas.openxmlformats.org/drawingml/2006/main" xmlns:r="http://schemas.openxmlformats.org/officeDocument/2006/relationships" xmlns:p="http://schemas.openxmlformats.org/presentationml/2006/main">
  <p:tag name="PA" val="v4.1.3"/>
</p:tagLst>
</file>

<file path=ppt/tags/tag586.xml><?xml version="1.0" encoding="utf-8"?>
<p:tagLst xmlns:a="http://schemas.openxmlformats.org/drawingml/2006/main" xmlns:r="http://schemas.openxmlformats.org/officeDocument/2006/relationships" xmlns:p="http://schemas.openxmlformats.org/presentationml/2006/main">
  <p:tag name="PA" val="v4.1.3"/>
</p:tagLst>
</file>

<file path=ppt/tags/tag587.xml><?xml version="1.0" encoding="utf-8"?>
<p:tagLst xmlns:a="http://schemas.openxmlformats.org/drawingml/2006/main" xmlns:r="http://schemas.openxmlformats.org/officeDocument/2006/relationships" xmlns:p="http://schemas.openxmlformats.org/presentationml/2006/main">
  <p:tag name="PA" val="v4.1.3"/>
</p:tagLst>
</file>

<file path=ppt/tags/tag588.xml><?xml version="1.0" encoding="utf-8"?>
<p:tagLst xmlns:a="http://schemas.openxmlformats.org/drawingml/2006/main" xmlns:r="http://schemas.openxmlformats.org/officeDocument/2006/relationships" xmlns:p="http://schemas.openxmlformats.org/presentationml/2006/main">
  <p:tag name="PA" val="v4.1.3"/>
</p:tagLst>
</file>

<file path=ppt/tags/tag589.xml><?xml version="1.0" encoding="utf-8"?>
<p:tagLst xmlns:a="http://schemas.openxmlformats.org/drawingml/2006/main" xmlns:r="http://schemas.openxmlformats.org/officeDocument/2006/relationships" xmlns:p="http://schemas.openxmlformats.org/presentationml/2006/main">
  <p:tag name="PA" val="v4.1.3"/>
</p:tagLst>
</file>

<file path=ppt/tags/tag59.xml><?xml version="1.0" encoding="utf-8"?>
<p:tagLst xmlns:a="http://schemas.openxmlformats.org/drawingml/2006/main" xmlns:r="http://schemas.openxmlformats.org/officeDocument/2006/relationships" xmlns:p="http://schemas.openxmlformats.org/presentationml/2006/main">
  <p:tag name="PA" val="v4.1.3"/>
</p:tagLst>
</file>

<file path=ppt/tags/tag590.xml><?xml version="1.0" encoding="utf-8"?>
<p:tagLst xmlns:a="http://schemas.openxmlformats.org/drawingml/2006/main" xmlns:r="http://schemas.openxmlformats.org/officeDocument/2006/relationships" xmlns:p="http://schemas.openxmlformats.org/presentationml/2006/main">
  <p:tag name="PA" val="v4.1.3"/>
</p:tagLst>
</file>

<file path=ppt/tags/tag591.xml><?xml version="1.0" encoding="utf-8"?>
<p:tagLst xmlns:a="http://schemas.openxmlformats.org/drawingml/2006/main" xmlns:r="http://schemas.openxmlformats.org/officeDocument/2006/relationships" xmlns:p="http://schemas.openxmlformats.org/presentationml/2006/main">
  <p:tag name="PA" val="v4.1.3"/>
</p:tagLst>
</file>

<file path=ppt/tags/tag592.xml><?xml version="1.0" encoding="utf-8"?>
<p:tagLst xmlns:a="http://schemas.openxmlformats.org/drawingml/2006/main" xmlns:r="http://schemas.openxmlformats.org/officeDocument/2006/relationships" xmlns:p="http://schemas.openxmlformats.org/presentationml/2006/main">
  <p:tag name="PA" val="v4.1.3"/>
</p:tagLst>
</file>

<file path=ppt/tags/tag593.xml><?xml version="1.0" encoding="utf-8"?>
<p:tagLst xmlns:a="http://schemas.openxmlformats.org/drawingml/2006/main" xmlns:r="http://schemas.openxmlformats.org/officeDocument/2006/relationships" xmlns:p="http://schemas.openxmlformats.org/presentationml/2006/main">
  <p:tag name="PA" val="v4.1.3"/>
</p:tagLst>
</file>

<file path=ppt/tags/tag594.xml><?xml version="1.0" encoding="utf-8"?>
<p:tagLst xmlns:a="http://schemas.openxmlformats.org/drawingml/2006/main" xmlns:r="http://schemas.openxmlformats.org/officeDocument/2006/relationships" xmlns:p="http://schemas.openxmlformats.org/presentationml/2006/main">
  <p:tag name="PA" val="v4.1.3"/>
</p:tagLst>
</file>

<file path=ppt/tags/tag595.xml><?xml version="1.0" encoding="utf-8"?>
<p:tagLst xmlns:a="http://schemas.openxmlformats.org/drawingml/2006/main" xmlns:r="http://schemas.openxmlformats.org/officeDocument/2006/relationships" xmlns:p="http://schemas.openxmlformats.org/presentationml/2006/main">
  <p:tag name="PA" val="v4.1.3"/>
</p:tagLst>
</file>

<file path=ppt/tags/tag596.xml><?xml version="1.0" encoding="utf-8"?>
<p:tagLst xmlns:a="http://schemas.openxmlformats.org/drawingml/2006/main" xmlns:r="http://schemas.openxmlformats.org/officeDocument/2006/relationships" xmlns:p="http://schemas.openxmlformats.org/presentationml/2006/main">
  <p:tag name="PA" val="v4.1.3"/>
</p:tagLst>
</file>

<file path=ppt/tags/tag597.xml><?xml version="1.0" encoding="utf-8"?>
<p:tagLst xmlns:a="http://schemas.openxmlformats.org/drawingml/2006/main" xmlns:r="http://schemas.openxmlformats.org/officeDocument/2006/relationships" xmlns:p="http://schemas.openxmlformats.org/presentationml/2006/main">
  <p:tag name="PA" val="v4.1.3"/>
</p:tagLst>
</file>

<file path=ppt/tags/tag598.xml><?xml version="1.0" encoding="utf-8"?>
<p:tagLst xmlns:a="http://schemas.openxmlformats.org/drawingml/2006/main" xmlns:r="http://schemas.openxmlformats.org/officeDocument/2006/relationships" xmlns:p="http://schemas.openxmlformats.org/presentationml/2006/main">
  <p:tag name="PA" val="v4.1.3"/>
</p:tagLst>
</file>

<file path=ppt/tags/tag599.xml><?xml version="1.0" encoding="utf-8"?>
<p:tagLst xmlns:a="http://schemas.openxmlformats.org/drawingml/2006/main" xmlns:r="http://schemas.openxmlformats.org/officeDocument/2006/relationships" xmlns:p="http://schemas.openxmlformats.org/presentationml/2006/main">
  <p:tag name="PA" val="v4.1.3"/>
</p:tagLst>
</file>

<file path=ppt/tags/tag6.xml><?xml version="1.0" encoding="utf-8"?>
<p:tagLst xmlns:a="http://schemas.openxmlformats.org/drawingml/2006/main" xmlns:r="http://schemas.openxmlformats.org/officeDocument/2006/relationships" xmlns:p="http://schemas.openxmlformats.org/presentationml/2006/main">
  <p:tag name="PA" val="v4.1.3"/>
</p:tagLst>
</file>

<file path=ppt/tags/tag60.xml><?xml version="1.0" encoding="utf-8"?>
<p:tagLst xmlns:a="http://schemas.openxmlformats.org/drawingml/2006/main" xmlns:r="http://schemas.openxmlformats.org/officeDocument/2006/relationships" xmlns:p="http://schemas.openxmlformats.org/presentationml/2006/main">
  <p:tag name="PA" val="v4.1.3"/>
</p:tagLst>
</file>

<file path=ppt/tags/tag600.xml><?xml version="1.0" encoding="utf-8"?>
<p:tagLst xmlns:a="http://schemas.openxmlformats.org/drawingml/2006/main" xmlns:r="http://schemas.openxmlformats.org/officeDocument/2006/relationships" xmlns:p="http://schemas.openxmlformats.org/presentationml/2006/main">
  <p:tag name="PA" val="v4.1.3"/>
</p:tagLst>
</file>

<file path=ppt/tags/tag601.xml><?xml version="1.0" encoding="utf-8"?>
<p:tagLst xmlns:a="http://schemas.openxmlformats.org/drawingml/2006/main" xmlns:r="http://schemas.openxmlformats.org/officeDocument/2006/relationships" xmlns:p="http://schemas.openxmlformats.org/presentationml/2006/main">
  <p:tag name="PA" val="v4.1.3"/>
</p:tagLst>
</file>

<file path=ppt/tags/tag602.xml><?xml version="1.0" encoding="utf-8"?>
<p:tagLst xmlns:a="http://schemas.openxmlformats.org/drawingml/2006/main" xmlns:r="http://schemas.openxmlformats.org/officeDocument/2006/relationships" xmlns:p="http://schemas.openxmlformats.org/presentationml/2006/main">
  <p:tag name="PA" val="v4.1.3"/>
</p:tagLst>
</file>

<file path=ppt/tags/tag603.xml><?xml version="1.0" encoding="utf-8"?>
<p:tagLst xmlns:a="http://schemas.openxmlformats.org/drawingml/2006/main" xmlns:r="http://schemas.openxmlformats.org/officeDocument/2006/relationships" xmlns:p="http://schemas.openxmlformats.org/presentationml/2006/main">
  <p:tag name="PA" val="v4.1.3"/>
</p:tagLst>
</file>

<file path=ppt/tags/tag604.xml><?xml version="1.0" encoding="utf-8"?>
<p:tagLst xmlns:a="http://schemas.openxmlformats.org/drawingml/2006/main" xmlns:r="http://schemas.openxmlformats.org/officeDocument/2006/relationships" xmlns:p="http://schemas.openxmlformats.org/presentationml/2006/main">
  <p:tag name="PA" val="v4.1.3"/>
</p:tagLst>
</file>

<file path=ppt/tags/tag605.xml><?xml version="1.0" encoding="utf-8"?>
<p:tagLst xmlns:a="http://schemas.openxmlformats.org/drawingml/2006/main" xmlns:r="http://schemas.openxmlformats.org/officeDocument/2006/relationships" xmlns:p="http://schemas.openxmlformats.org/presentationml/2006/main">
  <p:tag name="PA" val="v4.1.3"/>
</p:tagLst>
</file>

<file path=ppt/tags/tag606.xml><?xml version="1.0" encoding="utf-8"?>
<p:tagLst xmlns:a="http://schemas.openxmlformats.org/drawingml/2006/main" xmlns:r="http://schemas.openxmlformats.org/officeDocument/2006/relationships" xmlns:p="http://schemas.openxmlformats.org/presentationml/2006/main">
  <p:tag name="PA" val="v4.1.3"/>
</p:tagLst>
</file>

<file path=ppt/tags/tag607.xml><?xml version="1.0" encoding="utf-8"?>
<p:tagLst xmlns:a="http://schemas.openxmlformats.org/drawingml/2006/main" xmlns:r="http://schemas.openxmlformats.org/officeDocument/2006/relationships" xmlns:p="http://schemas.openxmlformats.org/presentationml/2006/main">
  <p:tag name="PA" val="v4.1.3"/>
</p:tagLst>
</file>

<file path=ppt/tags/tag608.xml><?xml version="1.0" encoding="utf-8"?>
<p:tagLst xmlns:a="http://schemas.openxmlformats.org/drawingml/2006/main" xmlns:r="http://schemas.openxmlformats.org/officeDocument/2006/relationships" xmlns:p="http://schemas.openxmlformats.org/presentationml/2006/main">
  <p:tag name="PA" val="v4.1.3"/>
</p:tagLst>
</file>

<file path=ppt/tags/tag609.xml><?xml version="1.0" encoding="utf-8"?>
<p:tagLst xmlns:a="http://schemas.openxmlformats.org/drawingml/2006/main" xmlns:r="http://schemas.openxmlformats.org/officeDocument/2006/relationships" xmlns:p="http://schemas.openxmlformats.org/presentationml/2006/main">
  <p:tag name="PA" val="v4.1.3"/>
</p:tagLst>
</file>

<file path=ppt/tags/tag61.xml><?xml version="1.0" encoding="utf-8"?>
<p:tagLst xmlns:a="http://schemas.openxmlformats.org/drawingml/2006/main" xmlns:r="http://schemas.openxmlformats.org/officeDocument/2006/relationships" xmlns:p="http://schemas.openxmlformats.org/presentationml/2006/main">
  <p:tag name="PA" val="v4.1.3"/>
</p:tagLst>
</file>

<file path=ppt/tags/tag610.xml><?xml version="1.0" encoding="utf-8"?>
<p:tagLst xmlns:a="http://schemas.openxmlformats.org/drawingml/2006/main" xmlns:r="http://schemas.openxmlformats.org/officeDocument/2006/relationships" xmlns:p="http://schemas.openxmlformats.org/presentationml/2006/main">
  <p:tag name="PA" val="v4.1.3"/>
</p:tagLst>
</file>

<file path=ppt/tags/tag611.xml><?xml version="1.0" encoding="utf-8"?>
<p:tagLst xmlns:a="http://schemas.openxmlformats.org/drawingml/2006/main" xmlns:r="http://schemas.openxmlformats.org/officeDocument/2006/relationships" xmlns:p="http://schemas.openxmlformats.org/presentationml/2006/main">
  <p:tag name="PA" val="v4.1.3"/>
</p:tagLst>
</file>

<file path=ppt/tags/tag612.xml><?xml version="1.0" encoding="utf-8"?>
<p:tagLst xmlns:a="http://schemas.openxmlformats.org/drawingml/2006/main" xmlns:r="http://schemas.openxmlformats.org/officeDocument/2006/relationships" xmlns:p="http://schemas.openxmlformats.org/presentationml/2006/main">
  <p:tag name="PA" val="v4.1.3"/>
</p:tagLst>
</file>

<file path=ppt/tags/tag613.xml><?xml version="1.0" encoding="utf-8"?>
<p:tagLst xmlns:a="http://schemas.openxmlformats.org/drawingml/2006/main" xmlns:r="http://schemas.openxmlformats.org/officeDocument/2006/relationships" xmlns:p="http://schemas.openxmlformats.org/presentationml/2006/main">
  <p:tag name="PA" val="v4.1.3"/>
</p:tagLst>
</file>

<file path=ppt/tags/tag614.xml><?xml version="1.0" encoding="utf-8"?>
<p:tagLst xmlns:a="http://schemas.openxmlformats.org/drawingml/2006/main" xmlns:r="http://schemas.openxmlformats.org/officeDocument/2006/relationships" xmlns:p="http://schemas.openxmlformats.org/presentationml/2006/main">
  <p:tag name="PA" val="v4.1.3"/>
</p:tagLst>
</file>

<file path=ppt/tags/tag615.xml><?xml version="1.0" encoding="utf-8"?>
<p:tagLst xmlns:a="http://schemas.openxmlformats.org/drawingml/2006/main" xmlns:r="http://schemas.openxmlformats.org/officeDocument/2006/relationships" xmlns:p="http://schemas.openxmlformats.org/presentationml/2006/main">
  <p:tag name="PA" val="v4.1.3"/>
</p:tagLst>
</file>

<file path=ppt/tags/tag62.xml><?xml version="1.0" encoding="utf-8"?>
<p:tagLst xmlns:a="http://schemas.openxmlformats.org/drawingml/2006/main" xmlns:r="http://schemas.openxmlformats.org/officeDocument/2006/relationships" xmlns:p="http://schemas.openxmlformats.org/presentationml/2006/main">
  <p:tag name="PA" val="v4.1.3"/>
</p:tagLst>
</file>

<file path=ppt/tags/tag63.xml><?xml version="1.0" encoding="utf-8"?>
<p:tagLst xmlns:a="http://schemas.openxmlformats.org/drawingml/2006/main" xmlns:r="http://schemas.openxmlformats.org/officeDocument/2006/relationships" xmlns:p="http://schemas.openxmlformats.org/presentationml/2006/main">
  <p:tag name="PA" val="v4.1.3"/>
</p:tagLst>
</file>

<file path=ppt/tags/tag64.xml><?xml version="1.0" encoding="utf-8"?>
<p:tagLst xmlns:a="http://schemas.openxmlformats.org/drawingml/2006/main" xmlns:r="http://schemas.openxmlformats.org/officeDocument/2006/relationships" xmlns:p="http://schemas.openxmlformats.org/presentationml/2006/main">
  <p:tag name="PA" val="v4.1.3"/>
</p:tagLst>
</file>

<file path=ppt/tags/tag65.xml><?xml version="1.0" encoding="utf-8"?>
<p:tagLst xmlns:a="http://schemas.openxmlformats.org/drawingml/2006/main" xmlns:r="http://schemas.openxmlformats.org/officeDocument/2006/relationships" xmlns:p="http://schemas.openxmlformats.org/presentationml/2006/main">
  <p:tag name="PA" val="v4.1.3"/>
</p:tagLst>
</file>

<file path=ppt/tags/tag66.xml><?xml version="1.0" encoding="utf-8"?>
<p:tagLst xmlns:a="http://schemas.openxmlformats.org/drawingml/2006/main" xmlns:r="http://schemas.openxmlformats.org/officeDocument/2006/relationships" xmlns:p="http://schemas.openxmlformats.org/presentationml/2006/main">
  <p:tag name="PA" val="v4.1.3"/>
</p:tagLst>
</file>

<file path=ppt/tags/tag67.xml><?xml version="1.0" encoding="utf-8"?>
<p:tagLst xmlns:a="http://schemas.openxmlformats.org/drawingml/2006/main" xmlns:r="http://schemas.openxmlformats.org/officeDocument/2006/relationships" xmlns:p="http://schemas.openxmlformats.org/presentationml/2006/main">
  <p:tag name="PA" val="v4.1.3"/>
</p:tagLst>
</file>

<file path=ppt/tags/tag68.xml><?xml version="1.0" encoding="utf-8"?>
<p:tagLst xmlns:a="http://schemas.openxmlformats.org/drawingml/2006/main" xmlns:r="http://schemas.openxmlformats.org/officeDocument/2006/relationships" xmlns:p="http://schemas.openxmlformats.org/presentationml/2006/main">
  <p:tag name="PA" val="v4.1.3"/>
</p:tagLst>
</file>

<file path=ppt/tags/tag69.xml><?xml version="1.0" encoding="utf-8"?>
<p:tagLst xmlns:a="http://schemas.openxmlformats.org/drawingml/2006/main" xmlns:r="http://schemas.openxmlformats.org/officeDocument/2006/relationships" xmlns:p="http://schemas.openxmlformats.org/presentationml/2006/main">
  <p:tag name="PA" val="v4.1.3"/>
</p:tagLst>
</file>

<file path=ppt/tags/tag7.xml><?xml version="1.0" encoding="utf-8"?>
<p:tagLst xmlns:a="http://schemas.openxmlformats.org/drawingml/2006/main" xmlns:r="http://schemas.openxmlformats.org/officeDocument/2006/relationships" xmlns:p="http://schemas.openxmlformats.org/presentationml/2006/main">
  <p:tag name="PA" val="v4.1.3"/>
</p:tagLst>
</file>

<file path=ppt/tags/tag70.xml><?xml version="1.0" encoding="utf-8"?>
<p:tagLst xmlns:a="http://schemas.openxmlformats.org/drawingml/2006/main" xmlns:r="http://schemas.openxmlformats.org/officeDocument/2006/relationships" xmlns:p="http://schemas.openxmlformats.org/presentationml/2006/main">
  <p:tag name="PA" val="v4.1.3"/>
</p:tagLst>
</file>

<file path=ppt/tags/tag71.xml><?xml version="1.0" encoding="utf-8"?>
<p:tagLst xmlns:a="http://schemas.openxmlformats.org/drawingml/2006/main" xmlns:r="http://schemas.openxmlformats.org/officeDocument/2006/relationships" xmlns:p="http://schemas.openxmlformats.org/presentationml/2006/main">
  <p:tag name="PA" val="v4.1.3"/>
</p:tagLst>
</file>

<file path=ppt/tags/tag72.xml><?xml version="1.0" encoding="utf-8"?>
<p:tagLst xmlns:a="http://schemas.openxmlformats.org/drawingml/2006/main" xmlns:r="http://schemas.openxmlformats.org/officeDocument/2006/relationships" xmlns:p="http://schemas.openxmlformats.org/presentationml/2006/main">
  <p:tag name="PA" val="v4.1.3"/>
</p:tagLst>
</file>

<file path=ppt/tags/tag73.xml><?xml version="1.0" encoding="utf-8"?>
<p:tagLst xmlns:a="http://schemas.openxmlformats.org/drawingml/2006/main" xmlns:r="http://schemas.openxmlformats.org/officeDocument/2006/relationships" xmlns:p="http://schemas.openxmlformats.org/presentationml/2006/main">
  <p:tag name="PA" val="v4.1.3"/>
</p:tagLst>
</file>

<file path=ppt/tags/tag74.xml><?xml version="1.0" encoding="utf-8"?>
<p:tagLst xmlns:a="http://schemas.openxmlformats.org/drawingml/2006/main" xmlns:r="http://schemas.openxmlformats.org/officeDocument/2006/relationships" xmlns:p="http://schemas.openxmlformats.org/presentationml/2006/main">
  <p:tag name="PA" val="v4.1.3"/>
</p:tagLst>
</file>

<file path=ppt/tags/tag75.xml><?xml version="1.0" encoding="utf-8"?>
<p:tagLst xmlns:a="http://schemas.openxmlformats.org/drawingml/2006/main" xmlns:r="http://schemas.openxmlformats.org/officeDocument/2006/relationships" xmlns:p="http://schemas.openxmlformats.org/presentationml/2006/main">
  <p:tag name="PA" val="v4.1.3"/>
</p:tagLst>
</file>

<file path=ppt/tags/tag76.xml><?xml version="1.0" encoding="utf-8"?>
<p:tagLst xmlns:a="http://schemas.openxmlformats.org/drawingml/2006/main" xmlns:r="http://schemas.openxmlformats.org/officeDocument/2006/relationships" xmlns:p="http://schemas.openxmlformats.org/presentationml/2006/main">
  <p:tag name="PA" val="v4.1.3"/>
</p:tagLst>
</file>

<file path=ppt/tags/tag77.xml><?xml version="1.0" encoding="utf-8"?>
<p:tagLst xmlns:a="http://schemas.openxmlformats.org/drawingml/2006/main" xmlns:r="http://schemas.openxmlformats.org/officeDocument/2006/relationships" xmlns:p="http://schemas.openxmlformats.org/presentationml/2006/main">
  <p:tag name="PA" val="v4.1.3"/>
</p:tagLst>
</file>

<file path=ppt/tags/tag78.xml><?xml version="1.0" encoding="utf-8"?>
<p:tagLst xmlns:a="http://schemas.openxmlformats.org/drawingml/2006/main" xmlns:r="http://schemas.openxmlformats.org/officeDocument/2006/relationships" xmlns:p="http://schemas.openxmlformats.org/presentationml/2006/main">
  <p:tag name="PA" val="v4.1.3"/>
</p:tagLst>
</file>

<file path=ppt/tags/tag79.xml><?xml version="1.0" encoding="utf-8"?>
<p:tagLst xmlns:a="http://schemas.openxmlformats.org/drawingml/2006/main" xmlns:r="http://schemas.openxmlformats.org/officeDocument/2006/relationships" xmlns:p="http://schemas.openxmlformats.org/presentationml/2006/main">
  <p:tag name="PA" val="v4.1.3"/>
</p:tagLst>
</file>

<file path=ppt/tags/tag8.xml><?xml version="1.0" encoding="utf-8"?>
<p:tagLst xmlns:a="http://schemas.openxmlformats.org/drawingml/2006/main" xmlns:r="http://schemas.openxmlformats.org/officeDocument/2006/relationships" xmlns:p="http://schemas.openxmlformats.org/presentationml/2006/main">
  <p:tag name="PA" val="v4.1.3"/>
</p:tagLst>
</file>

<file path=ppt/tags/tag80.xml><?xml version="1.0" encoding="utf-8"?>
<p:tagLst xmlns:a="http://schemas.openxmlformats.org/drawingml/2006/main" xmlns:r="http://schemas.openxmlformats.org/officeDocument/2006/relationships" xmlns:p="http://schemas.openxmlformats.org/presentationml/2006/main">
  <p:tag name="PA" val="v4.1.3"/>
</p:tagLst>
</file>

<file path=ppt/tags/tag81.xml><?xml version="1.0" encoding="utf-8"?>
<p:tagLst xmlns:a="http://schemas.openxmlformats.org/drawingml/2006/main" xmlns:r="http://schemas.openxmlformats.org/officeDocument/2006/relationships" xmlns:p="http://schemas.openxmlformats.org/presentationml/2006/main">
  <p:tag name="PA" val="v4.1.3"/>
</p:tagLst>
</file>

<file path=ppt/tags/tag82.xml><?xml version="1.0" encoding="utf-8"?>
<p:tagLst xmlns:a="http://schemas.openxmlformats.org/drawingml/2006/main" xmlns:r="http://schemas.openxmlformats.org/officeDocument/2006/relationships" xmlns:p="http://schemas.openxmlformats.org/presentationml/2006/main">
  <p:tag name="PA" val="v4.1.3"/>
</p:tagLst>
</file>

<file path=ppt/tags/tag83.xml><?xml version="1.0" encoding="utf-8"?>
<p:tagLst xmlns:a="http://schemas.openxmlformats.org/drawingml/2006/main" xmlns:r="http://schemas.openxmlformats.org/officeDocument/2006/relationships" xmlns:p="http://schemas.openxmlformats.org/presentationml/2006/main">
  <p:tag name="PA" val="v4.1.3"/>
</p:tagLst>
</file>

<file path=ppt/tags/tag84.xml><?xml version="1.0" encoding="utf-8"?>
<p:tagLst xmlns:a="http://schemas.openxmlformats.org/drawingml/2006/main" xmlns:r="http://schemas.openxmlformats.org/officeDocument/2006/relationships" xmlns:p="http://schemas.openxmlformats.org/presentationml/2006/main">
  <p:tag name="PA" val="v4.1.3"/>
</p:tagLst>
</file>

<file path=ppt/tags/tag85.xml><?xml version="1.0" encoding="utf-8"?>
<p:tagLst xmlns:a="http://schemas.openxmlformats.org/drawingml/2006/main" xmlns:r="http://schemas.openxmlformats.org/officeDocument/2006/relationships" xmlns:p="http://schemas.openxmlformats.org/presentationml/2006/main">
  <p:tag name="PA" val="v4.1.3"/>
</p:tagLst>
</file>

<file path=ppt/tags/tag86.xml><?xml version="1.0" encoding="utf-8"?>
<p:tagLst xmlns:a="http://schemas.openxmlformats.org/drawingml/2006/main" xmlns:r="http://schemas.openxmlformats.org/officeDocument/2006/relationships" xmlns:p="http://schemas.openxmlformats.org/presentationml/2006/main">
  <p:tag name="PA" val="v4.1.3"/>
</p:tagLst>
</file>

<file path=ppt/tags/tag87.xml><?xml version="1.0" encoding="utf-8"?>
<p:tagLst xmlns:a="http://schemas.openxmlformats.org/drawingml/2006/main" xmlns:r="http://schemas.openxmlformats.org/officeDocument/2006/relationships" xmlns:p="http://schemas.openxmlformats.org/presentationml/2006/main">
  <p:tag name="PA" val="v4.1.3"/>
</p:tagLst>
</file>

<file path=ppt/tags/tag88.xml><?xml version="1.0" encoding="utf-8"?>
<p:tagLst xmlns:a="http://schemas.openxmlformats.org/drawingml/2006/main" xmlns:r="http://schemas.openxmlformats.org/officeDocument/2006/relationships" xmlns:p="http://schemas.openxmlformats.org/presentationml/2006/main">
  <p:tag name="PA" val="v4.1.3"/>
</p:tagLst>
</file>

<file path=ppt/tags/tag89.xml><?xml version="1.0" encoding="utf-8"?>
<p:tagLst xmlns:a="http://schemas.openxmlformats.org/drawingml/2006/main" xmlns:r="http://schemas.openxmlformats.org/officeDocument/2006/relationships" xmlns:p="http://schemas.openxmlformats.org/presentationml/2006/main">
  <p:tag name="PA" val="v4.1.3"/>
</p:tagLst>
</file>

<file path=ppt/tags/tag9.xml><?xml version="1.0" encoding="utf-8"?>
<p:tagLst xmlns:a="http://schemas.openxmlformats.org/drawingml/2006/main" xmlns:r="http://schemas.openxmlformats.org/officeDocument/2006/relationships" xmlns:p="http://schemas.openxmlformats.org/presentationml/2006/main">
  <p:tag name="PA" val="v4.1.3"/>
</p:tagLst>
</file>

<file path=ppt/tags/tag90.xml><?xml version="1.0" encoding="utf-8"?>
<p:tagLst xmlns:a="http://schemas.openxmlformats.org/drawingml/2006/main" xmlns:r="http://schemas.openxmlformats.org/officeDocument/2006/relationships" xmlns:p="http://schemas.openxmlformats.org/presentationml/2006/main">
  <p:tag name="PA" val="v4.1.3"/>
</p:tagLst>
</file>

<file path=ppt/tags/tag91.xml><?xml version="1.0" encoding="utf-8"?>
<p:tagLst xmlns:a="http://schemas.openxmlformats.org/drawingml/2006/main" xmlns:r="http://schemas.openxmlformats.org/officeDocument/2006/relationships" xmlns:p="http://schemas.openxmlformats.org/presentationml/2006/main">
  <p:tag name="PA" val="v4.1.3"/>
</p:tagLst>
</file>

<file path=ppt/tags/tag92.xml><?xml version="1.0" encoding="utf-8"?>
<p:tagLst xmlns:a="http://schemas.openxmlformats.org/drawingml/2006/main" xmlns:r="http://schemas.openxmlformats.org/officeDocument/2006/relationships" xmlns:p="http://schemas.openxmlformats.org/presentationml/2006/main">
  <p:tag name="PA" val="v4.1.3"/>
</p:tagLst>
</file>

<file path=ppt/tags/tag93.xml><?xml version="1.0" encoding="utf-8"?>
<p:tagLst xmlns:a="http://schemas.openxmlformats.org/drawingml/2006/main" xmlns:r="http://schemas.openxmlformats.org/officeDocument/2006/relationships" xmlns:p="http://schemas.openxmlformats.org/presentationml/2006/main">
  <p:tag name="PA" val="v4.1.3"/>
</p:tagLst>
</file>

<file path=ppt/tags/tag94.xml><?xml version="1.0" encoding="utf-8"?>
<p:tagLst xmlns:a="http://schemas.openxmlformats.org/drawingml/2006/main" xmlns:r="http://schemas.openxmlformats.org/officeDocument/2006/relationships" xmlns:p="http://schemas.openxmlformats.org/presentationml/2006/main">
  <p:tag name="PA" val="v4.1.3"/>
</p:tagLst>
</file>

<file path=ppt/tags/tag95.xml><?xml version="1.0" encoding="utf-8"?>
<p:tagLst xmlns:a="http://schemas.openxmlformats.org/drawingml/2006/main" xmlns:r="http://schemas.openxmlformats.org/officeDocument/2006/relationships" xmlns:p="http://schemas.openxmlformats.org/presentationml/2006/main">
  <p:tag name="PA" val="v4.1.3"/>
</p:tagLst>
</file>

<file path=ppt/tags/tag96.xml><?xml version="1.0" encoding="utf-8"?>
<p:tagLst xmlns:a="http://schemas.openxmlformats.org/drawingml/2006/main" xmlns:r="http://schemas.openxmlformats.org/officeDocument/2006/relationships" xmlns:p="http://schemas.openxmlformats.org/presentationml/2006/main">
  <p:tag name="PA" val="v4.1.3"/>
</p:tagLst>
</file>

<file path=ppt/tags/tag97.xml><?xml version="1.0" encoding="utf-8"?>
<p:tagLst xmlns:a="http://schemas.openxmlformats.org/drawingml/2006/main" xmlns:r="http://schemas.openxmlformats.org/officeDocument/2006/relationships" xmlns:p="http://schemas.openxmlformats.org/presentationml/2006/main">
  <p:tag name="PA" val="v4.1.3"/>
</p:tagLst>
</file>

<file path=ppt/tags/tag98.xml><?xml version="1.0" encoding="utf-8"?>
<p:tagLst xmlns:a="http://schemas.openxmlformats.org/drawingml/2006/main" xmlns:r="http://schemas.openxmlformats.org/officeDocument/2006/relationships" xmlns:p="http://schemas.openxmlformats.org/presentationml/2006/main">
  <p:tag name="PA" val="v4.1.3"/>
</p:tagLst>
</file>

<file path=ppt/tags/tag99.xml><?xml version="1.0" encoding="utf-8"?>
<p:tagLst xmlns:a="http://schemas.openxmlformats.org/drawingml/2006/main" xmlns:r="http://schemas.openxmlformats.org/officeDocument/2006/relationships" xmlns:p="http://schemas.openxmlformats.org/presentationml/2006/main">
  <p:tag name="PA" val="v4.1.3"/>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主题">
  <a:themeElements>
    <a:clrScheme name="1_Office 主题 1">
      <a:dk1>
        <a:srgbClr val="000000"/>
      </a:dk1>
      <a:lt1>
        <a:srgbClr val="FFFFFF"/>
      </a:lt1>
      <a:dk2>
        <a:srgbClr val="44546A"/>
      </a:dk2>
      <a:lt2>
        <a:srgbClr val="E7E6E6"/>
      </a:lt2>
      <a:accent1>
        <a:srgbClr val="475F77"/>
      </a:accent1>
      <a:accent2>
        <a:srgbClr val="D74B4B"/>
      </a:accent2>
      <a:accent3>
        <a:srgbClr val="FFFFFF"/>
      </a:accent3>
      <a:accent4>
        <a:srgbClr val="000000"/>
      </a:accent4>
      <a:accent5>
        <a:srgbClr val="B1B6BD"/>
      </a:accent5>
      <a:accent6>
        <a:srgbClr val="C34343"/>
      </a:accent6>
      <a:hlink>
        <a:srgbClr val="D74B4B"/>
      </a:hlink>
      <a:folHlink>
        <a:srgbClr val="869FB7"/>
      </a:folHlink>
    </a:clrScheme>
    <a:fontScheme name="1_Office 主题">
      <a:majorFont>
        <a:latin typeface="Segoe UI Light"/>
        <a:ea typeface="微软雅黑 Light"/>
        <a:cs typeface=""/>
      </a:majorFont>
      <a:minorFont>
        <a:latin typeface="Segoe UI"/>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0" fontAlgn="base" latinLnBrk="0" hangingPunct="0">
          <a:lnSpc>
            <a:spcPct val="100000"/>
          </a:lnSpc>
          <a:spcBef>
            <a:spcPct val="0"/>
          </a:spcBef>
          <a:spcAft>
            <a:spcPct val="0"/>
          </a:spcAft>
          <a:buClrTx/>
          <a:buSzTx/>
          <a:buFont typeface="Arial" panose="020B0604020202020204" pitchFamily="34" charset="0"/>
          <a:buNone/>
          <a:defRPr kumimoji="0" lang="zh-TW" altLang="zh-CN" sz="1800" b="0" i="0" u="none" strike="noStrike" cap="none" normalizeH="0" baseline="0" smtClean="0">
            <a:ln>
              <a:noFill/>
            </a:ln>
            <a:solidFill>
              <a:schemeClr val="tx1"/>
            </a:solidFill>
            <a:effectLst/>
            <a:latin typeface="Segoe UI" panose="020B0502040204020203" pitchFamily="34" charset="0"/>
            <a:ea typeface="微软雅黑" panose="020B0503020204020204" pitchFamily="34"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0" fontAlgn="base" latinLnBrk="0" hangingPunct="0">
          <a:lnSpc>
            <a:spcPct val="100000"/>
          </a:lnSpc>
          <a:spcBef>
            <a:spcPct val="0"/>
          </a:spcBef>
          <a:spcAft>
            <a:spcPct val="0"/>
          </a:spcAft>
          <a:buClrTx/>
          <a:buSzTx/>
          <a:buFont typeface="Arial" panose="020B0604020202020204" pitchFamily="34" charset="0"/>
          <a:buNone/>
          <a:defRPr kumimoji="0" lang="zh-TW" altLang="zh-CN" sz="1800" b="0" i="0" u="none" strike="noStrike" cap="none" normalizeH="0" baseline="0" smtClean="0">
            <a:ln>
              <a:noFill/>
            </a:ln>
            <a:solidFill>
              <a:schemeClr val="tx1"/>
            </a:solidFill>
            <a:effectLst/>
            <a:latin typeface="Segoe UI" panose="020B0502040204020203" pitchFamily="34" charset="0"/>
            <a:ea typeface="微软雅黑" panose="020B0503020204020204" pitchFamily="34" charset="-122"/>
          </a:defRPr>
        </a:defPPr>
      </a:lstStyle>
    </a:lnDef>
  </a:objectDefaults>
  <a:extraClrSchemeLst>
    <a:extraClrScheme>
      <a:clrScheme name="1_Office 主题 1">
        <a:dk1>
          <a:srgbClr val="000000"/>
        </a:dk1>
        <a:lt1>
          <a:srgbClr val="FFFFFF"/>
        </a:lt1>
        <a:dk2>
          <a:srgbClr val="44546A"/>
        </a:dk2>
        <a:lt2>
          <a:srgbClr val="E7E6E6"/>
        </a:lt2>
        <a:accent1>
          <a:srgbClr val="475F77"/>
        </a:accent1>
        <a:accent2>
          <a:srgbClr val="D74B4B"/>
        </a:accent2>
        <a:accent3>
          <a:srgbClr val="FFFFFF"/>
        </a:accent3>
        <a:accent4>
          <a:srgbClr val="000000"/>
        </a:accent4>
        <a:accent5>
          <a:srgbClr val="B1B6BD"/>
        </a:accent5>
        <a:accent6>
          <a:srgbClr val="C34343"/>
        </a:accent6>
        <a:hlink>
          <a:srgbClr val="D74B4B"/>
        </a:hlink>
        <a:folHlink>
          <a:srgbClr val="869FB7"/>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3_Office 主题">
  <a:themeElements>
    <a:clrScheme name="3_Office 主题 1">
      <a:dk1>
        <a:srgbClr val="000000"/>
      </a:dk1>
      <a:lt1>
        <a:srgbClr val="FFFFFF"/>
      </a:lt1>
      <a:dk2>
        <a:srgbClr val="44546A"/>
      </a:dk2>
      <a:lt2>
        <a:srgbClr val="E7E6E6"/>
      </a:lt2>
      <a:accent1>
        <a:srgbClr val="475F77"/>
      </a:accent1>
      <a:accent2>
        <a:srgbClr val="D74B4B"/>
      </a:accent2>
      <a:accent3>
        <a:srgbClr val="FFFFFF"/>
      </a:accent3>
      <a:accent4>
        <a:srgbClr val="000000"/>
      </a:accent4>
      <a:accent5>
        <a:srgbClr val="B1B6BD"/>
      </a:accent5>
      <a:accent6>
        <a:srgbClr val="C34343"/>
      </a:accent6>
      <a:hlink>
        <a:srgbClr val="D74B4B"/>
      </a:hlink>
      <a:folHlink>
        <a:srgbClr val="869FB7"/>
      </a:folHlink>
    </a:clrScheme>
    <a:fontScheme name="3_Office 主题">
      <a:majorFont>
        <a:latin typeface="Segoe UI Light"/>
        <a:ea typeface="微软雅黑 Light"/>
        <a:cs typeface=""/>
      </a:majorFont>
      <a:minorFont>
        <a:latin typeface="Segoe UI"/>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0" fontAlgn="base" latinLnBrk="0" hangingPunct="0">
          <a:lnSpc>
            <a:spcPct val="100000"/>
          </a:lnSpc>
          <a:spcBef>
            <a:spcPct val="0"/>
          </a:spcBef>
          <a:spcAft>
            <a:spcPct val="0"/>
          </a:spcAft>
          <a:buClrTx/>
          <a:buSzTx/>
          <a:buFont typeface="Arial" panose="020B0604020202020204" pitchFamily="34" charset="0"/>
          <a:buNone/>
          <a:defRPr kumimoji="0" lang="zh-TW" altLang="zh-CN" sz="1800" b="0" i="0" u="none" strike="noStrike" cap="none" normalizeH="0" baseline="0" smtClean="0">
            <a:ln>
              <a:noFill/>
            </a:ln>
            <a:solidFill>
              <a:schemeClr val="tx1"/>
            </a:solidFill>
            <a:effectLst/>
            <a:latin typeface="Segoe UI" panose="020B0502040204020203" pitchFamily="34" charset="0"/>
            <a:ea typeface="微软雅黑" panose="020B0503020204020204" pitchFamily="34"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0" fontAlgn="base" latinLnBrk="0" hangingPunct="0">
          <a:lnSpc>
            <a:spcPct val="100000"/>
          </a:lnSpc>
          <a:spcBef>
            <a:spcPct val="0"/>
          </a:spcBef>
          <a:spcAft>
            <a:spcPct val="0"/>
          </a:spcAft>
          <a:buClrTx/>
          <a:buSzTx/>
          <a:buFont typeface="Arial" panose="020B0604020202020204" pitchFamily="34" charset="0"/>
          <a:buNone/>
          <a:defRPr kumimoji="0" lang="zh-TW" altLang="zh-CN" sz="1800" b="0" i="0" u="none" strike="noStrike" cap="none" normalizeH="0" baseline="0" smtClean="0">
            <a:ln>
              <a:noFill/>
            </a:ln>
            <a:solidFill>
              <a:schemeClr val="tx1"/>
            </a:solidFill>
            <a:effectLst/>
            <a:latin typeface="Segoe UI" panose="020B0502040204020203" pitchFamily="34" charset="0"/>
            <a:ea typeface="微软雅黑" panose="020B0503020204020204" pitchFamily="34" charset="-122"/>
          </a:defRPr>
        </a:defPPr>
      </a:lstStyle>
    </a:lnDef>
  </a:objectDefaults>
  <a:extraClrSchemeLst>
    <a:extraClrScheme>
      <a:clrScheme name="3_Office 主题 1">
        <a:dk1>
          <a:srgbClr val="000000"/>
        </a:dk1>
        <a:lt1>
          <a:srgbClr val="FFFFFF"/>
        </a:lt1>
        <a:dk2>
          <a:srgbClr val="44546A"/>
        </a:dk2>
        <a:lt2>
          <a:srgbClr val="E7E6E6"/>
        </a:lt2>
        <a:accent1>
          <a:srgbClr val="475F77"/>
        </a:accent1>
        <a:accent2>
          <a:srgbClr val="D74B4B"/>
        </a:accent2>
        <a:accent3>
          <a:srgbClr val="FFFFFF"/>
        </a:accent3>
        <a:accent4>
          <a:srgbClr val="000000"/>
        </a:accent4>
        <a:accent5>
          <a:srgbClr val="B1B6BD"/>
        </a:accent5>
        <a:accent6>
          <a:srgbClr val="C34343"/>
        </a:accent6>
        <a:hlink>
          <a:srgbClr val="D74B4B"/>
        </a:hlink>
        <a:folHlink>
          <a:srgbClr val="869FB7"/>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4_Office 主题">
  <a:themeElements>
    <a:clrScheme name="4_Office 主题 1">
      <a:dk1>
        <a:srgbClr val="000000"/>
      </a:dk1>
      <a:lt1>
        <a:srgbClr val="FFFFFF"/>
      </a:lt1>
      <a:dk2>
        <a:srgbClr val="44546A"/>
      </a:dk2>
      <a:lt2>
        <a:srgbClr val="E7E6E6"/>
      </a:lt2>
      <a:accent1>
        <a:srgbClr val="475F77"/>
      </a:accent1>
      <a:accent2>
        <a:srgbClr val="D74B4B"/>
      </a:accent2>
      <a:accent3>
        <a:srgbClr val="FFFFFF"/>
      </a:accent3>
      <a:accent4>
        <a:srgbClr val="000000"/>
      </a:accent4>
      <a:accent5>
        <a:srgbClr val="B1B6BD"/>
      </a:accent5>
      <a:accent6>
        <a:srgbClr val="C34343"/>
      </a:accent6>
      <a:hlink>
        <a:srgbClr val="D74B4B"/>
      </a:hlink>
      <a:folHlink>
        <a:srgbClr val="869FB7"/>
      </a:folHlink>
    </a:clrScheme>
    <a:fontScheme name="4_Office 主题">
      <a:majorFont>
        <a:latin typeface="Segoe UI Light"/>
        <a:ea typeface="微软雅黑 Light"/>
        <a:cs typeface=""/>
      </a:majorFont>
      <a:minorFont>
        <a:latin typeface="Segoe UI"/>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0" fontAlgn="base" latinLnBrk="0" hangingPunct="0">
          <a:lnSpc>
            <a:spcPct val="100000"/>
          </a:lnSpc>
          <a:spcBef>
            <a:spcPct val="0"/>
          </a:spcBef>
          <a:spcAft>
            <a:spcPct val="0"/>
          </a:spcAft>
          <a:buClrTx/>
          <a:buSzTx/>
          <a:buFont typeface="Arial" panose="020B0604020202020204" pitchFamily="34" charset="0"/>
          <a:buNone/>
          <a:defRPr kumimoji="0" lang="zh-TW" altLang="zh-CN" sz="1800" b="0" i="0" u="none" strike="noStrike" cap="none" normalizeH="0" baseline="0" smtClean="0">
            <a:ln>
              <a:noFill/>
            </a:ln>
            <a:solidFill>
              <a:schemeClr val="tx1"/>
            </a:solidFill>
            <a:effectLst/>
            <a:latin typeface="Segoe UI" panose="020B0502040204020203" pitchFamily="34" charset="0"/>
            <a:ea typeface="微软雅黑" panose="020B0503020204020204" pitchFamily="34"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0" fontAlgn="base" latinLnBrk="0" hangingPunct="0">
          <a:lnSpc>
            <a:spcPct val="100000"/>
          </a:lnSpc>
          <a:spcBef>
            <a:spcPct val="0"/>
          </a:spcBef>
          <a:spcAft>
            <a:spcPct val="0"/>
          </a:spcAft>
          <a:buClrTx/>
          <a:buSzTx/>
          <a:buFont typeface="Arial" panose="020B0604020202020204" pitchFamily="34" charset="0"/>
          <a:buNone/>
          <a:defRPr kumimoji="0" lang="zh-TW" altLang="zh-CN" sz="1800" b="0" i="0" u="none" strike="noStrike" cap="none" normalizeH="0" baseline="0" smtClean="0">
            <a:ln>
              <a:noFill/>
            </a:ln>
            <a:solidFill>
              <a:schemeClr val="tx1"/>
            </a:solidFill>
            <a:effectLst/>
            <a:latin typeface="Segoe UI" panose="020B0502040204020203" pitchFamily="34" charset="0"/>
            <a:ea typeface="微软雅黑" panose="020B0503020204020204" pitchFamily="34" charset="-122"/>
          </a:defRPr>
        </a:defPPr>
      </a:lstStyle>
    </a:lnDef>
  </a:objectDefaults>
  <a:extraClrSchemeLst>
    <a:extraClrScheme>
      <a:clrScheme name="4_Office 主题 1">
        <a:dk1>
          <a:srgbClr val="000000"/>
        </a:dk1>
        <a:lt1>
          <a:srgbClr val="FFFFFF"/>
        </a:lt1>
        <a:dk2>
          <a:srgbClr val="44546A"/>
        </a:dk2>
        <a:lt2>
          <a:srgbClr val="E7E6E6"/>
        </a:lt2>
        <a:accent1>
          <a:srgbClr val="475F77"/>
        </a:accent1>
        <a:accent2>
          <a:srgbClr val="D74B4B"/>
        </a:accent2>
        <a:accent3>
          <a:srgbClr val="FFFFFF"/>
        </a:accent3>
        <a:accent4>
          <a:srgbClr val="000000"/>
        </a:accent4>
        <a:accent5>
          <a:srgbClr val="B1B6BD"/>
        </a:accent5>
        <a:accent6>
          <a:srgbClr val="C34343"/>
        </a:accent6>
        <a:hlink>
          <a:srgbClr val="D74B4B"/>
        </a:hlink>
        <a:folHlink>
          <a:srgbClr val="869FB7"/>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7_Office 主题">
  <a:themeElements>
    <a:clrScheme name="7_Office 主题 1">
      <a:dk1>
        <a:srgbClr val="000000"/>
      </a:dk1>
      <a:lt1>
        <a:srgbClr val="FFFFFF"/>
      </a:lt1>
      <a:dk2>
        <a:srgbClr val="44546A"/>
      </a:dk2>
      <a:lt2>
        <a:srgbClr val="E7E6E6"/>
      </a:lt2>
      <a:accent1>
        <a:srgbClr val="475F77"/>
      </a:accent1>
      <a:accent2>
        <a:srgbClr val="D74B4B"/>
      </a:accent2>
      <a:accent3>
        <a:srgbClr val="FFFFFF"/>
      </a:accent3>
      <a:accent4>
        <a:srgbClr val="000000"/>
      </a:accent4>
      <a:accent5>
        <a:srgbClr val="B1B6BD"/>
      </a:accent5>
      <a:accent6>
        <a:srgbClr val="C34343"/>
      </a:accent6>
      <a:hlink>
        <a:srgbClr val="D74B4B"/>
      </a:hlink>
      <a:folHlink>
        <a:srgbClr val="869FB7"/>
      </a:folHlink>
    </a:clrScheme>
    <a:fontScheme name="7_Office 主题">
      <a:majorFont>
        <a:latin typeface="Segoe UI Light"/>
        <a:ea typeface="微软雅黑 Light"/>
        <a:cs typeface=""/>
      </a:majorFont>
      <a:minorFont>
        <a:latin typeface="Segoe UI"/>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0" fontAlgn="base" latinLnBrk="0" hangingPunct="0">
          <a:lnSpc>
            <a:spcPct val="100000"/>
          </a:lnSpc>
          <a:spcBef>
            <a:spcPct val="0"/>
          </a:spcBef>
          <a:spcAft>
            <a:spcPct val="0"/>
          </a:spcAft>
          <a:buClrTx/>
          <a:buSzTx/>
          <a:buFont typeface="Arial" panose="020B0604020202020204" pitchFamily="34" charset="0"/>
          <a:buNone/>
          <a:defRPr kumimoji="0" lang="zh-TW" altLang="zh-CN" sz="1800" b="0" i="0" u="none" strike="noStrike" cap="none" normalizeH="0" baseline="0" smtClean="0">
            <a:ln>
              <a:noFill/>
            </a:ln>
            <a:solidFill>
              <a:schemeClr val="tx1"/>
            </a:solidFill>
            <a:effectLst/>
            <a:latin typeface="Segoe UI" panose="020B0502040204020203" pitchFamily="34" charset="0"/>
            <a:ea typeface="微软雅黑" panose="020B0503020204020204" pitchFamily="34"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0" fontAlgn="base" latinLnBrk="0" hangingPunct="0">
          <a:lnSpc>
            <a:spcPct val="100000"/>
          </a:lnSpc>
          <a:spcBef>
            <a:spcPct val="0"/>
          </a:spcBef>
          <a:spcAft>
            <a:spcPct val="0"/>
          </a:spcAft>
          <a:buClrTx/>
          <a:buSzTx/>
          <a:buFont typeface="Arial" panose="020B0604020202020204" pitchFamily="34" charset="0"/>
          <a:buNone/>
          <a:defRPr kumimoji="0" lang="zh-TW" altLang="zh-CN" sz="1800" b="0" i="0" u="none" strike="noStrike" cap="none" normalizeH="0" baseline="0" smtClean="0">
            <a:ln>
              <a:noFill/>
            </a:ln>
            <a:solidFill>
              <a:schemeClr val="tx1"/>
            </a:solidFill>
            <a:effectLst/>
            <a:latin typeface="Segoe UI" panose="020B0502040204020203" pitchFamily="34" charset="0"/>
            <a:ea typeface="微软雅黑" panose="020B0503020204020204" pitchFamily="34" charset="-122"/>
          </a:defRPr>
        </a:defPPr>
      </a:lstStyle>
    </a:lnDef>
  </a:objectDefaults>
  <a:extraClrSchemeLst>
    <a:extraClrScheme>
      <a:clrScheme name="7_Office 主题 1">
        <a:dk1>
          <a:srgbClr val="000000"/>
        </a:dk1>
        <a:lt1>
          <a:srgbClr val="FFFFFF"/>
        </a:lt1>
        <a:dk2>
          <a:srgbClr val="44546A"/>
        </a:dk2>
        <a:lt2>
          <a:srgbClr val="E7E6E6"/>
        </a:lt2>
        <a:accent1>
          <a:srgbClr val="475F77"/>
        </a:accent1>
        <a:accent2>
          <a:srgbClr val="D74B4B"/>
        </a:accent2>
        <a:accent3>
          <a:srgbClr val="FFFFFF"/>
        </a:accent3>
        <a:accent4>
          <a:srgbClr val="000000"/>
        </a:accent4>
        <a:accent5>
          <a:srgbClr val="B1B6BD"/>
        </a:accent5>
        <a:accent6>
          <a:srgbClr val="C34343"/>
        </a:accent6>
        <a:hlink>
          <a:srgbClr val="D74B4B"/>
        </a:hlink>
        <a:folHlink>
          <a:srgbClr val="869FB7"/>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8_Office 主题">
  <a:themeElements>
    <a:clrScheme name="8_Office 主题 1">
      <a:dk1>
        <a:srgbClr val="000000"/>
      </a:dk1>
      <a:lt1>
        <a:srgbClr val="FFFFFF"/>
      </a:lt1>
      <a:dk2>
        <a:srgbClr val="44546A"/>
      </a:dk2>
      <a:lt2>
        <a:srgbClr val="E7E6E6"/>
      </a:lt2>
      <a:accent1>
        <a:srgbClr val="475F77"/>
      </a:accent1>
      <a:accent2>
        <a:srgbClr val="D74B4B"/>
      </a:accent2>
      <a:accent3>
        <a:srgbClr val="FFFFFF"/>
      </a:accent3>
      <a:accent4>
        <a:srgbClr val="000000"/>
      </a:accent4>
      <a:accent5>
        <a:srgbClr val="B1B6BD"/>
      </a:accent5>
      <a:accent6>
        <a:srgbClr val="C34343"/>
      </a:accent6>
      <a:hlink>
        <a:srgbClr val="D74B4B"/>
      </a:hlink>
      <a:folHlink>
        <a:srgbClr val="869FB7"/>
      </a:folHlink>
    </a:clrScheme>
    <a:fontScheme name="8_Office 主题">
      <a:majorFont>
        <a:latin typeface="Segoe UI Light"/>
        <a:ea typeface="微软雅黑 Light"/>
        <a:cs typeface=""/>
      </a:majorFont>
      <a:minorFont>
        <a:latin typeface="Segoe UI"/>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0" fontAlgn="base" latinLnBrk="0" hangingPunct="0">
          <a:lnSpc>
            <a:spcPct val="100000"/>
          </a:lnSpc>
          <a:spcBef>
            <a:spcPct val="0"/>
          </a:spcBef>
          <a:spcAft>
            <a:spcPct val="0"/>
          </a:spcAft>
          <a:buClrTx/>
          <a:buSzTx/>
          <a:buFont typeface="Arial" panose="020B0604020202020204" pitchFamily="34" charset="0"/>
          <a:buNone/>
          <a:defRPr kumimoji="0" lang="zh-TW" altLang="zh-CN" sz="1800" b="0" i="0" u="none" strike="noStrike" cap="none" normalizeH="0" baseline="0" smtClean="0">
            <a:ln>
              <a:noFill/>
            </a:ln>
            <a:solidFill>
              <a:schemeClr val="tx1"/>
            </a:solidFill>
            <a:effectLst/>
            <a:latin typeface="Segoe UI" panose="020B0502040204020203" pitchFamily="34" charset="0"/>
            <a:ea typeface="微软雅黑" panose="020B0503020204020204" pitchFamily="34"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0" fontAlgn="base" latinLnBrk="0" hangingPunct="0">
          <a:lnSpc>
            <a:spcPct val="100000"/>
          </a:lnSpc>
          <a:spcBef>
            <a:spcPct val="0"/>
          </a:spcBef>
          <a:spcAft>
            <a:spcPct val="0"/>
          </a:spcAft>
          <a:buClrTx/>
          <a:buSzTx/>
          <a:buFont typeface="Arial" panose="020B0604020202020204" pitchFamily="34" charset="0"/>
          <a:buNone/>
          <a:defRPr kumimoji="0" lang="zh-TW" altLang="zh-CN" sz="1800" b="0" i="0" u="none" strike="noStrike" cap="none" normalizeH="0" baseline="0" smtClean="0">
            <a:ln>
              <a:noFill/>
            </a:ln>
            <a:solidFill>
              <a:schemeClr val="tx1"/>
            </a:solidFill>
            <a:effectLst/>
            <a:latin typeface="Segoe UI" panose="020B0502040204020203" pitchFamily="34" charset="0"/>
            <a:ea typeface="微软雅黑" panose="020B0503020204020204" pitchFamily="34" charset="-122"/>
          </a:defRPr>
        </a:defPPr>
      </a:lstStyle>
    </a:lnDef>
  </a:objectDefaults>
  <a:extraClrSchemeLst>
    <a:extraClrScheme>
      <a:clrScheme name="8_Office 主题 1">
        <a:dk1>
          <a:srgbClr val="000000"/>
        </a:dk1>
        <a:lt1>
          <a:srgbClr val="FFFFFF"/>
        </a:lt1>
        <a:dk2>
          <a:srgbClr val="44546A"/>
        </a:dk2>
        <a:lt2>
          <a:srgbClr val="E7E6E6"/>
        </a:lt2>
        <a:accent1>
          <a:srgbClr val="475F77"/>
        </a:accent1>
        <a:accent2>
          <a:srgbClr val="D74B4B"/>
        </a:accent2>
        <a:accent3>
          <a:srgbClr val="FFFFFF"/>
        </a:accent3>
        <a:accent4>
          <a:srgbClr val="000000"/>
        </a:accent4>
        <a:accent5>
          <a:srgbClr val="B1B6BD"/>
        </a:accent5>
        <a:accent6>
          <a:srgbClr val="C34343"/>
        </a:accent6>
        <a:hlink>
          <a:srgbClr val="D74B4B"/>
        </a:hlink>
        <a:folHlink>
          <a:srgbClr val="869FB7"/>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9_Office 主题">
  <a:themeElements>
    <a:clrScheme name="9_Office 主题 1">
      <a:dk1>
        <a:srgbClr val="000000"/>
      </a:dk1>
      <a:lt1>
        <a:srgbClr val="FFFFFF"/>
      </a:lt1>
      <a:dk2>
        <a:srgbClr val="44546A"/>
      </a:dk2>
      <a:lt2>
        <a:srgbClr val="E7E6E6"/>
      </a:lt2>
      <a:accent1>
        <a:srgbClr val="475F77"/>
      </a:accent1>
      <a:accent2>
        <a:srgbClr val="D74B4B"/>
      </a:accent2>
      <a:accent3>
        <a:srgbClr val="FFFFFF"/>
      </a:accent3>
      <a:accent4>
        <a:srgbClr val="000000"/>
      </a:accent4>
      <a:accent5>
        <a:srgbClr val="B1B6BD"/>
      </a:accent5>
      <a:accent6>
        <a:srgbClr val="C34343"/>
      </a:accent6>
      <a:hlink>
        <a:srgbClr val="D74B4B"/>
      </a:hlink>
      <a:folHlink>
        <a:srgbClr val="869FB7"/>
      </a:folHlink>
    </a:clrScheme>
    <a:fontScheme name="9_Office 主题">
      <a:majorFont>
        <a:latin typeface="Segoe UI Light"/>
        <a:ea typeface="微软雅黑 Light"/>
        <a:cs typeface=""/>
      </a:majorFont>
      <a:minorFont>
        <a:latin typeface="Segoe UI"/>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0" fontAlgn="base" latinLnBrk="0" hangingPunct="0">
          <a:lnSpc>
            <a:spcPct val="100000"/>
          </a:lnSpc>
          <a:spcBef>
            <a:spcPct val="0"/>
          </a:spcBef>
          <a:spcAft>
            <a:spcPct val="0"/>
          </a:spcAft>
          <a:buClrTx/>
          <a:buSzTx/>
          <a:buFont typeface="Arial" panose="020B0604020202020204" pitchFamily="34" charset="0"/>
          <a:buNone/>
          <a:defRPr kumimoji="0" lang="zh-TW" altLang="zh-CN" sz="1800" b="0" i="0" u="none" strike="noStrike" cap="none" normalizeH="0" baseline="0" smtClean="0">
            <a:ln>
              <a:noFill/>
            </a:ln>
            <a:solidFill>
              <a:schemeClr val="tx1"/>
            </a:solidFill>
            <a:effectLst/>
            <a:latin typeface="Segoe UI" panose="020B0502040204020203" pitchFamily="34" charset="0"/>
            <a:ea typeface="微软雅黑" panose="020B0503020204020204" pitchFamily="34"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0" fontAlgn="base" latinLnBrk="0" hangingPunct="0">
          <a:lnSpc>
            <a:spcPct val="100000"/>
          </a:lnSpc>
          <a:spcBef>
            <a:spcPct val="0"/>
          </a:spcBef>
          <a:spcAft>
            <a:spcPct val="0"/>
          </a:spcAft>
          <a:buClrTx/>
          <a:buSzTx/>
          <a:buFont typeface="Arial" panose="020B0604020202020204" pitchFamily="34" charset="0"/>
          <a:buNone/>
          <a:defRPr kumimoji="0" lang="zh-TW" altLang="zh-CN" sz="1800" b="0" i="0" u="none" strike="noStrike" cap="none" normalizeH="0" baseline="0" smtClean="0">
            <a:ln>
              <a:noFill/>
            </a:ln>
            <a:solidFill>
              <a:schemeClr val="tx1"/>
            </a:solidFill>
            <a:effectLst/>
            <a:latin typeface="Segoe UI" panose="020B0502040204020203" pitchFamily="34" charset="0"/>
            <a:ea typeface="微软雅黑" panose="020B0503020204020204" pitchFamily="34" charset="-122"/>
          </a:defRPr>
        </a:defPPr>
      </a:lstStyle>
    </a:lnDef>
  </a:objectDefaults>
  <a:extraClrSchemeLst>
    <a:extraClrScheme>
      <a:clrScheme name="9_Office 主题 1">
        <a:dk1>
          <a:srgbClr val="000000"/>
        </a:dk1>
        <a:lt1>
          <a:srgbClr val="FFFFFF"/>
        </a:lt1>
        <a:dk2>
          <a:srgbClr val="44546A"/>
        </a:dk2>
        <a:lt2>
          <a:srgbClr val="E7E6E6"/>
        </a:lt2>
        <a:accent1>
          <a:srgbClr val="475F77"/>
        </a:accent1>
        <a:accent2>
          <a:srgbClr val="D74B4B"/>
        </a:accent2>
        <a:accent3>
          <a:srgbClr val="FFFFFF"/>
        </a:accent3>
        <a:accent4>
          <a:srgbClr val="000000"/>
        </a:accent4>
        <a:accent5>
          <a:srgbClr val="B1B6BD"/>
        </a:accent5>
        <a:accent6>
          <a:srgbClr val="C34343"/>
        </a:accent6>
        <a:hlink>
          <a:srgbClr val="D74B4B"/>
        </a:hlink>
        <a:folHlink>
          <a:srgbClr val="869FB7"/>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10_Office 主题">
  <a:themeElements>
    <a:clrScheme name="10_Office 主题 1">
      <a:dk1>
        <a:srgbClr val="000000"/>
      </a:dk1>
      <a:lt1>
        <a:srgbClr val="FFFFFF"/>
      </a:lt1>
      <a:dk2>
        <a:srgbClr val="44546A"/>
      </a:dk2>
      <a:lt2>
        <a:srgbClr val="E7E6E6"/>
      </a:lt2>
      <a:accent1>
        <a:srgbClr val="475F77"/>
      </a:accent1>
      <a:accent2>
        <a:srgbClr val="D74B4B"/>
      </a:accent2>
      <a:accent3>
        <a:srgbClr val="FFFFFF"/>
      </a:accent3>
      <a:accent4>
        <a:srgbClr val="000000"/>
      </a:accent4>
      <a:accent5>
        <a:srgbClr val="B1B6BD"/>
      </a:accent5>
      <a:accent6>
        <a:srgbClr val="C34343"/>
      </a:accent6>
      <a:hlink>
        <a:srgbClr val="D74B4B"/>
      </a:hlink>
      <a:folHlink>
        <a:srgbClr val="869FB7"/>
      </a:folHlink>
    </a:clrScheme>
    <a:fontScheme name="10_Office 主题">
      <a:majorFont>
        <a:latin typeface="Segoe UI Light"/>
        <a:ea typeface="微软雅黑 Light"/>
        <a:cs typeface=""/>
      </a:majorFont>
      <a:minorFont>
        <a:latin typeface="Segoe UI"/>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0" fontAlgn="base" latinLnBrk="0" hangingPunct="0">
          <a:lnSpc>
            <a:spcPct val="100000"/>
          </a:lnSpc>
          <a:spcBef>
            <a:spcPct val="0"/>
          </a:spcBef>
          <a:spcAft>
            <a:spcPct val="0"/>
          </a:spcAft>
          <a:buClrTx/>
          <a:buSzTx/>
          <a:buFont typeface="Arial" panose="020B0604020202020204" pitchFamily="34" charset="0"/>
          <a:buNone/>
          <a:defRPr kumimoji="0" lang="zh-TW" altLang="zh-CN" sz="1800" b="0" i="0" u="none" strike="noStrike" cap="none" normalizeH="0" baseline="0" smtClean="0">
            <a:ln>
              <a:noFill/>
            </a:ln>
            <a:solidFill>
              <a:schemeClr val="tx1"/>
            </a:solidFill>
            <a:effectLst/>
            <a:latin typeface="Segoe UI" panose="020B0502040204020203" pitchFamily="34" charset="0"/>
            <a:ea typeface="微软雅黑" panose="020B0503020204020204" pitchFamily="34"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0" fontAlgn="base" latinLnBrk="0" hangingPunct="0">
          <a:lnSpc>
            <a:spcPct val="100000"/>
          </a:lnSpc>
          <a:spcBef>
            <a:spcPct val="0"/>
          </a:spcBef>
          <a:spcAft>
            <a:spcPct val="0"/>
          </a:spcAft>
          <a:buClrTx/>
          <a:buSzTx/>
          <a:buFont typeface="Arial" panose="020B0604020202020204" pitchFamily="34" charset="0"/>
          <a:buNone/>
          <a:defRPr kumimoji="0" lang="zh-TW" altLang="zh-CN" sz="1800" b="0" i="0" u="none" strike="noStrike" cap="none" normalizeH="0" baseline="0" smtClean="0">
            <a:ln>
              <a:noFill/>
            </a:ln>
            <a:solidFill>
              <a:schemeClr val="tx1"/>
            </a:solidFill>
            <a:effectLst/>
            <a:latin typeface="Segoe UI" panose="020B0502040204020203" pitchFamily="34" charset="0"/>
            <a:ea typeface="微软雅黑" panose="020B0503020204020204" pitchFamily="34" charset="-122"/>
          </a:defRPr>
        </a:defPPr>
      </a:lstStyle>
    </a:lnDef>
  </a:objectDefaults>
  <a:extraClrSchemeLst>
    <a:extraClrScheme>
      <a:clrScheme name="10_Office 主题 1">
        <a:dk1>
          <a:srgbClr val="000000"/>
        </a:dk1>
        <a:lt1>
          <a:srgbClr val="FFFFFF"/>
        </a:lt1>
        <a:dk2>
          <a:srgbClr val="44546A"/>
        </a:dk2>
        <a:lt2>
          <a:srgbClr val="E7E6E6"/>
        </a:lt2>
        <a:accent1>
          <a:srgbClr val="475F77"/>
        </a:accent1>
        <a:accent2>
          <a:srgbClr val="D74B4B"/>
        </a:accent2>
        <a:accent3>
          <a:srgbClr val="FFFFFF"/>
        </a:accent3>
        <a:accent4>
          <a:srgbClr val="000000"/>
        </a:accent4>
        <a:accent5>
          <a:srgbClr val="B1B6BD"/>
        </a:accent5>
        <a:accent6>
          <a:srgbClr val="C34343"/>
        </a:accent6>
        <a:hlink>
          <a:srgbClr val="D74B4B"/>
        </a:hlink>
        <a:folHlink>
          <a:srgbClr val="869FB7"/>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5_Office 主题">
  <a:themeElements>
    <a:clrScheme name="5_Office 主题 1">
      <a:dk1>
        <a:srgbClr val="000000"/>
      </a:dk1>
      <a:lt1>
        <a:srgbClr val="FFFFFF"/>
      </a:lt1>
      <a:dk2>
        <a:srgbClr val="44546A"/>
      </a:dk2>
      <a:lt2>
        <a:srgbClr val="E7E6E6"/>
      </a:lt2>
      <a:accent1>
        <a:srgbClr val="475F77"/>
      </a:accent1>
      <a:accent2>
        <a:srgbClr val="D74B4B"/>
      </a:accent2>
      <a:accent3>
        <a:srgbClr val="FFFFFF"/>
      </a:accent3>
      <a:accent4>
        <a:srgbClr val="000000"/>
      </a:accent4>
      <a:accent5>
        <a:srgbClr val="B1B6BD"/>
      </a:accent5>
      <a:accent6>
        <a:srgbClr val="C34343"/>
      </a:accent6>
      <a:hlink>
        <a:srgbClr val="D74B4B"/>
      </a:hlink>
      <a:folHlink>
        <a:srgbClr val="869FB7"/>
      </a:folHlink>
    </a:clrScheme>
    <a:fontScheme name="5_Office 主题">
      <a:majorFont>
        <a:latin typeface="Segoe UI Light"/>
        <a:ea typeface="微软雅黑 Light"/>
        <a:cs typeface=""/>
      </a:majorFont>
      <a:minorFont>
        <a:latin typeface="Segoe UI"/>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0" fontAlgn="base" latinLnBrk="0" hangingPunct="0">
          <a:lnSpc>
            <a:spcPct val="100000"/>
          </a:lnSpc>
          <a:spcBef>
            <a:spcPct val="0"/>
          </a:spcBef>
          <a:spcAft>
            <a:spcPct val="0"/>
          </a:spcAft>
          <a:buClrTx/>
          <a:buSzTx/>
          <a:buFont typeface="Arial" panose="020B0604020202020204" pitchFamily="34" charset="0"/>
          <a:buNone/>
          <a:defRPr kumimoji="0" lang="zh-TW" altLang="zh-CN" sz="1800" b="0" i="0" u="none" strike="noStrike" cap="none" normalizeH="0" baseline="0" smtClean="0">
            <a:ln>
              <a:noFill/>
            </a:ln>
            <a:solidFill>
              <a:schemeClr val="tx1"/>
            </a:solidFill>
            <a:effectLst/>
            <a:latin typeface="Segoe UI" panose="020B0502040204020203" pitchFamily="34" charset="0"/>
            <a:ea typeface="微软雅黑" panose="020B0503020204020204" pitchFamily="34"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0" fontAlgn="base" latinLnBrk="0" hangingPunct="0">
          <a:lnSpc>
            <a:spcPct val="100000"/>
          </a:lnSpc>
          <a:spcBef>
            <a:spcPct val="0"/>
          </a:spcBef>
          <a:spcAft>
            <a:spcPct val="0"/>
          </a:spcAft>
          <a:buClrTx/>
          <a:buSzTx/>
          <a:buFont typeface="Arial" panose="020B0604020202020204" pitchFamily="34" charset="0"/>
          <a:buNone/>
          <a:defRPr kumimoji="0" lang="zh-TW" altLang="zh-CN" sz="1800" b="0" i="0" u="none" strike="noStrike" cap="none" normalizeH="0" baseline="0" smtClean="0">
            <a:ln>
              <a:noFill/>
            </a:ln>
            <a:solidFill>
              <a:schemeClr val="tx1"/>
            </a:solidFill>
            <a:effectLst/>
            <a:latin typeface="Segoe UI" panose="020B0502040204020203" pitchFamily="34" charset="0"/>
            <a:ea typeface="微软雅黑" panose="020B0503020204020204" pitchFamily="34" charset="-122"/>
          </a:defRPr>
        </a:defPPr>
      </a:lstStyle>
    </a:lnDef>
  </a:objectDefaults>
  <a:extraClrSchemeLst>
    <a:extraClrScheme>
      <a:clrScheme name="5_Office 主题 1">
        <a:dk1>
          <a:srgbClr val="000000"/>
        </a:dk1>
        <a:lt1>
          <a:srgbClr val="FFFFFF"/>
        </a:lt1>
        <a:dk2>
          <a:srgbClr val="44546A"/>
        </a:dk2>
        <a:lt2>
          <a:srgbClr val="E7E6E6"/>
        </a:lt2>
        <a:accent1>
          <a:srgbClr val="475F77"/>
        </a:accent1>
        <a:accent2>
          <a:srgbClr val="D74B4B"/>
        </a:accent2>
        <a:accent3>
          <a:srgbClr val="FFFFFF"/>
        </a:accent3>
        <a:accent4>
          <a:srgbClr val="000000"/>
        </a:accent4>
        <a:accent5>
          <a:srgbClr val="B1B6BD"/>
        </a:accent5>
        <a:accent6>
          <a:srgbClr val="C34343"/>
        </a:accent6>
        <a:hlink>
          <a:srgbClr val="D74B4B"/>
        </a:hlink>
        <a:folHlink>
          <a:srgbClr val="869FB7"/>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9</TotalTime>
  <Words>2317</Words>
  <Application>Microsoft Office PowerPoint</Application>
  <PresentationFormat>宽屏</PresentationFormat>
  <Paragraphs>262</Paragraphs>
  <Slides>37</Slides>
  <Notes>19</Notes>
  <HiddenSlides>0</HiddenSlides>
  <MMClips>0</MMClips>
  <ScaleCrop>false</ScaleCrop>
  <HeadingPairs>
    <vt:vector size="8" baseType="variant">
      <vt:variant>
        <vt:lpstr>已用的字体</vt:lpstr>
      </vt:variant>
      <vt:variant>
        <vt:i4>11</vt:i4>
      </vt:variant>
      <vt:variant>
        <vt:lpstr>主题</vt:lpstr>
      </vt:variant>
      <vt:variant>
        <vt:i4>10</vt:i4>
      </vt:variant>
      <vt:variant>
        <vt:lpstr>嵌入 OLE 服务器</vt:lpstr>
      </vt:variant>
      <vt:variant>
        <vt:i4>1</vt:i4>
      </vt:variant>
      <vt:variant>
        <vt:lpstr>幻灯片标题</vt:lpstr>
      </vt:variant>
      <vt:variant>
        <vt:i4>37</vt:i4>
      </vt:variant>
    </vt:vector>
  </HeadingPairs>
  <TitlesOfParts>
    <vt:vector size="59" baseType="lpstr">
      <vt:lpstr>等线</vt:lpstr>
      <vt:lpstr>等线 Light</vt:lpstr>
      <vt:lpstr>Amatic SC</vt:lpstr>
      <vt:lpstr>Arial</vt:lpstr>
      <vt:lpstr>Calibri</vt:lpstr>
      <vt:lpstr>Century Gothic</vt:lpstr>
      <vt:lpstr>Proxima Nova</vt:lpstr>
      <vt:lpstr>Proxima Nova Semibold</vt:lpstr>
      <vt:lpstr>Roboto Medium</vt:lpstr>
      <vt:lpstr>Segoe UI</vt:lpstr>
      <vt:lpstr>Segoe UI Light</vt:lpstr>
      <vt:lpstr>Office 主题​​</vt:lpstr>
      <vt:lpstr>1_Office 主题</vt:lpstr>
      <vt:lpstr>3_Office 主题</vt:lpstr>
      <vt:lpstr>4_Office 主题</vt:lpstr>
      <vt:lpstr>7_Office 主题</vt:lpstr>
      <vt:lpstr>8_Office 主题</vt:lpstr>
      <vt:lpstr>9_Office 主题</vt:lpstr>
      <vt:lpstr>10_Office 主题</vt:lpstr>
      <vt:lpstr>5_Office 主题</vt:lpstr>
      <vt:lpstr>Slidesgo Final Pages</vt:lpstr>
      <vt:lpstr>Microsoft Excel Chart</vt:lpstr>
      <vt:lpstr>Company Introduction</vt:lpstr>
      <vt:lpstr>PowerPoint 演示文稿</vt:lpstr>
      <vt:lpstr>YOUR TITLE HERE</vt:lpstr>
      <vt:lpstr>PowerPoint 演示文稿</vt:lpstr>
      <vt:lpstr>YOUR TITLE HERE</vt:lpstr>
      <vt:lpstr>YOUR TITLE HERE</vt:lpstr>
      <vt:lpstr>PowerPoint 演示文稿</vt:lpstr>
      <vt:lpstr>YOUR TITLE HERE</vt:lpstr>
      <vt:lpstr>PowerPoint 演示文稿</vt:lpstr>
      <vt:lpstr>YOUR TITLE HERE</vt:lpstr>
      <vt:lpstr>YOUR TITLE HERE</vt:lpstr>
      <vt:lpstr>YOUR TITLE HERE</vt:lpstr>
      <vt:lpstr>YOUR TITLE HERE</vt:lpstr>
      <vt:lpstr>YOUR TITLE HERE</vt:lpstr>
      <vt:lpstr>YOUR TITLE HERE</vt:lpstr>
      <vt:lpstr>PowerPoint 演示文稿</vt:lpstr>
      <vt:lpstr>CEO INTRODUCTION</vt:lpstr>
      <vt:lpstr>YOUR TITLE HERE</vt:lpstr>
      <vt:lpstr>YOUR TITLE HERE</vt:lpstr>
      <vt:lpstr>YOUR TITLE HERE</vt:lpstr>
      <vt:lpstr>OUR TEAM</vt:lpstr>
      <vt:lpstr>CONTACT US</vt:lpstr>
      <vt:lpstr>Thank You!</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Educational Icons</vt:lpstr>
      <vt:lpstr>Business Icons</vt:lpstr>
      <vt:lpstr>Help &amp; Support Icons</vt:lpstr>
      <vt:lpstr>Creative Process Icons</vt:lpstr>
      <vt:lpstr>Nature Icons</vt:lpstr>
      <vt:lpstr>SEO &amp; Marketing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锐旗设计；https://9ppt.taobao.com</dc:title>
  <dc:creator>锐旗设计;https://9ppt.taobao.com</dc:creator>
  <cp:keywords>锐旗设计; https:/9ppt.taobao.com</cp:keywords>
  <cp:lastModifiedBy>刘 龙</cp:lastModifiedBy>
  <cp:revision>11</cp:revision>
  <dcterms:created xsi:type="dcterms:W3CDTF">2017-02-01T08:24:00Z</dcterms:created>
  <dcterms:modified xsi:type="dcterms:W3CDTF">2020-07-29T10:16:22Z</dcterms:modified>
  <cp:category>锐旗设计;https://9ppt.taobao.com</cp:category>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2052-10.1.0.7224</vt:lpwstr>
  </property>
</Properties>
</file>